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sldIdLst>
    <p:sldId id="256" r:id="rId3"/>
    <p:sldId id="270" r:id="rId4"/>
    <p:sldId id="261" r:id="rId5"/>
    <p:sldId id="275" r:id="rId6"/>
    <p:sldId id="273" r:id="rId7"/>
    <p:sldId id="264" r:id="rId8"/>
    <p:sldId id="271" r:id="rId9"/>
    <p:sldId id="262" r:id="rId10"/>
    <p:sldId id="263" r:id="rId11"/>
    <p:sldId id="265" r:id="rId12"/>
    <p:sldId id="266" r:id="rId13"/>
    <p:sldId id="267" r:id="rId14"/>
    <p:sldId id="269" r:id="rId15"/>
    <p:sldId id="268" r:id="rId16"/>
    <p:sldId id="276" r:id="rId17"/>
    <p:sldId id="291" r:id="rId18"/>
    <p:sldId id="287" r:id="rId19"/>
    <p:sldId id="484" r:id="rId20"/>
    <p:sldId id="277" r:id="rId21"/>
    <p:sldId id="278" r:id="rId22"/>
    <p:sldId id="279" r:id="rId23"/>
    <p:sldId id="280" r:id="rId24"/>
    <p:sldId id="482" r:id="rId25"/>
    <p:sldId id="281" r:id="rId26"/>
    <p:sldId id="282" r:id="rId27"/>
    <p:sldId id="283" r:id="rId28"/>
    <p:sldId id="284" r:id="rId29"/>
    <p:sldId id="288" r:id="rId30"/>
    <p:sldId id="290" r:id="rId31"/>
    <p:sldId id="478" r:id="rId32"/>
    <p:sldId id="483" r:id="rId33"/>
    <p:sldId id="289" r:id="rId34"/>
    <p:sldId id="285" r:id="rId35"/>
    <p:sldId id="481" r:id="rId36"/>
    <p:sldId id="476" r:id="rId37"/>
    <p:sldId id="480" r:id="rId38"/>
    <p:sldId id="286" r:id="rId39"/>
    <p:sldId id="477" r:id="rId40"/>
    <p:sldId id="479" r:id="rId41"/>
    <p:sldId id="416" r:id="rId42"/>
    <p:sldId id="379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23E5D24C-8982-4317-A93A-8B94F8431B70}">
          <p14:sldIdLst>
            <p14:sldId id="256"/>
          </p14:sldIdLst>
        </p14:section>
        <p14:section name="目录" id="{95C0617F-F184-4867-804D-EC3946A6EAF7}">
          <p14:sldIdLst>
            <p14:sldId id="270"/>
          </p14:sldIdLst>
        </p14:section>
        <p14:section name="内容页" id="{1E447A06-DF8C-4CE0-9A15-3658E73DECE8}">
          <p14:sldIdLst>
            <p14:sldId id="261"/>
            <p14:sldId id="275"/>
            <p14:sldId id="273"/>
            <p14:sldId id="264"/>
            <p14:sldId id="271"/>
            <p14:sldId id="262"/>
            <p14:sldId id="263"/>
            <p14:sldId id="265"/>
            <p14:sldId id="266"/>
            <p14:sldId id="267"/>
            <p14:sldId id="269"/>
            <p14:sldId id="268"/>
            <p14:sldId id="276"/>
            <p14:sldId id="291"/>
            <p14:sldId id="287"/>
            <p14:sldId id="484"/>
            <p14:sldId id="277"/>
            <p14:sldId id="278"/>
            <p14:sldId id="279"/>
            <p14:sldId id="280"/>
            <p14:sldId id="482"/>
            <p14:sldId id="281"/>
            <p14:sldId id="282"/>
            <p14:sldId id="283"/>
            <p14:sldId id="284"/>
            <p14:sldId id="288"/>
            <p14:sldId id="290"/>
            <p14:sldId id="478"/>
            <p14:sldId id="483"/>
            <p14:sldId id="289"/>
            <p14:sldId id="285"/>
            <p14:sldId id="481"/>
          </p14:sldIdLst>
        </p14:section>
        <p14:section name="结尾页" id="{C78E0FB4-CADB-4B20-B9CF-4144C1085DD3}">
          <p14:sldIdLst>
            <p14:sldId id="476"/>
          </p14:sldIdLst>
        </p14:section>
        <p14:section name="参考页" id="{63981C64-DBF3-438D-9D47-92E158BC65DC}">
          <p14:sldIdLst>
            <p14:sldId id="480"/>
            <p14:sldId id="286"/>
            <p14:sldId id="477"/>
            <p14:sldId id="479"/>
            <p14:sldId id="416"/>
            <p14:sldId id="3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17" userDrawn="1">
          <p15:clr>
            <a:srgbClr val="A4A3A4"/>
          </p15:clr>
        </p15:guide>
        <p15:guide id="2" orient="horz" pos="845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4A4C"/>
    <a:srgbClr val="444449"/>
    <a:srgbClr val="484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510"/>
      </p:cViewPr>
      <p:guideLst>
        <p:guide orient="horz" pos="1117"/>
        <p:guide orient="horz" pos="84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42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87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2261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 hidden="1">
            <a:extLst>
              <a:ext uri="{FF2B5EF4-FFF2-40B4-BE49-F238E27FC236}">
                <a16:creationId xmlns:a16="http://schemas.microsoft.com/office/drawing/2014/main" id="{996FB990-64D3-45C3-B6F4-6F4BB5E086FA}"/>
              </a:ext>
            </a:extLst>
          </p:cNvPr>
          <p:cNvSpPr/>
          <p:nvPr/>
        </p:nvSpPr>
        <p:spPr>
          <a:xfrm rot="20825546">
            <a:off x="4378848" y="1149425"/>
            <a:ext cx="1181380" cy="475879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缺角矩形 46" hidden="1">
            <a:extLst>
              <a:ext uri="{FF2B5EF4-FFF2-40B4-BE49-F238E27FC236}">
                <a16:creationId xmlns:a16="http://schemas.microsoft.com/office/drawing/2014/main" id="{8F9365F5-839F-4706-A6E9-A56B32ACBC1C}"/>
              </a:ext>
            </a:extLst>
          </p:cNvPr>
          <p:cNvSpPr/>
          <p:nvPr/>
        </p:nvSpPr>
        <p:spPr>
          <a:xfrm>
            <a:off x="4262182" y="1299118"/>
            <a:ext cx="250362" cy="252145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852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234EB721-746B-480B-9E41-438E09FC9BE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9952" y="3876333"/>
            <a:ext cx="5446712" cy="682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spc="300" dirty="0" smtClean="0">
                <a:latin typeface="+mn-ea"/>
              </a:defRPr>
            </a:lvl1pPr>
            <a:lvl2pPr>
              <a:defRPr lang="zh-CN" altLang="en-US" sz="1800" dirty="0"/>
            </a:lvl2pPr>
          </a:lstStyle>
          <a:p>
            <a:pPr marL="0" lvl="0"/>
            <a:r>
              <a:rPr lang="zh-CN" altLang="en-US" dirty="0"/>
              <a:t>项目：计算机的发展应用</a:t>
            </a:r>
          </a:p>
          <a:p>
            <a:pPr marL="457200" lvl="1"/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4D025D0-C186-41CC-A8FB-277E861622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7143" y="1972659"/>
            <a:ext cx="8658390" cy="2195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6000" b="1" dirty="0" smtClean="0">
                <a:ln w="25400"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  <a:lvl2pPr>
              <a:defRPr lang="zh-CN" altLang="en-US" sz="1800" dirty="0"/>
            </a:lvl2pPr>
          </a:lstStyle>
          <a:p>
            <a:pPr marL="0" lvl="0"/>
            <a:r>
              <a:rPr lang="zh-CN" altLang="en-US" dirty="0"/>
              <a:t>单片机</a:t>
            </a:r>
          </a:p>
          <a:p>
            <a:pPr marL="0" lvl="0"/>
            <a:r>
              <a:rPr lang="zh-CN" altLang="en-US" dirty="0"/>
              <a:t>应用实践教程</a:t>
            </a:r>
          </a:p>
          <a:p>
            <a:pPr marL="457200" lvl="1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B4D5172-E90D-47FF-BA01-1DED110CA41D}"/>
              </a:ext>
            </a:extLst>
          </p:cNvPr>
          <p:cNvSpPr/>
          <p:nvPr userDrawn="1"/>
        </p:nvSpPr>
        <p:spPr>
          <a:xfrm>
            <a:off x="8771631" y="0"/>
            <a:ext cx="3439402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2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图片 3" descr="图片包含 鸟, 线, 刀, 群&#10;&#10;描述已自动生成">
            <a:extLst>
              <a:ext uri="{FF2B5EF4-FFF2-40B4-BE49-F238E27FC236}">
                <a16:creationId xmlns:a16="http://schemas.microsoft.com/office/drawing/2014/main" id="{94FCB61F-F09E-4151-A1A1-88A2020050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8677" y="0"/>
            <a:ext cx="8940297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sp>
        <p:nvSpPr>
          <p:cNvPr id="6" name="缺角矩形 5">
            <a:extLst>
              <a:ext uri="{FF2B5EF4-FFF2-40B4-BE49-F238E27FC236}">
                <a16:creationId xmlns:a16="http://schemas.microsoft.com/office/drawing/2014/main" id="{B5F0FB86-F8AE-4D82-90D8-B34C46D05323}"/>
              </a:ext>
            </a:extLst>
          </p:cNvPr>
          <p:cNvSpPr/>
          <p:nvPr userDrawn="1"/>
        </p:nvSpPr>
        <p:spPr>
          <a:xfrm>
            <a:off x="1023357" y="4411262"/>
            <a:ext cx="2032000" cy="528700"/>
          </a:xfrm>
          <a:prstGeom prst="plaque">
            <a:avLst>
              <a:gd name="adj" fmla="val 1245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2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9" name="OfficePLUS.cn-14">
            <a:hlinkClick r:id="rId4"/>
            <a:extLst>
              <a:ext uri="{FF2B5EF4-FFF2-40B4-BE49-F238E27FC236}">
                <a16:creationId xmlns:a16="http://schemas.microsoft.com/office/drawing/2014/main" id="{48D5D5A6-8A66-44F2-940C-A362982F49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287" y="556333"/>
            <a:ext cx="1828800" cy="24384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6F340E4-C8C2-4514-BDDC-C35A5C52C5B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7000">
            <a:off x="4984705" y="-303146"/>
            <a:ext cx="8252460" cy="8252460"/>
          </a:xfrm>
          <a:prstGeom prst="rect">
            <a:avLst/>
          </a:prstGeom>
          <a:effectLst>
            <a:outerShdw blurRad="304800" dist="165100" dir="2700000" algn="tl" rotWithShape="0">
              <a:prstClr val="black">
                <a:alpha val="19000"/>
              </a:prstClr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6BBED70-4F4C-4078-8F28-89BB684318FA}"/>
              </a:ext>
            </a:extLst>
          </p:cNvPr>
          <p:cNvSpPr txBox="1"/>
          <p:nvPr userDrawn="1"/>
        </p:nvSpPr>
        <p:spPr>
          <a:xfrm>
            <a:off x="9216958" y="508331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3797210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目录页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A5B51D5-D6DD-468B-BB99-F755F11E2E87}"/>
              </a:ext>
            </a:extLst>
          </p:cNvPr>
          <p:cNvSpPr/>
          <p:nvPr userDrawn="1"/>
        </p:nvSpPr>
        <p:spPr>
          <a:xfrm>
            <a:off x="1019175" y="870463"/>
            <a:ext cx="4019550" cy="5438261"/>
          </a:xfrm>
          <a:prstGeom prst="roundRect">
            <a:avLst>
              <a:gd name="adj" fmla="val 3624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2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1FBBE2-FEE3-4453-8B3F-8EA174FBD2E1}"/>
              </a:ext>
            </a:extLst>
          </p:cNvPr>
          <p:cNvSpPr txBox="1"/>
          <p:nvPr userDrawn="1"/>
        </p:nvSpPr>
        <p:spPr>
          <a:xfrm>
            <a:off x="1673364" y="1723850"/>
            <a:ext cx="2711172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600" b="1" dirty="0">
                <a:latin typeface="+mn-ea"/>
              </a:rPr>
              <a:t>目 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33F8CA-9AEF-4AA1-97DD-F479B4BF31EC}"/>
              </a:ext>
            </a:extLst>
          </p:cNvPr>
          <p:cNvSpPr txBox="1"/>
          <p:nvPr userDrawn="1"/>
        </p:nvSpPr>
        <p:spPr>
          <a:xfrm>
            <a:off x="1960632" y="2882392"/>
            <a:ext cx="2136636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altLang="zh-CN" sz="2400" dirty="0">
                <a:latin typeface="+mj-lt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latin typeface="+mj-lt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8534AA1-D2E1-4972-8C16-425A5491FDD4}"/>
              </a:ext>
            </a:extLst>
          </p:cNvPr>
          <p:cNvCxnSpPr>
            <a:cxnSpLocks/>
          </p:cNvCxnSpPr>
          <p:nvPr userDrawn="1"/>
        </p:nvCxnSpPr>
        <p:spPr>
          <a:xfrm>
            <a:off x="2038950" y="1600200"/>
            <a:ext cx="1980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53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0304390-1E93-4238-9F48-4F8D7CD35032}"/>
              </a:ext>
            </a:extLst>
          </p:cNvPr>
          <p:cNvCxnSpPr>
            <a:cxnSpLocks/>
          </p:cNvCxnSpPr>
          <p:nvPr userDrawn="1"/>
        </p:nvCxnSpPr>
        <p:spPr>
          <a:xfrm>
            <a:off x="2038950" y="3562350"/>
            <a:ext cx="1980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53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59637FEC-E76E-4CD6-929D-37E53C53F636}"/>
              </a:ext>
            </a:extLst>
          </p:cNvPr>
          <p:cNvGrpSpPr/>
          <p:nvPr userDrawn="1"/>
        </p:nvGrpSpPr>
        <p:grpSpPr>
          <a:xfrm>
            <a:off x="1190624" y="5987535"/>
            <a:ext cx="288000" cy="152400"/>
            <a:chOff x="6800849" y="-432315"/>
            <a:chExt cx="288000" cy="15240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E26F86F-EEE6-470A-9CBD-9C271F6D3A1F}"/>
                </a:ext>
              </a:extLst>
            </p:cNvPr>
            <p:cNvCxnSpPr>
              <a:cxnSpLocks/>
            </p:cNvCxnSpPr>
            <p:nvPr/>
          </p:nvCxnSpPr>
          <p:spPr>
            <a:xfrm>
              <a:off x="6800849" y="-432315"/>
              <a:ext cx="288000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FEFA347-AA6F-4C83-8566-34050B0CDA87}"/>
                </a:ext>
              </a:extLst>
            </p:cNvPr>
            <p:cNvCxnSpPr>
              <a:cxnSpLocks/>
            </p:cNvCxnSpPr>
            <p:nvPr/>
          </p:nvCxnSpPr>
          <p:spPr>
            <a:xfrm>
              <a:off x="6800849" y="-356115"/>
              <a:ext cx="288000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1152FB3-3F1A-42FD-860A-D5175DF25FF5}"/>
                </a:ext>
              </a:extLst>
            </p:cNvPr>
            <p:cNvCxnSpPr>
              <a:cxnSpLocks/>
            </p:cNvCxnSpPr>
            <p:nvPr/>
          </p:nvCxnSpPr>
          <p:spPr>
            <a:xfrm>
              <a:off x="6800849" y="-279915"/>
              <a:ext cx="288000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OfficePLUS.cn-14">
            <a:hlinkClick r:id="rId2"/>
            <a:extLst>
              <a:ext uri="{FF2B5EF4-FFF2-40B4-BE49-F238E27FC236}">
                <a16:creationId xmlns:a16="http://schemas.microsoft.com/office/drawing/2014/main" id="{38F5CFC2-7012-40D3-AF52-8AD2187319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15" y="556333"/>
            <a:ext cx="1828800" cy="24384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0C4BEDA-A979-4729-BE65-ECEA1A033D49}"/>
              </a:ext>
            </a:extLst>
          </p:cNvPr>
          <p:cNvSpPr txBox="1"/>
          <p:nvPr userDrawn="1"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42E8AA2-2D57-4AD4-959D-4016A2BF9A89}"/>
              </a:ext>
            </a:extLst>
          </p:cNvPr>
          <p:cNvGrpSpPr/>
          <p:nvPr userDrawn="1"/>
        </p:nvGrpSpPr>
        <p:grpSpPr>
          <a:xfrm>
            <a:off x="4511397" y="5952471"/>
            <a:ext cx="382726" cy="243096"/>
            <a:chOff x="4273272" y="5952471"/>
            <a:chExt cx="382726" cy="24309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703F8C7-3EF0-40A4-9A71-89B03D08BB66}"/>
                </a:ext>
              </a:extLst>
            </p:cNvPr>
            <p:cNvSpPr/>
            <p:nvPr/>
          </p:nvSpPr>
          <p:spPr>
            <a:xfrm>
              <a:off x="4273272" y="5952471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1DEBEF3-43B1-49A5-90E5-DE4C1E8409B7}"/>
                </a:ext>
              </a:extLst>
            </p:cNvPr>
            <p:cNvSpPr/>
            <p:nvPr/>
          </p:nvSpPr>
          <p:spPr>
            <a:xfrm>
              <a:off x="4409003" y="5952471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BA4D3D2-85AD-4875-B1C0-409CFED49935}"/>
                </a:ext>
              </a:extLst>
            </p:cNvPr>
            <p:cNvSpPr/>
            <p:nvPr/>
          </p:nvSpPr>
          <p:spPr>
            <a:xfrm>
              <a:off x="4544734" y="5952471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0AD530D-28AF-4311-9BD7-CF3EA4E66D38}"/>
                </a:ext>
              </a:extLst>
            </p:cNvPr>
            <p:cNvSpPr/>
            <p:nvPr/>
          </p:nvSpPr>
          <p:spPr>
            <a:xfrm>
              <a:off x="4273272" y="6084303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FEF7424-8229-4284-9C08-4DBB397FDB7A}"/>
                </a:ext>
              </a:extLst>
            </p:cNvPr>
            <p:cNvSpPr/>
            <p:nvPr/>
          </p:nvSpPr>
          <p:spPr>
            <a:xfrm>
              <a:off x="4409003" y="6084303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B66900C-6EFC-4483-9734-D9562F6BBADE}"/>
                </a:ext>
              </a:extLst>
            </p:cNvPr>
            <p:cNvSpPr/>
            <p:nvPr/>
          </p:nvSpPr>
          <p:spPr>
            <a:xfrm>
              <a:off x="4544734" y="6084303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32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EA05358-BA89-4291-ABBE-C029923F3971}"/>
              </a:ext>
            </a:extLst>
          </p:cNvPr>
          <p:cNvSpPr/>
          <p:nvPr userDrawn="1"/>
        </p:nvSpPr>
        <p:spPr>
          <a:xfrm>
            <a:off x="1541305" y="1553443"/>
            <a:ext cx="9109390" cy="3981450"/>
          </a:xfrm>
          <a:prstGeom prst="roundRect">
            <a:avLst>
              <a:gd name="adj" fmla="val 7505"/>
            </a:avLst>
          </a:prstGeom>
          <a:gradFill>
            <a:gsLst>
              <a:gs pos="28000">
                <a:schemeClr val="accent2"/>
              </a:gs>
              <a:gs pos="80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FFD23C">
                <a:alpha val="4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4" name="OfficePLUS.cn-14">
            <a:hlinkClick r:id="rId2"/>
            <a:extLst>
              <a:ext uri="{FF2B5EF4-FFF2-40B4-BE49-F238E27FC236}">
                <a16:creationId xmlns:a16="http://schemas.microsoft.com/office/drawing/2014/main" id="{3BAA8841-9890-4990-ACC5-A843286A05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C5F8922E-9BF9-4118-A7FF-9983642BD65B}"/>
              </a:ext>
            </a:extLst>
          </p:cNvPr>
          <p:cNvSpPr txBox="1"/>
          <p:nvPr userDrawn="1"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76150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段板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2C34F1F-3C1B-4341-8C3C-A75B11E7D29F}"/>
              </a:ext>
            </a:extLst>
          </p:cNvPr>
          <p:cNvSpPr/>
          <p:nvPr userDrawn="1"/>
        </p:nvSpPr>
        <p:spPr>
          <a:xfrm>
            <a:off x="0" y="1443354"/>
            <a:ext cx="12192000" cy="2568723"/>
          </a:xfrm>
          <a:prstGeom prst="rect">
            <a:avLst/>
          </a:prstGeom>
          <a:gradFill flip="none" rotWithShape="1">
            <a:gsLst>
              <a:gs pos="0">
                <a:srgbClr val="1B4F80"/>
              </a:gs>
              <a:gs pos="98000">
                <a:srgbClr val="1B4F80">
                  <a:lumMod val="50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895138B-2317-4A57-BA28-EDD13EAF38B0}"/>
              </a:ext>
            </a:extLst>
          </p:cNvPr>
          <p:cNvSpPr/>
          <p:nvPr userDrawn="1"/>
        </p:nvSpPr>
        <p:spPr>
          <a:xfrm>
            <a:off x="874712" y="3627120"/>
            <a:ext cx="2530933" cy="2681605"/>
          </a:xfrm>
          <a:prstGeom prst="roundRect">
            <a:avLst>
              <a:gd name="adj" fmla="val 3235"/>
            </a:avLst>
          </a:prstGeom>
          <a:gradFill flip="none" rotWithShape="1">
            <a:gsLst>
              <a:gs pos="0">
                <a:srgbClr val="EFC49C"/>
              </a:gs>
              <a:gs pos="100000">
                <a:srgbClr val="CA865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55600" dist="482600" dir="5400000" sx="86000" sy="86000" algn="t" rotWithShape="0">
              <a:srgbClr val="CA865F">
                <a:alpha val="6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ADDBFE5-0693-4834-AABC-63DE68496362}"/>
              </a:ext>
            </a:extLst>
          </p:cNvPr>
          <p:cNvSpPr/>
          <p:nvPr userDrawn="1"/>
        </p:nvSpPr>
        <p:spPr>
          <a:xfrm>
            <a:off x="3511926" y="3627120"/>
            <a:ext cx="2530933" cy="2681605"/>
          </a:xfrm>
          <a:prstGeom prst="roundRect">
            <a:avLst>
              <a:gd name="adj" fmla="val 3235"/>
            </a:avLst>
          </a:prstGeom>
          <a:gradFill flip="none" rotWithShape="1">
            <a:gsLst>
              <a:gs pos="0">
                <a:srgbClr val="EFC49C"/>
              </a:gs>
              <a:gs pos="100000">
                <a:srgbClr val="CA865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55600" dist="482600" dir="5400000" sx="86000" sy="86000" algn="t" rotWithShape="0">
              <a:srgbClr val="CA865F">
                <a:alpha val="6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C721C88-C67D-49AC-90BC-2D6D39B56683}"/>
              </a:ext>
            </a:extLst>
          </p:cNvPr>
          <p:cNvSpPr/>
          <p:nvPr userDrawn="1"/>
        </p:nvSpPr>
        <p:spPr>
          <a:xfrm>
            <a:off x="6149140" y="3627120"/>
            <a:ext cx="2530933" cy="2681605"/>
          </a:xfrm>
          <a:prstGeom prst="roundRect">
            <a:avLst>
              <a:gd name="adj" fmla="val 3235"/>
            </a:avLst>
          </a:prstGeom>
          <a:gradFill flip="none" rotWithShape="1">
            <a:gsLst>
              <a:gs pos="0">
                <a:srgbClr val="EFC49C"/>
              </a:gs>
              <a:gs pos="100000">
                <a:srgbClr val="CA865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55600" dist="482600" dir="5400000" sx="86000" sy="86000" algn="t" rotWithShape="0">
              <a:srgbClr val="CA865F">
                <a:alpha val="6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9870414-EAB8-4AB0-963A-0239065BE74E}"/>
              </a:ext>
            </a:extLst>
          </p:cNvPr>
          <p:cNvSpPr/>
          <p:nvPr userDrawn="1"/>
        </p:nvSpPr>
        <p:spPr>
          <a:xfrm>
            <a:off x="8786354" y="3627120"/>
            <a:ext cx="2530933" cy="2681605"/>
          </a:xfrm>
          <a:prstGeom prst="roundRect">
            <a:avLst>
              <a:gd name="adj" fmla="val 3235"/>
            </a:avLst>
          </a:prstGeom>
          <a:gradFill flip="none" rotWithShape="1">
            <a:gsLst>
              <a:gs pos="0">
                <a:srgbClr val="EFC49C"/>
              </a:gs>
              <a:gs pos="100000">
                <a:srgbClr val="CA865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55600" dist="482600" dir="5400000" sx="86000" sy="86000" algn="t" rotWithShape="0">
              <a:srgbClr val="CA865F">
                <a:alpha val="6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2049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.cn-14">
            <a:hlinkClick r:id="rId2"/>
            <a:extLst>
              <a:ext uri="{FF2B5EF4-FFF2-40B4-BE49-F238E27FC236}">
                <a16:creationId xmlns:a16="http://schemas.microsoft.com/office/drawing/2014/main" id="{B16F1AA2-3B8A-4684-9B5F-08D4DA9E1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453343E-7476-4A19-88A5-263F45346A37}"/>
              </a:ext>
            </a:extLst>
          </p:cNvPr>
          <p:cNvSpPr txBox="1"/>
          <p:nvPr userDrawn="1"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4141487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注页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DA26FEDE-D57B-454A-8A81-21DB79A277C4}"/>
              </a:ext>
            </a:extLst>
          </p:cNvPr>
          <p:cNvSpPr/>
          <p:nvPr userDrawn="1"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F19A1FE-2D83-4C13-90B5-803079E0B645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标注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389472B-53DA-4CEB-9ED8-B35B5EF5E6C0}"/>
              </a:ext>
            </a:extLst>
          </p:cNvPr>
          <p:cNvSpPr/>
          <p:nvPr userDrawn="1"/>
        </p:nvSpPr>
        <p:spPr>
          <a:xfrm>
            <a:off x="2450801" y="595724"/>
            <a:ext cx="1402001" cy="5106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字体使用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行距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图片出处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声明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作者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0543E7D-F508-46B2-BAAF-FA9CC22C8201}"/>
              </a:ext>
            </a:extLst>
          </p:cNvPr>
          <p:cNvSpPr/>
          <p:nvPr userDrawn="1"/>
        </p:nvSpPr>
        <p:spPr>
          <a:xfrm>
            <a:off x="4159510" y="595724"/>
            <a:ext cx="7074345" cy="5106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中文 微软雅黑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英文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ARIAL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正文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freepik.com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绿荫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6B36150-7BE4-4375-A4F0-83F7339C1A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11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charset="0"/>
                <a:cs typeface="Arial" panose="020B0604020202020204" pitchFamily="34" charset="0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800" y="2618855"/>
            <a:ext cx="5295899" cy="28871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4300" y="2619273"/>
            <a:ext cx="5295900" cy="288626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14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模板使用技巧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85151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charset="0"/>
                <a:cs typeface="Arial" panose="020B0604020202020204" pitchFamily="34" charset="0"/>
              </a:rPr>
              <a:t>OfficePLUS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随时添加模板样式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选择“开始”</a:t>
            </a:r>
            <a:r>
              <a:rPr kumimoji="0" lang="en-US" altLang="zh-CN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“新建幻灯片”；</a:t>
            </a:r>
            <a:endParaRPr kumimoji="0" lang="en-US" sz="1200" b="0" i="0" u="none" strike="noStrike" kern="1200" cap="none" spc="1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选择你需要的页面，如封面页，目录页，副标题页，内容页等</a:t>
            </a:r>
            <a:r>
              <a:rPr kumimoji="0" lang="en-US" altLang="zh-CN" sz="1200" b="0" i="0" u="none" strike="noStrike" kern="1200" cap="none" spc="15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</a:t>
            </a:r>
            <a:endParaRPr kumimoji="0" lang="en-US" sz="1200" b="0" i="0" u="none" strike="noStrike" kern="1200" cap="none" spc="1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227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740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8" r:id="rId2"/>
    <p:sldLayoutId id="2147483668" r:id="rId3"/>
    <p:sldLayoutId id="2147483673" r:id="rId4"/>
    <p:sldLayoutId id="2147483674" r:id="rId5"/>
    <p:sldLayoutId id="214748367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139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9" r:id="rId2"/>
    <p:sldLayoutId id="2147483672" r:id="rId3"/>
    <p:sldLayoutId id="2147483679" r:id="rId4"/>
    <p:sldLayoutId id="2147483680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hdphoto" Target="../media/hdphoto2.wdp"/><Relationship Id="rId7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office.msn.com.cn/" TargetMode="Externa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media" Target="file:///C:\Users\linli\Desktop\1103\&#31532;5&#31456;&#23454;&#20363;2.wmv" TargetMode="External"/><Relationship Id="rId7" Type="http://schemas.openxmlformats.org/officeDocument/2006/relationships/image" Target="../media/image21.png"/><Relationship Id="rId2" Type="http://schemas.openxmlformats.org/officeDocument/2006/relationships/video" Target="file:///C:\Users\linli\Desktop\1103\&#31532;5&#31456;&#23454;&#20363;1.wmv" TargetMode="External"/><Relationship Id="rId1" Type="http://schemas.microsoft.com/office/2007/relationships/media" Target="file:///C:\Users\linli\Desktop\1103\&#31532;5&#31456;&#23454;&#20363;1.wmv" TargetMode="Externa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.png"/><Relationship Id="rId4" Type="http://schemas.openxmlformats.org/officeDocument/2006/relationships/video" Target="file:///C:\Users\linli\Desktop\1103\&#31532;5&#31456;&#23454;&#20363;2.wmv" TargetMode="External"/><Relationship Id="rId9" Type="http://schemas.openxmlformats.org/officeDocument/2006/relationships/hyperlink" Target="http://office.msn.com.cn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wmf"/><Relationship Id="rId11" Type="http://schemas.openxmlformats.org/officeDocument/2006/relationships/hyperlink" Target="http://office.msn.com.cn/" TargetMode="External"/><Relationship Id="rId5" Type="http://schemas.openxmlformats.org/officeDocument/2006/relationships/oleObject" Target="../embeddings/oleObject2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anshen.com/article/68511205158/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34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hdphoto" Target="../media/hdphoto2.wdp"/><Relationship Id="rId7" Type="http://schemas.openxmlformats.org/officeDocument/2006/relationships/hyperlink" Target="http://office.msn.com.cn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85BFA83-F5DC-49D0-93A2-D7ADF445B5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rgbClr val="E7E6E6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" y="0"/>
            <a:ext cx="12191991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5ACF37D-3C3E-47BD-8358-9378B1F10B89}"/>
              </a:ext>
            </a:extLst>
          </p:cNvPr>
          <p:cNvSpPr/>
          <p:nvPr/>
        </p:nvSpPr>
        <p:spPr>
          <a:xfrm>
            <a:off x="8771631" y="0"/>
            <a:ext cx="3439402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2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" name="图片 3" descr="图片包含 鸟, 线, 刀, 群&#10;&#10;描述已自动生成">
            <a:extLst>
              <a:ext uri="{FF2B5EF4-FFF2-40B4-BE49-F238E27FC236}">
                <a16:creationId xmlns:a16="http://schemas.microsoft.com/office/drawing/2014/main" id="{DF13DC89-ABD9-4AD3-8EE6-9C4B449AEF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8677" y="0"/>
            <a:ext cx="8940297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A1F178-3468-4802-BB56-2672AF5C46D2}"/>
              </a:ext>
            </a:extLst>
          </p:cNvPr>
          <p:cNvSpPr txBox="1"/>
          <p:nvPr/>
        </p:nvSpPr>
        <p:spPr>
          <a:xfrm>
            <a:off x="917143" y="1895169"/>
            <a:ext cx="53608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6000" b="1" dirty="0">
                <a:ln w="25400"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单片机</a:t>
            </a:r>
            <a:endParaRPr lang="en-US" altLang="zh-CN" sz="6000" b="1" dirty="0">
              <a:ln w="25400">
                <a:noFill/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  <a:p>
            <a:pPr>
              <a:defRPr/>
            </a:pPr>
            <a:r>
              <a:rPr lang="zh-CN" altLang="en-US" sz="60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应用实践教程</a:t>
            </a: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CF6C2E8E-C9EA-49F9-BE25-A1F3A654F355}"/>
              </a:ext>
            </a:extLst>
          </p:cNvPr>
          <p:cNvSpPr/>
          <p:nvPr/>
        </p:nvSpPr>
        <p:spPr>
          <a:xfrm>
            <a:off x="1023357" y="4411262"/>
            <a:ext cx="2032000" cy="528700"/>
          </a:xfrm>
          <a:prstGeom prst="plaque">
            <a:avLst>
              <a:gd name="adj" fmla="val 1245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2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C83964-4C86-478D-A223-FE2155D787F4}"/>
              </a:ext>
            </a:extLst>
          </p:cNvPr>
          <p:cNvSpPr txBox="1"/>
          <p:nvPr/>
        </p:nvSpPr>
        <p:spPr>
          <a:xfrm>
            <a:off x="1023357" y="4491624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+mn-ea"/>
              </a:rPr>
              <a:t>计算机工程学院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A81A55-A908-456E-80FE-271245EF405E}"/>
              </a:ext>
            </a:extLst>
          </p:cNvPr>
          <p:cNvSpPr txBox="1"/>
          <p:nvPr/>
        </p:nvSpPr>
        <p:spPr>
          <a:xfrm>
            <a:off x="959952" y="3849631"/>
            <a:ext cx="437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300" dirty="0">
                <a:latin typeface="+mn-ea"/>
              </a:rPr>
              <a:t>项目：计算机的发展应用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1D02EE-A698-4CC3-A30D-171AC9822B7C}"/>
              </a:ext>
            </a:extLst>
          </p:cNvPr>
          <p:cNvSpPr txBox="1"/>
          <p:nvPr/>
        </p:nvSpPr>
        <p:spPr>
          <a:xfrm>
            <a:off x="959952" y="5215619"/>
            <a:ext cx="3160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+mn-ea"/>
              </a:rPr>
              <a:t>讲师：</a:t>
            </a:r>
            <a:r>
              <a:rPr lang="en-US" altLang="zh-CN" spc="300" dirty="0">
                <a:latin typeface="+mn-ea"/>
              </a:rPr>
              <a:t>XX</a:t>
            </a:r>
            <a:endParaRPr lang="zh-CN" altLang="en-US" spc="300" dirty="0">
              <a:latin typeface="+mn-ea"/>
            </a:endParaRPr>
          </a:p>
        </p:txBody>
      </p:sp>
      <p:pic>
        <p:nvPicPr>
          <p:cNvPr id="12" name="OfficePLUS.cn-14">
            <a:hlinkClick r:id="rId6"/>
            <a:extLst>
              <a:ext uri="{FF2B5EF4-FFF2-40B4-BE49-F238E27FC236}">
                <a16:creationId xmlns:a16="http://schemas.microsoft.com/office/drawing/2014/main" id="{F3A83F44-7D20-49EE-A2FC-40D1F07421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287" y="556333"/>
            <a:ext cx="1828800" cy="24384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CC4CFB-1AE8-4545-A3AB-5B645255ED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7000">
            <a:off x="4984705" y="-303146"/>
            <a:ext cx="8252460" cy="8252460"/>
          </a:xfrm>
          <a:prstGeom prst="rect">
            <a:avLst/>
          </a:prstGeom>
          <a:effectLst>
            <a:outerShdw blurRad="304800" dist="165100" dir="2700000" algn="tl" rotWithShape="0">
              <a:prstClr val="black">
                <a:alpha val="19000"/>
              </a:prst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1944678-90C4-4A97-B3F5-E9D7365E646A}"/>
              </a:ext>
            </a:extLst>
          </p:cNvPr>
          <p:cNvSpPr txBox="1"/>
          <p:nvPr/>
        </p:nvSpPr>
        <p:spPr>
          <a:xfrm>
            <a:off x="9216958" y="508331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575114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79034DC-30CC-4FC3-8392-81F17B3DC072}"/>
              </a:ext>
            </a:extLst>
          </p:cNvPr>
          <p:cNvSpPr/>
          <p:nvPr/>
        </p:nvSpPr>
        <p:spPr>
          <a:xfrm>
            <a:off x="1198365" y="1506239"/>
            <a:ext cx="9838230" cy="5081961"/>
          </a:xfrm>
          <a:prstGeom prst="roundRect">
            <a:avLst>
              <a:gd name="adj" fmla="val 4458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359B37E-96A1-4BB2-BFFC-9635F9BBB881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859775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单片微型计算机</a:t>
            </a:r>
          </a:p>
        </p:txBody>
      </p:sp>
      <p:sp>
        <p:nvSpPr>
          <p:cNvPr id="4" name="Text Box 11">
            <a:extLst>
              <a:ext uri="{FF2B5EF4-FFF2-40B4-BE49-F238E27FC236}">
                <a16:creationId xmlns:a16="http://schemas.microsoft.com/office/drawing/2014/main" id="{F640DE98-E1D7-4108-8FF8-2A0B85E1A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6074" y="1617955"/>
            <a:ext cx="2182813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 kumimoji="1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kern="0" dirty="0">
                <a:solidFill>
                  <a:prstClr val="black"/>
                </a:solidFill>
                <a:latin typeface="+mn-ea"/>
                <a:ea typeface="+mn-ea"/>
              </a:rPr>
              <a:t>微型计算机系统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B57D454-326F-4835-9BE3-4B3035D59A14}"/>
              </a:ext>
            </a:extLst>
          </p:cNvPr>
          <p:cNvSpPr/>
          <p:nvPr/>
        </p:nvSpPr>
        <p:spPr>
          <a:xfrm>
            <a:off x="2721008" y="2133077"/>
            <a:ext cx="5848834" cy="354012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硬件系统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A4BEF95-84F0-4BD7-AAD4-463B0B0A9DDD}"/>
              </a:ext>
            </a:extLst>
          </p:cNvPr>
          <p:cNvSpPr/>
          <p:nvPr/>
        </p:nvSpPr>
        <p:spPr>
          <a:xfrm>
            <a:off x="2757153" y="2643175"/>
            <a:ext cx="586032" cy="22912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latin typeface="+mn-ea"/>
              </a:rPr>
              <a:t>输入设备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3679BA00-9A51-4B8C-B051-136D899F3493}"/>
              </a:ext>
            </a:extLst>
          </p:cNvPr>
          <p:cNvCxnSpPr>
            <a:cxnSpLocks/>
          </p:cNvCxnSpPr>
          <p:nvPr/>
        </p:nvCxnSpPr>
        <p:spPr>
          <a:xfrm>
            <a:off x="3455581" y="3790356"/>
            <a:ext cx="529889" cy="0"/>
          </a:xfrm>
          <a:prstGeom prst="straightConnector1">
            <a:avLst/>
          </a:prstGeom>
          <a:noFill/>
          <a:ln w="44450" cap="flat" cmpd="sng" algn="ctr">
            <a:solidFill>
              <a:srgbClr val="2A7BC4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81C09B0-F0A3-4536-A54E-E35D8F5F21CC}"/>
              </a:ext>
            </a:extLst>
          </p:cNvPr>
          <p:cNvSpPr/>
          <p:nvPr/>
        </p:nvSpPr>
        <p:spPr>
          <a:xfrm>
            <a:off x="7951917" y="2643175"/>
            <a:ext cx="586032" cy="22912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输出设备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4B17BDE-8830-490C-B85E-77C9F1E0A6FD}"/>
              </a:ext>
            </a:extLst>
          </p:cNvPr>
          <p:cNvSpPr/>
          <p:nvPr/>
        </p:nvSpPr>
        <p:spPr>
          <a:xfrm>
            <a:off x="9448795" y="2009612"/>
            <a:ext cx="471613" cy="3138601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软件系统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80BE83F-2D90-40F1-93E0-3C2C15BA8334}"/>
              </a:ext>
            </a:extLst>
          </p:cNvPr>
          <p:cNvSpPr/>
          <p:nvPr/>
        </p:nvSpPr>
        <p:spPr>
          <a:xfrm>
            <a:off x="2281999" y="2028218"/>
            <a:ext cx="6872634" cy="3119996"/>
          </a:xfrm>
          <a:prstGeom prst="rect">
            <a:avLst/>
          </a:prstGeom>
          <a:noFill/>
          <a:ln w="19050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68CD44-4EC0-4B39-AA20-289B4DB6D29E}"/>
              </a:ext>
            </a:extLst>
          </p:cNvPr>
          <p:cNvSpPr txBox="1"/>
          <p:nvPr/>
        </p:nvSpPr>
        <p:spPr>
          <a:xfrm>
            <a:off x="2094956" y="5466126"/>
            <a:ext cx="8002088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Roboto"/>
                <a:ea typeface="思源黑体 CN Regular"/>
              </a:defRPr>
            </a:lvl1pPr>
            <a:lvl2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2pPr>
            <a:lvl3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3pPr>
            <a:lvl4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4pPr>
            <a:lvl5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单片微型计算机是指集成在一个芯片上的微型计算机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简称单片机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—— 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单片机实质上就是一个芯片</a:t>
            </a:r>
          </a:p>
        </p:txBody>
      </p:sp>
      <p:pic>
        <p:nvPicPr>
          <p:cNvPr id="12" name="Picture 30">
            <a:extLst>
              <a:ext uri="{FF2B5EF4-FFF2-40B4-BE49-F238E27FC236}">
                <a16:creationId xmlns:a16="http://schemas.microsoft.com/office/drawing/2014/main" id="{26F4DEF8-735E-4098-A98B-B9989E89C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40039" y="2852137"/>
            <a:ext cx="3349425" cy="1847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fficePLUS.cn-14">
            <a:hlinkClick r:id="rId3"/>
            <a:extLst>
              <a:ext uri="{FF2B5EF4-FFF2-40B4-BE49-F238E27FC236}">
                <a16:creationId xmlns:a16="http://schemas.microsoft.com/office/drawing/2014/main" id="{51927AB8-FC0E-4B89-AFA5-1D52660CBF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EE2136A-8FF1-463C-B066-5880BC8A7670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359DBE3D-6F70-4A3F-B365-C7CEB798E8ED}"/>
              </a:ext>
            </a:extLst>
          </p:cNvPr>
          <p:cNvCxnSpPr>
            <a:cxnSpLocks/>
          </p:cNvCxnSpPr>
          <p:nvPr/>
        </p:nvCxnSpPr>
        <p:spPr>
          <a:xfrm>
            <a:off x="7378831" y="3790356"/>
            <a:ext cx="529889" cy="0"/>
          </a:xfrm>
          <a:prstGeom prst="straightConnector1">
            <a:avLst/>
          </a:prstGeom>
          <a:noFill/>
          <a:ln w="44450" cap="flat" cmpd="sng" algn="ctr">
            <a:solidFill>
              <a:srgbClr val="2A7BC4"/>
            </a:solidFill>
            <a:prstDash val="solid"/>
            <a:miter lim="800000"/>
            <a:headEnd type="triangle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158341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7D991ED2-D7C2-4ACF-9BD0-AF8BDBCB60D5}"/>
              </a:ext>
            </a:extLst>
          </p:cNvPr>
          <p:cNvSpPr/>
          <p:nvPr/>
        </p:nvSpPr>
        <p:spPr>
          <a:xfrm>
            <a:off x="7419703" y="0"/>
            <a:ext cx="4772297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OfficePLUS.cn-14">
            <a:hlinkClick r:id="rId2"/>
            <a:extLst>
              <a:ext uri="{FF2B5EF4-FFF2-40B4-BE49-F238E27FC236}">
                <a16:creationId xmlns:a16="http://schemas.microsoft.com/office/drawing/2014/main" id="{AE9BB679-30FD-4116-818D-FDCE4E941E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178F8D0-A145-4639-B184-CA6D2556B8F6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AAC86F1-90DE-4E8E-B7EA-E8E45037DC04}"/>
              </a:ext>
            </a:extLst>
          </p:cNvPr>
          <p:cNvSpPr txBox="1">
            <a:spLocks noChangeArrowheads="1"/>
          </p:cNvSpPr>
          <p:nvPr/>
        </p:nvSpPr>
        <p:spPr>
          <a:xfrm>
            <a:off x="889390" y="1182337"/>
            <a:ext cx="5939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单片机具有一台计算机的属性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,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也称为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67FB554-EF62-42FA-B2A9-91D771D135E8}"/>
              </a:ext>
            </a:extLst>
          </p:cNvPr>
          <p:cNvSpPr/>
          <p:nvPr/>
        </p:nvSpPr>
        <p:spPr>
          <a:xfrm>
            <a:off x="1358538" y="1961946"/>
            <a:ext cx="6688182" cy="1065562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30200" dist="76200" dir="8100000" algn="tr" rotWithShape="0">
              <a:srgbClr val="1B4F80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1726B0F-0D56-4CC4-A1DC-2F3A009F4123}"/>
              </a:ext>
            </a:extLst>
          </p:cNvPr>
          <p:cNvSpPr/>
          <p:nvPr/>
        </p:nvSpPr>
        <p:spPr>
          <a:xfrm>
            <a:off x="1358538" y="3576283"/>
            <a:ext cx="6688182" cy="1065562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30200" dist="76200" dir="8100000" algn="tr" rotWithShape="0">
              <a:srgbClr val="1B4F80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8862A71-E865-4C29-B05C-4A9B4F73D2F7}"/>
              </a:ext>
            </a:extLst>
          </p:cNvPr>
          <p:cNvSpPr/>
          <p:nvPr/>
        </p:nvSpPr>
        <p:spPr>
          <a:xfrm>
            <a:off x="1358538" y="5190621"/>
            <a:ext cx="6688182" cy="1065562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30200" dist="76200" dir="8100000" algn="tr" rotWithShape="0">
              <a:srgbClr val="1B4F80">
                <a:alpha val="4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A95DCC5-4923-4640-AB0E-69D1FDA2E4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40640">
            <a:off x="7461914" y="2423821"/>
            <a:ext cx="5314889" cy="2743461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D4E122BA-1E71-4DC7-970F-6DEC7E55B5FA}"/>
              </a:ext>
            </a:extLst>
          </p:cNvPr>
          <p:cNvSpPr txBox="1">
            <a:spLocks noChangeArrowheads="1"/>
          </p:cNvSpPr>
          <p:nvPr/>
        </p:nvSpPr>
        <p:spPr>
          <a:xfrm>
            <a:off x="1829916" y="2263894"/>
            <a:ext cx="5939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微控制器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MCU(</a:t>
            </a: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MicroController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 Unit)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CB95CE4-9FA3-4854-BF54-960B741BAFA1}"/>
              </a:ext>
            </a:extLst>
          </p:cNvPr>
          <p:cNvSpPr txBox="1">
            <a:spLocks noChangeArrowheads="1"/>
          </p:cNvSpPr>
          <p:nvPr/>
        </p:nvSpPr>
        <p:spPr>
          <a:xfrm>
            <a:off x="1973372" y="3693565"/>
            <a:ext cx="54585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嵌入式控制器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EMCU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Embedded </a:t>
            </a:r>
            <a:r>
              <a:rPr kumimoji="0" lang="en-US" altLang="zh-CN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icroController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 Unit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）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E10E73D9-2A6C-4D70-AD94-215EA9497C50}"/>
              </a:ext>
            </a:extLst>
          </p:cNvPr>
          <p:cNvSpPr txBox="1">
            <a:spLocks noChangeArrowheads="1"/>
          </p:cNvSpPr>
          <p:nvPr/>
        </p:nvSpPr>
        <p:spPr>
          <a:xfrm>
            <a:off x="1829916" y="5492569"/>
            <a:ext cx="5939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我国习惯使用“单片机”这一名称</a:t>
            </a:r>
          </a:p>
        </p:txBody>
      </p:sp>
    </p:spTree>
    <p:extLst>
      <p:ext uri="{BB962C8B-B14F-4D97-AF65-F5344CB8AC3E}">
        <p14:creationId xmlns:p14="http://schemas.microsoft.com/office/powerpoint/2010/main" val="2741443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3B67E32-793E-4C6E-812C-5E0C293602C8}"/>
              </a:ext>
            </a:extLst>
          </p:cNvPr>
          <p:cNvSpPr txBox="1"/>
          <p:nvPr/>
        </p:nvSpPr>
        <p:spPr>
          <a:xfrm>
            <a:off x="695324" y="2605647"/>
            <a:ext cx="3089603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能面向控制对象便于</a:t>
            </a:r>
            <a:endParaRPr lang="en-US" altLang="zh-CN" sz="2000" dirty="0">
              <a:solidFill>
                <a:srgbClr val="1B4F80"/>
              </a:solidFill>
              <a:latin typeface="+mn-ea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进行控制变量的输入输出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ADCA9E-17FD-4844-9DE0-140F4421E555}"/>
              </a:ext>
            </a:extLst>
          </p:cNvPr>
          <p:cNvSpPr txBox="1"/>
          <p:nvPr/>
        </p:nvSpPr>
        <p:spPr>
          <a:xfrm>
            <a:off x="8603971" y="2508364"/>
            <a:ext cx="3005951" cy="8535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体积小巧</a:t>
            </a:r>
            <a:endParaRPr lang="en-US" altLang="zh-CN" sz="2000" dirty="0">
              <a:solidFill>
                <a:srgbClr val="1B4F80"/>
              </a:solidFill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能嵌入到控制系统的内部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3B0E9E-445C-4531-82DC-05625D214C39}"/>
              </a:ext>
            </a:extLst>
          </p:cNvPr>
          <p:cNvSpPr txBox="1"/>
          <p:nvPr/>
        </p:nvSpPr>
        <p:spPr>
          <a:xfrm>
            <a:off x="734154" y="4415152"/>
            <a:ext cx="3005951" cy="8535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能适应工业</a:t>
            </a:r>
            <a:endParaRPr lang="en-US" altLang="zh-CN" sz="2000" dirty="0">
              <a:solidFill>
                <a:srgbClr val="1B4F80"/>
              </a:solidFill>
              <a:latin typeface="+mn-ea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现场较为恶劣的工作环境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D1E546-BD6B-42C7-95EE-E07AF80D0002}"/>
              </a:ext>
            </a:extLst>
          </p:cNvPr>
          <p:cNvSpPr txBox="1"/>
          <p:nvPr/>
        </p:nvSpPr>
        <p:spPr>
          <a:xfrm>
            <a:off x="8603971" y="4415151"/>
            <a:ext cx="3119067" cy="1253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控制能力突出</a:t>
            </a:r>
            <a:endParaRPr lang="en-US" altLang="zh-CN" sz="2000" dirty="0">
              <a:solidFill>
                <a:srgbClr val="1B4F80"/>
              </a:solidFill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有丰富的用于控制</a:t>
            </a:r>
            <a:endParaRPr lang="en-US" altLang="zh-CN" sz="2000" dirty="0">
              <a:solidFill>
                <a:srgbClr val="1B4F80"/>
              </a:solidFill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的指令系统和</a:t>
            </a:r>
            <a:r>
              <a:rPr lang="en-US" altLang="zh-CN" sz="2000" dirty="0">
                <a:solidFill>
                  <a:srgbClr val="1B4F80"/>
                </a:solidFill>
                <a:latin typeface="+mn-ea"/>
              </a:rPr>
              <a:t>I/O</a:t>
            </a: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接口等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A06C895-3AF4-4F5A-B297-7F89D39FF4D8}"/>
              </a:ext>
            </a:extLst>
          </p:cNvPr>
          <p:cNvGrpSpPr/>
          <p:nvPr/>
        </p:nvGrpSpPr>
        <p:grpSpPr>
          <a:xfrm>
            <a:off x="3975100" y="1800672"/>
            <a:ext cx="4241800" cy="4246894"/>
            <a:chOff x="3975100" y="1578601"/>
            <a:chExt cx="4241800" cy="4246894"/>
          </a:xfrm>
        </p:grpSpPr>
        <p:sp>
          <p:nvSpPr>
            <p:cNvPr id="7" name="新月形 15">
              <a:extLst>
                <a:ext uri="{FF2B5EF4-FFF2-40B4-BE49-F238E27FC236}">
                  <a16:creationId xmlns:a16="http://schemas.microsoft.com/office/drawing/2014/main" id="{8B58DCAE-1EA6-400F-A9DB-D6C801CA002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751297">
              <a:off x="3975100" y="1885371"/>
              <a:ext cx="1963172" cy="3938109"/>
            </a:xfrm>
            <a:prstGeom prst="moon">
              <a:avLst>
                <a:gd name="adj" fmla="val 15190"/>
              </a:avLst>
            </a:prstGeom>
            <a:gradFill>
              <a:gsLst>
                <a:gs pos="0">
                  <a:srgbClr val="1B4F80">
                    <a:lumMod val="86000"/>
                    <a:lumOff val="14000"/>
                  </a:srgbClr>
                </a:gs>
                <a:gs pos="98000">
                  <a:srgbClr val="1B4F80">
                    <a:lumMod val="5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1086709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96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8" name="新月形 16">
              <a:extLst>
                <a:ext uri="{FF2B5EF4-FFF2-40B4-BE49-F238E27FC236}">
                  <a16:creationId xmlns:a16="http://schemas.microsoft.com/office/drawing/2014/main" id="{608CC642-9E72-4F02-B372-757296F01A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551297">
              <a:off x="4966018" y="599956"/>
              <a:ext cx="1969054" cy="3926344"/>
            </a:xfrm>
            <a:prstGeom prst="moon">
              <a:avLst>
                <a:gd name="adj" fmla="val 15190"/>
              </a:avLst>
            </a:prstGeom>
            <a:gradFill>
              <a:gsLst>
                <a:gs pos="0">
                  <a:srgbClr val="1B4F80">
                    <a:lumMod val="86000"/>
                    <a:lumOff val="14000"/>
                  </a:srgbClr>
                </a:gs>
                <a:gs pos="98000">
                  <a:srgbClr val="1B4F80">
                    <a:lumMod val="5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1086709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96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9" name="新月形 17">
              <a:extLst>
                <a:ext uri="{FF2B5EF4-FFF2-40B4-BE49-F238E27FC236}">
                  <a16:creationId xmlns:a16="http://schemas.microsoft.com/office/drawing/2014/main" id="{0EE2A27A-B976-4476-9F23-7923A28556A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9951297">
              <a:off x="6253728" y="1584050"/>
              <a:ext cx="1963172" cy="3938109"/>
            </a:xfrm>
            <a:prstGeom prst="moon">
              <a:avLst>
                <a:gd name="adj" fmla="val 15190"/>
              </a:avLst>
            </a:prstGeom>
            <a:gradFill>
              <a:gsLst>
                <a:gs pos="0">
                  <a:srgbClr val="1B4F80">
                    <a:lumMod val="86000"/>
                    <a:lumOff val="14000"/>
                  </a:srgbClr>
                </a:gs>
                <a:gs pos="98000">
                  <a:srgbClr val="1B4F80">
                    <a:lumMod val="5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1086709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96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0" name="新月形 18">
              <a:extLst>
                <a:ext uri="{FF2B5EF4-FFF2-40B4-BE49-F238E27FC236}">
                  <a16:creationId xmlns:a16="http://schemas.microsoft.com/office/drawing/2014/main" id="{8B032D46-5A39-40A5-B1B6-618340F7979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51297">
              <a:off x="5257871" y="2877796"/>
              <a:ext cx="1969054" cy="3926344"/>
            </a:xfrm>
            <a:prstGeom prst="moon">
              <a:avLst>
                <a:gd name="adj" fmla="val 15190"/>
              </a:avLst>
            </a:prstGeom>
            <a:gradFill>
              <a:gsLst>
                <a:gs pos="0">
                  <a:srgbClr val="1B4F80">
                    <a:lumMod val="86000"/>
                    <a:lumOff val="14000"/>
                  </a:srgbClr>
                </a:gs>
                <a:gs pos="98000">
                  <a:srgbClr val="1B4F80">
                    <a:lumMod val="5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1086709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96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宋体" panose="02010600030101010101" pitchFamily="2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0B7FAAB-90A9-4140-85E0-6CB6B19D79BC}"/>
              </a:ext>
            </a:extLst>
          </p:cNvPr>
          <p:cNvCxnSpPr>
            <a:cxnSpLocks/>
          </p:cNvCxnSpPr>
          <p:nvPr/>
        </p:nvCxnSpPr>
        <p:spPr>
          <a:xfrm>
            <a:off x="921660" y="3924119"/>
            <a:ext cx="2686050" cy="0"/>
          </a:xfrm>
          <a:prstGeom prst="line">
            <a:avLst/>
          </a:prstGeom>
          <a:noFill/>
          <a:ln w="6350" cap="flat" cmpd="sng" algn="ctr">
            <a:solidFill>
              <a:srgbClr val="1B4F80"/>
            </a:solidFill>
            <a:prstDash val="solid"/>
            <a:miter lim="800000"/>
          </a:ln>
          <a:effectLst/>
        </p:spPr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265E0A5A-CD80-4841-B045-EE25FE3A7D71}"/>
              </a:ext>
            </a:extLst>
          </p:cNvPr>
          <p:cNvSpPr/>
          <p:nvPr/>
        </p:nvSpPr>
        <p:spPr>
          <a:xfrm>
            <a:off x="5067300" y="2895420"/>
            <a:ext cx="2057400" cy="2057398"/>
          </a:xfrm>
          <a:prstGeom prst="ellipse">
            <a:avLst/>
          </a:prstGeom>
          <a:gradFill>
            <a:gsLst>
              <a:gs pos="30000">
                <a:schemeClr val="accent2"/>
              </a:gs>
              <a:gs pos="76000">
                <a:schemeClr val="accent2">
                  <a:lumMod val="7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CA865F">
                <a:alpha val="4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单片机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934E0AB-4693-4129-A94C-2D41319BB571}"/>
              </a:ext>
            </a:extLst>
          </p:cNvPr>
          <p:cNvCxnSpPr>
            <a:cxnSpLocks/>
          </p:cNvCxnSpPr>
          <p:nvPr/>
        </p:nvCxnSpPr>
        <p:spPr>
          <a:xfrm>
            <a:off x="8725254" y="3924119"/>
            <a:ext cx="2686050" cy="0"/>
          </a:xfrm>
          <a:prstGeom prst="line">
            <a:avLst/>
          </a:prstGeom>
          <a:noFill/>
          <a:ln w="6350" cap="flat" cmpd="sng" algn="ctr">
            <a:solidFill>
              <a:srgbClr val="1B4F80"/>
            </a:solidFill>
            <a:prstDash val="solid"/>
            <a:miter lim="800000"/>
          </a:ln>
          <a:effectLst/>
        </p:spPr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2C55B3F2-9CE0-4849-A666-D10F870D2516}"/>
              </a:ext>
            </a:extLst>
          </p:cNvPr>
          <p:cNvSpPr/>
          <p:nvPr/>
        </p:nvSpPr>
        <p:spPr>
          <a:xfrm>
            <a:off x="3879848" y="6291301"/>
            <a:ext cx="4432302" cy="349910"/>
          </a:xfrm>
          <a:prstGeom prst="ellipse">
            <a:avLst/>
          </a:prstGeom>
          <a:gradFill flip="none" rotWithShape="1">
            <a:gsLst>
              <a:gs pos="0">
                <a:srgbClr val="1B4F80"/>
              </a:gs>
              <a:gs pos="93000">
                <a:srgbClr val="1B4F80">
                  <a:lumMod val="20000"/>
                  <a:lumOff val="80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17D08E53-67BC-4076-B45B-C44066A6F44C}"/>
              </a:ext>
            </a:extLst>
          </p:cNvPr>
          <p:cNvSpPr txBox="1">
            <a:spLocks noChangeArrowheads="1"/>
          </p:cNvSpPr>
          <p:nvPr/>
        </p:nvSpPr>
        <p:spPr>
          <a:xfrm>
            <a:off x="2388810" y="768334"/>
            <a:ext cx="782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单片机发明原因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在工业控制领域，人们对计算机提出了控制要求</a:t>
            </a:r>
          </a:p>
        </p:txBody>
      </p:sp>
      <p:pic>
        <p:nvPicPr>
          <p:cNvPr id="18" name="OfficePLUS.cn-14">
            <a:hlinkClick r:id="rId2"/>
            <a:extLst>
              <a:ext uri="{FF2B5EF4-FFF2-40B4-BE49-F238E27FC236}">
                <a16:creationId xmlns:a16="http://schemas.microsoft.com/office/drawing/2014/main" id="{85E5D834-9CC6-40EF-B498-74D32D47F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E12A6450-F8F2-4C77-BCB8-A460571C8194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1953475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99371C7-FD12-41CE-A120-73A3B6DF447E}"/>
              </a:ext>
            </a:extLst>
          </p:cNvPr>
          <p:cNvSpPr/>
          <p:nvPr/>
        </p:nvSpPr>
        <p:spPr>
          <a:xfrm>
            <a:off x="1541305" y="1553443"/>
            <a:ext cx="9109390" cy="3981450"/>
          </a:xfrm>
          <a:prstGeom prst="roundRect">
            <a:avLst>
              <a:gd name="adj" fmla="val 7505"/>
            </a:avLst>
          </a:prstGeom>
          <a:gradFill>
            <a:gsLst>
              <a:gs pos="28000">
                <a:schemeClr val="accent2"/>
              </a:gs>
              <a:gs pos="80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FFD23C">
                <a:alpha val="4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6528442-704C-4487-9038-0F2F2E9B374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0952" y="1571625"/>
            <a:ext cx="4678678" cy="269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78" tIns="54439" rIns="108878" bIns="5443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10887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Times New Roman" pitchFamily="18" charset="0"/>
              </a:rPr>
              <a:t>03</a:t>
            </a:r>
            <a:endParaRPr kumimoji="0" lang="zh-CN" altLang="en-US" sz="16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BOLD"/>
              <a:ea typeface="+mj-ea"/>
              <a:cs typeface="Times New Roman" pitchFamily="18" charset="0"/>
            </a:endParaRPr>
          </a:p>
        </p:txBody>
      </p:sp>
      <p:sp>
        <p:nvSpPr>
          <p:cNvPr id="6" name="文本框 11">
            <a:extLst>
              <a:ext uri="{FF2B5EF4-FFF2-40B4-BE49-F238E27FC236}">
                <a16:creationId xmlns:a16="http://schemas.microsoft.com/office/drawing/2014/main" id="{98CB7A38-D6E2-41E4-B4CC-BFD107A12FF9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1101" y="2564205"/>
            <a:ext cx="4498378" cy="663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108878" tIns="54439" rIns="108878" bIns="5443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10887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Times New Roman" pitchFamily="18" charset="0"/>
              </a:rPr>
              <a:t>PART TH</a:t>
            </a:r>
            <a:r>
              <a:rPr lang="en-US" altLang="zh-CN" sz="3600" kern="0" spc="60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Times New Roman" pitchFamily="18" charset="0"/>
              </a:rPr>
              <a:t>ERE</a:t>
            </a:r>
            <a:endParaRPr kumimoji="0" lang="zh-CN" altLang="en-US" sz="3600" b="0" i="0" u="none" strike="noStrike" kern="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F52A7F-79E6-41C5-A41A-02819F41D9D3}"/>
              </a:ext>
            </a:extLst>
          </p:cNvPr>
          <p:cNvSpPr txBox="1"/>
          <p:nvPr/>
        </p:nvSpPr>
        <p:spPr>
          <a:xfrm>
            <a:off x="2961394" y="4129907"/>
            <a:ext cx="62692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计算机应用技术</a:t>
            </a:r>
          </a:p>
        </p:txBody>
      </p:sp>
      <p:pic>
        <p:nvPicPr>
          <p:cNvPr id="8" name="OfficePLUS.cn-14">
            <a:hlinkClick r:id="rId4"/>
            <a:extLst>
              <a:ext uri="{FF2B5EF4-FFF2-40B4-BE49-F238E27FC236}">
                <a16:creationId xmlns:a16="http://schemas.microsoft.com/office/drawing/2014/main" id="{489C9839-3E7B-485D-ABDC-F06BD8A42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A64EEE7-D3C3-4C52-BB20-24F432C064E6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3066020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6830839-6E4A-4DE2-AC09-4435BCECF3B3}"/>
              </a:ext>
            </a:extLst>
          </p:cNvPr>
          <p:cNvSpPr/>
          <p:nvPr/>
        </p:nvSpPr>
        <p:spPr>
          <a:xfrm>
            <a:off x="2956316" y="2418739"/>
            <a:ext cx="3872540" cy="406071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15000"/>
                  <a:lumOff val="85000"/>
                </a:schemeClr>
              </a:gs>
              <a:gs pos="100000">
                <a:schemeClr val="accent1">
                  <a:lumMod val="40000"/>
                  <a:lumOff val="60000"/>
                  <a:alpha val="42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3D2494A-D0C2-43DB-AC31-9A97F080EAD8}"/>
              </a:ext>
            </a:extLst>
          </p:cNvPr>
          <p:cNvSpPr/>
          <p:nvPr/>
        </p:nvSpPr>
        <p:spPr>
          <a:xfrm>
            <a:off x="7375917" y="2418739"/>
            <a:ext cx="3872540" cy="4060714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43000"/>
                </a:schemeClr>
              </a:gs>
              <a:gs pos="100000">
                <a:schemeClr val="accent2">
                  <a:alpha val="25000"/>
                  <a:lumMod val="69000"/>
                  <a:lumOff val="31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18F970B-77DF-4200-9900-7EE866E2536A}"/>
              </a:ext>
            </a:extLst>
          </p:cNvPr>
          <p:cNvSpPr/>
          <p:nvPr/>
        </p:nvSpPr>
        <p:spPr>
          <a:xfrm>
            <a:off x="805889" y="3052412"/>
            <a:ext cx="1519230" cy="6241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E46DB1-6037-4F5D-846E-7A42E0E4EEFC}"/>
              </a:ext>
            </a:extLst>
          </p:cNvPr>
          <p:cNvSpPr txBox="1"/>
          <p:nvPr/>
        </p:nvSpPr>
        <p:spPr>
          <a:xfrm>
            <a:off x="899084" y="3169731"/>
            <a:ext cx="1332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运算工具 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BD38004-0D7D-4E1F-B9A1-575AF0ED03F9}"/>
              </a:ext>
            </a:extLst>
          </p:cNvPr>
          <p:cNvSpPr/>
          <p:nvPr/>
        </p:nvSpPr>
        <p:spPr>
          <a:xfrm>
            <a:off x="2956316" y="2124894"/>
            <a:ext cx="3872547" cy="584774"/>
          </a:xfrm>
          <a:prstGeom prst="roundRect">
            <a:avLst>
              <a:gd name="adj" fmla="val 27629"/>
            </a:avLst>
          </a:prstGeom>
          <a:gradFill>
            <a:gsLst>
              <a:gs pos="0">
                <a:schemeClr val="accent1"/>
              </a:gs>
              <a:gs pos="83000">
                <a:schemeClr val="tx2">
                  <a:lumMod val="75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65100" dist="88900" dir="5400000" sx="97000" sy="97000" algn="t" rotWithShape="0">
              <a:srgbClr val="1B4F80">
                <a:alpha val="3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6F66292-97B2-4489-8717-F550EE52E8E6}"/>
              </a:ext>
            </a:extLst>
          </p:cNvPr>
          <p:cNvSpPr/>
          <p:nvPr/>
        </p:nvSpPr>
        <p:spPr>
          <a:xfrm>
            <a:off x="7375917" y="2124894"/>
            <a:ext cx="3872547" cy="584774"/>
          </a:xfrm>
          <a:prstGeom prst="roundRect">
            <a:avLst>
              <a:gd name="adj" fmla="val 27629"/>
            </a:avLst>
          </a:prstGeom>
          <a:gradFill flip="none" rotWithShape="1">
            <a:gsLst>
              <a:gs pos="0">
                <a:schemeClr val="accent2"/>
              </a:gs>
              <a:gs pos="83000">
                <a:schemeClr val="accent2">
                  <a:lumMod val="7500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65100" dist="88900" dir="5400000" sx="98000" sy="98000" algn="t" rotWithShape="0">
              <a:srgbClr val="CA865F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D6A3E8-2F16-4F23-847B-A04EE615ED54}"/>
              </a:ext>
            </a:extLst>
          </p:cNvPr>
          <p:cNvSpPr txBox="1"/>
          <p:nvPr/>
        </p:nvSpPr>
        <p:spPr>
          <a:xfrm>
            <a:off x="4120114" y="3177159"/>
            <a:ext cx="154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47393A"/>
                </a:solidFill>
                <a:latin typeface="+mn-ea"/>
              </a:rPr>
              <a:t>算盘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91408FA-68B1-4A69-89AA-C965A040A59C}"/>
              </a:ext>
            </a:extLst>
          </p:cNvPr>
          <p:cNvCxnSpPr>
            <a:cxnSpLocks/>
          </p:cNvCxnSpPr>
          <p:nvPr/>
        </p:nvCxnSpPr>
        <p:spPr>
          <a:xfrm>
            <a:off x="2426726" y="5202579"/>
            <a:ext cx="8821738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alpha val="45000"/>
              </a:sysClr>
            </a:solidFill>
            <a:prstDash val="dash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E754F6C-1D49-4BD5-B79F-65BB6AA01657}"/>
              </a:ext>
            </a:extLst>
          </p:cNvPr>
          <p:cNvCxnSpPr>
            <a:cxnSpLocks/>
          </p:cNvCxnSpPr>
          <p:nvPr/>
        </p:nvCxnSpPr>
        <p:spPr>
          <a:xfrm>
            <a:off x="2426726" y="4071855"/>
            <a:ext cx="8821738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alpha val="45000"/>
              </a:sysClr>
            </a:solidFill>
            <a:prstDash val="dash"/>
            <a:miter lim="800000"/>
          </a:ln>
          <a:effectLst/>
        </p:spPr>
      </p:cxn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1C4ABF3-7737-4E71-8B2B-D3411C8677FE}"/>
              </a:ext>
            </a:extLst>
          </p:cNvPr>
          <p:cNvSpPr/>
          <p:nvPr/>
        </p:nvSpPr>
        <p:spPr>
          <a:xfrm>
            <a:off x="805889" y="4253974"/>
            <a:ext cx="1519230" cy="6241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8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422557E-4FB5-497C-8F90-71666E57A733}"/>
              </a:ext>
            </a:extLst>
          </p:cNvPr>
          <p:cNvSpPr txBox="1"/>
          <p:nvPr/>
        </p:nvSpPr>
        <p:spPr>
          <a:xfrm>
            <a:off x="1018606" y="4381128"/>
            <a:ext cx="1093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控制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1DEBD412-57AB-4856-B750-A2A73025DDD8}"/>
              </a:ext>
            </a:extLst>
          </p:cNvPr>
          <p:cNvSpPr/>
          <p:nvPr/>
        </p:nvSpPr>
        <p:spPr>
          <a:xfrm>
            <a:off x="805889" y="5369417"/>
            <a:ext cx="1519230" cy="6241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8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901067-0FDB-4A46-9065-6F9DE8ABF15E}"/>
              </a:ext>
            </a:extLst>
          </p:cNvPr>
          <p:cNvSpPr txBox="1"/>
          <p:nvPr/>
        </p:nvSpPr>
        <p:spPr>
          <a:xfrm>
            <a:off x="1018606" y="5467071"/>
            <a:ext cx="1093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记录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DDA37D5-5B08-44EC-BD46-E9A57D6B7D12}"/>
              </a:ext>
            </a:extLst>
          </p:cNvPr>
          <p:cNvSpPr txBox="1"/>
          <p:nvPr/>
        </p:nvSpPr>
        <p:spPr>
          <a:xfrm>
            <a:off x="1018606" y="6479453"/>
            <a:ext cx="10937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1500">
                <a:solidFill>
                  <a:prstClr val="white"/>
                </a:solidFill>
                <a:latin typeface="+mn-ea"/>
              </a:rPr>
              <a:t>主要目标</a:t>
            </a:r>
            <a:endParaRPr lang="zh-CN" altLang="en-US" sz="15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176EE2A-7123-4BF4-AD36-DDBF7BC098CB}"/>
              </a:ext>
            </a:extLst>
          </p:cNvPr>
          <p:cNvSpPr txBox="1"/>
          <p:nvPr/>
        </p:nvSpPr>
        <p:spPr>
          <a:xfrm>
            <a:off x="4170957" y="2186449"/>
            <a:ext cx="1443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400" dirty="0">
                <a:solidFill>
                  <a:prstClr val="white"/>
                </a:solidFill>
                <a:latin typeface="+mn-ea"/>
              </a:rPr>
              <a:t>手算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6F2FD3-FB47-4067-80AE-1B5EC03D4F3E}"/>
              </a:ext>
            </a:extLst>
          </p:cNvPr>
          <p:cNvSpPr txBox="1"/>
          <p:nvPr/>
        </p:nvSpPr>
        <p:spPr>
          <a:xfrm>
            <a:off x="8302064" y="2186449"/>
            <a:ext cx="2020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400" dirty="0">
                <a:solidFill>
                  <a:prstClr val="white"/>
                </a:solidFill>
                <a:latin typeface="+mn-ea"/>
              </a:rPr>
              <a:t>计算机运算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EB8364E-5AEB-4B78-8500-C88AA5509EDE}"/>
              </a:ext>
            </a:extLst>
          </p:cNvPr>
          <p:cNvSpPr txBox="1"/>
          <p:nvPr/>
        </p:nvSpPr>
        <p:spPr>
          <a:xfrm>
            <a:off x="4120114" y="4348212"/>
            <a:ext cx="154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47393A"/>
                </a:solidFill>
                <a:latin typeface="+mn-ea"/>
              </a:rPr>
              <a:t>人脑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4E346C0-D2FA-4656-93C0-11B2F227CFA0}"/>
              </a:ext>
            </a:extLst>
          </p:cNvPr>
          <p:cNvSpPr txBox="1"/>
          <p:nvPr/>
        </p:nvSpPr>
        <p:spPr>
          <a:xfrm>
            <a:off x="4120114" y="5522649"/>
            <a:ext cx="154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47393A"/>
                </a:solidFill>
                <a:latin typeface="+mn-ea"/>
              </a:rPr>
              <a:t>纸笔</a:t>
            </a:r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id="{9A67F013-3202-476C-951D-335667A8846A}"/>
              </a:ext>
            </a:extLst>
          </p:cNvPr>
          <p:cNvSpPr txBox="1">
            <a:spLocks noChangeArrowheads="1"/>
          </p:cNvSpPr>
          <p:nvPr/>
        </p:nvSpPr>
        <p:spPr>
          <a:xfrm>
            <a:off x="2182828" y="855230"/>
            <a:ext cx="782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计算机的组成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以计算机运算与手算类比说明计算机的组成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5937FE2-8EE2-4D31-AFF9-61DED3A3F2D4}"/>
              </a:ext>
            </a:extLst>
          </p:cNvPr>
          <p:cNvSpPr txBox="1"/>
          <p:nvPr/>
        </p:nvSpPr>
        <p:spPr>
          <a:xfrm>
            <a:off x="8539715" y="3177159"/>
            <a:ext cx="154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47393A"/>
                </a:solidFill>
                <a:latin typeface="+mn-ea"/>
              </a:rPr>
              <a:t>运算器 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2E3CEC2-07DA-4B4B-97F9-8DC7DD0CB08F}"/>
              </a:ext>
            </a:extLst>
          </p:cNvPr>
          <p:cNvSpPr txBox="1"/>
          <p:nvPr/>
        </p:nvSpPr>
        <p:spPr>
          <a:xfrm>
            <a:off x="8539715" y="4348212"/>
            <a:ext cx="154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47393A"/>
                </a:solidFill>
                <a:latin typeface="+mn-ea"/>
              </a:rPr>
              <a:t>控制器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CEAE42E-06CC-4121-B8DD-A3C8D60F5910}"/>
              </a:ext>
            </a:extLst>
          </p:cNvPr>
          <p:cNvSpPr txBox="1"/>
          <p:nvPr/>
        </p:nvSpPr>
        <p:spPr>
          <a:xfrm>
            <a:off x="8539715" y="5293857"/>
            <a:ext cx="1544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47393A"/>
                </a:solidFill>
                <a:latin typeface="+mn-ea"/>
              </a:rPr>
              <a:t>存储器                                                    输入设备                                                   输出设备</a:t>
            </a:r>
          </a:p>
        </p:txBody>
      </p:sp>
      <p:pic>
        <p:nvPicPr>
          <p:cNvPr id="26" name="OfficePLUS.cn-14">
            <a:hlinkClick r:id="rId2"/>
            <a:extLst>
              <a:ext uri="{FF2B5EF4-FFF2-40B4-BE49-F238E27FC236}">
                <a16:creationId xmlns:a16="http://schemas.microsoft.com/office/drawing/2014/main" id="{6B24CA51-258A-4D1C-B42E-B70B1907B5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8D67EDE2-6FCF-4267-AFF6-0ABC89C4C781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237465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8401ED5-6F3A-46DC-8014-3C6F024B8CFF}"/>
              </a:ext>
            </a:extLst>
          </p:cNvPr>
          <p:cNvSpPr/>
          <p:nvPr/>
        </p:nvSpPr>
        <p:spPr>
          <a:xfrm>
            <a:off x="5221956" y="1317680"/>
            <a:ext cx="6970044" cy="5540320"/>
          </a:xfrm>
          <a:custGeom>
            <a:avLst/>
            <a:gdLst>
              <a:gd name="connsiteX0" fmla="*/ 4406196 w 6970044"/>
              <a:gd name="connsiteY0" fmla="*/ 0 h 6858000"/>
              <a:gd name="connsiteX1" fmla="*/ 6970044 w 6970044"/>
              <a:gd name="connsiteY1" fmla="*/ 0 h 6858000"/>
              <a:gd name="connsiteX2" fmla="*/ 6970044 w 6970044"/>
              <a:gd name="connsiteY2" fmla="*/ 6858000 h 6858000"/>
              <a:gd name="connsiteX3" fmla="*/ 5838716 w 6970044"/>
              <a:gd name="connsiteY3" fmla="*/ 6858000 h 6858000"/>
              <a:gd name="connsiteX4" fmla="*/ 2759641 w 6970044"/>
              <a:gd name="connsiteY4" fmla="*/ 6858000 h 6858000"/>
              <a:gd name="connsiteX5" fmla="*/ 0 w 6970044"/>
              <a:gd name="connsiteY5" fmla="*/ 6858000 h 6858000"/>
              <a:gd name="connsiteX6" fmla="*/ 1337950 w 6970044"/>
              <a:gd name="connsiteY6" fmla="*/ 2296775 h 6858000"/>
              <a:gd name="connsiteX7" fmla="*/ 4406196 w 6970044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0044" h="6858000">
                <a:moveTo>
                  <a:pt x="4406196" y="0"/>
                </a:moveTo>
                <a:lnTo>
                  <a:pt x="6970044" y="0"/>
                </a:lnTo>
                <a:lnTo>
                  <a:pt x="6970044" y="6858000"/>
                </a:lnTo>
                <a:lnTo>
                  <a:pt x="5838716" y="6858000"/>
                </a:lnTo>
                <a:lnTo>
                  <a:pt x="2759641" y="6858000"/>
                </a:lnTo>
                <a:lnTo>
                  <a:pt x="0" y="6858000"/>
                </a:lnTo>
                <a:lnTo>
                  <a:pt x="1337950" y="2296775"/>
                </a:lnTo>
                <a:cubicBezTo>
                  <a:pt x="1737644" y="935313"/>
                  <a:pt x="2986693" y="0"/>
                  <a:pt x="4406196" y="0"/>
                </a:cubicBezTo>
                <a:close/>
              </a:path>
            </a:pathLst>
          </a:custGeom>
          <a:gradFill flip="none" rotWithShape="1">
            <a:gsLst>
              <a:gs pos="17000">
                <a:schemeClr val="accent1">
                  <a:lumMod val="60000"/>
                  <a:lumOff val="40000"/>
                </a:schemeClr>
              </a:gs>
              <a:gs pos="76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42900" dist="165100" dir="18900000" sx="96000" sy="96000" algn="bl" rotWithShape="0">
              <a:srgbClr val="8BBAD4">
                <a:alpha val="43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A1D2B06-2968-4CF4-9F82-530D8E6B30BA}"/>
              </a:ext>
            </a:extLst>
          </p:cNvPr>
          <p:cNvSpPr txBox="1">
            <a:spLocks noChangeArrowheads="1"/>
          </p:cNvSpPr>
          <p:nvPr/>
        </p:nvSpPr>
        <p:spPr>
          <a:xfrm>
            <a:off x="2791749" y="794460"/>
            <a:ext cx="7020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</a:rPr>
              <a:t>计算机通信优缺点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12F74A0-7880-4BE5-9530-9EE00644693C}"/>
              </a:ext>
            </a:extLst>
          </p:cNvPr>
          <p:cNvSpPr/>
          <p:nvPr/>
        </p:nvSpPr>
        <p:spPr>
          <a:xfrm>
            <a:off x="874713" y="1611993"/>
            <a:ext cx="10574337" cy="1403204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5FDD39C-1090-4DB5-9D50-3162F5B56775}"/>
              </a:ext>
            </a:extLst>
          </p:cNvPr>
          <p:cNvSpPr/>
          <p:nvPr/>
        </p:nvSpPr>
        <p:spPr>
          <a:xfrm flipH="1">
            <a:off x="877941" y="1611990"/>
            <a:ext cx="1848900" cy="1403206"/>
          </a:xfrm>
          <a:custGeom>
            <a:avLst/>
            <a:gdLst>
              <a:gd name="connsiteX0" fmla="*/ 1848900 w 1848900"/>
              <a:gd name="connsiteY0" fmla="*/ 0 h 1403206"/>
              <a:gd name="connsiteX1" fmla="*/ 901546 w 1848900"/>
              <a:gd name="connsiteY1" fmla="*/ 0 h 1403206"/>
              <a:gd name="connsiteX2" fmla="*/ 273756 w 1848900"/>
              <a:gd name="connsiteY2" fmla="*/ 469940 h 1403206"/>
              <a:gd name="connsiteX3" fmla="*/ 0 w 1848900"/>
              <a:gd name="connsiteY3" fmla="*/ 1403206 h 1403206"/>
              <a:gd name="connsiteX4" fmla="*/ 1194652 w 1848900"/>
              <a:gd name="connsiteY4" fmla="*/ 1403206 h 1403206"/>
              <a:gd name="connsiteX5" fmla="*/ 1848900 w 1848900"/>
              <a:gd name="connsiteY5" fmla="*/ 748958 h 1403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8900" h="1403206">
                <a:moveTo>
                  <a:pt x="1848900" y="0"/>
                </a:moveTo>
                <a:lnTo>
                  <a:pt x="901546" y="0"/>
                </a:lnTo>
                <a:cubicBezTo>
                  <a:pt x="611103" y="0"/>
                  <a:pt x="355537" y="191373"/>
                  <a:pt x="273756" y="469940"/>
                </a:cubicBezTo>
                <a:lnTo>
                  <a:pt x="0" y="1403206"/>
                </a:lnTo>
                <a:lnTo>
                  <a:pt x="1194652" y="1403206"/>
                </a:lnTo>
                <a:cubicBezTo>
                  <a:pt x="1555902" y="1403206"/>
                  <a:pt x="1848900" y="1110358"/>
                  <a:pt x="1848900" y="748958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98000">
                <a:schemeClr val="tx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342900" dist="165100" dir="18900000" sx="96000" sy="96000" algn="bl" rotWithShape="0">
              <a:srgbClr val="8BBAD4">
                <a:alpha val="43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7AA592-9E1C-4EBC-85E6-5D45249C6382}"/>
              </a:ext>
            </a:extLst>
          </p:cNvPr>
          <p:cNvSpPr txBox="1"/>
          <p:nvPr/>
        </p:nvSpPr>
        <p:spPr>
          <a:xfrm>
            <a:off x="1095185" y="1970666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prstClr val="white"/>
                </a:solidFill>
                <a:latin typeface="+mn-ea"/>
              </a:rPr>
              <a:t>优点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717A00-07B3-4D25-8138-59E57374E89C}"/>
              </a:ext>
            </a:extLst>
          </p:cNvPr>
          <p:cNvSpPr txBox="1"/>
          <p:nvPr/>
        </p:nvSpPr>
        <p:spPr>
          <a:xfrm>
            <a:off x="3007214" y="1940446"/>
            <a:ext cx="7963470" cy="664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是不需要传送同步脉冲，硬件设备简单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9EFBF50-D887-4BA3-BA0B-5766F19E5BF7}"/>
              </a:ext>
            </a:extLst>
          </p:cNvPr>
          <p:cNvSpPr/>
          <p:nvPr/>
        </p:nvSpPr>
        <p:spPr>
          <a:xfrm>
            <a:off x="874713" y="3223238"/>
            <a:ext cx="10574337" cy="140320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2938C61-3B04-4A5B-9FE6-BA318B89C21F}"/>
              </a:ext>
            </a:extLst>
          </p:cNvPr>
          <p:cNvSpPr/>
          <p:nvPr/>
        </p:nvSpPr>
        <p:spPr>
          <a:xfrm flipH="1">
            <a:off x="877941" y="3223235"/>
            <a:ext cx="1848900" cy="1403206"/>
          </a:xfrm>
          <a:custGeom>
            <a:avLst/>
            <a:gdLst>
              <a:gd name="connsiteX0" fmla="*/ 1848900 w 1848900"/>
              <a:gd name="connsiteY0" fmla="*/ 0 h 1403206"/>
              <a:gd name="connsiteX1" fmla="*/ 901546 w 1848900"/>
              <a:gd name="connsiteY1" fmla="*/ 0 h 1403206"/>
              <a:gd name="connsiteX2" fmla="*/ 273756 w 1848900"/>
              <a:gd name="connsiteY2" fmla="*/ 469940 h 1403206"/>
              <a:gd name="connsiteX3" fmla="*/ 0 w 1848900"/>
              <a:gd name="connsiteY3" fmla="*/ 1403206 h 1403206"/>
              <a:gd name="connsiteX4" fmla="*/ 1194652 w 1848900"/>
              <a:gd name="connsiteY4" fmla="*/ 1403206 h 1403206"/>
              <a:gd name="connsiteX5" fmla="*/ 1848900 w 1848900"/>
              <a:gd name="connsiteY5" fmla="*/ 748958 h 1403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8900" h="1403206">
                <a:moveTo>
                  <a:pt x="1848900" y="0"/>
                </a:moveTo>
                <a:lnTo>
                  <a:pt x="901546" y="0"/>
                </a:lnTo>
                <a:cubicBezTo>
                  <a:pt x="611103" y="0"/>
                  <a:pt x="355537" y="191373"/>
                  <a:pt x="273756" y="469940"/>
                </a:cubicBezTo>
                <a:lnTo>
                  <a:pt x="0" y="1403206"/>
                </a:lnTo>
                <a:lnTo>
                  <a:pt x="1194652" y="1403206"/>
                </a:lnTo>
                <a:cubicBezTo>
                  <a:pt x="1555902" y="1403206"/>
                  <a:pt x="1848900" y="1110358"/>
                  <a:pt x="1848900" y="74895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A295B7C3-A133-4BBC-8378-8BEACF50C371}"/>
              </a:ext>
            </a:extLst>
          </p:cNvPr>
          <p:cNvSpPr/>
          <p:nvPr/>
        </p:nvSpPr>
        <p:spPr>
          <a:xfrm>
            <a:off x="874713" y="4834482"/>
            <a:ext cx="10574337" cy="1403204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F27D29-3A4A-4A9F-877F-7CC956D302D2}"/>
              </a:ext>
            </a:extLst>
          </p:cNvPr>
          <p:cNvSpPr/>
          <p:nvPr/>
        </p:nvSpPr>
        <p:spPr>
          <a:xfrm flipH="1">
            <a:off x="877941" y="4834479"/>
            <a:ext cx="1848900" cy="1403206"/>
          </a:xfrm>
          <a:custGeom>
            <a:avLst/>
            <a:gdLst>
              <a:gd name="connsiteX0" fmla="*/ 1848900 w 1848900"/>
              <a:gd name="connsiteY0" fmla="*/ 0 h 1403206"/>
              <a:gd name="connsiteX1" fmla="*/ 901546 w 1848900"/>
              <a:gd name="connsiteY1" fmla="*/ 0 h 1403206"/>
              <a:gd name="connsiteX2" fmla="*/ 273756 w 1848900"/>
              <a:gd name="connsiteY2" fmla="*/ 469940 h 1403206"/>
              <a:gd name="connsiteX3" fmla="*/ 0 w 1848900"/>
              <a:gd name="connsiteY3" fmla="*/ 1403206 h 1403206"/>
              <a:gd name="connsiteX4" fmla="*/ 1194652 w 1848900"/>
              <a:gd name="connsiteY4" fmla="*/ 1403206 h 1403206"/>
              <a:gd name="connsiteX5" fmla="*/ 1848900 w 1848900"/>
              <a:gd name="connsiteY5" fmla="*/ 748958 h 1403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8900" h="1403206">
                <a:moveTo>
                  <a:pt x="1848900" y="0"/>
                </a:moveTo>
                <a:lnTo>
                  <a:pt x="901546" y="0"/>
                </a:lnTo>
                <a:cubicBezTo>
                  <a:pt x="611103" y="0"/>
                  <a:pt x="355537" y="191373"/>
                  <a:pt x="273756" y="469940"/>
                </a:cubicBezTo>
                <a:lnTo>
                  <a:pt x="0" y="1403206"/>
                </a:lnTo>
                <a:lnTo>
                  <a:pt x="1194652" y="1403206"/>
                </a:lnTo>
                <a:cubicBezTo>
                  <a:pt x="1555902" y="1403206"/>
                  <a:pt x="1848900" y="1110358"/>
                  <a:pt x="1848900" y="74895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9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342900" dist="165100" dir="18900000" sx="96000" sy="96000" algn="bl" rotWithShape="0">
              <a:srgbClr val="EFC49C">
                <a:alpha val="43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DBD4DF5-D13A-4AAD-8AE0-AEECF1DE91BD}"/>
              </a:ext>
            </a:extLst>
          </p:cNvPr>
          <p:cNvSpPr txBox="1"/>
          <p:nvPr/>
        </p:nvSpPr>
        <p:spPr>
          <a:xfrm>
            <a:off x="3007213" y="4955724"/>
            <a:ext cx="9072603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由于通讯双方系统时钟往往不同，所以要想保证通信的成功必须保证两点：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①通信双方必须保持相同的传送、接收速率（波特率）；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②双方必须遵守相同的数据格式（字符帧）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8EB9F4D-CD5F-485A-AFE5-C4C5B38BBC23}"/>
              </a:ext>
            </a:extLst>
          </p:cNvPr>
          <p:cNvSpPr txBox="1"/>
          <p:nvPr/>
        </p:nvSpPr>
        <p:spPr>
          <a:xfrm>
            <a:off x="1095185" y="3562352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缺点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EB344EE-3419-4E0F-A00E-E5D12E347E25}"/>
              </a:ext>
            </a:extLst>
          </p:cNvPr>
          <p:cNvSpPr txBox="1"/>
          <p:nvPr/>
        </p:nvSpPr>
        <p:spPr>
          <a:xfrm>
            <a:off x="3007214" y="3532132"/>
            <a:ext cx="7963470" cy="664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是传输速率低（增加起始位和停止位）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F03FD8E-6DAB-436E-9CA8-8AF9089EC06A}"/>
              </a:ext>
            </a:extLst>
          </p:cNvPr>
          <p:cNvSpPr txBox="1"/>
          <p:nvPr/>
        </p:nvSpPr>
        <p:spPr>
          <a:xfrm>
            <a:off x="1095185" y="5212916"/>
            <a:ext cx="110799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prstClr val="black"/>
                </a:solidFill>
                <a:latin typeface="+mn-ea"/>
              </a:rPr>
              <a:t>注意</a:t>
            </a:r>
          </a:p>
        </p:txBody>
      </p:sp>
      <p:pic>
        <p:nvPicPr>
          <p:cNvPr id="19" name="OfficePLUS.cn-14">
            <a:hlinkClick r:id="rId2"/>
            <a:extLst>
              <a:ext uri="{FF2B5EF4-FFF2-40B4-BE49-F238E27FC236}">
                <a16:creationId xmlns:a16="http://schemas.microsoft.com/office/drawing/2014/main" id="{22548B03-7968-403E-A2FA-58A216B2B0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E1121187-E18E-40B0-B6F1-8F8B5716B6B9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9765827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1BA67655-564B-43CA-B6ED-2BFFB2C01CA1}"/>
              </a:ext>
            </a:extLst>
          </p:cNvPr>
          <p:cNvSpPr txBox="1">
            <a:spLocks noChangeArrowheads="1"/>
          </p:cNvSpPr>
          <p:nvPr/>
        </p:nvSpPr>
        <p:spPr>
          <a:xfrm>
            <a:off x="2423016" y="1115300"/>
            <a:ext cx="7757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prstClr val="black"/>
                </a:solidFill>
                <a:latin typeface="+mn-ea"/>
                <a:ea typeface="+mn-ea"/>
              </a:rPr>
              <a:t>MCS-51</a:t>
            </a:r>
            <a:r>
              <a:rPr lang="zh-CN" altLang="en-US" sz="2800" dirty="0">
                <a:solidFill>
                  <a:prstClr val="black"/>
                </a:solidFill>
                <a:latin typeface="+mn-ea"/>
                <a:ea typeface="+mn-ea"/>
              </a:rPr>
              <a:t>单片机的并行端口具备三种工作方式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13C31FC-A6BB-40E5-8528-C24D709B2971}"/>
              </a:ext>
            </a:extLst>
          </p:cNvPr>
          <p:cNvSpPr/>
          <p:nvPr/>
        </p:nvSpPr>
        <p:spPr>
          <a:xfrm>
            <a:off x="4516159" y="1828158"/>
            <a:ext cx="3129520" cy="4226182"/>
          </a:xfrm>
          <a:prstGeom prst="roundRect">
            <a:avLst>
              <a:gd name="adj" fmla="val 2293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190500" dir="2700000" sx="99000" sy="99000" algn="tl" rotWithShape="0">
              <a:srgbClr val="EFC49C">
                <a:lumMod val="75000"/>
                <a:alpha val="1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F431CE0-83FC-4FFB-BCE7-C121B30873DE}"/>
              </a:ext>
            </a:extLst>
          </p:cNvPr>
          <p:cNvSpPr/>
          <p:nvPr/>
        </p:nvSpPr>
        <p:spPr>
          <a:xfrm>
            <a:off x="849313" y="1828158"/>
            <a:ext cx="3129520" cy="4226182"/>
          </a:xfrm>
          <a:prstGeom prst="roundRect">
            <a:avLst>
              <a:gd name="adj" fmla="val 2293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190500" dir="2700000" sx="99000" sy="99000" algn="tl" rotWithShape="0">
              <a:srgbClr val="EFC49C">
                <a:lumMod val="75000"/>
                <a:alpha val="1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6AC3FD-CCD3-4AE5-A151-B343B94B52C2}"/>
              </a:ext>
            </a:extLst>
          </p:cNvPr>
          <p:cNvSpPr txBox="1"/>
          <p:nvPr/>
        </p:nvSpPr>
        <p:spPr>
          <a:xfrm>
            <a:off x="1206199" y="2690497"/>
            <a:ext cx="2415748" cy="1253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直接与外部设备连接，实现数据的并行交换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00F157-E970-4F6E-ADB2-635D7D5ED32E}"/>
              </a:ext>
            </a:extLst>
          </p:cNvPr>
          <p:cNvSpPr txBox="1"/>
          <p:nvPr/>
        </p:nvSpPr>
        <p:spPr>
          <a:xfrm>
            <a:off x="4873045" y="2690497"/>
            <a:ext cx="2415748" cy="245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当系统要与外部</a:t>
            </a:r>
            <a:r>
              <a:rPr lang="en-US" altLang="zh-CN" sz="2000" dirty="0">
                <a:solidFill>
                  <a:srgbClr val="1B4F80"/>
                </a:solidFill>
                <a:latin typeface="+mn-ea"/>
              </a:rPr>
              <a:t>ROM</a:t>
            </a: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、</a:t>
            </a:r>
            <a:r>
              <a:rPr lang="en-US" altLang="zh-CN" sz="2000" dirty="0">
                <a:solidFill>
                  <a:srgbClr val="1B4F80"/>
                </a:solidFill>
                <a:latin typeface="+mn-ea"/>
              </a:rPr>
              <a:t>RAM</a:t>
            </a: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或</a:t>
            </a:r>
            <a:r>
              <a:rPr lang="en-US" altLang="zh-CN" sz="2000" dirty="0">
                <a:solidFill>
                  <a:srgbClr val="1B4F80"/>
                </a:solidFill>
                <a:latin typeface="+mn-ea"/>
              </a:rPr>
              <a:t>ADC</a:t>
            </a: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等器件进行连接时，采用三总线结构，此时系统称为“扩展系统”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413F6FD-36E9-448A-8285-BFE7FBBF6659}"/>
              </a:ext>
            </a:extLst>
          </p:cNvPr>
          <p:cNvSpPr/>
          <p:nvPr/>
        </p:nvSpPr>
        <p:spPr>
          <a:xfrm>
            <a:off x="8183004" y="1828158"/>
            <a:ext cx="3129520" cy="4226182"/>
          </a:xfrm>
          <a:prstGeom prst="roundRect">
            <a:avLst>
              <a:gd name="adj" fmla="val 2293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190500" dir="2700000" sx="99000" sy="99000" algn="tl" rotWithShape="0">
              <a:srgbClr val="EFC49C">
                <a:lumMod val="75000"/>
                <a:alpha val="1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C55248-5514-4608-B8EC-9F5527C140B8}"/>
              </a:ext>
            </a:extLst>
          </p:cNvPr>
          <p:cNvSpPr txBox="1"/>
          <p:nvPr/>
        </p:nvSpPr>
        <p:spPr>
          <a:xfrm>
            <a:off x="8539890" y="2690497"/>
            <a:ext cx="2415748" cy="245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由于引脚的限制，内部信号无法正常输入输出。因此借用</a:t>
            </a:r>
            <a:r>
              <a:rPr lang="en-US" altLang="zh-CN" sz="2000" dirty="0">
                <a:solidFill>
                  <a:srgbClr val="1B4F80"/>
                </a:solidFill>
                <a:latin typeface="+mn-ea"/>
              </a:rPr>
              <a:t>I/O</a:t>
            </a:r>
            <a:r>
              <a:rPr lang="zh-CN" altLang="en-US" sz="2000" dirty="0">
                <a:solidFill>
                  <a:srgbClr val="1B4F80"/>
                </a:solidFill>
                <a:latin typeface="+mn-ea"/>
              </a:rPr>
              <a:t>端口引脚作为内部信号通道也是一种不得已的方法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50BC56C-9649-482F-B7BF-A935DEB82445}"/>
              </a:ext>
            </a:extLst>
          </p:cNvPr>
          <p:cNvGrpSpPr/>
          <p:nvPr/>
        </p:nvGrpSpPr>
        <p:grpSpPr>
          <a:xfrm>
            <a:off x="849313" y="1828159"/>
            <a:ext cx="3129520" cy="699924"/>
            <a:chOff x="849313" y="1648258"/>
            <a:chExt cx="3129520" cy="699924"/>
          </a:xfrm>
        </p:grpSpPr>
        <p:sp>
          <p:nvSpPr>
            <p:cNvPr id="10" name="矩形: 圆顶角 9">
              <a:extLst>
                <a:ext uri="{FF2B5EF4-FFF2-40B4-BE49-F238E27FC236}">
                  <a16:creationId xmlns:a16="http://schemas.microsoft.com/office/drawing/2014/main" id="{FBA347E8-3EB7-408F-808F-C7FEC336ECBE}"/>
                </a:ext>
              </a:extLst>
            </p:cNvPr>
            <p:cNvSpPr/>
            <p:nvPr/>
          </p:nvSpPr>
          <p:spPr>
            <a:xfrm>
              <a:off x="849313" y="1648258"/>
              <a:ext cx="3129520" cy="699924"/>
            </a:xfrm>
            <a:prstGeom prst="round2SameRect">
              <a:avLst>
                <a:gd name="adj1" fmla="val 9853"/>
                <a:gd name="adj2" fmla="val 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EA27544-4A64-427B-BF81-3CE033200DC6}"/>
                </a:ext>
              </a:extLst>
            </p:cNvPr>
            <p:cNvSpPr txBox="1"/>
            <p:nvPr/>
          </p:nvSpPr>
          <p:spPr>
            <a:xfrm>
              <a:off x="1338137" y="1820877"/>
              <a:ext cx="21518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rPr>
                <a:t>通用</a:t>
              </a:r>
              <a:r>
                <a:rPr kumimoji="0" lang="en-US" altLang="zh-CN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rPr>
                <a:t>I/O</a:t>
              </a: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rPr>
                <a:t>方式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019E6A0-1E66-48EA-9D1F-1A38D279091E}"/>
              </a:ext>
            </a:extLst>
          </p:cNvPr>
          <p:cNvGrpSpPr/>
          <p:nvPr/>
        </p:nvGrpSpPr>
        <p:grpSpPr>
          <a:xfrm>
            <a:off x="4516159" y="1828159"/>
            <a:ext cx="3129520" cy="699924"/>
            <a:chOff x="849313" y="1648258"/>
            <a:chExt cx="3129520" cy="699924"/>
          </a:xfrm>
        </p:grpSpPr>
        <p:sp>
          <p:nvSpPr>
            <p:cNvPr id="13" name="矩形: 圆顶角 12">
              <a:extLst>
                <a:ext uri="{FF2B5EF4-FFF2-40B4-BE49-F238E27FC236}">
                  <a16:creationId xmlns:a16="http://schemas.microsoft.com/office/drawing/2014/main" id="{84A320C3-E6A7-4D21-8495-4933D50F2905}"/>
                </a:ext>
              </a:extLst>
            </p:cNvPr>
            <p:cNvSpPr/>
            <p:nvPr/>
          </p:nvSpPr>
          <p:spPr>
            <a:xfrm>
              <a:off x="849313" y="1648258"/>
              <a:ext cx="3129520" cy="699924"/>
            </a:xfrm>
            <a:prstGeom prst="round2SameRect">
              <a:avLst>
                <a:gd name="adj1" fmla="val 9853"/>
                <a:gd name="adj2" fmla="val 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BBA840A-E7CF-4E81-8DE8-43257B3DB8BD}"/>
                </a:ext>
              </a:extLst>
            </p:cNvPr>
            <p:cNvSpPr txBox="1"/>
            <p:nvPr/>
          </p:nvSpPr>
          <p:spPr>
            <a:xfrm>
              <a:off x="1338137" y="1820877"/>
              <a:ext cx="21518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rPr>
                <a:t>总线方式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11AF89B-B324-4557-B371-A87529CC13EA}"/>
              </a:ext>
            </a:extLst>
          </p:cNvPr>
          <p:cNvGrpSpPr/>
          <p:nvPr/>
        </p:nvGrpSpPr>
        <p:grpSpPr>
          <a:xfrm>
            <a:off x="8183004" y="1828159"/>
            <a:ext cx="3129520" cy="699924"/>
            <a:chOff x="849313" y="1648258"/>
            <a:chExt cx="3129520" cy="699924"/>
          </a:xfrm>
        </p:grpSpPr>
        <p:sp>
          <p:nvSpPr>
            <p:cNvPr id="16" name="矩形: 圆顶角 15">
              <a:extLst>
                <a:ext uri="{FF2B5EF4-FFF2-40B4-BE49-F238E27FC236}">
                  <a16:creationId xmlns:a16="http://schemas.microsoft.com/office/drawing/2014/main" id="{FC51B4EA-2BD8-476F-BA60-52A17A3F9707}"/>
                </a:ext>
              </a:extLst>
            </p:cNvPr>
            <p:cNvSpPr/>
            <p:nvPr/>
          </p:nvSpPr>
          <p:spPr>
            <a:xfrm>
              <a:off x="849313" y="1648258"/>
              <a:ext cx="3129520" cy="699924"/>
            </a:xfrm>
            <a:prstGeom prst="round2SameRect">
              <a:avLst>
                <a:gd name="adj1" fmla="val 9853"/>
                <a:gd name="adj2" fmla="val 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7D39E33-DA9A-45E5-9478-1E957A6F328E}"/>
                </a:ext>
              </a:extLst>
            </p:cNvPr>
            <p:cNvSpPr txBox="1"/>
            <p:nvPr/>
          </p:nvSpPr>
          <p:spPr>
            <a:xfrm>
              <a:off x="1338137" y="1820877"/>
              <a:ext cx="21518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rPr>
                <a:t>第二功能方式</a:t>
              </a: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3551453-BB42-40FE-8C2A-D47694E20FF3}"/>
              </a:ext>
            </a:extLst>
          </p:cNvPr>
          <p:cNvSpPr/>
          <p:nvPr/>
        </p:nvSpPr>
        <p:spPr>
          <a:xfrm>
            <a:off x="0" y="5307291"/>
            <a:ext cx="12192000" cy="1550708"/>
          </a:xfrm>
          <a:prstGeom prst="roundRect">
            <a:avLst>
              <a:gd name="adj" fmla="val 0"/>
            </a:avLst>
          </a:prstGeom>
          <a:solidFill>
            <a:srgbClr val="1B4F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F5716B27-6585-48D3-AD73-8F57C9175763}"/>
              </a:ext>
            </a:extLst>
          </p:cNvPr>
          <p:cNvSpPr txBox="1">
            <a:spLocks noChangeArrowheads="1"/>
          </p:cNvSpPr>
          <p:nvPr/>
        </p:nvSpPr>
        <p:spPr>
          <a:xfrm>
            <a:off x="723598" y="5757722"/>
            <a:ext cx="10744804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white"/>
                </a:solidFill>
                <a:latin typeface="+mn-ea"/>
                <a:ea typeface="+mn-ea"/>
              </a:rPr>
              <a:t>注意：当端口作为总线或第二功能时，就不能再做</a:t>
            </a:r>
            <a:r>
              <a:rPr lang="en-US" altLang="zh-CN" sz="2400" b="1" dirty="0">
                <a:solidFill>
                  <a:prstClr val="white"/>
                </a:solidFill>
                <a:latin typeface="+mn-ea"/>
                <a:ea typeface="+mn-ea"/>
              </a:rPr>
              <a:t>I/O</a:t>
            </a:r>
            <a:endParaRPr lang="zh-CN" altLang="en-US" sz="2400" b="1" dirty="0">
              <a:solidFill>
                <a:prstClr val="white"/>
              </a:solidFill>
              <a:latin typeface="+mn-ea"/>
              <a:ea typeface="+mn-ea"/>
            </a:endParaRPr>
          </a:p>
        </p:txBody>
      </p:sp>
      <p:pic>
        <p:nvPicPr>
          <p:cNvPr id="20" name="OfficePLUS.cn-14">
            <a:hlinkClick r:id="rId2"/>
            <a:extLst>
              <a:ext uri="{FF2B5EF4-FFF2-40B4-BE49-F238E27FC236}">
                <a16:creationId xmlns:a16="http://schemas.microsoft.com/office/drawing/2014/main" id="{89011D56-308F-4000-8CC5-46BC1C185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6AD5CBFF-A1B6-473B-B64B-FBF432DEB063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1510085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FCD19F0-9085-4132-A253-3B485CB7767F}"/>
              </a:ext>
            </a:extLst>
          </p:cNvPr>
          <p:cNvSpPr txBox="1">
            <a:spLocks noChangeArrowheads="1"/>
          </p:cNvSpPr>
          <p:nvPr/>
        </p:nvSpPr>
        <p:spPr>
          <a:xfrm>
            <a:off x="2151707" y="1070641"/>
            <a:ext cx="7888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dirty="0">
                <a:solidFill>
                  <a:prstClr val="black"/>
                </a:solidFill>
                <a:latin typeface="+mn-ea"/>
                <a:ea typeface="+mn-ea"/>
              </a:rPr>
              <a:t>计算机中的库函数</a:t>
            </a:r>
          </a:p>
        </p:txBody>
      </p:sp>
      <p:sp>
        <p:nvSpPr>
          <p:cNvPr id="4" name="矩形 9">
            <a:extLst>
              <a:ext uri="{FF2B5EF4-FFF2-40B4-BE49-F238E27FC236}">
                <a16:creationId xmlns:a16="http://schemas.microsoft.com/office/drawing/2014/main" id="{A186D5B8-70CF-4FB4-8B3E-96426A360B62}"/>
              </a:ext>
            </a:extLst>
          </p:cNvPr>
          <p:cNvSpPr/>
          <p:nvPr/>
        </p:nvSpPr>
        <p:spPr>
          <a:xfrm>
            <a:off x="695325" y="2082151"/>
            <a:ext cx="2460916" cy="1358884"/>
          </a:xfrm>
          <a:custGeom>
            <a:avLst/>
            <a:gdLst>
              <a:gd name="connsiteX0" fmla="*/ 108000 w 2460916"/>
              <a:gd name="connsiteY0" fmla="*/ 0 h 969444"/>
              <a:gd name="connsiteX1" fmla="*/ 2352916 w 2460916"/>
              <a:gd name="connsiteY1" fmla="*/ 0 h 969444"/>
              <a:gd name="connsiteX2" fmla="*/ 2460916 w 2460916"/>
              <a:gd name="connsiteY2" fmla="*/ 108000 h 969444"/>
              <a:gd name="connsiteX3" fmla="*/ 2460916 w 2460916"/>
              <a:gd name="connsiteY3" fmla="*/ 861444 h 969444"/>
              <a:gd name="connsiteX4" fmla="*/ 2352916 w 2460916"/>
              <a:gd name="connsiteY4" fmla="*/ 969444 h 969444"/>
              <a:gd name="connsiteX5" fmla="*/ 108000 w 2460916"/>
              <a:gd name="connsiteY5" fmla="*/ 969444 h 969444"/>
              <a:gd name="connsiteX6" fmla="*/ 0 w 2460916"/>
              <a:gd name="connsiteY6" fmla="*/ 861444 h 969444"/>
              <a:gd name="connsiteX7" fmla="*/ 0 w 2460916"/>
              <a:gd name="connsiteY7" fmla="*/ 108000 h 969444"/>
              <a:gd name="connsiteX8" fmla="*/ 108000 w 2460916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0916" h="969444">
                <a:moveTo>
                  <a:pt x="108000" y="0"/>
                </a:moveTo>
                <a:lnTo>
                  <a:pt x="2352916" y="0"/>
                </a:lnTo>
                <a:cubicBezTo>
                  <a:pt x="2412532" y="0"/>
                  <a:pt x="2460916" y="48384"/>
                  <a:pt x="2460916" y="108000"/>
                </a:cubicBezTo>
                <a:lnTo>
                  <a:pt x="2460916" y="861444"/>
                </a:lnTo>
                <a:cubicBezTo>
                  <a:pt x="2460916" y="921060"/>
                  <a:pt x="2412532" y="969444"/>
                  <a:pt x="2352916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57200" dist="241300" dir="2700000" algn="tl" rotWithShape="0">
              <a:srgbClr val="CA865F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57BB91-C8F5-4FA8-84E4-B243C3AF1954}"/>
              </a:ext>
            </a:extLst>
          </p:cNvPr>
          <p:cNvSpPr txBox="1"/>
          <p:nvPr/>
        </p:nvSpPr>
        <p:spPr>
          <a:xfrm>
            <a:off x="852594" y="2304947"/>
            <a:ext cx="2210805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1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reg51/52.h :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特殊功能寄存器和相应的位函数</a:t>
            </a:r>
          </a:p>
        </p:txBody>
      </p:sp>
      <p:sp>
        <p:nvSpPr>
          <p:cNvPr id="7" name="矩形 14">
            <a:extLst>
              <a:ext uri="{FF2B5EF4-FFF2-40B4-BE49-F238E27FC236}">
                <a16:creationId xmlns:a16="http://schemas.microsoft.com/office/drawing/2014/main" id="{CD2D800B-EC06-48CA-9D2D-C4075902443C}"/>
              </a:ext>
            </a:extLst>
          </p:cNvPr>
          <p:cNvSpPr/>
          <p:nvPr/>
        </p:nvSpPr>
        <p:spPr>
          <a:xfrm>
            <a:off x="3409104" y="2082151"/>
            <a:ext cx="2560464" cy="1358884"/>
          </a:xfrm>
          <a:custGeom>
            <a:avLst/>
            <a:gdLst>
              <a:gd name="connsiteX0" fmla="*/ 108000 w 2560464"/>
              <a:gd name="connsiteY0" fmla="*/ 0 h 969444"/>
              <a:gd name="connsiteX1" fmla="*/ 2452464 w 2560464"/>
              <a:gd name="connsiteY1" fmla="*/ 0 h 969444"/>
              <a:gd name="connsiteX2" fmla="*/ 2560464 w 2560464"/>
              <a:gd name="connsiteY2" fmla="*/ 108000 h 969444"/>
              <a:gd name="connsiteX3" fmla="*/ 2560464 w 2560464"/>
              <a:gd name="connsiteY3" fmla="*/ 861444 h 969444"/>
              <a:gd name="connsiteX4" fmla="*/ 2452464 w 2560464"/>
              <a:gd name="connsiteY4" fmla="*/ 969444 h 969444"/>
              <a:gd name="connsiteX5" fmla="*/ 108000 w 2560464"/>
              <a:gd name="connsiteY5" fmla="*/ 969444 h 969444"/>
              <a:gd name="connsiteX6" fmla="*/ 0 w 2560464"/>
              <a:gd name="connsiteY6" fmla="*/ 861444 h 969444"/>
              <a:gd name="connsiteX7" fmla="*/ 0 w 2560464"/>
              <a:gd name="connsiteY7" fmla="*/ 108000 h 969444"/>
              <a:gd name="connsiteX8" fmla="*/ 108000 w 2560464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464" h="969444">
                <a:moveTo>
                  <a:pt x="108000" y="0"/>
                </a:moveTo>
                <a:lnTo>
                  <a:pt x="2452464" y="0"/>
                </a:lnTo>
                <a:cubicBezTo>
                  <a:pt x="2512080" y="0"/>
                  <a:pt x="2560464" y="48384"/>
                  <a:pt x="2560464" y="108000"/>
                </a:cubicBezTo>
                <a:lnTo>
                  <a:pt x="2560464" y="861444"/>
                </a:lnTo>
                <a:cubicBezTo>
                  <a:pt x="2560464" y="921060"/>
                  <a:pt x="2512080" y="969444"/>
                  <a:pt x="2452464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457200" dist="241300" dir="2700000" algn="tl" rotWithShape="0">
              <a:srgbClr val="1B4F80">
                <a:alpha val="27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07DFF5-40BF-4F5B-AD48-A6E60ECA039F}"/>
              </a:ext>
            </a:extLst>
          </p:cNvPr>
          <p:cNvSpPr txBox="1"/>
          <p:nvPr/>
        </p:nvSpPr>
        <p:spPr>
          <a:xfrm>
            <a:off x="3754809" y="2316094"/>
            <a:ext cx="2008317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600" dirty="0">
                <a:solidFill>
                  <a:prstClr val="white"/>
                </a:solidFill>
                <a:latin typeface="+mn-ea"/>
              </a:rPr>
              <a:t>2</a:t>
            </a: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、</a:t>
            </a:r>
            <a:r>
              <a:rPr lang="en-US" altLang="zh-CN" sz="1600" dirty="0" err="1">
                <a:solidFill>
                  <a:prstClr val="white"/>
                </a:solidFill>
                <a:latin typeface="+mn-ea"/>
              </a:rPr>
              <a:t>stdio.h</a:t>
            </a: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：   </a:t>
            </a:r>
            <a:endParaRPr lang="en-US" altLang="zh-CN" sz="1600" dirty="0">
              <a:solidFill>
                <a:prstClr val="white"/>
              </a:solidFill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一般输入输出函数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5B4C338-29FA-49DC-A10F-512C9D60E8BE}"/>
              </a:ext>
            </a:extLst>
          </p:cNvPr>
          <p:cNvSpPr/>
          <p:nvPr/>
        </p:nvSpPr>
        <p:spPr>
          <a:xfrm>
            <a:off x="6222431" y="2082151"/>
            <a:ext cx="2460916" cy="1358884"/>
          </a:xfrm>
          <a:custGeom>
            <a:avLst/>
            <a:gdLst>
              <a:gd name="connsiteX0" fmla="*/ 108000 w 2460916"/>
              <a:gd name="connsiteY0" fmla="*/ 0 h 969444"/>
              <a:gd name="connsiteX1" fmla="*/ 2352916 w 2460916"/>
              <a:gd name="connsiteY1" fmla="*/ 0 h 969444"/>
              <a:gd name="connsiteX2" fmla="*/ 2460916 w 2460916"/>
              <a:gd name="connsiteY2" fmla="*/ 108000 h 969444"/>
              <a:gd name="connsiteX3" fmla="*/ 2460916 w 2460916"/>
              <a:gd name="connsiteY3" fmla="*/ 861444 h 969444"/>
              <a:gd name="connsiteX4" fmla="*/ 2352916 w 2460916"/>
              <a:gd name="connsiteY4" fmla="*/ 969444 h 969444"/>
              <a:gd name="connsiteX5" fmla="*/ 108000 w 2460916"/>
              <a:gd name="connsiteY5" fmla="*/ 969444 h 969444"/>
              <a:gd name="connsiteX6" fmla="*/ 0 w 2460916"/>
              <a:gd name="connsiteY6" fmla="*/ 861444 h 969444"/>
              <a:gd name="connsiteX7" fmla="*/ 0 w 2460916"/>
              <a:gd name="connsiteY7" fmla="*/ 108000 h 969444"/>
              <a:gd name="connsiteX8" fmla="*/ 108000 w 2460916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0916" h="969444">
                <a:moveTo>
                  <a:pt x="108000" y="0"/>
                </a:moveTo>
                <a:lnTo>
                  <a:pt x="2352916" y="0"/>
                </a:lnTo>
                <a:cubicBezTo>
                  <a:pt x="2412532" y="0"/>
                  <a:pt x="2460916" y="48384"/>
                  <a:pt x="2460916" y="108000"/>
                </a:cubicBezTo>
                <a:lnTo>
                  <a:pt x="2460916" y="861444"/>
                </a:lnTo>
                <a:cubicBezTo>
                  <a:pt x="2460916" y="921060"/>
                  <a:pt x="2412532" y="969444"/>
                  <a:pt x="2352916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57200" dist="241300" dir="2700000" algn="tl" rotWithShape="0">
              <a:srgbClr val="CA865F">
                <a:alpha val="15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55B2A1A-B2D2-44B4-B9CC-A911AA187948}"/>
              </a:ext>
            </a:extLst>
          </p:cNvPr>
          <p:cNvSpPr txBox="1"/>
          <p:nvPr/>
        </p:nvSpPr>
        <p:spPr>
          <a:xfrm>
            <a:off x="6464922" y="2320326"/>
            <a:ext cx="1975933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3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、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ctype.h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： 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字符函数</a:t>
            </a:r>
          </a:p>
        </p:txBody>
      </p:sp>
      <p:sp>
        <p:nvSpPr>
          <p:cNvPr id="13" name="矩形 14">
            <a:extLst>
              <a:ext uri="{FF2B5EF4-FFF2-40B4-BE49-F238E27FC236}">
                <a16:creationId xmlns:a16="http://schemas.microsoft.com/office/drawing/2014/main" id="{FEC1613D-A3CD-4C73-95F9-74BE765C2331}"/>
              </a:ext>
            </a:extLst>
          </p:cNvPr>
          <p:cNvSpPr/>
          <p:nvPr/>
        </p:nvSpPr>
        <p:spPr>
          <a:xfrm>
            <a:off x="8936211" y="2082151"/>
            <a:ext cx="2560464" cy="1358884"/>
          </a:xfrm>
          <a:custGeom>
            <a:avLst/>
            <a:gdLst>
              <a:gd name="connsiteX0" fmla="*/ 108000 w 2560464"/>
              <a:gd name="connsiteY0" fmla="*/ 0 h 969444"/>
              <a:gd name="connsiteX1" fmla="*/ 2452464 w 2560464"/>
              <a:gd name="connsiteY1" fmla="*/ 0 h 969444"/>
              <a:gd name="connsiteX2" fmla="*/ 2560464 w 2560464"/>
              <a:gd name="connsiteY2" fmla="*/ 108000 h 969444"/>
              <a:gd name="connsiteX3" fmla="*/ 2560464 w 2560464"/>
              <a:gd name="connsiteY3" fmla="*/ 861444 h 969444"/>
              <a:gd name="connsiteX4" fmla="*/ 2452464 w 2560464"/>
              <a:gd name="connsiteY4" fmla="*/ 969444 h 969444"/>
              <a:gd name="connsiteX5" fmla="*/ 108000 w 2560464"/>
              <a:gd name="connsiteY5" fmla="*/ 969444 h 969444"/>
              <a:gd name="connsiteX6" fmla="*/ 0 w 2560464"/>
              <a:gd name="connsiteY6" fmla="*/ 861444 h 969444"/>
              <a:gd name="connsiteX7" fmla="*/ 0 w 2560464"/>
              <a:gd name="connsiteY7" fmla="*/ 108000 h 969444"/>
              <a:gd name="connsiteX8" fmla="*/ 108000 w 2560464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464" h="969444">
                <a:moveTo>
                  <a:pt x="108000" y="0"/>
                </a:moveTo>
                <a:lnTo>
                  <a:pt x="2452464" y="0"/>
                </a:lnTo>
                <a:cubicBezTo>
                  <a:pt x="2512080" y="0"/>
                  <a:pt x="2560464" y="48384"/>
                  <a:pt x="2560464" y="108000"/>
                </a:cubicBezTo>
                <a:lnTo>
                  <a:pt x="2560464" y="861444"/>
                </a:lnTo>
                <a:cubicBezTo>
                  <a:pt x="2560464" y="921060"/>
                  <a:pt x="2512080" y="969444"/>
                  <a:pt x="2452464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457200" dist="241300" dir="2700000" algn="tl" rotWithShape="0">
              <a:srgbClr val="1B4F80">
                <a:alpha val="27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673A832-FD22-469A-ABD1-E6651E8CE0A5}"/>
              </a:ext>
            </a:extLst>
          </p:cNvPr>
          <p:cNvSpPr txBox="1"/>
          <p:nvPr/>
        </p:nvSpPr>
        <p:spPr>
          <a:xfrm>
            <a:off x="9281916" y="2316094"/>
            <a:ext cx="186905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600" dirty="0">
                <a:solidFill>
                  <a:prstClr val="white"/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、</a:t>
            </a:r>
            <a:r>
              <a:rPr lang="en-US" altLang="zh-CN" sz="1600" dirty="0" err="1">
                <a:solidFill>
                  <a:prstClr val="white"/>
                </a:solidFill>
                <a:latin typeface="+mn-ea"/>
              </a:rPr>
              <a:t>intrins.h</a:t>
            </a: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： </a:t>
            </a:r>
            <a:endParaRPr lang="en-US" altLang="zh-CN" sz="1600" dirty="0">
              <a:solidFill>
                <a:prstClr val="white"/>
              </a:solidFill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内部函数</a:t>
            </a:r>
          </a:p>
        </p:txBody>
      </p:sp>
      <p:sp>
        <p:nvSpPr>
          <p:cNvPr id="16" name="矩形 9">
            <a:extLst>
              <a:ext uri="{FF2B5EF4-FFF2-40B4-BE49-F238E27FC236}">
                <a16:creationId xmlns:a16="http://schemas.microsoft.com/office/drawing/2014/main" id="{6BEF0F1A-73FF-47A2-B4C0-D009591F1BB8}"/>
              </a:ext>
            </a:extLst>
          </p:cNvPr>
          <p:cNvSpPr/>
          <p:nvPr/>
        </p:nvSpPr>
        <p:spPr>
          <a:xfrm>
            <a:off x="695325" y="4043294"/>
            <a:ext cx="2460916" cy="1358884"/>
          </a:xfrm>
          <a:custGeom>
            <a:avLst/>
            <a:gdLst>
              <a:gd name="connsiteX0" fmla="*/ 108000 w 2460916"/>
              <a:gd name="connsiteY0" fmla="*/ 0 h 969444"/>
              <a:gd name="connsiteX1" fmla="*/ 2352916 w 2460916"/>
              <a:gd name="connsiteY1" fmla="*/ 0 h 969444"/>
              <a:gd name="connsiteX2" fmla="*/ 2460916 w 2460916"/>
              <a:gd name="connsiteY2" fmla="*/ 108000 h 969444"/>
              <a:gd name="connsiteX3" fmla="*/ 2460916 w 2460916"/>
              <a:gd name="connsiteY3" fmla="*/ 861444 h 969444"/>
              <a:gd name="connsiteX4" fmla="*/ 2352916 w 2460916"/>
              <a:gd name="connsiteY4" fmla="*/ 969444 h 969444"/>
              <a:gd name="connsiteX5" fmla="*/ 108000 w 2460916"/>
              <a:gd name="connsiteY5" fmla="*/ 969444 h 969444"/>
              <a:gd name="connsiteX6" fmla="*/ 0 w 2460916"/>
              <a:gd name="connsiteY6" fmla="*/ 861444 h 969444"/>
              <a:gd name="connsiteX7" fmla="*/ 0 w 2460916"/>
              <a:gd name="connsiteY7" fmla="*/ 108000 h 969444"/>
              <a:gd name="connsiteX8" fmla="*/ 108000 w 2460916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0916" h="969444">
                <a:moveTo>
                  <a:pt x="108000" y="0"/>
                </a:moveTo>
                <a:lnTo>
                  <a:pt x="2352916" y="0"/>
                </a:lnTo>
                <a:cubicBezTo>
                  <a:pt x="2412532" y="0"/>
                  <a:pt x="2460916" y="48384"/>
                  <a:pt x="2460916" y="108000"/>
                </a:cubicBezTo>
                <a:lnTo>
                  <a:pt x="2460916" y="861444"/>
                </a:lnTo>
                <a:cubicBezTo>
                  <a:pt x="2460916" y="921060"/>
                  <a:pt x="2412532" y="969444"/>
                  <a:pt x="2352916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57200" dist="241300" dir="2700000" algn="tl" rotWithShape="0">
              <a:srgbClr val="CA865F">
                <a:alpha val="15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17496E-A739-46F4-BEB7-10892FD24E26}"/>
              </a:ext>
            </a:extLst>
          </p:cNvPr>
          <p:cNvSpPr txBox="1"/>
          <p:nvPr/>
        </p:nvSpPr>
        <p:spPr>
          <a:xfrm>
            <a:off x="852877" y="4391394"/>
            <a:ext cx="197454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5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、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stdlib.h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:   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标准函数</a:t>
            </a:r>
          </a:p>
        </p:txBody>
      </p:sp>
      <p:sp>
        <p:nvSpPr>
          <p:cNvPr id="19" name="矩形 14">
            <a:extLst>
              <a:ext uri="{FF2B5EF4-FFF2-40B4-BE49-F238E27FC236}">
                <a16:creationId xmlns:a16="http://schemas.microsoft.com/office/drawing/2014/main" id="{8F083934-C34E-4219-A0D0-D4C2B1E6FDA7}"/>
              </a:ext>
            </a:extLst>
          </p:cNvPr>
          <p:cNvSpPr/>
          <p:nvPr/>
        </p:nvSpPr>
        <p:spPr>
          <a:xfrm>
            <a:off x="3409104" y="4043294"/>
            <a:ext cx="2560464" cy="1358884"/>
          </a:xfrm>
          <a:custGeom>
            <a:avLst/>
            <a:gdLst>
              <a:gd name="connsiteX0" fmla="*/ 108000 w 2560464"/>
              <a:gd name="connsiteY0" fmla="*/ 0 h 969444"/>
              <a:gd name="connsiteX1" fmla="*/ 2452464 w 2560464"/>
              <a:gd name="connsiteY1" fmla="*/ 0 h 969444"/>
              <a:gd name="connsiteX2" fmla="*/ 2560464 w 2560464"/>
              <a:gd name="connsiteY2" fmla="*/ 108000 h 969444"/>
              <a:gd name="connsiteX3" fmla="*/ 2560464 w 2560464"/>
              <a:gd name="connsiteY3" fmla="*/ 861444 h 969444"/>
              <a:gd name="connsiteX4" fmla="*/ 2452464 w 2560464"/>
              <a:gd name="connsiteY4" fmla="*/ 969444 h 969444"/>
              <a:gd name="connsiteX5" fmla="*/ 108000 w 2560464"/>
              <a:gd name="connsiteY5" fmla="*/ 969444 h 969444"/>
              <a:gd name="connsiteX6" fmla="*/ 0 w 2560464"/>
              <a:gd name="connsiteY6" fmla="*/ 861444 h 969444"/>
              <a:gd name="connsiteX7" fmla="*/ 0 w 2560464"/>
              <a:gd name="connsiteY7" fmla="*/ 108000 h 969444"/>
              <a:gd name="connsiteX8" fmla="*/ 108000 w 2560464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464" h="969444">
                <a:moveTo>
                  <a:pt x="108000" y="0"/>
                </a:moveTo>
                <a:lnTo>
                  <a:pt x="2452464" y="0"/>
                </a:lnTo>
                <a:cubicBezTo>
                  <a:pt x="2512080" y="0"/>
                  <a:pt x="2560464" y="48384"/>
                  <a:pt x="2560464" y="108000"/>
                </a:cubicBezTo>
                <a:lnTo>
                  <a:pt x="2560464" y="861444"/>
                </a:lnTo>
                <a:cubicBezTo>
                  <a:pt x="2560464" y="921060"/>
                  <a:pt x="2512080" y="969444"/>
                  <a:pt x="2452464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457200" dist="241300" dir="2700000" algn="tl" rotWithShape="0">
              <a:srgbClr val="1B4F80">
                <a:alpha val="27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6C040B1-B6CB-4E6C-A9F1-FBDF61AC8F3F}"/>
              </a:ext>
            </a:extLst>
          </p:cNvPr>
          <p:cNvSpPr txBox="1"/>
          <p:nvPr/>
        </p:nvSpPr>
        <p:spPr>
          <a:xfrm>
            <a:off x="3754809" y="4391394"/>
            <a:ext cx="186905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600" dirty="0">
                <a:solidFill>
                  <a:prstClr val="white"/>
                </a:solidFill>
                <a:latin typeface="+mn-ea"/>
              </a:rPr>
              <a:t>6</a:t>
            </a: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、</a:t>
            </a:r>
            <a:r>
              <a:rPr lang="en-US" altLang="zh-CN" sz="1600" dirty="0" err="1">
                <a:solidFill>
                  <a:prstClr val="white"/>
                </a:solidFill>
                <a:latin typeface="+mn-ea"/>
              </a:rPr>
              <a:t>string.h</a:t>
            </a: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：  </a:t>
            </a:r>
            <a:endParaRPr lang="en-US" altLang="zh-CN" sz="1600" dirty="0">
              <a:solidFill>
                <a:prstClr val="white"/>
              </a:solidFill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字符串函数</a:t>
            </a:r>
          </a:p>
        </p:txBody>
      </p:sp>
      <p:sp>
        <p:nvSpPr>
          <p:cNvPr id="22" name="矩形 9">
            <a:extLst>
              <a:ext uri="{FF2B5EF4-FFF2-40B4-BE49-F238E27FC236}">
                <a16:creationId xmlns:a16="http://schemas.microsoft.com/office/drawing/2014/main" id="{18EF78E2-2A39-4834-9EE9-EEF301A7EFDC}"/>
              </a:ext>
            </a:extLst>
          </p:cNvPr>
          <p:cNvSpPr/>
          <p:nvPr/>
        </p:nvSpPr>
        <p:spPr>
          <a:xfrm>
            <a:off x="6222431" y="4043294"/>
            <a:ext cx="2460916" cy="1358884"/>
          </a:xfrm>
          <a:custGeom>
            <a:avLst/>
            <a:gdLst>
              <a:gd name="connsiteX0" fmla="*/ 108000 w 2460916"/>
              <a:gd name="connsiteY0" fmla="*/ 0 h 969444"/>
              <a:gd name="connsiteX1" fmla="*/ 2352916 w 2460916"/>
              <a:gd name="connsiteY1" fmla="*/ 0 h 969444"/>
              <a:gd name="connsiteX2" fmla="*/ 2460916 w 2460916"/>
              <a:gd name="connsiteY2" fmla="*/ 108000 h 969444"/>
              <a:gd name="connsiteX3" fmla="*/ 2460916 w 2460916"/>
              <a:gd name="connsiteY3" fmla="*/ 861444 h 969444"/>
              <a:gd name="connsiteX4" fmla="*/ 2352916 w 2460916"/>
              <a:gd name="connsiteY4" fmla="*/ 969444 h 969444"/>
              <a:gd name="connsiteX5" fmla="*/ 108000 w 2460916"/>
              <a:gd name="connsiteY5" fmla="*/ 969444 h 969444"/>
              <a:gd name="connsiteX6" fmla="*/ 0 w 2460916"/>
              <a:gd name="connsiteY6" fmla="*/ 861444 h 969444"/>
              <a:gd name="connsiteX7" fmla="*/ 0 w 2460916"/>
              <a:gd name="connsiteY7" fmla="*/ 108000 h 969444"/>
              <a:gd name="connsiteX8" fmla="*/ 108000 w 2460916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0916" h="969444">
                <a:moveTo>
                  <a:pt x="108000" y="0"/>
                </a:moveTo>
                <a:lnTo>
                  <a:pt x="2352916" y="0"/>
                </a:lnTo>
                <a:cubicBezTo>
                  <a:pt x="2412532" y="0"/>
                  <a:pt x="2460916" y="48384"/>
                  <a:pt x="2460916" y="108000"/>
                </a:cubicBezTo>
                <a:lnTo>
                  <a:pt x="2460916" y="861444"/>
                </a:lnTo>
                <a:cubicBezTo>
                  <a:pt x="2460916" y="921060"/>
                  <a:pt x="2412532" y="969444"/>
                  <a:pt x="2352916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57200" dist="241300" dir="2700000" algn="tl" rotWithShape="0">
              <a:srgbClr val="CA865F">
                <a:alpha val="15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C58ECCB-BE48-4F4D-AF26-51675B464B67}"/>
              </a:ext>
            </a:extLst>
          </p:cNvPr>
          <p:cNvSpPr txBox="1"/>
          <p:nvPr/>
        </p:nvSpPr>
        <p:spPr>
          <a:xfrm>
            <a:off x="6518361" y="4391394"/>
            <a:ext cx="186905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7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、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math.h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：   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数学函数</a:t>
            </a:r>
          </a:p>
        </p:txBody>
      </p:sp>
      <p:sp>
        <p:nvSpPr>
          <p:cNvPr id="25" name="矩形 14">
            <a:extLst>
              <a:ext uri="{FF2B5EF4-FFF2-40B4-BE49-F238E27FC236}">
                <a16:creationId xmlns:a16="http://schemas.microsoft.com/office/drawing/2014/main" id="{EA685131-6FF5-4AD6-ADB9-E5A4C17D365E}"/>
              </a:ext>
            </a:extLst>
          </p:cNvPr>
          <p:cNvSpPr/>
          <p:nvPr/>
        </p:nvSpPr>
        <p:spPr>
          <a:xfrm>
            <a:off x="8936211" y="4043294"/>
            <a:ext cx="2560464" cy="1358884"/>
          </a:xfrm>
          <a:custGeom>
            <a:avLst/>
            <a:gdLst>
              <a:gd name="connsiteX0" fmla="*/ 108000 w 2560464"/>
              <a:gd name="connsiteY0" fmla="*/ 0 h 969444"/>
              <a:gd name="connsiteX1" fmla="*/ 2452464 w 2560464"/>
              <a:gd name="connsiteY1" fmla="*/ 0 h 969444"/>
              <a:gd name="connsiteX2" fmla="*/ 2560464 w 2560464"/>
              <a:gd name="connsiteY2" fmla="*/ 108000 h 969444"/>
              <a:gd name="connsiteX3" fmla="*/ 2560464 w 2560464"/>
              <a:gd name="connsiteY3" fmla="*/ 861444 h 969444"/>
              <a:gd name="connsiteX4" fmla="*/ 2452464 w 2560464"/>
              <a:gd name="connsiteY4" fmla="*/ 969444 h 969444"/>
              <a:gd name="connsiteX5" fmla="*/ 108000 w 2560464"/>
              <a:gd name="connsiteY5" fmla="*/ 969444 h 969444"/>
              <a:gd name="connsiteX6" fmla="*/ 0 w 2560464"/>
              <a:gd name="connsiteY6" fmla="*/ 861444 h 969444"/>
              <a:gd name="connsiteX7" fmla="*/ 0 w 2560464"/>
              <a:gd name="connsiteY7" fmla="*/ 108000 h 969444"/>
              <a:gd name="connsiteX8" fmla="*/ 108000 w 2560464"/>
              <a:gd name="connsiteY8" fmla="*/ 0 h 969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60464" h="969444">
                <a:moveTo>
                  <a:pt x="108000" y="0"/>
                </a:moveTo>
                <a:lnTo>
                  <a:pt x="2452464" y="0"/>
                </a:lnTo>
                <a:cubicBezTo>
                  <a:pt x="2512080" y="0"/>
                  <a:pt x="2560464" y="48384"/>
                  <a:pt x="2560464" y="108000"/>
                </a:cubicBezTo>
                <a:lnTo>
                  <a:pt x="2560464" y="861444"/>
                </a:lnTo>
                <a:cubicBezTo>
                  <a:pt x="2560464" y="921060"/>
                  <a:pt x="2512080" y="969444"/>
                  <a:pt x="2452464" y="969444"/>
                </a:cubicBezTo>
                <a:lnTo>
                  <a:pt x="108000" y="969444"/>
                </a:lnTo>
                <a:cubicBezTo>
                  <a:pt x="48384" y="969444"/>
                  <a:pt x="0" y="921060"/>
                  <a:pt x="0" y="861444"/>
                </a:cubicBezTo>
                <a:lnTo>
                  <a:pt x="0" y="108000"/>
                </a:lnTo>
                <a:cubicBezTo>
                  <a:pt x="0" y="48384"/>
                  <a:pt x="48384" y="0"/>
                  <a:pt x="108000" y="0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457200" dist="241300" dir="2700000" algn="tl" rotWithShape="0">
              <a:srgbClr val="1B4F80">
                <a:alpha val="27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8657A5B-4BCA-454F-90F4-5345D85B81A7}"/>
              </a:ext>
            </a:extLst>
          </p:cNvPr>
          <p:cNvSpPr txBox="1"/>
          <p:nvPr/>
        </p:nvSpPr>
        <p:spPr>
          <a:xfrm>
            <a:off x="9281916" y="4391394"/>
            <a:ext cx="186905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600" dirty="0">
                <a:solidFill>
                  <a:prstClr val="white"/>
                </a:solidFill>
                <a:latin typeface="+mn-ea"/>
              </a:rPr>
              <a:t>8</a:t>
            </a: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、</a:t>
            </a:r>
            <a:r>
              <a:rPr lang="en-US" altLang="zh-CN" sz="1600" dirty="0" err="1">
                <a:solidFill>
                  <a:prstClr val="white"/>
                </a:solidFill>
                <a:latin typeface="+mn-ea"/>
              </a:rPr>
              <a:t>absacc.h</a:t>
            </a: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：  </a:t>
            </a:r>
            <a:endParaRPr lang="en-US" altLang="zh-CN" sz="1600" dirty="0">
              <a:solidFill>
                <a:prstClr val="white"/>
              </a:solidFill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white"/>
                </a:solidFill>
                <a:latin typeface="+mn-ea"/>
              </a:rPr>
              <a:t>绝对地址访问函数</a:t>
            </a:r>
          </a:p>
        </p:txBody>
      </p:sp>
      <p:pic>
        <p:nvPicPr>
          <p:cNvPr id="27" name="OfficePLUS.cn-14">
            <a:hlinkClick r:id="rId2"/>
            <a:extLst>
              <a:ext uri="{FF2B5EF4-FFF2-40B4-BE49-F238E27FC236}">
                <a16:creationId xmlns:a16="http://schemas.microsoft.com/office/drawing/2014/main" id="{F0F26BEB-685C-4E3B-B6FA-5416E059BF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400880C2-9675-4396-A1D6-A6419945FB19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278557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OfficePLUS.cn-14">
            <a:hlinkClick r:id="rId2"/>
            <a:extLst>
              <a:ext uri="{FF2B5EF4-FFF2-40B4-BE49-F238E27FC236}">
                <a16:creationId xmlns:a16="http://schemas.microsoft.com/office/drawing/2014/main" id="{F0F26BEB-685C-4E3B-B6FA-5416E059BF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400880C2-9675-4396-A1D6-A6419945FB19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E107206C-D8BC-49E5-BCC3-2EEE3E654E73}"/>
              </a:ext>
            </a:extLst>
          </p:cNvPr>
          <p:cNvSpPr/>
          <p:nvPr/>
        </p:nvSpPr>
        <p:spPr>
          <a:xfrm>
            <a:off x="718780" y="1322496"/>
            <a:ext cx="3469269" cy="1169879"/>
          </a:xfrm>
          <a:prstGeom prst="roundRect">
            <a:avLst>
              <a:gd name="adj" fmla="val 7800"/>
            </a:avLst>
          </a:prstGeom>
          <a:gradFill flip="none" rotWithShape="1">
            <a:gsLst>
              <a:gs pos="0">
                <a:schemeClr val="accent2">
                  <a:lumMod val="94000"/>
                </a:schemeClr>
              </a:gs>
              <a:gs pos="100000">
                <a:schemeClr val="accent2">
                  <a:lumMod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177800" dir="2700000" sx="98000" sy="98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n-ea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FC3625A-DB73-4564-9296-D4FEC5DC41B1}"/>
              </a:ext>
            </a:extLst>
          </p:cNvPr>
          <p:cNvSpPr/>
          <p:nvPr/>
        </p:nvSpPr>
        <p:spPr>
          <a:xfrm>
            <a:off x="718780" y="2586734"/>
            <a:ext cx="3469269" cy="1169879"/>
          </a:xfrm>
          <a:prstGeom prst="roundRect">
            <a:avLst>
              <a:gd name="adj" fmla="val 7800"/>
            </a:avLst>
          </a:prstGeom>
          <a:gradFill flip="none" rotWithShape="1">
            <a:gsLst>
              <a:gs pos="0">
                <a:schemeClr val="accent2">
                  <a:lumMod val="94000"/>
                </a:schemeClr>
              </a:gs>
              <a:gs pos="100000">
                <a:schemeClr val="accent2">
                  <a:lumMod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177800" dir="2700000" sx="98000" sy="98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B928D006-8A16-47DD-886D-AFB387CA14CB}"/>
              </a:ext>
            </a:extLst>
          </p:cNvPr>
          <p:cNvSpPr/>
          <p:nvPr/>
        </p:nvSpPr>
        <p:spPr>
          <a:xfrm>
            <a:off x="718780" y="3850972"/>
            <a:ext cx="3469269" cy="1169879"/>
          </a:xfrm>
          <a:prstGeom prst="roundRect">
            <a:avLst>
              <a:gd name="adj" fmla="val 7800"/>
            </a:avLst>
          </a:prstGeom>
          <a:gradFill flip="none" rotWithShape="1">
            <a:gsLst>
              <a:gs pos="0">
                <a:schemeClr val="accent2">
                  <a:lumMod val="94000"/>
                </a:schemeClr>
              </a:gs>
              <a:gs pos="100000">
                <a:schemeClr val="accent2">
                  <a:lumMod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177800" dir="2700000" sx="98000" sy="98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291B7D3B-097B-490E-9286-457EA7AF8EF8}"/>
              </a:ext>
            </a:extLst>
          </p:cNvPr>
          <p:cNvSpPr/>
          <p:nvPr/>
        </p:nvSpPr>
        <p:spPr>
          <a:xfrm>
            <a:off x="718780" y="5107327"/>
            <a:ext cx="3469269" cy="1169879"/>
          </a:xfrm>
          <a:prstGeom prst="roundRect">
            <a:avLst>
              <a:gd name="adj" fmla="val 7800"/>
            </a:avLst>
          </a:prstGeom>
          <a:gradFill flip="none" rotWithShape="1">
            <a:gsLst>
              <a:gs pos="0">
                <a:schemeClr val="accent2">
                  <a:lumMod val="94000"/>
                </a:schemeClr>
              </a:gs>
              <a:gs pos="100000">
                <a:schemeClr val="accent2">
                  <a:lumMod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177800" dir="2700000" sx="98000" sy="98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523C4F5-7B04-4928-ABD0-E0124315DE38}"/>
              </a:ext>
            </a:extLst>
          </p:cNvPr>
          <p:cNvSpPr txBox="1"/>
          <p:nvPr/>
        </p:nvSpPr>
        <p:spPr>
          <a:xfrm>
            <a:off x="1753030" y="1487705"/>
            <a:ext cx="2806494" cy="825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中断源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引脚低电平或下降沿信号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EF73BDC-3558-4EF2-99DE-5F41D4D75E04}"/>
              </a:ext>
            </a:extLst>
          </p:cNvPr>
          <p:cNvSpPr txBox="1"/>
          <p:nvPr/>
        </p:nvSpPr>
        <p:spPr>
          <a:xfrm>
            <a:off x="1753030" y="2751943"/>
            <a:ext cx="2806494" cy="825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中断源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串行数据被发送出去后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EEF1397-BEAD-494D-BA1B-BCAE68175659}"/>
              </a:ext>
            </a:extLst>
          </p:cNvPr>
          <p:cNvSpPr txBox="1"/>
          <p:nvPr/>
        </p:nvSpPr>
        <p:spPr>
          <a:xfrm>
            <a:off x="1753030" y="4016181"/>
            <a:ext cx="2806494" cy="825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外部中断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处理突发事件的能力强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A73D8F6-9E9F-4A58-8A80-5268D5F9D9B7}"/>
              </a:ext>
            </a:extLst>
          </p:cNvPr>
          <p:cNvSpPr txBox="1"/>
          <p:nvPr/>
        </p:nvSpPr>
        <p:spPr>
          <a:xfrm>
            <a:off x="1755424" y="5186060"/>
            <a:ext cx="2806494" cy="825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分类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定时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计数器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1</a:t>
            </a: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计数回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0</a:t>
            </a:r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溢出</a:t>
            </a:r>
          </a:p>
        </p:txBody>
      </p:sp>
      <p:pic>
        <p:nvPicPr>
          <p:cNvPr id="39" name="图形 38">
            <a:extLst>
              <a:ext uri="{FF2B5EF4-FFF2-40B4-BE49-F238E27FC236}">
                <a16:creationId xmlns:a16="http://schemas.microsoft.com/office/drawing/2014/main" id="{C3392D2C-81F4-42D2-B058-EDABFB42C3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3750" y="1627072"/>
            <a:ext cx="572227" cy="572227"/>
          </a:xfrm>
          <a:prstGeom prst="rect">
            <a:avLst/>
          </a:prstGeom>
        </p:spPr>
      </p:pic>
      <p:sp>
        <p:nvSpPr>
          <p:cNvPr id="40" name="cell_177245">
            <a:extLst>
              <a:ext uri="{FF2B5EF4-FFF2-40B4-BE49-F238E27FC236}">
                <a16:creationId xmlns:a16="http://schemas.microsoft.com/office/drawing/2014/main" id="{40C6BC37-3C40-4A92-8EEC-9269A2BB52A2}"/>
              </a:ext>
            </a:extLst>
          </p:cNvPr>
          <p:cNvSpPr/>
          <p:nvPr/>
        </p:nvSpPr>
        <p:spPr>
          <a:xfrm>
            <a:off x="1067680" y="2896001"/>
            <a:ext cx="609685" cy="532999"/>
          </a:xfrm>
          <a:custGeom>
            <a:avLst/>
            <a:gdLst>
              <a:gd name="T0" fmla="*/ 6481 w 6533"/>
              <a:gd name="T1" fmla="*/ 3042 h 5719"/>
              <a:gd name="T2" fmla="*/ 6113 w 6533"/>
              <a:gd name="T3" fmla="*/ 1407 h 5719"/>
              <a:gd name="T4" fmla="*/ 6480 w 6533"/>
              <a:gd name="T5" fmla="*/ 848 h 5719"/>
              <a:gd name="T6" fmla="*/ 5956 w 6533"/>
              <a:gd name="T7" fmla="*/ 1188 h 5719"/>
              <a:gd name="T8" fmla="*/ 5157 w 6533"/>
              <a:gd name="T9" fmla="*/ 134 h 5719"/>
              <a:gd name="T10" fmla="*/ 4891 w 6533"/>
              <a:gd name="T11" fmla="*/ 134 h 5719"/>
              <a:gd name="T12" fmla="*/ 4824 w 6533"/>
              <a:gd name="T13" fmla="*/ 560 h 5719"/>
              <a:gd name="T14" fmla="*/ 4619 w 6533"/>
              <a:gd name="T15" fmla="*/ 603 h 5719"/>
              <a:gd name="T16" fmla="*/ 4485 w 6533"/>
              <a:gd name="T17" fmla="*/ 0 h 5719"/>
              <a:gd name="T18" fmla="*/ 4352 w 6533"/>
              <a:gd name="T19" fmla="*/ 751 h 5719"/>
              <a:gd name="T20" fmla="*/ 3408 w 6533"/>
              <a:gd name="T21" fmla="*/ 1354 h 5719"/>
              <a:gd name="T22" fmla="*/ 2996 w 6533"/>
              <a:gd name="T23" fmla="*/ 2844 h 5719"/>
              <a:gd name="T24" fmla="*/ 1905 w 6533"/>
              <a:gd name="T25" fmla="*/ 1774 h 5719"/>
              <a:gd name="T26" fmla="*/ 1639 w 6533"/>
              <a:gd name="T27" fmla="*/ 1774 h 5719"/>
              <a:gd name="T28" fmla="*/ 488 w 6533"/>
              <a:gd name="T29" fmla="*/ 2878 h 5719"/>
              <a:gd name="T30" fmla="*/ 420 w 6533"/>
              <a:gd name="T31" fmla="*/ 4312 h 5719"/>
              <a:gd name="T32" fmla="*/ 53 w 6533"/>
              <a:gd name="T33" fmla="*/ 4871 h 5719"/>
              <a:gd name="T34" fmla="*/ 241 w 6533"/>
              <a:gd name="T35" fmla="*/ 4870 h 5719"/>
              <a:gd name="T36" fmla="*/ 1376 w 6533"/>
              <a:gd name="T37" fmla="*/ 4974 h 5719"/>
              <a:gd name="T38" fmla="*/ 1509 w 6533"/>
              <a:gd name="T39" fmla="*/ 5719 h 5719"/>
              <a:gd name="T40" fmla="*/ 1643 w 6533"/>
              <a:gd name="T41" fmla="*/ 5122 h 5719"/>
              <a:gd name="T42" fmla="*/ 1775 w 6533"/>
              <a:gd name="T43" fmla="*/ 5176 h 5719"/>
              <a:gd name="T44" fmla="*/ 1916 w 6533"/>
              <a:gd name="T45" fmla="*/ 5116 h 5719"/>
              <a:gd name="T46" fmla="*/ 2049 w 6533"/>
              <a:gd name="T47" fmla="*/ 5719 h 5719"/>
              <a:gd name="T48" fmla="*/ 2183 w 6533"/>
              <a:gd name="T49" fmla="*/ 4968 h 5719"/>
              <a:gd name="T50" fmla="*/ 3307 w 6533"/>
              <a:gd name="T51" fmla="*/ 4870 h 5719"/>
              <a:gd name="T52" fmla="*/ 3495 w 6533"/>
              <a:gd name="T53" fmla="*/ 4871 h 5719"/>
              <a:gd name="T54" fmla="*/ 3128 w 6533"/>
              <a:gd name="T55" fmla="*/ 4312 h 5719"/>
              <a:gd name="T56" fmla="*/ 3540 w 6533"/>
              <a:gd name="T57" fmla="*/ 2878 h 5719"/>
              <a:gd name="T58" fmla="*/ 4764 w 6533"/>
              <a:gd name="T59" fmla="*/ 3538 h 5719"/>
              <a:gd name="T60" fmla="*/ 5960 w 6533"/>
              <a:gd name="T61" fmla="*/ 2892 h 5719"/>
              <a:gd name="T62" fmla="*/ 6391 w 6533"/>
              <a:gd name="T63" fmla="*/ 3271 h 5719"/>
              <a:gd name="T64" fmla="*/ 6481 w 6533"/>
              <a:gd name="T65" fmla="*/ 3042 h 5719"/>
              <a:gd name="T66" fmla="*/ 1983 w 6533"/>
              <a:gd name="T67" fmla="*/ 4772 h 5719"/>
              <a:gd name="T68" fmla="*/ 1572 w 6533"/>
              <a:gd name="T69" fmla="*/ 4778 h 5719"/>
              <a:gd name="T70" fmla="*/ 685 w 6533"/>
              <a:gd name="T71" fmla="*/ 4287 h 5719"/>
              <a:gd name="T72" fmla="*/ 1772 w 6533"/>
              <a:gd name="T73" fmla="*/ 2468 h 5719"/>
              <a:gd name="T74" fmla="*/ 2859 w 6533"/>
              <a:gd name="T75" fmla="*/ 4287 h 5719"/>
              <a:gd name="T76" fmla="*/ 1984 w 6533"/>
              <a:gd name="T77" fmla="*/ 4772 h 5719"/>
              <a:gd name="T78" fmla="*/ 5847 w 6533"/>
              <a:gd name="T79" fmla="*/ 2647 h 5719"/>
              <a:gd name="T80" fmla="*/ 3673 w 6533"/>
              <a:gd name="T81" fmla="*/ 2647 h 5719"/>
              <a:gd name="T82" fmla="*/ 4548 w 6533"/>
              <a:gd name="T83" fmla="*/ 946 h 5719"/>
              <a:gd name="T84" fmla="*/ 4760 w 6533"/>
              <a:gd name="T85" fmla="*/ 828 h 5719"/>
              <a:gd name="T86" fmla="*/ 4961 w 6533"/>
              <a:gd name="T87" fmla="*/ 939 h 5719"/>
              <a:gd name="T88" fmla="*/ 5847 w 6533"/>
              <a:gd name="T89" fmla="*/ 2647 h 5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533" h="5719">
                <a:moveTo>
                  <a:pt x="6481" y="3042"/>
                </a:moveTo>
                <a:lnTo>
                  <a:pt x="6481" y="3042"/>
                </a:lnTo>
                <a:lnTo>
                  <a:pt x="6113" y="2671"/>
                </a:lnTo>
                <a:lnTo>
                  <a:pt x="6113" y="1407"/>
                </a:lnTo>
                <a:lnTo>
                  <a:pt x="6481" y="1036"/>
                </a:lnTo>
                <a:cubicBezTo>
                  <a:pt x="6533" y="984"/>
                  <a:pt x="6533" y="899"/>
                  <a:pt x="6480" y="848"/>
                </a:cubicBezTo>
                <a:cubicBezTo>
                  <a:pt x="6428" y="796"/>
                  <a:pt x="6343" y="796"/>
                  <a:pt x="6292" y="850"/>
                </a:cubicBezTo>
                <a:lnTo>
                  <a:pt x="5956" y="1188"/>
                </a:lnTo>
                <a:lnTo>
                  <a:pt x="5157" y="746"/>
                </a:lnTo>
                <a:lnTo>
                  <a:pt x="5157" y="134"/>
                </a:lnTo>
                <a:cubicBezTo>
                  <a:pt x="5157" y="60"/>
                  <a:pt x="5097" y="0"/>
                  <a:pt x="5024" y="0"/>
                </a:cubicBezTo>
                <a:cubicBezTo>
                  <a:pt x="4951" y="0"/>
                  <a:pt x="4891" y="60"/>
                  <a:pt x="4891" y="134"/>
                </a:cubicBezTo>
                <a:lnTo>
                  <a:pt x="4891" y="598"/>
                </a:lnTo>
                <a:lnTo>
                  <a:pt x="4824" y="560"/>
                </a:lnTo>
                <a:cubicBezTo>
                  <a:pt x="4784" y="538"/>
                  <a:pt x="4735" y="538"/>
                  <a:pt x="4695" y="560"/>
                </a:cubicBezTo>
                <a:lnTo>
                  <a:pt x="4619" y="603"/>
                </a:lnTo>
                <a:lnTo>
                  <a:pt x="4619" y="134"/>
                </a:lnTo>
                <a:cubicBezTo>
                  <a:pt x="4619" y="60"/>
                  <a:pt x="4559" y="0"/>
                  <a:pt x="4485" y="0"/>
                </a:cubicBezTo>
                <a:cubicBezTo>
                  <a:pt x="4412" y="0"/>
                  <a:pt x="4352" y="60"/>
                  <a:pt x="4352" y="134"/>
                </a:cubicBezTo>
                <a:lnTo>
                  <a:pt x="4352" y="751"/>
                </a:lnTo>
                <a:lnTo>
                  <a:pt x="3476" y="1238"/>
                </a:lnTo>
                <a:cubicBezTo>
                  <a:pt x="3433" y="1262"/>
                  <a:pt x="3408" y="1306"/>
                  <a:pt x="3408" y="1354"/>
                </a:cubicBezTo>
                <a:lnTo>
                  <a:pt x="3408" y="2644"/>
                </a:lnTo>
                <a:lnTo>
                  <a:pt x="2996" y="2844"/>
                </a:lnTo>
                <a:lnTo>
                  <a:pt x="1905" y="2239"/>
                </a:lnTo>
                <a:lnTo>
                  <a:pt x="1905" y="1774"/>
                </a:lnTo>
                <a:cubicBezTo>
                  <a:pt x="1905" y="1700"/>
                  <a:pt x="1845" y="1640"/>
                  <a:pt x="1772" y="1640"/>
                </a:cubicBezTo>
                <a:cubicBezTo>
                  <a:pt x="1699" y="1640"/>
                  <a:pt x="1639" y="1700"/>
                  <a:pt x="1639" y="1774"/>
                </a:cubicBezTo>
                <a:lnTo>
                  <a:pt x="1639" y="2239"/>
                </a:lnTo>
                <a:lnTo>
                  <a:pt x="488" y="2878"/>
                </a:lnTo>
                <a:cubicBezTo>
                  <a:pt x="445" y="2902"/>
                  <a:pt x="420" y="2946"/>
                  <a:pt x="420" y="2994"/>
                </a:cubicBezTo>
                <a:lnTo>
                  <a:pt x="420" y="4312"/>
                </a:lnTo>
                <a:lnTo>
                  <a:pt x="52" y="4683"/>
                </a:lnTo>
                <a:cubicBezTo>
                  <a:pt x="0" y="4735"/>
                  <a:pt x="0" y="4820"/>
                  <a:pt x="53" y="4871"/>
                </a:cubicBezTo>
                <a:cubicBezTo>
                  <a:pt x="80" y="4896"/>
                  <a:pt x="113" y="4910"/>
                  <a:pt x="147" y="4910"/>
                </a:cubicBezTo>
                <a:cubicBezTo>
                  <a:pt x="181" y="4910"/>
                  <a:pt x="215" y="4896"/>
                  <a:pt x="241" y="4870"/>
                </a:cubicBezTo>
                <a:lnTo>
                  <a:pt x="577" y="4531"/>
                </a:lnTo>
                <a:lnTo>
                  <a:pt x="1376" y="4974"/>
                </a:lnTo>
                <a:lnTo>
                  <a:pt x="1376" y="5586"/>
                </a:lnTo>
                <a:cubicBezTo>
                  <a:pt x="1376" y="5659"/>
                  <a:pt x="1436" y="5719"/>
                  <a:pt x="1509" y="5719"/>
                </a:cubicBezTo>
                <a:cubicBezTo>
                  <a:pt x="1583" y="5719"/>
                  <a:pt x="1643" y="5659"/>
                  <a:pt x="1643" y="5586"/>
                </a:cubicBezTo>
                <a:lnTo>
                  <a:pt x="1643" y="5122"/>
                </a:lnTo>
                <a:lnTo>
                  <a:pt x="1709" y="5159"/>
                </a:lnTo>
                <a:cubicBezTo>
                  <a:pt x="1729" y="5170"/>
                  <a:pt x="1752" y="5176"/>
                  <a:pt x="1775" y="5176"/>
                </a:cubicBezTo>
                <a:cubicBezTo>
                  <a:pt x="1797" y="5176"/>
                  <a:pt x="1819" y="5171"/>
                  <a:pt x="1840" y="5159"/>
                </a:cubicBezTo>
                <a:lnTo>
                  <a:pt x="1916" y="5116"/>
                </a:lnTo>
                <a:lnTo>
                  <a:pt x="1916" y="5586"/>
                </a:lnTo>
                <a:cubicBezTo>
                  <a:pt x="1916" y="5659"/>
                  <a:pt x="1976" y="5719"/>
                  <a:pt x="2049" y="5719"/>
                </a:cubicBezTo>
                <a:cubicBezTo>
                  <a:pt x="2123" y="5719"/>
                  <a:pt x="2183" y="5659"/>
                  <a:pt x="2183" y="5586"/>
                </a:cubicBezTo>
                <a:lnTo>
                  <a:pt x="2183" y="4968"/>
                </a:lnTo>
                <a:lnTo>
                  <a:pt x="2971" y="4531"/>
                </a:lnTo>
                <a:lnTo>
                  <a:pt x="3307" y="4870"/>
                </a:lnTo>
                <a:cubicBezTo>
                  <a:pt x="3333" y="4896"/>
                  <a:pt x="3367" y="4910"/>
                  <a:pt x="3401" y="4910"/>
                </a:cubicBezTo>
                <a:cubicBezTo>
                  <a:pt x="3435" y="4910"/>
                  <a:pt x="3469" y="4896"/>
                  <a:pt x="3495" y="4871"/>
                </a:cubicBezTo>
                <a:cubicBezTo>
                  <a:pt x="3547" y="4819"/>
                  <a:pt x="3547" y="4735"/>
                  <a:pt x="3496" y="4683"/>
                </a:cubicBezTo>
                <a:lnTo>
                  <a:pt x="3128" y="4312"/>
                </a:lnTo>
                <a:lnTo>
                  <a:pt x="3128" y="3078"/>
                </a:lnTo>
                <a:lnTo>
                  <a:pt x="3540" y="2878"/>
                </a:lnTo>
                <a:lnTo>
                  <a:pt x="4699" y="3520"/>
                </a:lnTo>
                <a:cubicBezTo>
                  <a:pt x="4719" y="3531"/>
                  <a:pt x="4741" y="3538"/>
                  <a:pt x="4764" y="3538"/>
                </a:cubicBezTo>
                <a:cubicBezTo>
                  <a:pt x="4787" y="3538"/>
                  <a:pt x="4808" y="3532"/>
                  <a:pt x="4829" y="3520"/>
                </a:cubicBezTo>
                <a:lnTo>
                  <a:pt x="5960" y="2892"/>
                </a:lnTo>
                <a:lnTo>
                  <a:pt x="6296" y="3231"/>
                </a:lnTo>
                <a:cubicBezTo>
                  <a:pt x="6323" y="3258"/>
                  <a:pt x="6356" y="3271"/>
                  <a:pt x="6391" y="3271"/>
                </a:cubicBezTo>
                <a:cubicBezTo>
                  <a:pt x="6424" y="3271"/>
                  <a:pt x="6459" y="3258"/>
                  <a:pt x="6484" y="3232"/>
                </a:cubicBezTo>
                <a:cubicBezTo>
                  <a:pt x="6533" y="3179"/>
                  <a:pt x="6533" y="3094"/>
                  <a:pt x="6481" y="3042"/>
                </a:cubicBezTo>
                <a:close/>
                <a:moveTo>
                  <a:pt x="1984" y="4772"/>
                </a:moveTo>
                <a:lnTo>
                  <a:pt x="1983" y="4772"/>
                </a:lnTo>
                <a:lnTo>
                  <a:pt x="1772" y="4888"/>
                </a:lnTo>
                <a:lnTo>
                  <a:pt x="1572" y="4778"/>
                </a:lnTo>
                <a:lnTo>
                  <a:pt x="1571" y="4778"/>
                </a:lnTo>
                <a:lnTo>
                  <a:pt x="685" y="4287"/>
                </a:lnTo>
                <a:lnTo>
                  <a:pt x="685" y="3071"/>
                </a:lnTo>
                <a:lnTo>
                  <a:pt x="1772" y="2468"/>
                </a:lnTo>
                <a:lnTo>
                  <a:pt x="2859" y="3071"/>
                </a:lnTo>
                <a:lnTo>
                  <a:pt x="2859" y="4287"/>
                </a:lnTo>
                <a:lnTo>
                  <a:pt x="2859" y="4287"/>
                </a:lnTo>
                <a:lnTo>
                  <a:pt x="1984" y="4772"/>
                </a:lnTo>
                <a:close/>
                <a:moveTo>
                  <a:pt x="5847" y="2647"/>
                </a:moveTo>
                <a:lnTo>
                  <a:pt x="5847" y="2647"/>
                </a:lnTo>
                <a:lnTo>
                  <a:pt x="4760" y="3250"/>
                </a:lnTo>
                <a:lnTo>
                  <a:pt x="3673" y="2647"/>
                </a:lnTo>
                <a:lnTo>
                  <a:pt x="3673" y="1431"/>
                </a:lnTo>
                <a:lnTo>
                  <a:pt x="4548" y="946"/>
                </a:lnTo>
                <a:lnTo>
                  <a:pt x="4549" y="946"/>
                </a:lnTo>
                <a:lnTo>
                  <a:pt x="4760" y="828"/>
                </a:lnTo>
                <a:lnTo>
                  <a:pt x="4960" y="939"/>
                </a:lnTo>
                <a:lnTo>
                  <a:pt x="4961" y="939"/>
                </a:lnTo>
                <a:lnTo>
                  <a:pt x="5847" y="1430"/>
                </a:lnTo>
                <a:lnTo>
                  <a:pt x="5847" y="2647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cells_181967">
            <a:extLst>
              <a:ext uri="{FF2B5EF4-FFF2-40B4-BE49-F238E27FC236}">
                <a16:creationId xmlns:a16="http://schemas.microsoft.com/office/drawing/2014/main" id="{0B0FC8A3-B448-4E93-B5CD-E041F3640968}"/>
              </a:ext>
            </a:extLst>
          </p:cNvPr>
          <p:cNvSpPr/>
          <p:nvPr/>
        </p:nvSpPr>
        <p:spPr>
          <a:xfrm>
            <a:off x="1035020" y="4150388"/>
            <a:ext cx="609685" cy="608804"/>
          </a:xfrm>
          <a:custGeom>
            <a:avLst/>
            <a:gdLst>
              <a:gd name="connsiteX0" fmla="*/ 273410 w 607599"/>
              <a:gd name="connsiteY0" fmla="*/ 505602 h 606722"/>
              <a:gd name="connsiteX1" fmla="*/ 283559 w 607599"/>
              <a:gd name="connsiteY1" fmla="*/ 515732 h 606722"/>
              <a:gd name="connsiteX2" fmla="*/ 283559 w 607599"/>
              <a:gd name="connsiteY2" fmla="*/ 546032 h 606722"/>
              <a:gd name="connsiteX3" fmla="*/ 324063 w 607599"/>
              <a:gd name="connsiteY3" fmla="*/ 546032 h 606722"/>
              <a:gd name="connsiteX4" fmla="*/ 324063 w 607599"/>
              <a:gd name="connsiteY4" fmla="*/ 515732 h 606722"/>
              <a:gd name="connsiteX5" fmla="*/ 334212 w 607599"/>
              <a:gd name="connsiteY5" fmla="*/ 505602 h 606722"/>
              <a:gd name="connsiteX6" fmla="*/ 344271 w 607599"/>
              <a:gd name="connsiteY6" fmla="*/ 515732 h 606722"/>
              <a:gd name="connsiteX7" fmla="*/ 344271 w 607599"/>
              <a:gd name="connsiteY7" fmla="*/ 596592 h 606722"/>
              <a:gd name="connsiteX8" fmla="*/ 334212 w 607599"/>
              <a:gd name="connsiteY8" fmla="*/ 606722 h 606722"/>
              <a:gd name="connsiteX9" fmla="*/ 324063 w 607599"/>
              <a:gd name="connsiteY9" fmla="*/ 596592 h 606722"/>
              <a:gd name="connsiteX10" fmla="*/ 324063 w 607599"/>
              <a:gd name="connsiteY10" fmla="*/ 566292 h 606722"/>
              <a:gd name="connsiteX11" fmla="*/ 283559 w 607599"/>
              <a:gd name="connsiteY11" fmla="*/ 566292 h 606722"/>
              <a:gd name="connsiteX12" fmla="*/ 283559 w 607599"/>
              <a:gd name="connsiteY12" fmla="*/ 596592 h 606722"/>
              <a:gd name="connsiteX13" fmla="*/ 273410 w 607599"/>
              <a:gd name="connsiteY13" fmla="*/ 606722 h 606722"/>
              <a:gd name="connsiteX14" fmla="*/ 263262 w 607599"/>
              <a:gd name="connsiteY14" fmla="*/ 596592 h 606722"/>
              <a:gd name="connsiteX15" fmla="*/ 263262 w 607599"/>
              <a:gd name="connsiteY15" fmla="*/ 515732 h 606722"/>
              <a:gd name="connsiteX16" fmla="*/ 273410 w 607599"/>
              <a:gd name="connsiteY16" fmla="*/ 505602 h 606722"/>
              <a:gd name="connsiteX17" fmla="*/ 496279 w 607599"/>
              <a:gd name="connsiteY17" fmla="*/ 424704 h 606722"/>
              <a:gd name="connsiteX18" fmla="*/ 465839 w 607599"/>
              <a:gd name="connsiteY18" fmla="*/ 455008 h 606722"/>
              <a:gd name="connsiteX19" fmla="*/ 470556 w 607599"/>
              <a:gd name="connsiteY19" fmla="*/ 471182 h 606722"/>
              <a:gd name="connsiteX20" fmla="*/ 470645 w 607599"/>
              <a:gd name="connsiteY20" fmla="*/ 471182 h 606722"/>
              <a:gd name="connsiteX21" fmla="*/ 470645 w 607599"/>
              <a:gd name="connsiteY21" fmla="*/ 471360 h 606722"/>
              <a:gd name="connsiteX22" fmla="*/ 496190 w 607599"/>
              <a:gd name="connsiteY22" fmla="*/ 485312 h 606722"/>
              <a:gd name="connsiteX23" fmla="*/ 517730 w 607599"/>
              <a:gd name="connsiteY23" fmla="*/ 476425 h 606722"/>
              <a:gd name="connsiteX24" fmla="*/ 526542 w 607599"/>
              <a:gd name="connsiteY24" fmla="*/ 455008 h 606722"/>
              <a:gd name="connsiteX25" fmla="*/ 517730 w 607599"/>
              <a:gd name="connsiteY25" fmla="*/ 433591 h 606722"/>
              <a:gd name="connsiteX26" fmla="*/ 496279 w 607599"/>
              <a:gd name="connsiteY26" fmla="*/ 424704 h 606722"/>
              <a:gd name="connsiteX27" fmla="*/ 111414 w 607599"/>
              <a:gd name="connsiteY27" fmla="*/ 424704 h 606722"/>
              <a:gd name="connsiteX28" fmla="*/ 80973 w 607599"/>
              <a:gd name="connsiteY28" fmla="*/ 455008 h 606722"/>
              <a:gd name="connsiteX29" fmla="*/ 111414 w 607599"/>
              <a:gd name="connsiteY29" fmla="*/ 485312 h 606722"/>
              <a:gd name="connsiteX30" fmla="*/ 132864 w 607599"/>
              <a:gd name="connsiteY30" fmla="*/ 476425 h 606722"/>
              <a:gd name="connsiteX31" fmla="*/ 136781 w 607599"/>
              <a:gd name="connsiteY31" fmla="*/ 471626 h 606722"/>
              <a:gd name="connsiteX32" fmla="*/ 136959 w 607599"/>
              <a:gd name="connsiteY32" fmla="*/ 471271 h 606722"/>
              <a:gd name="connsiteX33" fmla="*/ 137048 w 607599"/>
              <a:gd name="connsiteY33" fmla="*/ 471093 h 606722"/>
              <a:gd name="connsiteX34" fmla="*/ 141765 w 607599"/>
              <a:gd name="connsiteY34" fmla="*/ 455008 h 606722"/>
              <a:gd name="connsiteX35" fmla="*/ 132864 w 607599"/>
              <a:gd name="connsiteY35" fmla="*/ 433591 h 606722"/>
              <a:gd name="connsiteX36" fmla="*/ 111414 w 607599"/>
              <a:gd name="connsiteY36" fmla="*/ 424704 h 606722"/>
              <a:gd name="connsiteX37" fmla="*/ 455695 w 607599"/>
              <a:gd name="connsiteY37" fmla="*/ 303290 h 606722"/>
              <a:gd name="connsiteX38" fmla="*/ 465856 w 607599"/>
              <a:gd name="connsiteY38" fmla="*/ 313427 h 606722"/>
              <a:gd name="connsiteX39" fmla="*/ 465856 w 607599"/>
              <a:gd name="connsiteY39" fmla="*/ 374162 h 606722"/>
              <a:gd name="connsiteX40" fmla="*/ 455695 w 607599"/>
              <a:gd name="connsiteY40" fmla="*/ 384299 h 606722"/>
              <a:gd name="connsiteX41" fmla="*/ 445533 w 607599"/>
              <a:gd name="connsiteY41" fmla="*/ 374162 h 606722"/>
              <a:gd name="connsiteX42" fmla="*/ 445533 w 607599"/>
              <a:gd name="connsiteY42" fmla="*/ 313427 h 606722"/>
              <a:gd name="connsiteX43" fmla="*/ 455695 w 607599"/>
              <a:gd name="connsiteY43" fmla="*/ 303290 h 606722"/>
              <a:gd name="connsiteX44" fmla="*/ 151920 w 607599"/>
              <a:gd name="connsiteY44" fmla="*/ 303290 h 606722"/>
              <a:gd name="connsiteX45" fmla="*/ 162001 w 607599"/>
              <a:gd name="connsiteY45" fmla="*/ 313427 h 606722"/>
              <a:gd name="connsiteX46" fmla="*/ 162001 w 607599"/>
              <a:gd name="connsiteY46" fmla="*/ 374162 h 606722"/>
              <a:gd name="connsiteX47" fmla="*/ 151920 w 607599"/>
              <a:gd name="connsiteY47" fmla="*/ 384299 h 606722"/>
              <a:gd name="connsiteX48" fmla="*/ 141749 w 607599"/>
              <a:gd name="connsiteY48" fmla="*/ 374162 h 606722"/>
              <a:gd name="connsiteX49" fmla="*/ 141749 w 607599"/>
              <a:gd name="connsiteY49" fmla="*/ 313427 h 606722"/>
              <a:gd name="connsiteX50" fmla="*/ 151920 w 607599"/>
              <a:gd name="connsiteY50" fmla="*/ 303290 h 606722"/>
              <a:gd name="connsiteX51" fmla="*/ 496279 w 607599"/>
              <a:gd name="connsiteY51" fmla="*/ 202265 h 606722"/>
              <a:gd name="connsiteX52" fmla="*/ 470556 w 607599"/>
              <a:gd name="connsiteY52" fmla="*/ 216484 h 606722"/>
              <a:gd name="connsiteX53" fmla="*/ 470467 w 607599"/>
              <a:gd name="connsiteY53" fmla="*/ 216573 h 606722"/>
              <a:gd name="connsiteX54" fmla="*/ 470467 w 607599"/>
              <a:gd name="connsiteY54" fmla="*/ 216662 h 606722"/>
              <a:gd name="connsiteX55" fmla="*/ 465839 w 607599"/>
              <a:gd name="connsiteY55" fmla="*/ 232570 h 606722"/>
              <a:gd name="connsiteX56" fmla="*/ 496190 w 607599"/>
              <a:gd name="connsiteY56" fmla="*/ 262874 h 606722"/>
              <a:gd name="connsiteX57" fmla="*/ 517730 w 607599"/>
              <a:gd name="connsiteY57" fmla="*/ 253987 h 606722"/>
              <a:gd name="connsiteX58" fmla="*/ 526631 w 607599"/>
              <a:gd name="connsiteY58" fmla="*/ 232570 h 606722"/>
              <a:gd name="connsiteX59" fmla="*/ 517730 w 607599"/>
              <a:gd name="connsiteY59" fmla="*/ 211152 h 606722"/>
              <a:gd name="connsiteX60" fmla="*/ 496279 w 607599"/>
              <a:gd name="connsiteY60" fmla="*/ 202265 h 606722"/>
              <a:gd name="connsiteX61" fmla="*/ 111414 w 607599"/>
              <a:gd name="connsiteY61" fmla="*/ 202265 h 606722"/>
              <a:gd name="connsiteX62" fmla="*/ 80973 w 607599"/>
              <a:gd name="connsiteY62" fmla="*/ 232570 h 606722"/>
              <a:gd name="connsiteX63" fmla="*/ 111414 w 607599"/>
              <a:gd name="connsiteY63" fmla="*/ 262874 h 606722"/>
              <a:gd name="connsiteX64" fmla="*/ 132864 w 607599"/>
              <a:gd name="connsiteY64" fmla="*/ 253987 h 606722"/>
              <a:gd name="connsiteX65" fmla="*/ 141765 w 607599"/>
              <a:gd name="connsiteY65" fmla="*/ 232570 h 606722"/>
              <a:gd name="connsiteX66" fmla="*/ 137226 w 607599"/>
              <a:gd name="connsiteY66" fmla="*/ 216751 h 606722"/>
              <a:gd name="connsiteX67" fmla="*/ 137048 w 607599"/>
              <a:gd name="connsiteY67" fmla="*/ 216573 h 606722"/>
              <a:gd name="connsiteX68" fmla="*/ 136959 w 607599"/>
              <a:gd name="connsiteY68" fmla="*/ 216307 h 606722"/>
              <a:gd name="connsiteX69" fmla="*/ 132864 w 607599"/>
              <a:gd name="connsiteY69" fmla="*/ 211063 h 606722"/>
              <a:gd name="connsiteX70" fmla="*/ 111414 w 607599"/>
              <a:gd name="connsiteY70" fmla="*/ 202265 h 606722"/>
              <a:gd name="connsiteX71" fmla="*/ 360624 w 607599"/>
              <a:gd name="connsiteY71" fmla="*/ 189755 h 606722"/>
              <a:gd name="connsiteX72" fmla="*/ 413346 w 607599"/>
              <a:gd name="connsiteY72" fmla="*/ 220159 h 606722"/>
              <a:gd name="connsiteX73" fmla="*/ 416997 w 607599"/>
              <a:gd name="connsiteY73" fmla="*/ 233939 h 606722"/>
              <a:gd name="connsiteX74" fmla="*/ 408270 w 607599"/>
              <a:gd name="connsiteY74" fmla="*/ 239006 h 606722"/>
              <a:gd name="connsiteX75" fmla="*/ 403193 w 607599"/>
              <a:gd name="connsiteY75" fmla="*/ 237672 h 606722"/>
              <a:gd name="connsiteX76" fmla="*/ 350561 w 607599"/>
              <a:gd name="connsiteY76" fmla="*/ 207268 h 606722"/>
              <a:gd name="connsiteX77" fmla="*/ 346821 w 607599"/>
              <a:gd name="connsiteY77" fmla="*/ 193489 h 606722"/>
              <a:gd name="connsiteX78" fmla="*/ 360624 w 607599"/>
              <a:gd name="connsiteY78" fmla="*/ 189755 h 606722"/>
              <a:gd name="connsiteX79" fmla="*/ 303846 w 607599"/>
              <a:gd name="connsiteY79" fmla="*/ 80871 h 606722"/>
              <a:gd name="connsiteX80" fmla="*/ 273406 w 607599"/>
              <a:gd name="connsiteY80" fmla="*/ 111264 h 606722"/>
              <a:gd name="connsiteX81" fmla="*/ 303757 w 607599"/>
              <a:gd name="connsiteY81" fmla="*/ 141568 h 606722"/>
              <a:gd name="connsiteX82" fmla="*/ 325297 w 607599"/>
              <a:gd name="connsiteY82" fmla="*/ 132681 h 606722"/>
              <a:gd name="connsiteX83" fmla="*/ 334198 w 607599"/>
              <a:gd name="connsiteY83" fmla="*/ 111264 h 606722"/>
              <a:gd name="connsiteX84" fmla="*/ 325297 w 607599"/>
              <a:gd name="connsiteY84" fmla="*/ 89757 h 606722"/>
              <a:gd name="connsiteX85" fmla="*/ 303846 w 607599"/>
              <a:gd name="connsiteY85" fmla="*/ 80871 h 606722"/>
              <a:gd name="connsiteX86" fmla="*/ 303757 w 607599"/>
              <a:gd name="connsiteY86" fmla="*/ 0 h 606722"/>
              <a:gd name="connsiteX87" fmla="*/ 313904 w 607599"/>
              <a:gd name="connsiteY87" fmla="*/ 10131 h 606722"/>
              <a:gd name="connsiteX88" fmla="*/ 313904 w 607599"/>
              <a:gd name="connsiteY88" fmla="*/ 61675 h 606722"/>
              <a:gd name="connsiteX89" fmla="*/ 339627 w 607599"/>
              <a:gd name="connsiteY89" fmla="*/ 75450 h 606722"/>
              <a:gd name="connsiteX90" fmla="*/ 354402 w 607599"/>
              <a:gd name="connsiteY90" fmla="*/ 111264 h 606722"/>
              <a:gd name="connsiteX91" fmla="*/ 350753 w 607599"/>
              <a:gd name="connsiteY91" fmla="*/ 130193 h 606722"/>
              <a:gd name="connsiteX92" fmla="*/ 459520 w 607599"/>
              <a:gd name="connsiteY92" fmla="*/ 197911 h 606722"/>
              <a:gd name="connsiteX93" fmla="*/ 496190 w 607599"/>
              <a:gd name="connsiteY93" fmla="*/ 182003 h 606722"/>
              <a:gd name="connsiteX94" fmla="*/ 532060 w 607599"/>
              <a:gd name="connsiteY94" fmla="*/ 196844 h 606722"/>
              <a:gd name="connsiteX95" fmla="*/ 546835 w 607599"/>
              <a:gd name="connsiteY95" fmla="*/ 232570 h 606722"/>
              <a:gd name="connsiteX96" fmla="*/ 531971 w 607599"/>
              <a:gd name="connsiteY96" fmla="*/ 268295 h 606722"/>
              <a:gd name="connsiteX97" fmla="*/ 506337 w 607599"/>
              <a:gd name="connsiteY97" fmla="*/ 282069 h 606722"/>
              <a:gd name="connsiteX98" fmla="*/ 506337 w 607599"/>
              <a:gd name="connsiteY98" fmla="*/ 405508 h 606722"/>
              <a:gd name="connsiteX99" fmla="*/ 532060 w 607599"/>
              <a:gd name="connsiteY99" fmla="*/ 419283 h 606722"/>
              <a:gd name="connsiteX100" fmla="*/ 546835 w 607599"/>
              <a:gd name="connsiteY100" fmla="*/ 455008 h 606722"/>
              <a:gd name="connsiteX101" fmla="*/ 542652 w 607599"/>
              <a:gd name="connsiteY101" fmla="*/ 475003 h 606722"/>
              <a:gd name="connsiteX102" fmla="*/ 603266 w 607599"/>
              <a:gd name="connsiteY102" fmla="*/ 517483 h 606722"/>
              <a:gd name="connsiteX103" fmla="*/ 605758 w 607599"/>
              <a:gd name="connsiteY103" fmla="*/ 531613 h 606722"/>
              <a:gd name="connsiteX104" fmla="*/ 597480 w 607599"/>
              <a:gd name="connsiteY104" fmla="*/ 535879 h 606722"/>
              <a:gd name="connsiteX105" fmla="*/ 591695 w 607599"/>
              <a:gd name="connsiteY105" fmla="*/ 534101 h 606722"/>
              <a:gd name="connsiteX106" fmla="*/ 531081 w 607599"/>
              <a:gd name="connsiteY106" fmla="*/ 491533 h 606722"/>
              <a:gd name="connsiteX107" fmla="*/ 496190 w 607599"/>
              <a:gd name="connsiteY107" fmla="*/ 505574 h 606722"/>
              <a:gd name="connsiteX108" fmla="*/ 459787 w 607599"/>
              <a:gd name="connsiteY108" fmla="*/ 490022 h 606722"/>
              <a:gd name="connsiteX109" fmla="*/ 380125 w 607599"/>
              <a:gd name="connsiteY109" fmla="*/ 540500 h 606722"/>
              <a:gd name="connsiteX110" fmla="*/ 374696 w 607599"/>
              <a:gd name="connsiteY110" fmla="*/ 542099 h 606722"/>
              <a:gd name="connsiteX111" fmla="*/ 366151 w 607599"/>
              <a:gd name="connsiteY111" fmla="*/ 537389 h 606722"/>
              <a:gd name="connsiteX112" fmla="*/ 369266 w 607599"/>
              <a:gd name="connsiteY112" fmla="*/ 523437 h 606722"/>
              <a:gd name="connsiteX113" fmla="*/ 449017 w 607599"/>
              <a:gd name="connsiteY113" fmla="*/ 472959 h 606722"/>
              <a:gd name="connsiteX114" fmla="*/ 445545 w 607599"/>
              <a:gd name="connsiteY114" fmla="*/ 455008 h 606722"/>
              <a:gd name="connsiteX115" fmla="*/ 486044 w 607599"/>
              <a:gd name="connsiteY115" fmla="*/ 405508 h 606722"/>
              <a:gd name="connsiteX116" fmla="*/ 486044 w 607599"/>
              <a:gd name="connsiteY116" fmla="*/ 282069 h 606722"/>
              <a:gd name="connsiteX117" fmla="*/ 445545 w 607599"/>
              <a:gd name="connsiteY117" fmla="*/ 232570 h 606722"/>
              <a:gd name="connsiteX118" fmla="*/ 448928 w 607599"/>
              <a:gd name="connsiteY118" fmla="*/ 215062 h 606722"/>
              <a:gd name="connsiteX119" fmla="*/ 339538 w 607599"/>
              <a:gd name="connsiteY119" fmla="*/ 147078 h 606722"/>
              <a:gd name="connsiteX120" fmla="*/ 303846 w 607599"/>
              <a:gd name="connsiteY120" fmla="*/ 161741 h 606722"/>
              <a:gd name="connsiteX121" fmla="*/ 268066 w 607599"/>
              <a:gd name="connsiteY121" fmla="*/ 146989 h 606722"/>
              <a:gd name="connsiteX122" fmla="*/ 158765 w 607599"/>
              <a:gd name="connsiteY122" fmla="*/ 215062 h 606722"/>
              <a:gd name="connsiteX123" fmla="*/ 162059 w 607599"/>
              <a:gd name="connsiteY123" fmla="*/ 232570 h 606722"/>
              <a:gd name="connsiteX124" fmla="*/ 147194 w 607599"/>
              <a:gd name="connsiteY124" fmla="*/ 268295 h 606722"/>
              <a:gd name="connsiteX125" fmla="*/ 121471 w 607599"/>
              <a:gd name="connsiteY125" fmla="*/ 282069 h 606722"/>
              <a:gd name="connsiteX126" fmla="*/ 121471 w 607599"/>
              <a:gd name="connsiteY126" fmla="*/ 405508 h 606722"/>
              <a:gd name="connsiteX127" fmla="*/ 147194 w 607599"/>
              <a:gd name="connsiteY127" fmla="*/ 419283 h 606722"/>
              <a:gd name="connsiteX128" fmla="*/ 161970 w 607599"/>
              <a:gd name="connsiteY128" fmla="*/ 455008 h 606722"/>
              <a:gd name="connsiteX129" fmla="*/ 158587 w 607599"/>
              <a:gd name="connsiteY129" fmla="*/ 473048 h 606722"/>
              <a:gd name="connsiteX130" fmla="*/ 238337 w 607599"/>
              <a:gd name="connsiteY130" fmla="*/ 523704 h 606722"/>
              <a:gd name="connsiteX131" fmla="*/ 241453 w 607599"/>
              <a:gd name="connsiteY131" fmla="*/ 537656 h 606722"/>
              <a:gd name="connsiteX132" fmla="*/ 232908 w 607599"/>
              <a:gd name="connsiteY132" fmla="*/ 542366 h 606722"/>
              <a:gd name="connsiteX133" fmla="*/ 227479 w 607599"/>
              <a:gd name="connsiteY133" fmla="*/ 540766 h 606722"/>
              <a:gd name="connsiteX134" fmla="*/ 147728 w 607599"/>
              <a:gd name="connsiteY134" fmla="*/ 490111 h 606722"/>
              <a:gd name="connsiteX135" fmla="*/ 147194 w 607599"/>
              <a:gd name="connsiteY135" fmla="*/ 490733 h 606722"/>
              <a:gd name="connsiteX136" fmla="*/ 111414 w 607599"/>
              <a:gd name="connsiteY136" fmla="*/ 505574 h 606722"/>
              <a:gd name="connsiteX137" fmla="*/ 60769 w 607599"/>
              <a:gd name="connsiteY137" fmla="*/ 455008 h 606722"/>
              <a:gd name="connsiteX138" fmla="*/ 101267 w 607599"/>
              <a:gd name="connsiteY138" fmla="*/ 405508 h 606722"/>
              <a:gd name="connsiteX139" fmla="*/ 101267 w 607599"/>
              <a:gd name="connsiteY139" fmla="*/ 282069 h 606722"/>
              <a:gd name="connsiteX140" fmla="*/ 60769 w 607599"/>
              <a:gd name="connsiteY140" fmla="*/ 232570 h 606722"/>
              <a:gd name="connsiteX141" fmla="*/ 64863 w 607599"/>
              <a:gd name="connsiteY141" fmla="*/ 212574 h 606722"/>
              <a:gd name="connsiteX142" fmla="*/ 4249 w 607599"/>
              <a:gd name="connsiteY142" fmla="*/ 170095 h 606722"/>
              <a:gd name="connsiteX143" fmla="*/ 1846 w 607599"/>
              <a:gd name="connsiteY143" fmla="*/ 155965 h 606722"/>
              <a:gd name="connsiteX144" fmla="*/ 15909 w 607599"/>
              <a:gd name="connsiteY144" fmla="*/ 153476 h 606722"/>
              <a:gd name="connsiteX145" fmla="*/ 76523 w 607599"/>
              <a:gd name="connsiteY145" fmla="*/ 196044 h 606722"/>
              <a:gd name="connsiteX146" fmla="*/ 111414 w 607599"/>
              <a:gd name="connsiteY146" fmla="*/ 182003 h 606722"/>
              <a:gd name="connsiteX147" fmla="*/ 147194 w 607599"/>
              <a:gd name="connsiteY147" fmla="*/ 196844 h 606722"/>
              <a:gd name="connsiteX148" fmla="*/ 148084 w 607599"/>
              <a:gd name="connsiteY148" fmla="*/ 197822 h 606722"/>
              <a:gd name="connsiteX149" fmla="*/ 256940 w 607599"/>
              <a:gd name="connsiteY149" fmla="*/ 130193 h 606722"/>
              <a:gd name="connsiteX150" fmla="*/ 253113 w 607599"/>
              <a:gd name="connsiteY150" fmla="*/ 111264 h 606722"/>
              <a:gd name="connsiteX151" fmla="*/ 293700 w 607599"/>
              <a:gd name="connsiteY151" fmla="*/ 61675 h 606722"/>
              <a:gd name="connsiteX152" fmla="*/ 293700 w 607599"/>
              <a:gd name="connsiteY152" fmla="*/ 10131 h 606722"/>
              <a:gd name="connsiteX153" fmla="*/ 303757 w 607599"/>
              <a:gd name="connsiteY15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607599" h="606722">
                <a:moveTo>
                  <a:pt x="273410" y="505602"/>
                </a:moveTo>
                <a:cubicBezTo>
                  <a:pt x="279019" y="505602"/>
                  <a:pt x="283559" y="510134"/>
                  <a:pt x="283559" y="515732"/>
                </a:cubicBezTo>
                <a:lnTo>
                  <a:pt x="283559" y="546032"/>
                </a:lnTo>
                <a:lnTo>
                  <a:pt x="324063" y="546032"/>
                </a:lnTo>
                <a:lnTo>
                  <a:pt x="324063" y="515732"/>
                </a:lnTo>
                <a:cubicBezTo>
                  <a:pt x="324063" y="510134"/>
                  <a:pt x="328603" y="505602"/>
                  <a:pt x="334212" y="505602"/>
                </a:cubicBezTo>
                <a:cubicBezTo>
                  <a:pt x="339820" y="505602"/>
                  <a:pt x="344271" y="510134"/>
                  <a:pt x="344271" y="515732"/>
                </a:cubicBezTo>
                <a:lnTo>
                  <a:pt x="344271" y="596592"/>
                </a:lnTo>
                <a:cubicBezTo>
                  <a:pt x="344271" y="602190"/>
                  <a:pt x="339820" y="606722"/>
                  <a:pt x="334212" y="606722"/>
                </a:cubicBezTo>
                <a:cubicBezTo>
                  <a:pt x="328603" y="606722"/>
                  <a:pt x="324063" y="602190"/>
                  <a:pt x="324063" y="596592"/>
                </a:cubicBezTo>
                <a:lnTo>
                  <a:pt x="324063" y="566292"/>
                </a:lnTo>
                <a:lnTo>
                  <a:pt x="283559" y="566292"/>
                </a:lnTo>
                <a:lnTo>
                  <a:pt x="283559" y="596592"/>
                </a:lnTo>
                <a:cubicBezTo>
                  <a:pt x="283559" y="602190"/>
                  <a:pt x="279019" y="606722"/>
                  <a:pt x="273410" y="606722"/>
                </a:cubicBezTo>
                <a:cubicBezTo>
                  <a:pt x="267802" y="606722"/>
                  <a:pt x="263262" y="602190"/>
                  <a:pt x="263262" y="596592"/>
                </a:cubicBezTo>
                <a:lnTo>
                  <a:pt x="263262" y="515732"/>
                </a:lnTo>
                <a:cubicBezTo>
                  <a:pt x="263262" y="510134"/>
                  <a:pt x="267802" y="505602"/>
                  <a:pt x="273410" y="505602"/>
                </a:cubicBezTo>
                <a:close/>
                <a:moveTo>
                  <a:pt x="496279" y="424704"/>
                </a:moveTo>
                <a:cubicBezTo>
                  <a:pt x="479457" y="424704"/>
                  <a:pt x="465839" y="438301"/>
                  <a:pt x="465839" y="455008"/>
                </a:cubicBezTo>
                <a:cubicBezTo>
                  <a:pt x="465839" y="460962"/>
                  <a:pt x="467619" y="466472"/>
                  <a:pt x="470556" y="471182"/>
                </a:cubicBezTo>
                <a:cubicBezTo>
                  <a:pt x="470556" y="471182"/>
                  <a:pt x="470645" y="471182"/>
                  <a:pt x="470645" y="471182"/>
                </a:cubicBezTo>
                <a:cubicBezTo>
                  <a:pt x="470645" y="471182"/>
                  <a:pt x="470645" y="471271"/>
                  <a:pt x="470645" y="471360"/>
                </a:cubicBezTo>
                <a:cubicBezTo>
                  <a:pt x="476075" y="479714"/>
                  <a:pt x="485510" y="485312"/>
                  <a:pt x="496190" y="485312"/>
                </a:cubicBezTo>
                <a:cubicBezTo>
                  <a:pt x="504290" y="485312"/>
                  <a:pt x="511945" y="482202"/>
                  <a:pt x="517730" y="476425"/>
                </a:cubicBezTo>
                <a:cubicBezTo>
                  <a:pt x="523427" y="470738"/>
                  <a:pt x="526542" y="463095"/>
                  <a:pt x="526542" y="455008"/>
                </a:cubicBezTo>
                <a:cubicBezTo>
                  <a:pt x="526542" y="446921"/>
                  <a:pt x="523427" y="439278"/>
                  <a:pt x="517730" y="433591"/>
                </a:cubicBezTo>
                <a:cubicBezTo>
                  <a:pt x="511945" y="427814"/>
                  <a:pt x="504379" y="424704"/>
                  <a:pt x="496279" y="424704"/>
                </a:cubicBezTo>
                <a:close/>
                <a:moveTo>
                  <a:pt x="111414" y="424704"/>
                </a:moveTo>
                <a:cubicBezTo>
                  <a:pt x="94680" y="424704"/>
                  <a:pt x="80973" y="438301"/>
                  <a:pt x="80973" y="455008"/>
                </a:cubicBezTo>
                <a:cubicBezTo>
                  <a:pt x="80973" y="471715"/>
                  <a:pt x="94680" y="485312"/>
                  <a:pt x="111414" y="485312"/>
                </a:cubicBezTo>
                <a:cubicBezTo>
                  <a:pt x="119513" y="485312"/>
                  <a:pt x="127168" y="482202"/>
                  <a:pt x="132864" y="476425"/>
                </a:cubicBezTo>
                <a:cubicBezTo>
                  <a:pt x="134377" y="474915"/>
                  <a:pt x="135623" y="473315"/>
                  <a:pt x="136781" y="471626"/>
                </a:cubicBezTo>
                <a:cubicBezTo>
                  <a:pt x="136870" y="471449"/>
                  <a:pt x="136870" y="471360"/>
                  <a:pt x="136959" y="471271"/>
                </a:cubicBezTo>
                <a:cubicBezTo>
                  <a:pt x="136959" y="471182"/>
                  <a:pt x="137048" y="471182"/>
                  <a:pt x="137048" y="471093"/>
                </a:cubicBezTo>
                <a:cubicBezTo>
                  <a:pt x="140074" y="466383"/>
                  <a:pt x="141765" y="460785"/>
                  <a:pt x="141765" y="455008"/>
                </a:cubicBezTo>
                <a:cubicBezTo>
                  <a:pt x="141765" y="446921"/>
                  <a:pt x="138650" y="439278"/>
                  <a:pt x="132864" y="433591"/>
                </a:cubicBezTo>
                <a:cubicBezTo>
                  <a:pt x="127168" y="427814"/>
                  <a:pt x="119513" y="424704"/>
                  <a:pt x="111414" y="424704"/>
                </a:cubicBezTo>
                <a:close/>
                <a:moveTo>
                  <a:pt x="455695" y="303290"/>
                </a:moveTo>
                <a:cubicBezTo>
                  <a:pt x="461310" y="303290"/>
                  <a:pt x="465856" y="307825"/>
                  <a:pt x="465856" y="313427"/>
                </a:cubicBezTo>
                <a:lnTo>
                  <a:pt x="465856" y="374162"/>
                </a:lnTo>
                <a:cubicBezTo>
                  <a:pt x="465856" y="379764"/>
                  <a:pt x="461310" y="384299"/>
                  <a:pt x="455695" y="384299"/>
                </a:cubicBezTo>
                <a:cubicBezTo>
                  <a:pt x="450079" y="384299"/>
                  <a:pt x="445533" y="379764"/>
                  <a:pt x="445533" y="374162"/>
                </a:cubicBezTo>
                <a:lnTo>
                  <a:pt x="445533" y="313427"/>
                </a:lnTo>
                <a:cubicBezTo>
                  <a:pt x="445533" y="307825"/>
                  <a:pt x="450079" y="303290"/>
                  <a:pt x="455695" y="303290"/>
                </a:cubicBezTo>
                <a:close/>
                <a:moveTo>
                  <a:pt x="151920" y="303290"/>
                </a:moveTo>
                <a:cubicBezTo>
                  <a:pt x="157540" y="303290"/>
                  <a:pt x="162001" y="307825"/>
                  <a:pt x="162001" y="313427"/>
                </a:cubicBezTo>
                <a:lnTo>
                  <a:pt x="162001" y="374162"/>
                </a:lnTo>
                <a:cubicBezTo>
                  <a:pt x="162001" y="379764"/>
                  <a:pt x="157540" y="384299"/>
                  <a:pt x="151920" y="384299"/>
                </a:cubicBezTo>
                <a:cubicBezTo>
                  <a:pt x="146299" y="384299"/>
                  <a:pt x="141749" y="379764"/>
                  <a:pt x="141749" y="374162"/>
                </a:cubicBezTo>
                <a:lnTo>
                  <a:pt x="141749" y="313427"/>
                </a:lnTo>
                <a:cubicBezTo>
                  <a:pt x="141749" y="307825"/>
                  <a:pt x="146299" y="303290"/>
                  <a:pt x="151920" y="303290"/>
                </a:cubicBezTo>
                <a:close/>
                <a:moveTo>
                  <a:pt x="496279" y="202265"/>
                </a:moveTo>
                <a:cubicBezTo>
                  <a:pt x="485421" y="202265"/>
                  <a:pt x="475897" y="207953"/>
                  <a:pt x="470556" y="216484"/>
                </a:cubicBezTo>
                <a:cubicBezTo>
                  <a:pt x="470556" y="216573"/>
                  <a:pt x="470556" y="216573"/>
                  <a:pt x="470467" y="216573"/>
                </a:cubicBezTo>
                <a:cubicBezTo>
                  <a:pt x="470467" y="216573"/>
                  <a:pt x="470467" y="216573"/>
                  <a:pt x="470467" y="216662"/>
                </a:cubicBezTo>
                <a:cubicBezTo>
                  <a:pt x="467619" y="221283"/>
                  <a:pt x="465839" y="226704"/>
                  <a:pt x="465839" y="232570"/>
                </a:cubicBezTo>
                <a:cubicBezTo>
                  <a:pt x="465839" y="249277"/>
                  <a:pt x="479457" y="262874"/>
                  <a:pt x="496190" y="262874"/>
                </a:cubicBezTo>
                <a:cubicBezTo>
                  <a:pt x="504290" y="262874"/>
                  <a:pt x="511945" y="259763"/>
                  <a:pt x="517730" y="253987"/>
                </a:cubicBezTo>
                <a:cubicBezTo>
                  <a:pt x="523427" y="248299"/>
                  <a:pt x="526631" y="240657"/>
                  <a:pt x="526631" y="232570"/>
                </a:cubicBezTo>
                <a:cubicBezTo>
                  <a:pt x="526631" y="224482"/>
                  <a:pt x="523427" y="216840"/>
                  <a:pt x="517730" y="211152"/>
                </a:cubicBezTo>
                <a:cubicBezTo>
                  <a:pt x="511945" y="205376"/>
                  <a:pt x="504379" y="202265"/>
                  <a:pt x="496279" y="202265"/>
                </a:cubicBezTo>
                <a:close/>
                <a:moveTo>
                  <a:pt x="111414" y="202265"/>
                </a:moveTo>
                <a:cubicBezTo>
                  <a:pt x="94680" y="202265"/>
                  <a:pt x="80973" y="215862"/>
                  <a:pt x="80973" y="232570"/>
                </a:cubicBezTo>
                <a:cubicBezTo>
                  <a:pt x="80973" y="249277"/>
                  <a:pt x="94680" y="262874"/>
                  <a:pt x="111414" y="262874"/>
                </a:cubicBezTo>
                <a:cubicBezTo>
                  <a:pt x="119513" y="262874"/>
                  <a:pt x="127168" y="259763"/>
                  <a:pt x="132864" y="253987"/>
                </a:cubicBezTo>
                <a:cubicBezTo>
                  <a:pt x="138561" y="248299"/>
                  <a:pt x="141765" y="240657"/>
                  <a:pt x="141765" y="232570"/>
                </a:cubicBezTo>
                <a:cubicBezTo>
                  <a:pt x="141765" y="226882"/>
                  <a:pt x="140074" y="221461"/>
                  <a:pt x="137226" y="216751"/>
                </a:cubicBezTo>
                <a:cubicBezTo>
                  <a:pt x="137137" y="216662"/>
                  <a:pt x="137137" y="216662"/>
                  <a:pt x="137048" y="216573"/>
                </a:cubicBezTo>
                <a:cubicBezTo>
                  <a:pt x="137048" y="216484"/>
                  <a:pt x="137048" y="216395"/>
                  <a:pt x="136959" y="216307"/>
                </a:cubicBezTo>
                <a:cubicBezTo>
                  <a:pt x="135801" y="214440"/>
                  <a:pt x="134466" y="212663"/>
                  <a:pt x="132864" y="211063"/>
                </a:cubicBezTo>
                <a:cubicBezTo>
                  <a:pt x="127168" y="205376"/>
                  <a:pt x="119513" y="202265"/>
                  <a:pt x="111414" y="202265"/>
                </a:cubicBezTo>
                <a:close/>
                <a:moveTo>
                  <a:pt x="360624" y="189755"/>
                </a:moveTo>
                <a:lnTo>
                  <a:pt x="413346" y="220159"/>
                </a:lnTo>
                <a:cubicBezTo>
                  <a:pt x="418155" y="222915"/>
                  <a:pt x="419847" y="229138"/>
                  <a:pt x="416997" y="233939"/>
                </a:cubicBezTo>
                <a:cubicBezTo>
                  <a:pt x="415127" y="237228"/>
                  <a:pt x="411743" y="239006"/>
                  <a:pt x="408270" y="239006"/>
                </a:cubicBezTo>
                <a:cubicBezTo>
                  <a:pt x="406578" y="239006"/>
                  <a:pt x="404796" y="238561"/>
                  <a:pt x="403193" y="237672"/>
                </a:cubicBezTo>
                <a:lnTo>
                  <a:pt x="350561" y="207268"/>
                </a:lnTo>
                <a:cubicBezTo>
                  <a:pt x="345663" y="204512"/>
                  <a:pt x="344060" y="198289"/>
                  <a:pt x="346821" y="193489"/>
                </a:cubicBezTo>
                <a:cubicBezTo>
                  <a:pt x="349581" y="188688"/>
                  <a:pt x="355815" y="186999"/>
                  <a:pt x="360624" y="189755"/>
                </a:cubicBezTo>
                <a:close/>
                <a:moveTo>
                  <a:pt x="303846" y="80871"/>
                </a:moveTo>
                <a:cubicBezTo>
                  <a:pt x="287024" y="80871"/>
                  <a:pt x="273406" y="94467"/>
                  <a:pt x="273406" y="111264"/>
                </a:cubicBezTo>
                <a:cubicBezTo>
                  <a:pt x="273406" y="127971"/>
                  <a:pt x="287024" y="141568"/>
                  <a:pt x="303757" y="141568"/>
                </a:cubicBezTo>
                <a:cubicBezTo>
                  <a:pt x="311946" y="141568"/>
                  <a:pt x="319512" y="138369"/>
                  <a:pt x="325297" y="132681"/>
                </a:cubicBezTo>
                <a:cubicBezTo>
                  <a:pt x="330994" y="126905"/>
                  <a:pt x="334198" y="119351"/>
                  <a:pt x="334198" y="111264"/>
                </a:cubicBezTo>
                <a:cubicBezTo>
                  <a:pt x="334198" y="103088"/>
                  <a:pt x="330994" y="95534"/>
                  <a:pt x="325297" y="89757"/>
                </a:cubicBezTo>
                <a:cubicBezTo>
                  <a:pt x="319601" y="84070"/>
                  <a:pt x="311946" y="80871"/>
                  <a:pt x="303846" y="80871"/>
                </a:cubicBezTo>
                <a:close/>
                <a:moveTo>
                  <a:pt x="303757" y="0"/>
                </a:moveTo>
                <a:cubicBezTo>
                  <a:pt x="309365" y="0"/>
                  <a:pt x="313904" y="4532"/>
                  <a:pt x="313904" y="10131"/>
                </a:cubicBezTo>
                <a:lnTo>
                  <a:pt x="313904" y="61675"/>
                </a:lnTo>
                <a:cubicBezTo>
                  <a:pt x="323606" y="63630"/>
                  <a:pt x="332507" y="68340"/>
                  <a:pt x="339627" y="75450"/>
                </a:cubicBezTo>
                <a:cubicBezTo>
                  <a:pt x="349151" y="85047"/>
                  <a:pt x="354402" y="97756"/>
                  <a:pt x="354402" y="111264"/>
                </a:cubicBezTo>
                <a:cubicBezTo>
                  <a:pt x="354402" y="117840"/>
                  <a:pt x="353156" y="124239"/>
                  <a:pt x="350753" y="130193"/>
                </a:cubicBezTo>
                <a:lnTo>
                  <a:pt x="459520" y="197911"/>
                </a:lnTo>
                <a:cubicBezTo>
                  <a:pt x="468776" y="188135"/>
                  <a:pt x="481771" y="182003"/>
                  <a:pt x="496190" y="182003"/>
                </a:cubicBezTo>
                <a:cubicBezTo>
                  <a:pt x="509719" y="182003"/>
                  <a:pt x="522447" y="187246"/>
                  <a:pt x="532060" y="196844"/>
                </a:cubicBezTo>
                <a:cubicBezTo>
                  <a:pt x="541584" y="206353"/>
                  <a:pt x="546835" y="219061"/>
                  <a:pt x="546835" y="232570"/>
                </a:cubicBezTo>
                <a:cubicBezTo>
                  <a:pt x="546835" y="246078"/>
                  <a:pt x="541584" y="258786"/>
                  <a:pt x="531971" y="268295"/>
                </a:cubicBezTo>
                <a:cubicBezTo>
                  <a:pt x="524851" y="275404"/>
                  <a:pt x="515950" y="280114"/>
                  <a:pt x="506337" y="282069"/>
                </a:cubicBezTo>
                <a:lnTo>
                  <a:pt x="506337" y="405508"/>
                </a:lnTo>
                <a:cubicBezTo>
                  <a:pt x="516039" y="407374"/>
                  <a:pt x="524940" y="412173"/>
                  <a:pt x="532060" y="419283"/>
                </a:cubicBezTo>
                <a:cubicBezTo>
                  <a:pt x="541584" y="428792"/>
                  <a:pt x="546835" y="441500"/>
                  <a:pt x="546835" y="455008"/>
                </a:cubicBezTo>
                <a:cubicBezTo>
                  <a:pt x="546835" y="462029"/>
                  <a:pt x="545411" y="468783"/>
                  <a:pt x="542652" y="475003"/>
                </a:cubicBezTo>
                <a:lnTo>
                  <a:pt x="603266" y="517483"/>
                </a:lnTo>
                <a:cubicBezTo>
                  <a:pt x="607894" y="520682"/>
                  <a:pt x="608962" y="526992"/>
                  <a:pt x="605758" y="531613"/>
                </a:cubicBezTo>
                <a:cubicBezTo>
                  <a:pt x="603800" y="534368"/>
                  <a:pt x="600684" y="535879"/>
                  <a:pt x="597480" y="535879"/>
                </a:cubicBezTo>
                <a:cubicBezTo>
                  <a:pt x="595433" y="535879"/>
                  <a:pt x="593386" y="535345"/>
                  <a:pt x="591695" y="534101"/>
                </a:cubicBezTo>
                <a:lnTo>
                  <a:pt x="531081" y="491533"/>
                </a:lnTo>
                <a:cubicBezTo>
                  <a:pt x="521557" y="500509"/>
                  <a:pt x="509274" y="505574"/>
                  <a:pt x="496190" y="505574"/>
                </a:cubicBezTo>
                <a:cubicBezTo>
                  <a:pt x="481949" y="505574"/>
                  <a:pt x="469043" y="499531"/>
                  <a:pt x="459787" y="490022"/>
                </a:cubicBezTo>
                <a:lnTo>
                  <a:pt x="380125" y="540500"/>
                </a:lnTo>
                <a:cubicBezTo>
                  <a:pt x="378434" y="541566"/>
                  <a:pt x="376565" y="542099"/>
                  <a:pt x="374696" y="542099"/>
                </a:cubicBezTo>
                <a:cubicBezTo>
                  <a:pt x="371314" y="542099"/>
                  <a:pt x="368020" y="540411"/>
                  <a:pt x="366151" y="537389"/>
                </a:cubicBezTo>
                <a:cubicBezTo>
                  <a:pt x="363125" y="532679"/>
                  <a:pt x="364549" y="526370"/>
                  <a:pt x="369266" y="523437"/>
                </a:cubicBezTo>
                <a:lnTo>
                  <a:pt x="449017" y="472959"/>
                </a:lnTo>
                <a:cubicBezTo>
                  <a:pt x="446881" y="467361"/>
                  <a:pt x="445545" y="461318"/>
                  <a:pt x="445545" y="455008"/>
                </a:cubicBezTo>
                <a:cubicBezTo>
                  <a:pt x="445545" y="430569"/>
                  <a:pt x="462991" y="410218"/>
                  <a:pt x="486044" y="405508"/>
                </a:cubicBezTo>
                <a:lnTo>
                  <a:pt x="486044" y="282069"/>
                </a:lnTo>
                <a:cubicBezTo>
                  <a:pt x="462991" y="277359"/>
                  <a:pt x="445545" y="257008"/>
                  <a:pt x="445545" y="232570"/>
                </a:cubicBezTo>
                <a:cubicBezTo>
                  <a:pt x="445545" y="226438"/>
                  <a:pt x="446881" y="220572"/>
                  <a:pt x="448928" y="215062"/>
                </a:cubicBezTo>
                <a:lnTo>
                  <a:pt x="339538" y="147078"/>
                </a:lnTo>
                <a:cubicBezTo>
                  <a:pt x="330014" y="156498"/>
                  <a:pt x="317286" y="161741"/>
                  <a:pt x="303846" y="161741"/>
                </a:cubicBezTo>
                <a:cubicBezTo>
                  <a:pt x="289872" y="161741"/>
                  <a:pt x="277233" y="156142"/>
                  <a:pt x="268066" y="146989"/>
                </a:cubicBezTo>
                <a:lnTo>
                  <a:pt x="158765" y="215062"/>
                </a:lnTo>
                <a:cubicBezTo>
                  <a:pt x="160812" y="220572"/>
                  <a:pt x="162059" y="226438"/>
                  <a:pt x="162059" y="232570"/>
                </a:cubicBezTo>
                <a:cubicBezTo>
                  <a:pt x="162059" y="246078"/>
                  <a:pt x="156718" y="258786"/>
                  <a:pt x="147194" y="268295"/>
                </a:cubicBezTo>
                <a:cubicBezTo>
                  <a:pt x="140074" y="275404"/>
                  <a:pt x="131173" y="280114"/>
                  <a:pt x="121471" y="282069"/>
                </a:cubicBezTo>
                <a:cubicBezTo>
                  <a:pt x="121471" y="307664"/>
                  <a:pt x="121471" y="380092"/>
                  <a:pt x="121471" y="405508"/>
                </a:cubicBezTo>
                <a:cubicBezTo>
                  <a:pt x="131173" y="407374"/>
                  <a:pt x="140074" y="412173"/>
                  <a:pt x="147194" y="419283"/>
                </a:cubicBezTo>
                <a:cubicBezTo>
                  <a:pt x="156718" y="428792"/>
                  <a:pt x="161970" y="441500"/>
                  <a:pt x="161970" y="455008"/>
                </a:cubicBezTo>
                <a:cubicBezTo>
                  <a:pt x="161970" y="461318"/>
                  <a:pt x="160812" y="467361"/>
                  <a:pt x="158587" y="473048"/>
                </a:cubicBezTo>
                <a:lnTo>
                  <a:pt x="238337" y="523704"/>
                </a:lnTo>
                <a:cubicBezTo>
                  <a:pt x="243055" y="526725"/>
                  <a:pt x="244479" y="532946"/>
                  <a:pt x="241453" y="537656"/>
                </a:cubicBezTo>
                <a:cubicBezTo>
                  <a:pt x="239494" y="540766"/>
                  <a:pt x="236201" y="542366"/>
                  <a:pt x="232908" y="542366"/>
                </a:cubicBezTo>
                <a:cubicBezTo>
                  <a:pt x="231039" y="542366"/>
                  <a:pt x="229170" y="541833"/>
                  <a:pt x="227479" y="540766"/>
                </a:cubicBezTo>
                <a:lnTo>
                  <a:pt x="147728" y="490111"/>
                </a:lnTo>
                <a:cubicBezTo>
                  <a:pt x="147550" y="490289"/>
                  <a:pt x="147372" y="490556"/>
                  <a:pt x="147194" y="490733"/>
                </a:cubicBezTo>
                <a:cubicBezTo>
                  <a:pt x="137671" y="500331"/>
                  <a:pt x="124943" y="505574"/>
                  <a:pt x="111414" y="505574"/>
                </a:cubicBezTo>
                <a:cubicBezTo>
                  <a:pt x="83465" y="505574"/>
                  <a:pt x="60769" y="482913"/>
                  <a:pt x="60769" y="455008"/>
                </a:cubicBezTo>
                <a:cubicBezTo>
                  <a:pt x="60769" y="430569"/>
                  <a:pt x="78214" y="410129"/>
                  <a:pt x="101267" y="405508"/>
                </a:cubicBezTo>
                <a:lnTo>
                  <a:pt x="101267" y="282069"/>
                </a:lnTo>
                <a:cubicBezTo>
                  <a:pt x="78214" y="277359"/>
                  <a:pt x="60769" y="257008"/>
                  <a:pt x="60769" y="232570"/>
                </a:cubicBezTo>
                <a:cubicBezTo>
                  <a:pt x="60769" y="225460"/>
                  <a:pt x="62193" y="218706"/>
                  <a:pt x="64863" y="212574"/>
                </a:cubicBezTo>
                <a:lnTo>
                  <a:pt x="4249" y="170095"/>
                </a:lnTo>
                <a:cubicBezTo>
                  <a:pt x="-290" y="166807"/>
                  <a:pt x="-1358" y="160497"/>
                  <a:pt x="1846" y="155965"/>
                </a:cubicBezTo>
                <a:cubicBezTo>
                  <a:pt x="5050" y="151432"/>
                  <a:pt x="11370" y="150277"/>
                  <a:pt x="15909" y="153476"/>
                </a:cubicBezTo>
                <a:lnTo>
                  <a:pt x="76523" y="196044"/>
                </a:lnTo>
                <a:cubicBezTo>
                  <a:pt x="85602" y="187424"/>
                  <a:pt x="97885" y="182003"/>
                  <a:pt x="111414" y="182003"/>
                </a:cubicBezTo>
                <a:cubicBezTo>
                  <a:pt x="124943" y="182003"/>
                  <a:pt x="137671" y="187246"/>
                  <a:pt x="147194" y="196844"/>
                </a:cubicBezTo>
                <a:cubicBezTo>
                  <a:pt x="147550" y="197111"/>
                  <a:pt x="147728" y="197555"/>
                  <a:pt x="148084" y="197822"/>
                </a:cubicBezTo>
                <a:lnTo>
                  <a:pt x="256940" y="130193"/>
                </a:lnTo>
                <a:cubicBezTo>
                  <a:pt x="254537" y="124327"/>
                  <a:pt x="253113" y="117929"/>
                  <a:pt x="253113" y="111264"/>
                </a:cubicBezTo>
                <a:cubicBezTo>
                  <a:pt x="253202" y="86825"/>
                  <a:pt x="270558" y="66385"/>
                  <a:pt x="293700" y="61675"/>
                </a:cubicBezTo>
                <a:lnTo>
                  <a:pt x="293700" y="10131"/>
                </a:lnTo>
                <a:cubicBezTo>
                  <a:pt x="293700" y="4532"/>
                  <a:pt x="298150" y="0"/>
                  <a:pt x="303757" y="0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2" name="iconfont-10086-4954950">
            <a:extLst>
              <a:ext uri="{FF2B5EF4-FFF2-40B4-BE49-F238E27FC236}">
                <a16:creationId xmlns:a16="http://schemas.microsoft.com/office/drawing/2014/main" id="{A3595E0C-CA57-406C-B285-8710EACA83E8}"/>
              </a:ext>
            </a:extLst>
          </p:cNvPr>
          <p:cNvSpPr/>
          <p:nvPr/>
        </p:nvSpPr>
        <p:spPr>
          <a:xfrm>
            <a:off x="1142889" y="5441820"/>
            <a:ext cx="435105" cy="435105"/>
          </a:xfrm>
          <a:custGeom>
            <a:avLst/>
            <a:gdLst>
              <a:gd name="T0" fmla="*/ 1163 w 11054"/>
              <a:gd name="T1" fmla="*/ 0 h 11054"/>
              <a:gd name="T2" fmla="*/ 0 w 11054"/>
              <a:gd name="T3" fmla="*/ 4043 h 11054"/>
              <a:gd name="T4" fmla="*/ 4043 w 11054"/>
              <a:gd name="T5" fmla="*/ 5207 h 11054"/>
              <a:gd name="T6" fmla="*/ 5207 w 11054"/>
              <a:gd name="T7" fmla="*/ 1163 h 11054"/>
              <a:gd name="T8" fmla="*/ 4625 w 11054"/>
              <a:gd name="T9" fmla="*/ 4014 h 11054"/>
              <a:gd name="T10" fmla="*/ 1163 w 11054"/>
              <a:gd name="T11" fmla="*/ 4596 h 11054"/>
              <a:gd name="T12" fmla="*/ 582 w 11054"/>
              <a:gd name="T13" fmla="*/ 1163 h 11054"/>
              <a:gd name="T14" fmla="*/ 4043 w 11054"/>
              <a:gd name="T15" fmla="*/ 582 h 11054"/>
              <a:gd name="T16" fmla="*/ 4625 w 11054"/>
              <a:gd name="T17" fmla="*/ 4014 h 11054"/>
              <a:gd name="T18" fmla="*/ 7011 w 11054"/>
              <a:gd name="T19" fmla="*/ 0 h 11054"/>
              <a:gd name="T20" fmla="*/ 5847 w 11054"/>
              <a:gd name="T21" fmla="*/ 4043 h 11054"/>
              <a:gd name="T22" fmla="*/ 9891 w 11054"/>
              <a:gd name="T23" fmla="*/ 5207 h 11054"/>
              <a:gd name="T24" fmla="*/ 11054 w 11054"/>
              <a:gd name="T25" fmla="*/ 1163 h 11054"/>
              <a:gd name="T26" fmla="*/ 10472 w 11054"/>
              <a:gd name="T27" fmla="*/ 4014 h 11054"/>
              <a:gd name="T28" fmla="*/ 7011 w 11054"/>
              <a:gd name="T29" fmla="*/ 4596 h 11054"/>
              <a:gd name="T30" fmla="*/ 6429 w 11054"/>
              <a:gd name="T31" fmla="*/ 1163 h 11054"/>
              <a:gd name="T32" fmla="*/ 9891 w 11054"/>
              <a:gd name="T33" fmla="*/ 582 h 11054"/>
              <a:gd name="T34" fmla="*/ 10472 w 11054"/>
              <a:gd name="T35" fmla="*/ 4014 h 11054"/>
              <a:gd name="T36" fmla="*/ 1163 w 11054"/>
              <a:gd name="T37" fmla="*/ 5876 h 11054"/>
              <a:gd name="T38" fmla="*/ 0 w 11054"/>
              <a:gd name="T39" fmla="*/ 9891 h 11054"/>
              <a:gd name="T40" fmla="*/ 4043 w 11054"/>
              <a:gd name="T41" fmla="*/ 11054 h 11054"/>
              <a:gd name="T42" fmla="*/ 5207 w 11054"/>
              <a:gd name="T43" fmla="*/ 7011 h 11054"/>
              <a:gd name="T44" fmla="*/ 4625 w 11054"/>
              <a:gd name="T45" fmla="*/ 9891 h 11054"/>
              <a:gd name="T46" fmla="*/ 1163 w 11054"/>
              <a:gd name="T47" fmla="*/ 10472 h 11054"/>
              <a:gd name="T48" fmla="*/ 582 w 11054"/>
              <a:gd name="T49" fmla="*/ 7011 h 11054"/>
              <a:gd name="T50" fmla="*/ 4043 w 11054"/>
              <a:gd name="T51" fmla="*/ 6429 h 11054"/>
              <a:gd name="T52" fmla="*/ 4625 w 11054"/>
              <a:gd name="T53" fmla="*/ 9891 h 11054"/>
              <a:gd name="T54" fmla="*/ 7011 w 11054"/>
              <a:gd name="T55" fmla="*/ 5876 h 11054"/>
              <a:gd name="T56" fmla="*/ 5847 w 11054"/>
              <a:gd name="T57" fmla="*/ 9891 h 11054"/>
              <a:gd name="T58" fmla="*/ 9891 w 11054"/>
              <a:gd name="T59" fmla="*/ 11054 h 11054"/>
              <a:gd name="T60" fmla="*/ 11054 w 11054"/>
              <a:gd name="T61" fmla="*/ 7011 h 11054"/>
              <a:gd name="T62" fmla="*/ 10472 w 11054"/>
              <a:gd name="T63" fmla="*/ 9891 h 11054"/>
              <a:gd name="T64" fmla="*/ 7011 w 11054"/>
              <a:gd name="T65" fmla="*/ 10472 h 11054"/>
              <a:gd name="T66" fmla="*/ 6429 w 11054"/>
              <a:gd name="T67" fmla="*/ 7011 h 11054"/>
              <a:gd name="T68" fmla="*/ 9891 w 11054"/>
              <a:gd name="T69" fmla="*/ 6429 h 11054"/>
              <a:gd name="T70" fmla="*/ 10472 w 11054"/>
              <a:gd name="T71" fmla="*/ 9891 h 1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054" h="11054">
                <a:moveTo>
                  <a:pt x="4043" y="0"/>
                </a:moveTo>
                <a:lnTo>
                  <a:pt x="1163" y="0"/>
                </a:lnTo>
                <a:cubicBezTo>
                  <a:pt x="523" y="0"/>
                  <a:pt x="0" y="523"/>
                  <a:pt x="0" y="1163"/>
                </a:cubicBezTo>
                <a:lnTo>
                  <a:pt x="0" y="4043"/>
                </a:lnTo>
                <a:cubicBezTo>
                  <a:pt x="0" y="4683"/>
                  <a:pt x="523" y="5207"/>
                  <a:pt x="1163" y="5207"/>
                </a:cubicBezTo>
                <a:lnTo>
                  <a:pt x="4043" y="5207"/>
                </a:lnTo>
                <a:cubicBezTo>
                  <a:pt x="4683" y="5207"/>
                  <a:pt x="5207" y="4683"/>
                  <a:pt x="5207" y="4043"/>
                </a:cubicBezTo>
                <a:lnTo>
                  <a:pt x="5207" y="1163"/>
                </a:lnTo>
                <a:cubicBezTo>
                  <a:pt x="5207" y="523"/>
                  <a:pt x="4683" y="0"/>
                  <a:pt x="4043" y="0"/>
                </a:cubicBezTo>
                <a:close/>
                <a:moveTo>
                  <a:pt x="4625" y="4014"/>
                </a:moveTo>
                <a:cubicBezTo>
                  <a:pt x="4625" y="4334"/>
                  <a:pt x="4363" y="4596"/>
                  <a:pt x="4043" y="4596"/>
                </a:cubicBezTo>
                <a:lnTo>
                  <a:pt x="1163" y="4596"/>
                </a:lnTo>
                <a:cubicBezTo>
                  <a:pt x="843" y="4596"/>
                  <a:pt x="582" y="4334"/>
                  <a:pt x="582" y="4014"/>
                </a:cubicBezTo>
                <a:lnTo>
                  <a:pt x="582" y="1163"/>
                </a:lnTo>
                <a:cubicBezTo>
                  <a:pt x="582" y="843"/>
                  <a:pt x="843" y="582"/>
                  <a:pt x="1163" y="582"/>
                </a:cubicBezTo>
                <a:lnTo>
                  <a:pt x="4043" y="582"/>
                </a:lnTo>
                <a:cubicBezTo>
                  <a:pt x="4363" y="582"/>
                  <a:pt x="4625" y="843"/>
                  <a:pt x="4625" y="1163"/>
                </a:cubicBezTo>
                <a:lnTo>
                  <a:pt x="4625" y="4014"/>
                </a:lnTo>
                <a:close/>
                <a:moveTo>
                  <a:pt x="9891" y="0"/>
                </a:moveTo>
                <a:lnTo>
                  <a:pt x="7011" y="0"/>
                </a:lnTo>
                <a:cubicBezTo>
                  <a:pt x="6371" y="0"/>
                  <a:pt x="5847" y="523"/>
                  <a:pt x="5847" y="1163"/>
                </a:cubicBezTo>
                <a:lnTo>
                  <a:pt x="5847" y="4043"/>
                </a:lnTo>
                <a:cubicBezTo>
                  <a:pt x="5847" y="4683"/>
                  <a:pt x="6371" y="5207"/>
                  <a:pt x="7011" y="5207"/>
                </a:cubicBezTo>
                <a:lnTo>
                  <a:pt x="9891" y="5207"/>
                </a:lnTo>
                <a:cubicBezTo>
                  <a:pt x="10531" y="5207"/>
                  <a:pt x="11054" y="4683"/>
                  <a:pt x="11054" y="4043"/>
                </a:cubicBezTo>
                <a:lnTo>
                  <a:pt x="11054" y="1163"/>
                </a:lnTo>
                <a:cubicBezTo>
                  <a:pt x="11054" y="523"/>
                  <a:pt x="10531" y="0"/>
                  <a:pt x="9891" y="0"/>
                </a:cubicBezTo>
                <a:close/>
                <a:moveTo>
                  <a:pt x="10472" y="4014"/>
                </a:moveTo>
                <a:cubicBezTo>
                  <a:pt x="10472" y="4334"/>
                  <a:pt x="10211" y="4596"/>
                  <a:pt x="9891" y="4596"/>
                </a:cubicBezTo>
                <a:lnTo>
                  <a:pt x="7011" y="4596"/>
                </a:lnTo>
                <a:cubicBezTo>
                  <a:pt x="6691" y="4596"/>
                  <a:pt x="6429" y="4334"/>
                  <a:pt x="6429" y="4014"/>
                </a:cubicBezTo>
                <a:lnTo>
                  <a:pt x="6429" y="1163"/>
                </a:lnTo>
                <a:cubicBezTo>
                  <a:pt x="6429" y="843"/>
                  <a:pt x="6691" y="582"/>
                  <a:pt x="7011" y="582"/>
                </a:cubicBezTo>
                <a:lnTo>
                  <a:pt x="9891" y="582"/>
                </a:lnTo>
                <a:cubicBezTo>
                  <a:pt x="10211" y="582"/>
                  <a:pt x="10472" y="843"/>
                  <a:pt x="10472" y="1163"/>
                </a:cubicBezTo>
                <a:lnTo>
                  <a:pt x="10472" y="4014"/>
                </a:lnTo>
                <a:close/>
                <a:moveTo>
                  <a:pt x="4043" y="5876"/>
                </a:moveTo>
                <a:lnTo>
                  <a:pt x="1163" y="5876"/>
                </a:lnTo>
                <a:cubicBezTo>
                  <a:pt x="523" y="5876"/>
                  <a:pt x="0" y="6400"/>
                  <a:pt x="0" y="7040"/>
                </a:cubicBezTo>
                <a:lnTo>
                  <a:pt x="0" y="9891"/>
                </a:lnTo>
                <a:cubicBezTo>
                  <a:pt x="0" y="10531"/>
                  <a:pt x="523" y="11054"/>
                  <a:pt x="1163" y="11054"/>
                </a:cubicBezTo>
                <a:lnTo>
                  <a:pt x="4043" y="11054"/>
                </a:lnTo>
                <a:cubicBezTo>
                  <a:pt x="4683" y="11054"/>
                  <a:pt x="5207" y="10531"/>
                  <a:pt x="5207" y="9891"/>
                </a:cubicBezTo>
                <a:lnTo>
                  <a:pt x="5207" y="7011"/>
                </a:lnTo>
                <a:cubicBezTo>
                  <a:pt x="5207" y="6400"/>
                  <a:pt x="4683" y="5876"/>
                  <a:pt x="4043" y="5876"/>
                </a:cubicBezTo>
                <a:close/>
                <a:moveTo>
                  <a:pt x="4625" y="9891"/>
                </a:moveTo>
                <a:cubicBezTo>
                  <a:pt x="4625" y="10211"/>
                  <a:pt x="4363" y="10472"/>
                  <a:pt x="4043" y="10472"/>
                </a:cubicBezTo>
                <a:lnTo>
                  <a:pt x="1163" y="10472"/>
                </a:lnTo>
                <a:cubicBezTo>
                  <a:pt x="843" y="10472"/>
                  <a:pt x="582" y="10211"/>
                  <a:pt x="582" y="9891"/>
                </a:cubicBezTo>
                <a:lnTo>
                  <a:pt x="582" y="7011"/>
                </a:lnTo>
                <a:cubicBezTo>
                  <a:pt x="582" y="6691"/>
                  <a:pt x="843" y="6429"/>
                  <a:pt x="1163" y="6429"/>
                </a:cubicBezTo>
                <a:lnTo>
                  <a:pt x="4043" y="6429"/>
                </a:lnTo>
                <a:cubicBezTo>
                  <a:pt x="4363" y="6429"/>
                  <a:pt x="4625" y="6691"/>
                  <a:pt x="4625" y="7011"/>
                </a:cubicBezTo>
                <a:lnTo>
                  <a:pt x="4625" y="9891"/>
                </a:lnTo>
                <a:close/>
                <a:moveTo>
                  <a:pt x="9891" y="5876"/>
                </a:moveTo>
                <a:lnTo>
                  <a:pt x="7011" y="5876"/>
                </a:lnTo>
                <a:cubicBezTo>
                  <a:pt x="6371" y="5876"/>
                  <a:pt x="5847" y="6400"/>
                  <a:pt x="5847" y="7040"/>
                </a:cubicBezTo>
                <a:lnTo>
                  <a:pt x="5847" y="9891"/>
                </a:lnTo>
                <a:cubicBezTo>
                  <a:pt x="5847" y="10531"/>
                  <a:pt x="6371" y="11054"/>
                  <a:pt x="7011" y="11054"/>
                </a:cubicBezTo>
                <a:lnTo>
                  <a:pt x="9891" y="11054"/>
                </a:lnTo>
                <a:cubicBezTo>
                  <a:pt x="10531" y="11054"/>
                  <a:pt x="11054" y="10531"/>
                  <a:pt x="11054" y="9891"/>
                </a:cubicBezTo>
                <a:lnTo>
                  <a:pt x="11054" y="7011"/>
                </a:lnTo>
                <a:cubicBezTo>
                  <a:pt x="11054" y="6400"/>
                  <a:pt x="10531" y="5876"/>
                  <a:pt x="9891" y="5876"/>
                </a:cubicBezTo>
                <a:close/>
                <a:moveTo>
                  <a:pt x="10472" y="9891"/>
                </a:moveTo>
                <a:cubicBezTo>
                  <a:pt x="10472" y="10211"/>
                  <a:pt x="10211" y="10472"/>
                  <a:pt x="9891" y="10472"/>
                </a:cubicBezTo>
                <a:lnTo>
                  <a:pt x="7011" y="10472"/>
                </a:lnTo>
                <a:cubicBezTo>
                  <a:pt x="6691" y="10472"/>
                  <a:pt x="6429" y="10211"/>
                  <a:pt x="6429" y="9891"/>
                </a:cubicBezTo>
                <a:lnTo>
                  <a:pt x="6429" y="7011"/>
                </a:lnTo>
                <a:cubicBezTo>
                  <a:pt x="6429" y="6691"/>
                  <a:pt x="6691" y="6429"/>
                  <a:pt x="7011" y="6429"/>
                </a:cubicBezTo>
                <a:lnTo>
                  <a:pt x="9891" y="6429"/>
                </a:lnTo>
                <a:cubicBezTo>
                  <a:pt x="10211" y="6429"/>
                  <a:pt x="10472" y="6691"/>
                  <a:pt x="10472" y="7011"/>
                </a:cubicBezTo>
                <a:lnTo>
                  <a:pt x="10472" y="989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91F5FAE9-5471-486A-B593-8755E6880D9B}"/>
              </a:ext>
            </a:extLst>
          </p:cNvPr>
          <p:cNvSpPr/>
          <p:nvPr/>
        </p:nvSpPr>
        <p:spPr>
          <a:xfrm>
            <a:off x="8040163" y="1322496"/>
            <a:ext cx="3469269" cy="4986228"/>
          </a:xfrm>
          <a:prstGeom prst="roundRect">
            <a:avLst>
              <a:gd name="adj" fmla="val 3956"/>
            </a:avLst>
          </a:prstGeom>
          <a:gradFill flip="none" rotWithShape="1">
            <a:gsLst>
              <a:gs pos="0">
                <a:schemeClr val="accent2">
                  <a:lumMod val="94000"/>
                </a:schemeClr>
              </a:gs>
              <a:gs pos="100000">
                <a:schemeClr val="accent2">
                  <a:lumMod val="8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04800" dist="177800" dir="2700000" sx="98000" sy="98000" algn="tl" rotWithShape="0">
              <a:schemeClr val="accent2">
                <a:alpha val="12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90C5C9B2-805D-4271-AE64-49AE2B233A6D}"/>
              </a:ext>
            </a:extLst>
          </p:cNvPr>
          <p:cNvSpPr/>
          <p:nvPr/>
        </p:nvSpPr>
        <p:spPr>
          <a:xfrm>
            <a:off x="8595845" y="2251145"/>
            <a:ext cx="2357906" cy="46770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42FCAED7-033E-4D8D-AF44-CBD486B659C8}"/>
              </a:ext>
            </a:extLst>
          </p:cNvPr>
          <p:cNvSpPr/>
          <p:nvPr/>
        </p:nvSpPr>
        <p:spPr>
          <a:xfrm>
            <a:off x="8595845" y="2794307"/>
            <a:ext cx="2357906" cy="46770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848EC65F-2764-4108-B067-F03586A45B97}"/>
              </a:ext>
            </a:extLst>
          </p:cNvPr>
          <p:cNvSpPr/>
          <p:nvPr/>
        </p:nvSpPr>
        <p:spPr>
          <a:xfrm>
            <a:off x="8595845" y="3337469"/>
            <a:ext cx="2357906" cy="46770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6EDC5DCC-5E5D-41A7-89EF-9F189B3F1F3C}"/>
              </a:ext>
            </a:extLst>
          </p:cNvPr>
          <p:cNvSpPr/>
          <p:nvPr/>
        </p:nvSpPr>
        <p:spPr>
          <a:xfrm>
            <a:off x="8595845" y="3880631"/>
            <a:ext cx="2357906" cy="46770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F10D1382-F72F-47C3-865E-C527E790E6B6}"/>
              </a:ext>
            </a:extLst>
          </p:cNvPr>
          <p:cNvSpPr/>
          <p:nvPr/>
        </p:nvSpPr>
        <p:spPr>
          <a:xfrm>
            <a:off x="8595845" y="4423793"/>
            <a:ext cx="2357906" cy="46770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CC2BB6D7-5E5E-424E-A84D-E70F75D0726F}"/>
              </a:ext>
            </a:extLst>
          </p:cNvPr>
          <p:cNvSpPr/>
          <p:nvPr/>
        </p:nvSpPr>
        <p:spPr>
          <a:xfrm>
            <a:off x="8595845" y="4966955"/>
            <a:ext cx="2357906" cy="46770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B09B598E-F8FF-4943-B4A9-F9B9C1849B7B}"/>
              </a:ext>
            </a:extLst>
          </p:cNvPr>
          <p:cNvSpPr/>
          <p:nvPr/>
        </p:nvSpPr>
        <p:spPr>
          <a:xfrm>
            <a:off x="8595845" y="5510118"/>
            <a:ext cx="2357906" cy="46770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81E721C-2BFF-462B-A652-76DDB51A2909}"/>
              </a:ext>
            </a:extLst>
          </p:cNvPr>
          <p:cNvSpPr txBox="1"/>
          <p:nvPr/>
        </p:nvSpPr>
        <p:spPr>
          <a:xfrm>
            <a:off x="8384501" y="1135515"/>
            <a:ext cx="2806494" cy="857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中断请求标志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B6EDC12-555B-40BC-8747-3CD03FAC1E36}"/>
              </a:ext>
            </a:extLst>
          </p:cNvPr>
          <p:cNvSpPr txBox="1"/>
          <p:nvPr/>
        </p:nvSpPr>
        <p:spPr>
          <a:xfrm>
            <a:off x="9102616" y="2026532"/>
            <a:ext cx="1370264" cy="6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</a:rPr>
              <a:t>逻辑开关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CF75D7E-EA26-4529-B2C3-217BB54B5B83}"/>
              </a:ext>
            </a:extLst>
          </p:cNvPr>
          <p:cNvSpPr txBox="1"/>
          <p:nvPr/>
        </p:nvSpPr>
        <p:spPr>
          <a:xfrm>
            <a:off x="8807233" y="2559932"/>
            <a:ext cx="1961030" cy="6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</a:rPr>
              <a:t>触发信号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980BFAA-CFCB-4D49-B2A9-519AA0DDF696}"/>
              </a:ext>
            </a:extLst>
          </p:cNvPr>
          <p:cNvSpPr txBox="1"/>
          <p:nvPr/>
        </p:nvSpPr>
        <p:spPr>
          <a:xfrm>
            <a:off x="8807233" y="3093332"/>
            <a:ext cx="1961030" cy="6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</a:rPr>
              <a:t>电平触发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2CF71BB-C8BB-458F-9459-828F05BCBCCC}"/>
              </a:ext>
            </a:extLst>
          </p:cNvPr>
          <p:cNvSpPr txBox="1"/>
          <p:nvPr/>
        </p:nvSpPr>
        <p:spPr>
          <a:xfrm>
            <a:off x="8807233" y="3626732"/>
            <a:ext cx="1961030" cy="6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</a:rPr>
              <a:t>低电平经非门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D928609-8F57-464D-9831-43CD82BA21B0}"/>
              </a:ext>
            </a:extLst>
          </p:cNvPr>
          <p:cNvSpPr txBox="1"/>
          <p:nvPr/>
        </p:nvSpPr>
        <p:spPr>
          <a:xfrm>
            <a:off x="9233750" y="4188707"/>
            <a:ext cx="1107996" cy="666657"/>
          </a:xfrm>
          <a:prstGeom prst="rect">
            <a:avLst/>
          </a:prstGeom>
          <a:noFill/>
        </p:spPr>
        <p:txBody>
          <a:bodyPr wrap="none" lIns="84240" tIns="13320" rIns="91440" bIns="45720">
            <a:no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</a:rPr>
              <a:t>脉冲触发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B809537-1197-41D0-9022-7A31A77C75D3}"/>
              </a:ext>
            </a:extLst>
          </p:cNvPr>
          <p:cNvSpPr txBox="1"/>
          <p:nvPr/>
        </p:nvSpPr>
        <p:spPr>
          <a:xfrm>
            <a:off x="8807233" y="4712582"/>
            <a:ext cx="1961030" cy="6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</a:rPr>
              <a:t>负脉冲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D48775B-E297-427F-BFA7-A980091C98A2}"/>
              </a:ext>
            </a:extLst>
          </p:cNvPr>
          <p:cNvSpPr txBox="1"/>
          <p:nvPr/>
        </p:nvSpPr>
        <p:spPr>
          <a:xfrm>
            <a:off x="8807233" y="5265032"/>
            <a:ext cx="1961030" cy="66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</a:rPr>
              <a:t>施密特触发器</a:t>
            </a:r>
          </a:p>
        </p:txBody>
      </p:sp>
      <p:grpSp>
        <p:nvGrpSpPr>
          <p:cNvPr id="59" name="Group 136">
            <a:extLst>
              <a:ext uri="{FF2B5EF4-FFF2-40B4-BE49-F238E27FC236}">
                <a16:creationId xmlns:a16="http://schemas.microsoft.com/office/drawing/2014/main" id="{AABC09EF-1192-4DA8-83B2-F21F872233DB}"/>
              </a:ext>
            </a:extLst>
          </p:cNvPr>
          <p:cNvGrpSpPr/>
          <p:nvPr/>
        </p:nvGrpSpPr>
        <p:grpSpPr>
          <a:xfrm>
            <a:off x="4825954" y="1342510"/>
            <a:ext cx="2895772" cy="5306563"/>
            <a:chOff x="4243" y="1372"/>
            <a:chExt cx="1027" cy="1882"/>
          </a:xfrm>
        </p:grpSpPr>
        <p:pic>
          <p:nvPicPr>
            <p:cNvPr id="60" name="Picture 131" descr="12">
              <a:extLst>
                <a:ext uri="{FF2B5EF4-FFF2-40B4-BE49-F238E27FC236}">
                  <a16:creationId xmlns:a16="http://schemas.microsoft.com/office/drawing/2014/main" id="{87DD5061-3276-4E25-B510-A91937C06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E0E0D0"/>
                </a:clrFrom>
                <a:clrTo>
                  <a:srgbClr val="E0E0D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0622" t="39815" r="48688" b="32324"/>
            <a:stretch>
              <a:fillRect/>
            </a:stretch>
          </p:blipFill>
          <p:spPr>
            <a:xfrm>
              <a:off x="4243" y="1372"/>
              <a:ext cx="1027" cy="18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" name="Oval 135">
              <a:extLst>
                <a:ext uri="{FF2B5EF4-FFF2-40B4-BE49-F238E27FC236}">
                  <a16:creationId xmlns:a16="http://schemas.microsoft.com/office/drawing/2014/main" id="{3AC502E6-8DE2-487E-80F5-1C1959C9DE4C}"/>
                </a:ext>
              </a:extLst>
            </p:cNvPr>
            <p:cNvSpPr/>
            <p:nvPr/>
          </p:nvSpPr>
          <p:spPr>
            <a:xfrm>
              <a:off x="4424" y="2467"/>
              <a:ext cx="554" cy="234"/>
            </a:xfrm>
            <a:prstGeom prst="ellipse">
              <a:avLst/>
            </a:prstGeom>
            <a:noFill/>
            <a:ln w="158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1968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99371C7-FD12-41CE-A120-73A3B6DF447E}"/>
              </a:ext>
            </a:extLst>
          </p:cNvPr>
          <p:cNvSpPr/>
          <p:nvPr/>
        </p:nvSpPr>
        <p:spPr>
          <a:xfrm>
            <a:off x="1541305" y="1553443"/>
            <a:ext cx="9109390" cy="3981450"/>
          </a:xfrm>
          <a:prstGeom prst="roundRect">
            <a:avLst>
              <a:gd name="adj" fmla="val 7505"/>
            </a:avLst>
          </a:prstGeom>
          <a:gradFill>
            <a:gsLst>
              <a:gs pos="28000">
                <a:schemeClr val="accent2"/>
              </a:gs>
              <a:gs pos="80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FFD23C">
                <a:alpha val="4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6528442-704C-4487-9038-0F2F2E9B374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0952" y="1571625"/>
            <a:ext cx="4678678" cy="269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78" tIns="54439" rIns="108878" bIns="5443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10887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Times New Roman" pitchFamily="18" charset="0"/>
              </a:rPr>
              <a:t>04</a:t>
            </a:r>
            <a:endParaRPr kumimoji="0" lang="zh-CN" altLang="en-US" sz="16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BOLD"/>
              <a:ea typeface="+mj-ea"/>
              <a:cs typeface="Times New Roman" pitchFamily="18" charset="0"/>
            </a:endParaRPr>
          </a:p>
        </p:txBody>
      </p:sp>
      <p:sp>
        <p:nvSpPr>
          <p:cNvPr id="6" name="文本框 11">
            <a:extLst>
              <a:ext uri="{FF2B5EF4-FFF2-40B4-BE49-F238E27FC236}">
                <a16:creationId xmlns:a16="http://schemas.microsoft.com/office/drawing/2014/main" id="{98CB7A38-D6E2-41E4-B4CC-BFD107A12FF9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1101" y="2564205"/>
            <a:ext cx="4498378" cy="663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108878" tIns="54439" rIns="108878" bIns="5443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10887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Times New Roman" pitchFamily="18" charset="0"/>
              </a:rPr>
              <a:t>PART FOUR</a:t>
            </a:r>
            <a:endParaRPr kumimoji="0" lang="zh-CN" altLang="en-US" sz="3600" b="0" i="0" u="none" strike="noStrike" kern="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F52A7F-79E6-41C5-A41A-02819F41D9D3}"/>
              </a:ext>
            </a:extLst>
          </p:cNvPr>
          <p:cNvSpPr txBox="1"/>
          <p:nvPr/>
        </p:nvSpPr>
        <p:spPr>
          <a:xfrm>
            <a:off x="2961394" y="4129907"/>
            <a:ext cx="626921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中断控制系统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BOLD"/>
              <a:ea typeface="+mj-ea"/>
              <a:cs typeface="+mn-cs"/>
            </a:endParaRPr>
          </a:p>
        </p:txBody>
      </p:sp>
      <p:pic>
        <p:nvPicPr>
          <p:cNvPr id="8" name="OfficePLUS.cn-14">
            <a:hlinkClick r:id="rId4"/>
            <a:extLst>
              <a:ext uri="{FF2B5EF4-FFF2-40B4-BE49-F238E27FC236}">
                <a16:creationId xmlns:a16="http://schemas.microsoft.com/office/drawing/2014/main" id="{489C9839-3E7B-485D-ABDC-F06BD8A42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A64EEE7-D3C3-4C52-BB20-24F432C064E6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2086478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2EB89918-A215-49DF-8541-40DFF5D929B8}"/>
              </a:ext>
            </a:extLst>
          </p:cNvPr>
          <p:cNvSpPr/>
          <p:nvPr/>
        </p:nvSpPr>
        <p:spPr>
          <a:xfrm>
            <a:off x="1019175" y="870463"/>
            <a:ext cx="4019550" cy="5438261"/>
          </a:xfrm>
          <a:prstGeom prst="roundRect">
            <a:avLst>
              <a:gd name="adj" fmla="val 3624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2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B4800D-4680-46FD-A4DF-201FB27C6434}"/>
              </a:ext>
            </a:extLst>
          </p:cNvPr>
          <p:cNvSpPr txBox="1"/>
          <p:nvPr/>
        </p:nvSpPr>
        <p:spPr>
          <a:xfrm>
            <a:off x="1673364" y="1723850"/>
            <a:ext cx="2711172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600" b="1" dirty="0">
                <a:latin typeface="+mn-ea"/>
              </a:rPr>
              <a:t>目 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F4FC68-4135-4FB2-B984-A002E25E0D58}"/>
              </a:ext>
            </a:extLst>
          </p:cNvPr>
          <p:cNvSpPr txBox="1"/>
          <p:nvPr/>
        </p:nvSpPr>
        <p:spPr>
          <a:xfrm>
            <a:off x="1960632" y="2882392"/>
            <a:ext cx="2136636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en-US" altLang="zh-CN" sz="2400" dirty="0">
                <a:latin typeface="+mj-lt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latin typeface="+mj-lt"/>
              <a:ea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7D1F7AB-4DD5-4212-8D6A-75133ABEC121}"/>
              </a:ext>
            </a:extLst>
          </p:cNvPr>
          <p:cNvCxnSpPr>
            <a:cxnSpLocks/>
          </p:cNvCxnSpPr>
          <p:nvPr/>
        </p:nvCxnSpPr>
        <p:spPr>
          <a:xfrm>
            <a:off x="2038950" y="1600200"/>
            <a:ext cx="1980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53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E75BAE9-F014-4A57-9C14-59AB3E7313B3}"/>
              </a:ext>
            </a:extLst>
          </p:cNvPr>
          <p:cNvCxnSpPr>
            <a:cxnSpLocks/>
          </p:cNvCxnSpPr>
          <p:nvPr/>
        </p:nvCxnSpPr>
        <p:spPr>
          <a:xfrm>
            <a:off x="2038950" y="3562350"/>
            <a:ext cx="1980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53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693FD7B-7435-4782-BF53-134BF21F5D40}"/>
              </a:ext>
            </a:extLst>
          </p:cNvPr>
          <p:cNvGrpSpPr/>
          <p:nvPr/>
        </p:nvGrpSpPr>
        <p:grpSpPr>
          <a:xfrm>
            <a:off x="1190624" y="5987535"/>
            <a:ext cx="288000" cy="152400"/>
            <a:chOff x="6800849" y="-432315"/>
            <a:chExt cx="288000" cy="152400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BD6D450-BC89-4167-A85C-0DCB582C7016}"/>
                </a:ext>
              </a:extLst>
            </p:cNvPr>
            <p:cNvCxnSpPr>
              <a:cxnSpLocks/>
            </p:cNvCxnSpPr>
            <p:nvPr/>
          </p:nvCxnSpPr>
          <p:spPr>
            <a:xfrm>
              <a:off x="6800849" y="-432315"/>
              <a:ext cx="288000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71F73CC-BBB1-4DDA-A11A-B87AB7A4A452}"/>
                </a:ext>
              </a:extLst>
            </p:cNvPr>
            <p:cNvCxnSpPr>
              <a:cxnSpLocks/>
            </p:cNvCxnSpPr>
            <p:nvPr/>
          </p:nvCxnSpPr>
          <p:spPr>
            <a:xfrm>
              <a:off x="6800849" y="-356115"/>
              <a:ext cx="288000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C204E597-5701-438A-B458-361CE1682D09}"/>
                </a:ext>
              </a:extLst>
            </p:cNvPr>
            <p:cNvCxnSpPr>
              <a:cxnSpLocks/>
            </p:cNvCxnSpPr>
            <p:nvPr/>
          </p:nvCxnSpPr>
          <p:spPr>
            <a:xfrm>
              <a:off x="6800849" y="-279915"/>
              <a:ext cx="288000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OfficePLUS.cn-14">
            <a:hlinkClick r:id="rId2"/>
            <a:extLst>
              <a:ext uri="{FF2B5EF4-FFF2-40B4-BE49-F238E27FC236}">
                <a16:creationId xmlns:a16="http://schemas.microsoft.com/office/drawing/2014/main" id="{FF6859DD-CF67-412F-AAF9-B48500262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15" y="556333"/>
            <a:ext cx="1828800" cy="24384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6C6393DE-8363-475A-8427-3A46B641A64D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E4DE1F2-E335-45A3-9312-EED9BFC35DFE}"/>
              </a:ext>
            </a:extLst>
          </p:cNvPr>
          <p:cNvGrpSpPr/>
          <p:nvPr/>
        </p:nvGrpSpPr>
        <p:grpSpPr>
          <a:xfrm>
            <a:off x="4511397" y="5952471"/>
            <a:ext cx="382726" cy="243096"/>
            <a:chOff x="4273272" y="5952471"/>
            <a:chExt cx="382726" cy="24309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314CB10-7ADA-4360-A12B-F271CB3BB0A7}"/>
                </a:ext>
              </a:extLst>
            </p:cNvPr>
            <p:cNvSpPr/>
            <p:nvPr/>
          </p:nvSpPr>
          <p:spPr>
            <a:xfrm>
              <a:off x="4273272" y="5952471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75CE245D-15F8-4A24-A35D-70B1106CC206}"/>
                </a:ext>
              </a:extLst>
            </p:cNvPr>
            <p:cNvSpPr/>
            <p:nvPr/>
          </p:nvSpPr>
          <p:spPr>
            <a:xfrm>
              <a:off x="4409003" y="5952471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4C47074-9AC6-482C-B4EC-A0198D760130}"/>
                </a:ext>
              </a:extLst>
            </p:cNvPr>
            <p:cNvSpPr/>
            <p:nvPr/>
          </p:nvSpPr>
          <p:spPr>
            <a:xfrm>
              <a:off x="4544734" y="5952471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0A518B1-C6C8-4120-A522-6A834ED54F42}"/>
                </a:ext>
              </a:extLst>
            </p:cNvPr>
            <p:cNvSpPr/>
            <p:nvPr/>
          </p:nvSpPr>
          <p:spPr>
            <a:xfrm>
              <a:off x="4273272" y="6084303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82557B2-F596-45C7-A773-C659CD149E7C}"/>
                </a:ext>
              </a:extLst>
            </p:cNvPr>
            <p:cNvSpPr/>
            <p:nvPr/>
          </p:nvSpPr>
          <p:spPr>
            <a:xfrm>
              <a:off x="4409003" y="6084303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AFBCB68-7007-4887-A1DC-6DCAA392D3B8}"/>
                </a:ext>
              </a:extLst>
            </p:cNvPr>
            <p:cNvSpPr/>
            <p:nvPr/>
          </p:nvSpPr>
          <p:spPr>
            <a:xfrm>
              <a:off x="4544734" y="6084303"/>
              <a:ext cx="111264" cy="1112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AC262489-67AB-4695-A2DF-F47EF9DA4CAA}"/>
              </a:ext>
            </a:extLst>
          </p:cNvPr>
          <p:cNvSpPr txBox="1"/>
          <p:nvPr/>
        </p:nvSpPr>
        <p:spPr>
          <a:xfrm>
            <a:off x="6438900" y="1401722"/>
            <a:ext cx="2486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01.</a:t>
            </a: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计算机</a:t>
            </a:r>
            <a:r>
              <a:rPr lang="zh-CN" altLang="en-US" sz="2800" kern="0" dirty="0">
                <a:latin typeface="+mn-ea"/>
                <a:cs typeface="+mn-ea"/>
                <a:sym typeface="+mn-lt"/>
              </a:rPr>
              <a:t>历程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C7E99CE-3BF8-4650-9CCE-7A7795BA0109}"/>
              </a:ext>
            </a:extLst>
          </p:cNvPr>
          <p:cNvSpPr txBox="1"/>
          <p:nvPr/>
        </p:nvSpPr>
        <p:spPr>
          <a:xfrm>
            <a:off x="6438900" y="2358830"/>
            <a:ext cx="2486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02.</a:t>
            </a: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计算机</a:t>
            </a:r>
            <a:r>
              <a:rPr lang="zh-CN" altLang="en-US" sz="2800" kern="0" dirty="0">
                <a:latin typeface="+mn-ea"/>
                <a:cs typeface="+mn-ea"/>
                <a:sym typeface="+mn-lt"/>
              </a:rPr>
              <a:t>简介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E205BB8-1C04-4EB2-AB0A-A5E234CFD847}"/>
              </a:ext>
            </a:extLst>
          </p:cNvPr>
          <p:cNvSpPr txBox="1"/>
          <p:nvPr/>
        </p:nvSpPr>
        <p:spPr>
          <a:xfrm>
            <a:off x="6438900" y="3315938"/>
            <a:ext cx="3204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03.</a:t>
            </a: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计算机应用技术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FB7EFF1-1F06-426D-A812-C60B1E5546CE}"/>
              </a:ext>
            </a:extLst>
          </p:cNvPr>
          <p:cNvSpPr txBox="1"/>
          <p:nvPr/>
        </p:nvSpPr>
        <p:spPr>
          <a:xfrm>
            <a:off x="6438900" y="4273046"/>
            <a:ext cx="2845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04.</a:t>
            </a: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中断控制系统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0AF3634-DDF8-4C6A-BFAB-B4C219A77495}"/>
              </a:ext>
            </a:extLst>
          </p:cNvPr>
          <p:cNvSpPr txBox="1"/>
          <p:nvPr/>
        </p:nvSpPr>
        <p:spPr>
          <a:xfrm>
            <a:off x="6438900" y="5230153"/>
            <a:ext cx="2486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05.</a:t>
            </a: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总结与思考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67D4992-CC3F-4D27-A721-A21826C3C7F0}"/>
              </a:ext>
            </a:extLst>
          </p:cNvPr>
          <p:cNvSpPr txBox="1"/>
          <p:nvPr/>
        </p:nvSpPr>
        <p:spPr>
          <a:xfrm>
            <a:off x="6991350" y="1815492"/>
            <a:ext cx="26955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Computer history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A8A6B09-48BC-447F-9C80-D8F4985189CE}"/>
              </a:ext>
            </a:extLst>
          </p:cNvPr>
          <p:cNvSpPr txBox="1"/>
          <p:nvPr/>
        </p:nvSpPr>
        <p:spPr>
          <a:xfrm>
            <a:off x="6991350" y="2772774"/>
            <a:ext cx="41433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Introduction to computer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713EAB3-2C49-4E23-BE10-84B5D08FB082}"/>
              </a:ext>
            </a:extLst>
          </p:cNvPr>
          <p:cNvSpPr txBox="1"/>
          <p:nvPr/>
        </p:nvSpPr>
        <p:spPr>
          <a:xfrm>
            <a:off x="6991350" y="3730252"/>
            <a:ext cx="4019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Computer application technology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580685B-4509-4020-BDF0-7D925DF9D957}"/>
              </a:ext>
            </a:extLst>
          </p:cNvPr>
          <p:cNvSpPr txBox="1"/>
          <p:nvPr/>
        </p:nvSpPr>
        <p:spPr>
          <a:xfrm>
            <a:off x="6991350" y="4702429"/>
            <a:ext cx="26955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Interrupt control system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9781420-D18E-4487-9C5F-60D96032578F}"/>
              </a:ext>
            </a:extLst>
          </p:cNvPr>
          <p:cNvSpPr txBox="1"/>
          <p:nvPr/>
        </p:nvSpPr>
        <p:spPr>
          <a:xfrm>
            <a:off x="6991350" y="5708389"/>
            <a:ext cx="26955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Summary and thinking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441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EEC61DF7-D31D-43D5-B997-94F2C280C319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794460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</a:rPr>
              <a:t>什么叫做中断？</a:t>
            </a:r>
          </a:p>
        </p:txBody>
      </p:sp>
      <p:pic>
        <p:nvPicPr>
          <p:cNvPr id="3" name="OfficePLUS.cn-14">
            <a:hlinkClick r:id="rId2"/>
            <a:extLst>
              <a:ext uri="{FF2B5EF4-FFF2-40B4-BE49-F238E27FC236}">
                <a16:creationId xmlns:a16="http://schemas.microsoft.com/office/drawing/2014/main" id="{52581D41-1C10-47D4-A8A8-38ADF01AA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421F666-B534-42A2-99BD-E7AE3D251ED1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5B0427E-DD41-431A-9EDD-C6FA61907EE0}"/>
              </a:ext>
            </a:extLst>
          </p:cNvPr>
          <p:cNvSpPr/>
          <p:nvPr/>
        </p:nvSpPr>
        <p:spPr>
          <a:xfrm>
            <a:off x="0" y="1483520"/>
            <a:ext cx="12192000" cy="313660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FD4A62F-BAA4-439D-A761-7A12F51C2F40}"/>
              </a:ext>
            </a:extLst>
          </p:cNvPr>
          <p:cNvSpPr txBox="1">
            <a:spLocks noChangeArrowheads="1"/>
          </p:cNvSpPr>
          <p:nvPr/>
        </p:nvSpPr>
        <p:spPr>
          <a:xfrm>
            <a:off x="947042" y="1610864"/>
            <a:ext cx="10683484" cy="929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+mn-ea"/>
                <a:ea typeface="+mn-ea"/>
              </a:rPr>
              <a:t>CPU</a:t>
            </a:r>
            <a:r>
              <a:rPr lang="zh-CN" altLang="en-US" sz="2200" dirty="0">
                <a:solidFill>
                  <a:prstClr val="black"/>
                </a:solidFill>
                <a:latin typeface="+mn-ea"/>
                <a:ea typeface="+mn-ea"/>
              </a:rPr>
              <a:t>正在执行原程序，突然，被意外事情打断，转去执行新程序。</a:t>
            </a:r>
            <a:r>
              <a:rPr lang="en-US" altLang="zh-CN" sz="2200" dirty="0">
                <a:solidFill>
                  <a:prstClr val="black"/>
                </a:solidFill>
                <a:latin typeface="+mn-ea"/>
                <a:ea typeface="+mn-ea"/>
              </a:rPr>
              <a:t>CPU</a:t>
            </a:r>
            <a:r>
              <a:rPr lang="zh-CN" altLang="en-US" sz="2200" dirty="0">
                <a:solidFill>
                  <a:prstClr val="black"/>
                </a:solidFill>
                <a:latin typeface="+mn-ea"/>
                <a:ea typeface="+mn-ea"/>
              </a:rPr>
              <a:t>执行新程序结束后，又回到原程序中继续执行。这样的过程就叫中断。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748021B-7E79-47A1-8AF4-6F806ED5C3B0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2538113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</a:rPr>
              <a:t>举例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2A10D0D6-F321-4E30-B9B1-E65D2AA21C7B}"/>
              </a:ext>
            </a:extLst>
          </p:cNvPr>
          <p:cNvSpPr txBox="1">
            <a:spLocks noChangeArrowheads="1"/>
          </p:cNvSpPr>
          <p:nvPr/>
        </p:nvSpPr>
        <p:spPr>
          <a:xfrm>
            <a:off x="947042" y="3097976"/>
            <a:ext cx="10683484" cy="13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latin typeface="+mn-ea"/>
              </a:defRPr>
            </a:lvl1pPr>
            <a:lvl2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2pPr>
            <a:lvl3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3pPr>
            <a:lvl4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4pPr>
            <a:lvl5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2200" dirty="0">
                <a:solidFill>
                  <a:prstClr val="black"/>
                </a:solidFill>
              </a:rPr>
              <a:t>假设你正在吃饭，这时接到快递员电话叫你下楼取快递只等</a:t>
            </a:r>
            <a:r>
              <a:rPr lang="en-US" altLang="zh-CN" sz="2200" dirty="0">
                <a:solidFill>
                  <a:prstClr val="black"/>
                </a:solidFill>
              </a:rPr>
              <a:t>5</a:t>
            </a:r>
            <a:r>
              <a:rPr lang="zh-CN" altLang="en-US" sz="2200" dirty="0">
                <a:solidFill>
                  <a:prstClr val="black"/>
                </a:solidFill>
              </a:rPr>
              <a:t>分钟，这就是中断请求。然后你回答：“好的，我现在就来”这就是中断响应。接着你停止吃饭下楼去取快递，这就是中断处理。取完快递，你再回来接着吃饭，这就叫做中断返回。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2C19D77-B6F7-400F-8CA6-DA4291EC360F}"/>
              </a:ext>
            </a:extLst>
          </p:cNvPr>
          <p:cNvSpPr/>
          <p:nvPr/>
        </p:nvSpPr>
        <p:spPr>
          <a:xfrm>
            <a:off x="1003297" y="5151773"/>
            <a:ext cx="1479406" cy="1479406"/>
          </a:xfrm>
          <a:prstGeom prst="ellipse">
            <a:avLst/>
          </a:prstGeom>
          <a:gradFill>
            <a:gsLst>
              <a:gs pos="0">
                <a:srgbClr val="1B4F80">
                  <a:alpha val="82000"/>
                </a:srgbClr>
              </a:gs>
              <a:gs pos="98000">
                <a:srgbClr val="1B4F8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381000" dist="381000" dir="5400000" sx="90000" sy="90000" algn="t" rotWithShape="0">
              <a:srgbClr val="8BBAD4"/>
            </a:outerShdw>
          </a:effectLst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F353BEF-7DEA-4D80-BD35-1C359722E823}"/>
              </a:ext>
            </a:extLst>
          </p:cNvPr>
          <p:cNvSpPr/>
          <p:nvPr/>
        </p:nvSpPr>
        <p:spPr>
          <a:xfrm rot="13500000">
            <a:off x="3012239" y="5728421"/>
            <a:ext cx="349446" cy="349446"/>
          </a:xfrm>
          <a:custGeom>
            <a:avLst/>
            <a:gdLst>
              <a:gd name="connsiteX0" fmla="*/ 252268 w 349446"/>
              <a:gd name="connsiteY0" fmla="*/ 137175 h 349446"/>
              <a:gd name="connsiteX1" fmla="*/ 215927 w 349446"/>
              <a:gd name="connsiteY1" fmla="*/ 173516 h 349446"/>
              <a:gd name="connsiteX2" fmla="*/ 175929 w 349446"/>
              <a:gd name="connsiteY2" fmla="*/ 133518 h 349446"/>
              <a:gd name="connsiteX3" fmla="*/ 212270 w 349446"/>
              <a:gd name="connsiteY3" fmla="*/ 97177 h 349446"/>
              <a:gd name="connsiteX4" fmla="*/ 300857 w 349446"/>
              <a:gd name="connsiteY4" fmla="*/ 88586 h 349446"/>
              <a:gd name="connsiteX5" fmla="*/ 264516 w 349446"/>
              <a:gd name="connsiteY5" fmla="*/ 124927 h 349446"/>
              <a:gd name="connsiteX6" fmla="*/ 224518 w 349446"/>
              <a:gd name="connsiteY6" fmla="*/ 84930 h 349446"/>
              <a:gd name="connsiteX7" fmla="*/ 260859 w 349446"/>
              <a:gd name="connsiteY7" fmla="*/ 48588 h 349446"/>
              <a:gd name="connsiteX8" fmla="*/ 349446 w 349446"/>
              <a:gd name="connsiteY8" fmla="*/ 39997 h 349446"/>
              <a:gd name="connsiteX9" fmla="*/ 313105 w 349446"/>
              <a:gd name="connsiteY9" fmla="*/ 76338 h 349446"/>
              <a:gd name="connsiteX10" fmla="*/ 273107 w 349446"/>
              <a:gd name="connsiteY10" fmla="*/ 36341 h 349446"/>
              <a:gd name="connsiteX11" fmla="*/ 309448 w 349446"/>
              <a:gd name="connsiteY11" fmla="*/ 0 h 349446"/>
              <a:gd name="connsiteX12" fmla="*/ 124220 w 349446"/>
              <a:gd name="connsiteY12" fmla="*/ 349446 h 349446"/>
              <a:gd name="connsiteX13" fmla="*/ 0 w 349446"/>
              <a:gd name="connsiteY13" fmla="*/ 349446 h 349446"/>
              <a:gd name="connsiteX14" fmla="*/ 0 w 349446"/>
              <a:gd name="connsiteY14" fmla="*/ 225226 h 349446"/>
              <a:gd name="connsiteX15" fmla="*/ 42111 w 349446"/>
              <a:gd name="connsiteY15" fmla="*/ 267337 h 349446"/>
              <a:gd name="connsiteX16" fmla="*/ 163682 w 349446"/>
              <a:gd name="connsiteY16" fmla="*/ 145765 h 349446"/>
              <a:gd name="connsiteX17" fmla="*/ 203680 w 349446"/>
              <a:gd name="connsiteY17" fmla="*/ 185763 h 349446"/>
              <a:gd name="connsiteX18" fmla="*/ 82108 w 349446"/>
              <a:gd name="connsiteY18" fmla="*/ 307334 h 34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9446" h="349446">
                <a:moveTo>
                  <a:pt x="252268" y="137175"/>
                </a:moveTo>
                <a:lnTo>
                  <a:pt x="215927" y="173516"/>
                </a:lnTo>
                <a:lnTo>
                  <a:pt x="175929" y="133518"/>
                </a:lnTo>
                <a:lnTo>
                  <a:pt x="212270" y="97177"/>
                </a:lnTo>
                <a:close/>
                <a:moveTo>
                  <a:pt x="300857" y="88586"/>
                </a:moveTo>
                <a:lnTo>
                  <a:pt x="264516" y="124927"/>
                </a:lnTo>
                <a:lnTo>
                  <a:pt x="224518" y="84930"/>
                </a:lnTo>
                <a:lnTo>
                  <a:pt x="260859" y="48588"/>
                </a:lnTo>
                <a:close/>
                <a:moveTo>
                  <a:pt x="349446" y="39997"/>
                </a:moveTo>
                <a:lnTo>
                  <a:pt x="313105" y="76338"/>
                </a:lnTo>
                <a:lnTo>
                  <a:pt x="273107" y="36341"/>
                </a:lnTo>
                <a:lnTo>
                  <a:pt x="309448" y="0"/>
                </a:lnTo>
                <a:close/>
                <a:moveTo>
                  <a:pt x="124220" y="349446"/>
                </a:moveTo>
                <a:lnTo>
                  <a:pt x="0" y="349446"/>
                </a:lnTo>
                <a:lnTo>
                  <a:pt x="0" y="225226"/>
                </a:lnTo>
                <a:lnTo>
                  <a:pt x="42111" y="267337"/>
                </a:lnTo>
                <a:lnTo>
                  <a:pt x="163682" y="145765"/>
                </a:lnTo>
                <a:lnTo>
                  <a:pt x="203680" y="185763"/>
                </a:lnTo>
                <a:lnTo>
                  <a:pt x="82108" y="307334"/>
                </a:lnTo>
                <a:close/>
              </a:path>
            </a:pathLst>
          </a:custGeom>
          <a:solidFill>
            <a:srgbClr val="1B4F80"/>
          </a:solidFill>
          <a:ln w="12700" cap="flat" cmpd="sng" algn="ctr">
            <a:noFill/>
            <a:prstDash val="solid"/>
            <a:miter lim="800000"/>
          </a:ln>
          <a:effectLst>
            <a:outerShdw blurRad="330200" dist="190500" dir="5400000" sx="80000" sy="80000" algn="t" rotWithShape="0">
              <a:srgbClr val="000066">
                <a:alpha val="2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F85F9EC-1B56-43A8-9347-C7C247EC0D54}"/>
              </a:ext>
            </a:extLst>
          </p:cNvPr>
          <p:cNvSpPr/>
          <p:nvPr/>
        </p:nvSpPr>
        <p:spPr>
          <a:xfrm>
            <a:off x="3891221" y="5163441"/>
            <a:ext cx="1479406" cy="147940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57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381000" dist="381000" dir="5400000" sx="90000" sy="90000" algn="t" rotWithShape="0">
              <a:srgbClr val="CA865F">
                <a:alpha val="3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963332A-22D4-4D52-9634-BB204AC310AE}"/>
              </a:ext>
            </a:extLst>
          </p:cNvPr>
          <p:cNvSpPr/>
          <p:nvPr/>
        </p:nvSpPr>
        <p:spPr>
          <a:xfrm>
            <a:off x="6779145" y="5163441"/>
            <a:ext cx="1479406" cy="147940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57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381000" dist="381000" dir="5400000" sx="90000" sy="90000" algn="t" rotWithShape="0">
              <a:srgbClr val="CA865F">
                <a:alpha val="3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B1F1097-662D-41F3-AAD5-214433F038B9}"/>
              </a:ext>
            </a:extLst>
          </p:cNvPr>
          <p:cNvSpPr/>
          <p:nvPr/>
        </p:nvSpPr>
        <p:spPr>
          <a:xfrm>
            <a:off x="9667067" y="5151773"/>
            <a:ext cx="1479406" cy="1479406"/>
          </a:xfrm>
          <a:prstGeom prst="ellipse">
            <a:avLst/>
          </a:prstGeom>
          <a:gradFill>
            <a:gsLst>
              <a:gs pos="0">
                <a:srgbClr val="1B4F80">
                  <a:alpha val="82000"/>
                </a:srgbClr>
              </a:gs>
              <a:gs pos="98000">
                <a:srgbClr val="1B4F8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381000" dist="381000" dir="5400000" sx="90000" sy="90000" algn="t" rotWithShape="0">
              <a:srgbClr val="8BBAD4"/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F9D516E-6CCA-4111-968B-3544470FBEC8}"/>
              </a:ext>
            </a:extLst>
          </p:cNvPr>
          <p:cNvSpPr/>
          <p:nvPr/>
        </p:nvSpPr>
        <p:spPr>
          <a:xfrm rot="13500000">
            <a:off x="5900163" y="5728422"/>
            <a:ext cx="349446" cy="349446"/>
          </a:xfrm>
          <a:custGeom>
            <a:avLst/>
            <a:gdLst>
              <a:gd name="connsiteX0" fmla="*/ 252268 w 349446"/>
              <a:gd name="connsiteY0" fmla="*/ 137175 h 349446"/>
              <a:gd name="connsiteX1" fmla="*/ 215927 w 349446"/>
              <a:gd name="connsiteY1" fmla="*/ 173516 h 349446"/>
              <a:gd name="connsiteX2" fmla="*/ 175929 w 349446"/>
              <a:gd name="connsiteY2" fmla="*/ 133518 h 349446"/>
              <a:gd name="connsiteX3" fmla="*/ 212270 w 349446"/>
              <a:gd name="connsiteY3" fmla="*/ 97177 h 349446"/>
              <a:gd name="connsiteX4" fmla="*/ 300857 w 349446"/>
              <a:gd name="connsiteY4" fmla="*/ 88586 h 349446"/>
              <a:gd name="connsiteX5" fmla="*/ 264516 w 349446"/>
              <a:gd name="connsiteY5" fmla="*/ 124927 h 349446"/>
              <a:gd name="connsiteX6" fmla="*/ 224518 w 349446"/>
              <a:gd name="connsiteY6" fmla="*/ 84930 h 349446"/>
              <a:gd name="connsiteX7" fmla="*/ 260859 w 349446"/>
              <a:gd name="connsiteY7" fmla="*/ 48588 h 349446"/>
              <a:gd name="connsiteX8" fmla="*/ 349446 w 349446"/>
              <a:gd name="connsiteY8" fmla="*/ 39997 h 349446"/>
              <a:gd name="connsiteX9" fmla="*/ 313105 w 349446"/>
              <a:gd name="connsiteY9" fmla="*/ 76338 h 349446"/>
              <a:gd name="connsiteX10" fmla="*/ 273107 w 349446"/>
              <a:gd name="connsiteY10" fmla="*/ 36341 h 349446"/>
              <a:gd name="connsiteX11" fmla="*/ 309448 w 349446"/>
              <a:gd name="connsiteY11" fmla="*/ 0 h 349446"/>
              <a:gd name="connsiteX12" fmla="*/ 124220 w 349446"/>
              <a:gd name="connsiteY12" fmla="*/ 349446 h 349446"/>
              <a:gd name="connsiteX13" fmla="*/ 0 w 349446"/>
              <a:gd name="connsiteY13" fmla="*/ 349446 h 349446"/>
              <a:gd name="connsiteX14" fmla="*/ 0 w 349446"/>
              <a:gd name="connsiteY14" fmla="*/ 225226 h 349446"/>
              <a:gd name="connsiteX15" fmla="*/ 42111 w 349446"/>
              <a:gd name="connsiteY15" fmla="*/ 267337 h 349446"/>
              <a:gd name="connsiteX16" fmla="*/ 163682 w 349446"/>
              <a:gd name="connsiteY16" fmla="*/ 145765 h 349446"/>
              <a:gd name="connsiteX17" fmla="*/ 203680 w 349446"/>
              <a:gd name="connsiteY17" fmla="*/ 185763 h 349446"/>
              <a:gd name="connsiteX18" fmla="*/ 82108 w 349446"/>
              <a:gd name="connsiteY18" fmla="*/ 307334 h 34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9446" h="349446">
                <a:moveTo>
                  <a:pt x="252268" y="137175"/>
                </a:moveTo>
                <a:lnTo>
                  <a:pt x="215927" y="173516"/>
                </a:lnTo>
                <a:lnTo>
                  <a:pt x="175929" y="133518"/>
                </a:lnTo>
                <a:lnTo>
                  <a:pt x="212270" y="97177"/>
                </a:lnTo>
                <a:close/>
                <a:moveTo>
                  <a:pt x="300857" y="88586"/>
                </a:moveTo>
                <a:lnTo>
                  <a:pt x="264516" y="124927"/>
                </a:lnTo>
                <a:lnTo>
                  <a:pt x="224518" y="84930"/>
                </a:lnTo>
                <a:lnTo>
                  <a:pt x="260859" y="48588"/>
                </a:lnTo>
                <a:close/>
                <a:moveTo>
                  <a:pt x="349446" y="39997"/>
                </a:moveTo>
                <a:lnTo>
                  <a:pt x="313105" y="76338"/>
                </a:lnTo>
                <a:lnTo>
                  <a:pt x="273107" y="36341"/>
                </a:lnTo>
                <a:lnTo>
                  <a:pt x="309448" y="0"/>
                </a:lnTo>
                <a:close/>
                <a:moveTo>
                  <a:pt x="124220" y="349446"/>
                </a:moveTo>
                <a:lnTo>
                  <a:pt x="0" y="349446"/>
                </a:lnTo>
                <a:lnTo>
                  <a:pt x="0" y="225226"/>
                </a:lnTo>
                <a:lnTo>
                  <a:pt x="42111" y="267337"/>
                </a:lnTo>
                <a:lnTo>
                  <a:pt x="163682" y="145765"/>
                </a:lnTo>
                <a:lnTo>
                  <a:pt x="203680" y="185763"/>
                </a:lnTo>
                <a:lnTo>
                  <a:pt x="82108" y="307334"/>
                </a:lnTo>
                <a:close/>
              </a:path>
            </a:pathLst>
          </a:custGeom>
          <a:solidFill>
            <a:srgbClr val="D09069"/>
          </a:solidFill>
          <a:ln w="12700" cap="flat" cmpd="sng" algn="ctr">
            <a:noFill/>
            <a:prstDash val="solid"/>
            <a:miter lim="800000"/>
          </a:ln>
          <a:effectLst>
            <a:outerShdw blurRad="330200" dist="190500" dir="5400000" sx="80000" sy="80000" algn="t" rotWithShape="0">
              <a:srgbClr val="000066">
                <a:alpha val="2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0BBAB65-61A9-401F-B6EF-B976EF893D82}"/>
              </a:ext>
            </a:extLst>
          </p:cNvPr>
          <p:cNvSpPr/>
          <p:nvPr/>
        </p:nvSpPr>
        <p:spPr>
          <a:xfrm rot="13500000">
            <a:off x="8788087" y="5728422"/>
            <a:ext cx="349446" cy="349446"/>
          </a:xfrm>
          <a:custGeom>
            <a:avLst/>
            <a:gdLst>
              <a:gd name="connsiteX0" fmla="*/ 252268 w 349446"/>
              <a:gd name="connsiteY0" fmla="*/ 137175 h 349446"/>
              <a:gd name="connsiteX1" fmla="*/ 215927 w 349446"/>
              <a:gd name="connsiteY1" fmla="*/ 173516 h 349446"/>
              <a:gd name="connsiteX2" fmla="*/ 175929 w 349446"/>
              <a:gd name="connsiteY2" fmla="*/ 133518 h 349446"/>
              <a:gd name="connsiteX3" fmla="*/ 212270 w 349446"/>
              <a:gd name="connsiteY3" fmla="*/ 97177 h 349446"/>
              <a:gd name="connsiteX4" fmla="*/ 300857 w 349446"/>
              <a:gd name="connsiteY4" fmla="*/ 88586 h 349446"/>
              <a:gd name="connsiteX5" fmla="*/ 264516 w 349446"/>
              <a:gd name="connsiteY5" fmla="*/ 124927 h 349446"/>
              <a:gd name="connsiteX6" fmla="*/ 224518 w 349446"/>
              <a:gd name="connsiteY6" fmla="*/ 84930 h 349446"/>
              <a:gd name="connsiteX7" fmla="*/ 260859 w 349446"/>
              <a:gd name="connsiteY7" fmla="*/ 48588 h 349446"/>
              <a:gd name="connsiteX8" fmla="*/ 349446 w 349446"/>
              <a:gd name="connsiteY8" fmla="*/ 39997 h 349446"/>
              <a:gd name="connsiteX9" fmla="*/ 313105 w 349446"/>
              <a:gd name="connsiteY9" fmla="*/ 76338 h 349446"/>
              <a:gd name="connsiteX10" fmla="*/ 273107 w 349446"/>
              <a:gd name="connsiteY10" fmla="*/ 36341 h 349446"/>
              <a:gd name="connsiteX11" fmla="*/ 309448 w 349446"/>
              <a:gd name="connsiteY11" fmla="*/ 0 h 349446"/>
              <a:gd name="connsiteX12" fmla="*/ 124220 w 349446"/>
              <a:gd name="connsiteY12" fmla="*/ 349446 h 349446"/>
              <a:gd name="connsiteX13" fmla="*/ 0 w 349446"/>
              <a:gd name="connsiteY13" fmla="*/ 349446 h 349446"/>
              <a:gd name="connsiteX14" fmla="*/ 0 w 349446"/>
              <a:gd name="connsiteY14" fmla="*/ 225226 h 349446"/>
              <a:gd name="connsiteX15" fmla="*/ 42111 w 349446"/>
              <a:gd name="connsiteY15" fmla="*/ 267337 h 349446"/>
              <a:gd name="connsiteX16" fmla="*/ 163682 w 349446"/>
              <a:gd name="connsiteY16" fmla="*/ 145765 h 349446"/>
              <a:gd name="connsiteX17" fmla="*/ 203680 w 349446"/>
              <a:gd name="connsiteY17" fmla="*/ 185763 h 349446"/>
              <a:gd name="connsiteX18" fmla="*/ 82108 w 349446"/>
              <a:gd name="connsiteY18" fmla="*/ 307334 h 34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9446" h="349446">
                <a:moveTo>
                  <a:pt x="252268" y="137175"/>
                </a:moveTo>
                <a:lnTo>
                  <a:pt x="215927" y="173516"/>
                </a:lnTo>
                <a:lnTo>
                  <a:pt x="175929" y="133518"/>
                </a:lnTo>
                <a:lnTo>
                  <a:pt x="212270" y="97177"/>
                </a:lnTo>
                <a:close/>
                <a:moveTo>
                  <a:pt x="300857" y="88586"/>
                </a:moveTo>
                <a:lnTo>
                  <a:pt x="264516" y="124927"/>
                </a:lnTo>
                <a:lnTo>
                  <a:pt x="224518" y="84930"/>
                </a:lnTo>
                <a:lnTo>
                  <a:pt x="260859" y="48588"/>
                </a:lnTo>
                <a:close/>
                <a:moveTo>
                  <a:pt x="349446" y="39997"/>
                </a:moveTo>
                <a:lnTo>
                  <a:pt x="313105" y="76338"/>
                </a:lnTo>
                <a:lnTo>
                  <a:pt x="273107" y="36341"/>
                </a:lnTo>
                <a:lnTo>
                  <a:pt x="309448" y="0"/>
                </a:lnTo>
                <a:close/>
                <a:moveTo>
                  <a:pt x="124220" y="349446"/>
                </a:moveTo>
                <a:lnTo>
                  <a:pt x="0" y="349446"/>
                </a:lnTo>
                <a:lnTo>
                  <a:pt x="0" y="225226"/>
                </a:lnTo>
                <a:lnTo>
                  <a:pt x="42111" y="267337"/>
                </a:lnTo>
                <a:lnTo>
                  <a:pt x="163682" y="145765"/>
                </a:lnTo>
                <a:lnTo>
                  <a:pt x="203680" y="185763"/>
                </a:lnTo>
                <a:lnTo>
                  <a:pt x="82108" y="307334"/>
                </a:lnTo>
                <a:close/>
              </a:path>
            </a:pathLst>
          </a:custGeom>
          <a:solidFill>
            <a:srgbClr val="1B4F80"/>
          </a:solidFill>
          <a:ln w="12700" cap="flat" cmpd="sng" algn="ctr">
            <a:noFill/>
            <a:prstDash val="solid"/>
            <a:miter lim="800000"/>
          </a:ln>
          <a:effectLst>
            <a:outerShdw blurRad="330200" dist="190500" dir="5400000" sx="80000" sy="80000" algn="t" rotWithShape="0">
              <a:srgbClr val="000066">
                <a:alpha val="2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10E13C8B-6BB8-4AA0-AA08-757ADF07B1AD}"/>
              </a:ext>
            </a:extLst>
          </p:cNvPr>
          <p:cNvSpPr txBox="1">
            <a:spLocks noChangeArrowheads="1"/>
          </p:cNvSpPr>
          <p:nvPr/>
        </p:nvSpPr>
        <p:spPr>
          <a:xfrm>
            <a:off x="786622" y="5627020"/>
            <a:ext cx="18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400" b="1" dirty="0">
                <a:solidFill>
                  <a:prstClr val="white"/>
                </a:solidFill>
                <a:latin typeface="+mn-ea"/>
                <a:ea typeface="+mn-ea"/>
              </a:rPr>
              <a:t>中断请求</a:t>
            </a: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649F88BC-B99D-418B-A5A2-516F73FF3BD8}"/>
              </a:ext>
            </a:extLst>
          </p:cNvPr>
          <p:cNvSpPr txBox="1">
            <a:spLocks noChangeArrowheads="1"/>
          </p:cNvSpPr>
          <p:nvPr/>
        </p:nvSpPr>
        <p:spPr>
          <a:xfrm>
            <a:off x="3694524" y="5627020"/>
            <a:ext cx="18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+mn-ea"/>
                <a:ea typeface="+mn-ea"/>
              </a:rPr>
              <a:t>中断响应</a:t>
            </a: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54666CBE-3DEA-4516-9EBF-E94422F70269}"/>
              </a:ext>
            </a:extLst>
          </p:cNvPr>
          <p:cNvSpPr txBox="1">
            <a:spLocks noChangeArrowheads="1"/>
          </p:cNvSpPr>
          <p:nvPr/>
        </p:nvSpPr>
        <p:spPr>
          <a:xfrm>
            <a:off x="6580304" y="5627020"/>
            <a:ext cx="18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+mn-ea"/>
                <a:ea typeface="+mn-ea"/>
              </a:rPr>
              <a:t>中断处理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F3A6F6A0-8D2F-4E5D-8849-3E0E18560605}"/>
              </a:ext>
            </a:extLst>
          </p:cNvPr>
          <p:cNvSpPr txBox="1">
            <a:spLocks noChangeArrowheads="1"/>
          </p:cNvSpPr>
          <p:nvPr/>
        </p:nvSpPr>
        <p:spPr>
          <a:xfrm>
            <a:off x="9466084" y="5627020"/>
            <a:ext cx="18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400" b="1" dirty="0">
                <a:solidFill>
                  <a:prstClr val="white"/>
                </a:solidFill>
                <a:latin typeface="+mn-ea"/>
                <a:ea typeface="+mn-ea"/>
              </a:rPr>
              <a:t>中断返回</a:t>
            </a:r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id="{9DA127EC-AF5D-499D-8960-54436E3ACB2E}"/>
              </a:ext>
            </a:extLst>
          </p:cNvPr>
          <p:cNvSpPr txBox="1">
            <a:spLocks noChangeArrowheads="1"/>
          </p:cNvSpPr>
          <p:nvPr/>
        </p:nvSpPr>
        <p:spPr>
          <a:xfrm>
            <a:off x="3126162" y="4620126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</a:rPr>
              <a:t>从以上可以看出，中断分为</a:t>
            </a:r>
            <a:r>
              <a:rPr lang="en-US" altLang="zh-CN" sz="2800" b="1" dirty="0">
                <a:solidFill>
                  <a:prstClr val="black"/>
                </a:solidFill>
                <a:latin typeface="+mn-ea"/>
                <a:ea typeface="+mn-ea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</a:rPr>
              <a:t>个步骤：</a:t>
            </a:r>
          </a:p>
        </p:txBody>
      </p:sp>
    </p:spTree>
    <p:extLst>
      <p:ext uri="{BB962C8B-B14F-4D97-AF65-F5344CB8AC3E}">
        <p14:creationId xmlns:p14="http://schemas.microsoft.com/office/powerpoint/2010/main" val="29602928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27E7A2C5-720D-4BB3-9F57-78C0EB155D4C}"/>
              </a:ext>
            </a:extLst>
          </p:cNvPr>
          <p:cNvGrpSpPr/>
          <p:nvPr/>
        </p:nvGrpSpPr>
        <p:grpSpPr>
          <a:xfrm>
            <a:off x="634328" y="4274683"/>
            <a:ext cx="11218674" cy="3468102"/>
            <a:chOff x="450151" y="7570282"/>
            <a:chExt cx="11218674" cy="3468102"/>
          </a:xfrm>
        </p:grpSpPr>
        <p:sp>
          <p:nvSpPr>
            <p:cNvPr id="43" name="旁门左道出品">
              <a:extLst>
                <a:ext uri="{FF2B5EF4-FFF2-40B4-BE49-F238E27FC236}">
                  <a16:creationId xmlns:a16="http://schemas.microsoft.com/office/drawing/2014/main" id="{34B1D339-5735-4A51-BA95-EF78A08E52D9}"/>
                </a:ext>
              </a:extLst>
            </p:cNvPr>
            <p:cNvSpPr/>
            <p:nvPr/>
          </p:nvSpPr>
          <p:spPr>
            <a:xfrm>
              <a:off x="2309073" y="8846629"/>
              <a:ext cx="7500826" cy="1680256"/>
            </a:xfrm>
            <a:prstGeom prst="ellipse">
              <a:avLst/>
            </a:prstGeom>
            <a:noFill/>
            <a:ln w="28575" cap="flat" cmpd="sng" algn="ctr">
              <a:gradFill>
                <a:gsLst>
                  <a:gs pos="41000">
                    <a:srgbClr val="EFC49C">
                      <a:alpha val="0"/>
                    </a:srgbClr>
                  </a:gs>
                  <a:gs pos="100000">
                    <a:srgbClr val="EFC49C">
                      <a:alpha val="80000"/>
                    </a:srgbClr>
                  </a:gs>
                </a:gsLst>
                <a:lin ang="5400000" scaled="1"/>
              </a:gradFill>
              <a:prstDash val="sysDot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>
                <a:defRPr/>
              </a:pPr>
              <a:endParaRPr lang="zh-CN" altLang="en-US" sz="16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1D5AD95-B5C4-48B5-A6D2-B7BBF4275F7E}"/>
                </a:ext>
              </a:extLst>
            </p:cNvPr>
            <p:cNvSpPr/>
            <p:nvPr/>
          </p:nvSpPr>
          <p:spPr>
            <a:xfrm>
              <a:off x="450151" y="7570282"/>
              <a:ext cx="11218674" cy="2513085"/>
            </a:xfrm>
            <a:prstGeom prst="ellipse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46000"/>
                  </a:schemeClr>
                </a:gs>
              </a:gsLst>
              <a:lin ang="5400000" scaled="1"/>
            </a:gradFill>
            <a:ln w="22225" cap="flat" cmpd="sng" algn="ctr">
              <a:gradFill>
                <a:gsLst>
                  <a:gs pos="0">
                    <a:srgbClr val="EFC49C">
                      <a:alpha val="0"/>
                    </a:srgbClr>
                  </a:gs>
                  <a:gs pos="100000">
                    <a:srgbClr val="EFC49C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sz="16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82DEF8D-C4A7-4661-A061-5238265EACB3}"/>
                </a:ext>
              </a:extLst>
            </p:cNvPr>
            <p:cNvSpPr/>
            <p:nvPr/>
          </p:nvSpPr>
          <p:spPr>
            <a:xfrm>
              <a:off x="1917720" y="8929606"/>
              <a:ext cx="8283533" cy="1855590"/>
            </a:xfrm>
            <a:prstGeom prst="ellipse">
              <a:avLst/>
            </a:prstGeom>
            <a:noFill/>
            <a:ln w="28575" cap="flat" cmpd="sng" algn="ctr">
              <a:gradFill>
                <a:gsLst>
                  <a:gs pos="34000">
                    <a:srgbClr val="EFC49C">
                      <a:alpha val="0"/>
                    </a:srgbClr>
                  </a:gs>
                  <a:gs pos="100000">
                    <a:srgbClr val="EFC49C">
                      <a:alpha val="5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>
                <a:defRPr/>
              </a:pPr>
              <a:endParaRPr lang="zh-CN" altLang="en-US" sz="16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旁门左道出品">
              <a:extLst>
                <a:ext uri="{FF2B5EF4-FFF2-40B4-BE49-F238E27FC236}">
                  <a16:creationId xmlns:a16="http://schemas.microsoft.com/office/drawing/2014/main" id="{C85126FA-473F-4BE7-B4AB-17FE470845EB}"/>
                </a:ext>
              </a:extLst>
            </p:cNvPr>
            <p:cNvSpPr/>
            <p:nvPr/>
          </p:nvSpPr>
          <p:spPr>
            <a:xfrm>
              <a:off x="1404072" y="8952673"/>
              <a:ext cx="9310832" cy="2085711"/>
            </a:xfrm>
            <a:prstGeom prst="ellipse">
              <a:avLst/>
            </a:prstGeom>
            <a:noFill/>
            <a:ln w="28575" cap="flat" cmpd="sng" algn="ctr">
              <a:gradFill>
                <a:gsLst>
                  <a:gs pos="22000">
                    <a:srgbClr val="EFC49C">
                      <a:alpha val="0"/>
                    </a:srgbClr>
                  </a:gs>
                  <a:gs pos="100000">
                    <a:srgbClr val="EFC49C">
                      <a:alpha val="49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>
                <a:defRPr/>
              </a:pPr>
              <a:endParaRPr lang="zh-CN" altLang="en-US" sz="16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id="{FFC001D0-1182-42DB-9E14-70FE5B5E1167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794460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dirty="0">
                <a:solidFill>
                  <a:prstClr val="black"/>
                </a:solidFill>
                <a:latin typeface="+mn-ea"/>
                <a:ea typeface="+mn-ea"/>
              </a:rPr>
              <a:t>日常生活中的中断现象举例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89DC326-FC44-4936-83EC-927955F98006}"/>
              </a:ext>
            </a:extLst>
          </p:cNvPr>
          <p:cNvGrpSpPr/>
          <p:nvPr/>
        </p:nvGrpSpPr>
        <p:grpSpPr>
          <a:xfrm>
            <a:off x="1191670" y="1844842"/>
            <a:ext cx="2463931" cy="865260"/>
            <a:chOff x="8160956" y="1820700"/>
            <a:chExt cx="1776136" cy="86526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5E5F76C-0320-4D14-BCB3-568B6628682B}"/>
                </a:ext>
              </a:extLst>
            </p:cNvPr>
            <p:cNvSpPr/>
            <p:nvPr/>
          </p:nvSpPr>
          <p:spPr>
            <a:xfrm>
              <a:off x="8160957" y="1820700"/>
              <a:ext cx="1776135" cy="86526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C66FD0A-5942-4BE8-999D-C09E753CFC36}"/>
                </a:ext>
              </a:extLst>
            </p:cNvPr>
            <p:cNvSpPr txBox="1"/>
            <p:nvPr/>
          </p:nvSpPr>
          <p:spPr>
            <a:xfrm>
              <a:off x="8160956" y="2022497"/>
              <a:ext cx="1776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某人正在看报</a:t>
              </a:r>
            </a:p>
          </p:txBody>
        </p:sp>
      </p:grpSp>
      <p:sp>
        <p:nvSpPr>
          <p:cNvPr id="6" name="Line 8">
            <a:extLst>
              <a:ext uri="{FF2B5EF4-FFF2-40B4-BE49-F238E27FC236}">
                <a16:creationId xmlns:a16="http://schemas.microsoft.com/office/drawing/2014/main" id="{964CE138-EEBA-4947-AA44-3138DB5F5978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1962905" y="3182224"/>
            <a:ext cx="822416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6268FF3-9B38-48E7-9012-94E54B3830E8}"/>
              </a:ext>
            </a:extLst>
          </p:cNvPr>
          <p:cNvGrpSpPr/>
          <p:nvPr/>
        </p:nvGrpSpPr>
        <p:grpSpPr>
          <a:xfrm>
            <a:off x="4864034" y="1844842"/>
            <a:ext cx="2463931" cy="865260"/>
            <a:chOff x="8160956" y="1820700"/>
            <a:chExt cx="1776136" cy="86526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D19327D-5A70-458B-BD77-6E2DF38E58D9}"/>
                </a:ext>
              </a:extLst>
            </p:cNvPr>
            <p:cNvSpPr/>
            <p:nvPr/>
          </p:nvSpPr>
          <p:spPr>
            <a:xfrm>
              <a:off x="8160957" y="1820700"/>
              <a:ext cx="1776135" cy="86526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1A60B32-9017-46F8-A9DD-15D2291F8B01}"/>
                </a:ext>
              </a:extLst>
            </p:cNvPr>
            <p:cNvSpPr txBox="1"/>
            <p:nvPr/>
          </p:nvSpPr>
          <p:spPr>
            <a:xfrm>
              <a:off x="8160956" y="2022497"/>
              <a:ext cx="1776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去接电话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4017CF1-3F62-4146-B907-F96163003586}"/>
              </a:ext>
            </a:extLst>
          </p:cNvPr>
          <p:cNvGrpSpPr/>
          <p:nvPr/>
        </p:nvGrpSpPr>
        <p:grpSpPr>
          <a:xfrm>
            <a:off x="8536398" y="1844842"/>
            <a:ext cx="2463931" cy="865260"/>
            <a:chOff x="8160956" y="1820700"/>
            <a:chExt cx="1776136" cy="86526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86BEC13-AC34-4D88-A989-1F701229958A}"/>
                </a:ext>
              </a:extLst>
            </p:cNvPr>
            <p:cNvSpPr/>
            <p:nvPr/>
          </p:nvSpPr>
          <p:spPr>
            <a:xfrm>
              <a:off x="8160957" y="1820700"/>
              <a:ext cx="1776135" cy="86526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9AB4105-0A7D-41C7-9F36-3875CFC65A48}"/>
                </a:ext>
              </a:extLst>
            </p:cNvPr>
            <p:cNvSpPr txBox="1"/>
            <p:nvPr/>
          </p:nvSpPr>
          <p:spPr>
            <a:xfrm>
              <a:off x="8160956" y="2022497"/>
              <a:ext cx="1776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跑向厨房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9FBD11F-BC30-4181-9AB7-26558DF52747}"/>
              </a:ext>
            </a:extLst>
          </p:cNvPr>
          <p:cNvGrpSpPr/>
          <p:nvPr/>
        </p:nvGrpSpPr>
        <p:grpSpPr>
          <a:xfrm>
            <a:off x="1191670" y="4860757"/>
            <a:ext cx="2463931" cy="865260"/>
            <a:chOff x="8160956" y="1820700"/>
            <a:chExt cx="1776136" cy="86526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3E5C415-960C-485F-8D14-6B2E2BA71102}"/>
                </a:ext>
              </a:extLst>
            </p:cNvPr>
            <p:cNvSpPr/>
            <p:nvPr/>
          </p:nvSpPr>
          <p:spPr>
            <a:xfrm>
              <a:off x="8160957" y="1820700"/>
              <a:ext cx="1776135" cy="86526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A972931-CE0B-40F6-A28C-C49439E66ADF}"/>
                </a:ext>
              </a:extLst>
            </p:cNvPr>
            <p:cNvSpPr txBox="1"/>
            <p:nvPr/>
          </p:nvSpPr>
          <p:spPr>
            <a:xfrm>
              <a:off x="8160956" y="2022497"/>
              <a:ext cx="1776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继续看报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EF49E26-E94D-4961-8ED8-549D99C143D9}"/>
              </a:ext>
            </a:extLst>
          </p:cNvPr>
          <p:cNvGrpSpPr/>
          <p:nvPr/>
        </p:nvGrpSpPr>
        <p:grpSpPr>
          <a:xfrm>
            <a:off x="4864034" y="4860757"/>
            <a:ext cx="2463931" cy="865260"/>
            <a:chOff x="8160956" y="1820700"/>
            <a:chExt cx="1776136" cy="86526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0C859A7E-8A50-4A54-A3C5-424647C389C0}"/>
                </a:ext>
              </a:extLst>
            </p:cNvPr>
            <p:cNvSpPr/>
            <p:nvPr/>
          </p:nvSpPr>
          <p:spPr>
            <a:xfrm>
              <a:off x="8160957" y="1820700"/>
              <a:ext cx="1776135" cy="86526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C74B6E0-0B30-419D-8889-8604E5F340C8}"/>
                </a:ext>
              </a:extLst>
            </p:cNvPr>
            <p:cNvSpPr txBox="1"/>
            <p:nvPr/>
          </p:nvSpPr>
          <p:spPr>
            <a:xfrm>
              <a:off x="8160956" y="2022497"/>
              <a:ext cx="1776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继续接电话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E3FBD8C-5613-4B55-B947-3ECF4A08320C}"/>
              </a:ext>
            </a:extLst>
          </p:cNvPr>
          <p:cNvGrpSpPr/>
          <p:nvPr/>
        </p:nvGrpSpPr>
        <p:grpSpPr>
          <a:xfrm>
            <a:off x="8536398" y="4860757"/>
            <a:ext cx="2463931" cy="865260"/>
            <a:chOff x="8160956" y="1820700"/>
            <a:chExt cx="1776136" cy="865260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20DD839B-6666-4517-AF93-C1E3903CB9B5}"/>
                </a:ext>
              </a:extLst>
            </p:cNvPr>
            <p:cNvSpPr/>
            <p:nvPr/>
          </p:nvSpPr>
          <p:spPr>
            <a:xfrm>
              <a:off x="8160957" y="1820700"/>
              <a:ext cx="1776135" cy="86526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E148C90-ED89-49E8-9257-7E7B3F7CE061}"/>
                </a:ext>
              </a:extLst>
            </p:cNvPr>
            <p:cNvSpPr txBox="1"/>
            <p:nvPr/>
          </p:nvSpPr>
          <p:spPr>
            <a:xfrm>
              <a:off x="8160956" y="2022497"/>
              <a:ext cx="1776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关煤气、灌开水</a:t>
              </a:r>
            </a:p>
          </p:txBody>
        </p:sp>
      </p:grpSp>
      <p:sp>
        <p:nvSpPr>
          <p:cNvPr id="22" name="Line 8">
            <a:extLst>
              <a:ext uri="{FF2B5EF4-FFF2-40B4-BE49-F238E27FC236}">
                <a16:creationId xmlns:a16="http://schemas.microsoft.com/office/drawing/2014/main" id="{60201090-AE67-4152-B9EC-9FD16D825CC4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3027308" y="1755421"/>
            <a:ext cx="1179349" cy="2416972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3" name="Line 8">
            <a:extLst>
              <a:ext uri="{FF2B5EF4-FFF2-40B4-BE49-F238E27FC236}">
                <a16:creationId xmlns:a16="http://schemas.microsoft.com/office/drawing/2014/main" id="{5C4F1E15-C331-4280-91A9-60894170B04E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5673834" y="3182225"/>
            <a:ext cx="822416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4" name="Line 8">
            <a:extLst>
              <a:ext uri="{FF2B5EF4-FFF2-40B4-BE49-F238E27FC236}">
                <a16:creationId xmlns:a16="http://schemas.microsoft.com/office/drawing/2014/main" id="{A5232149-925A-4478-812C-F7436076A86C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6738237" y="1755422"/>
            <a:ext cx="1179349" cy="2416972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1B6F208-BA03-4366-B88E-BA336C27A17A}"/>
              </a:ext>
            </a:extLst>
          </p:cNvPr>
          <p:cNvGrpSpPr/>
          <p:nvPr/>
        </p:nvGrpSpPr>
        <p:grpSpPr>
          <a:xfrm>
            <a:off x="1491936" y="3659127"/>
            <a:ext cx="1876555" cy="542870"/>
            <a:chOff x="8372665" y="1981895"/>
            <a:chExt cx="1352723" cy="542870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3E9C59C5-DD1B-480B-B2DE-BD849CBBEA56}"/>
                </a:ext>
              </a:extLst>
            </p:cNvPr>
            <p:cNvSpPr/>
            <p:nvPr/>
          </p:nvSpPr>
          <p:spPr>
            <a:xfrm>
              <a:off x="8372665" y="1981895"/>
              <a:ext cx="1352723" cy="54287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1B4F80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8A195FD-7350-4114-A88F-BCBE6F2FE5EE}"/>
                </a:ext>
              </a:extLst>
            </p:cNvPr>
            <p:cNvSpPr txBox="1"/>
            <p:nvPr/>
          </p:nvSpPr>
          <p:spPr>
            <a:xfrm>
              <a:off x="8465165" y="2054581"/>
              <a:ext cx="11677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rPr>
                <a:t>电话铃响了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2A4DD82-1271-4E58-88DB-0D40BC8EAC61}"/>
              </a:ext>
            </a:extLst>
          </p:cNvPr>
          <p:cNvGrpSpPr/>
          <p:nvPr/>
        </p:nvGrpSpPr>
        <p:grpSpPr>
          <a:xfrm>
            <a:off x="5146764" y="3659127"/>
            <a:ext cx="1876555" cy="542870"/>
            <a:chOff x="8372665" y="1981895"/>
            <a:chExt cx="1352723" cy="54287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7D6D0C7-97BA-45FE-B1E0-5F886740AB55}"/>
                </a:ext>
              </a:extLst>
            </p:cNvPr>
            <p:cNvSpPr/>
            <p:nvPr/>
          </p:nvSpPr>
          <p:spPr>
            <a:xfrm>
              <a:off x="8372665" y="1981895"/>
              <a:ext cx="1352723" cy="54287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1B4F80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B2BD9A-74FF-4BC8-B68F-11324755E2DB}"/>
                </a:ext>
              </a:extLst>
            </p:cNvPr>
            <p:cNvSpPr txBox="1"/>
            <p:nvPr/>
          </p:nvSpPr>
          <p:spPr>
            <a:xfrm>
              <a:off x="8597817" y="2054581"/>
              <a:ext cx="9024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rPr>
                <a:t>水开了</a:t>
              </a:r>
            </a:p>
          </p:txBody>
        </p:sp>
      </p:grpSp>
      <p:sp>
        <p:nvSpPr>
          <p:cNvPr id="31" name="Line 8">
            <a:extLst>
              <a:ext uri="{FF2B5EF4-FFF2-40B4-BE49-F238E27FC236}">
                <a16:creationId xmlns:a16="http://schemas.microsoft.com/office/drawing/2014/main" id="{A3B49624-B3DD-495F-A6FB-DB835D37B8B3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8756340" y="3848734"/>
            <a:ext cx="2024046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32" name="Line 8">
            <a:extLst>
              <a:ext uri="{FF2B5EF4-FFF2-40B4-BE49-F238E27FC236}">
                <a16:creationId xmlns:a16="http://schemas.microsoft.com/office/drawing/2014/main" id="{82FFDB49-16F1-4584-89B3-59EB509F904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361072" y="5293386"/>
            <a:ext cx="1143241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33" name="Line 8">
            <a:extLst>
              <a:ext uri="{FF2B5EF4-FFF2-40B4-BE49-F238E27FC236}">
                <a16:creationId xmlns:a16="http://schemas.microsoft.com/office/drawing/2014/main" id="{EF2F0994-7B15-4666-AEE9-122F6584142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688709" y="5293386"/>
            <a:ext cx="1143241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pic>
        <p:nvPicPr>
          <p:cNvPr id="34" name="OfficePLUS.cn-14">
            <a:hlinkClick r:id="rId2"/>
            <a:extLst>
              <a:ext uri="{FF2B5EF4-FFF2-40B4-BE49-F238E27FC236}">
                <a16:creationId xmlns:a16="http://schemas.microsoft.com/office/drawing/2014/main" id="{520A1307-3B97-46A7-85F5-78805D901F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671CA99A-D76D-4FB3-9CA6-B5909D350359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4279366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: 空心 40">
            <a:extLst>
              <a:ext uri="{FF2B5EF4-FFF2-40B4-BE49-F238E27FC236}">
                <a16:creationId xmlns:a16="http://schemas.microsoft.com/office/drawing/2014/main" id="{E34FA3E6-4930-444E-9FE9-73A87224BE56}"/>
              </a:ext>
            </a:extLst>
          </p:cNvPr>
          <p:cNvSpPr/>
          <p:nvPr/>
        </p:nvSpPr>
        <p:spPr>
          <a:xfrm>
            <a:off x="-1781136" y="-3566277"/>
            <a:ext cx="15002934" cy="15002928"/>
          </a:xfrm>
          <a:prstGeom prst="donut">
            <a:avLst>
              <a:gd name="adj" fmla="val 26071"/>
            </a:avLst>
          </a:prstGeom>
          <a:gradFill flip="none" rotWithShape="1">
            <a:gsLst>
              <a:gs pos="0">
                <a:schemeClr val="accent2">
                  <a:alpha val="0"/>
                  <a:lumMod val="31000"/>
                  <a:lumOff val="69000"/>
                </a:schemeClr>
              </a:gs>
              <a:gs pos="82000">
                <a:schemeClr val="accent2">
                  <a:lumMod val="38000"/>
                  <a:lumOff val="62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RelaxedModerately">
              <a:rot lat="17090632" lon="0" rev="0"/>
            </a:camera>
            <a:lightRig rig="contrasting" dir="t"/>
          </a:scene3d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C215C54-4F12-4E9D-BE1E-A71FD1370E51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794460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</a:rPr>
              <a:t>单片机的中断系统结构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A588A3F-C741-4C4B-876F-0D48285616EE}"/>
              </a:ext>
            </a:extLst>
          </p:cNvPr>
          <p:cNvSpPr/>
          <p:nvPr/>
        </p:nvSpPr>
        <p:spPr>
          <a:xfrm>
            <a:off x="789950" y="4494230"/>
            <a:ext cx="2313414" cy="773368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5421E4-728F-413F-84CC-424A0D9FB14B}"/>
              </a:ext>
            </a:extLst>
          </p:cNvPr>
          <p:cNvSpPr txBox="1"/>
          <p:nvPr/>
        </p:nvSpPr>
        <p:spPr>
          <a:xfrm>
            <a:off x="1607606" y="4588526"/>
            <a:ext cx="14157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prstClr val="black"/>
                </a:solidFill>
                <a:latin typeface="+mn-ea"/>
                <a:cs typeface="OPPOSans B" panose="00020600040101010101" pitchFamily="18" charset="-122"/>
              </a:rPr>
              <a:t>主程序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5D3BBAF-1991-4058-BBC3-F6F21D16AA66}"/>
              </a:ext>
            </a:extLst>
          </p:cNvPr>
          <p:cNvSpPr/>
          <p:nvPr/>
        </p:nvSpPr>
        <p:spPr>
          <a:xfrm>
            <a:off x="789950" y="4494230"/>
            <a:ext cx="773371" cy="773368"/>
          </a:xfrm>
          <a:prstGeom prst="ellipse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98000">
                <a:schemeClr val="tx2">
                  <a:lumMod val="75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3258EF9-CA68-41F0-8C41-A576386BC029}"/>
              </a:ext>
            </a:extLst>
          </p:cNvPr>
          <p:cNvGrpSpPr/>
          <p:nvPr/>
        </p:nvGrpSpPr>
        <p:grpSpPr>
          <a:xfrm>
            <a:off x="941719" y="4646289"/>
            <a:ext cx="469835" cy="469252"/>
            <a:chOff x="457201" y="6421438"/>
            <a:chExt cx="2573337" cy="2570163"/>
          </a:xfrm>
          <a:solidFill>
            <a:sysClr val="window" lastClr="FFFFFF"/>
          </a:solidFill>
        </p:grpSpPr>
        <p:sp>
          <p:nvSpPr>
            <p:cNvPr id="7" name="Freeform 39">
              <a:extLst>
                <a:ext uri="{FF2B5EF4-FFF2-40B4-BE49-F238E27FC236}">
                  <a16:creationId xmlns:a16="http://schemas.microsoft.com/office/drawing/2014/main" id="{2B3E987A-579C-4DBC-AFCB-B1D6F7A440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201" y="6421438"/>
              <a:ext cx="2573337" cy="2570163"/>
            </a:xfrm>
            <a:custGeom>
              <a:avLst/>
              <a:gdLst>
                <a:gd name="T0" fmla="*/ 93 w 681"/>
                <a:gd name="T1" fmla="*/ 564 h 680"/>
                <a:gd name="T2" fmla="*/ 6 w 681"/>
                <a:gd name="T3" fmla="*/ 565 h 680"/>
                <a:gd name="T4" fmla="*/ 88 w 681"/>
                <a:gd name="T5" fmla="*/ 531 h 680"/>
                <a:gd name="T6" fmla="*/ 150 w 681"/>
                <a:gd name="T7" fmla="*/ 541 h 680"/>
                <a:gd name="T8" fmla="*/ 381 w 681"/>
                <a:gd name="T9" fmla="*/ 491 h 680"/>
                <a:gd name="T10" fmla="*/ 424 w 681"/>
                <a:gd name="T11" fmla="*/ 452 h 680"/>
                <a:gd name="T12" fmla="*/ 509 w 681"/>
                <a:gd name="T13" fmla="*/ 288 h 680"/>
                <a:gd name="T14" fmla="*/ 463 w 681"/>
                <a:gd name="T15" fmla="*/ 189 h 680"/>
                <a:gd name="T16" fmla="*/ 360 w 681"/>
                <a:gd name="T17" fmla="*/ 161 h 680"/>
                <a:gd name="T18" fmla="*/ 330 w 681"/>
                <a:gd name="T19" fmla="*/ 230 h 680"/>
                <a:gd name="T20" fmla="*/ 223 w 681"/>
                <a:gd name="T21" fmla="*/ 194 h 680"/>
                <a:gd name="T22" fmla="*/ 254 w 681"/>
                <a:gd name="T23" fmla="*/ 269 h 680"/>
                <a:gd name="T24" fmla="*/ 346 w 681"/>
                <a:gd name="T25" fmla="*/ 306 h 680"/>
                <a:gd name="T26" fmla="*/ 333 w 681"/>
                <a:gd name="T27" fmla="*/ 395 h 680"/>
                <a:gd name="T28" fmla="*/ 291 w 681"/>
                <a:gd name="T29" fmla="*/ 326 h 680"/>
                <a:gd name="T30" fmla="*/ 195 w 681"/>
                <a:gd name="T31" fmla="*/ 375 h 680"/>
                <a:gd name="T32" fmla="*/ 156 w 681"/>
                <a:gd name="T33" fmla="*/ 306 h 680"/>
                <a:gd name="T34" fmla="*/ 60 w 681"/>
                <a:gd name="T35" fmla="*/ 345 h 680"/>
                <a:gd name="T36" fmla="*/ 4 w 681"/>
                <a:gd name="T37" fmla="*/ 268 h 680"/>
                <a:gd name="T38" fmla="*/ 116 w 681"/>
                <a:gd name="T39" fmla="*/ 95 h 680"/>
                <a:gd name="T40" fmla="*/ 84 w 681"/>
                <a:gd name="T41" fmla="*/ 38 h 680"/>
                <a:gd name="T42" fmla="*/ 172 w 681"/>
                <a:gd name="T43" fmla="*/ 40 h 680"/>
                <a:gd name="T44" fmla="*/ 139 w 681"/>
                <a:gd name="T45" fmla="*/ 101 h 680"/>
                <a:gd name="T46" fmla="*/ 207 w 681"/>
                <a:gd name="T47" fmla="*/ 178 h 680"/>
                <a:gd name="T48" fmla="*/ 274 w 681"/>
                <a:gd name="T49" fmla="*/ 113 h 680"/>
                <a:gd name="T50" fmla="*/ 516 w 681"/>
                <a:gd name="T51" fmla="*/ 99 h 680"/>
                <a:gd name="T52" fmla="*/ 596 w 681"/>
                <a:gd name="T53" fmla="*/ 145 h 680"/>
                <a:gd name="T54" fmla="*/ 662 w 681"/>
                <a:gd name="T55" fmla="*/ 150 h 680"/>
                <a:gd name="T56" fmla="*/ 626 w 681"/>
                <a:gd name="T57" fmla="*/ 227 h 680"/>
                <a:gd name="T58" fmla="*/ 587 w 681"/>
                <a:gd name="T59" fmla="*/ 181 h 680"/>
                <a:gd name="T60" fmla="*/ 524 w 681"/>
                <a:gd name="T61" fmla="*/ 135 h 680"/>
                <a:gd name="T62" fmla="*/ 518 w 681"/>
                <a:gd name="T63" fmla="*/ 147 h 680"/>
                <a:gd name="T64" fmla="*/ 493 w 681"/>
                <a:gd name="T65" fmla="*/ 212 h 680"/>
                <a:gd name="T66" fmla="*/ 545 w 681"/>
                <a:gd name="T67" fmla="*/ 295 h 680"/>
                <a:gd name="T68" fmla="*/ 610 w 681"/>
                <a:gd name="T69" fmla="*/ 520 h 680"/>
                <a:gd name="T70" fmla="*/ 569 w 681"/>
                <a:gd name="T71" fmla="*/ 451 h 680"/>
                <a:gd name="T72" fmla="*/ 475 w 681"/>
                <a:gd name="T73" fmla="*/ 492 h 680"/>
                <a:gd name="T74" fmla="*/ 435 w 681"/>
                <a:gd name="T75" fmla="*/ 479 h 680"/>
                <a:gd name="T76" fmla="*/ 392 w 681"/>
                <a:gd name="T77" fmla="*/ 518 h 680"/>
                <a:gd name="T78" fmla="*/ 411 w 681"/>
                <a:gd name="T79" fmla="*/ 564 h 680"/>
                <a:gd name="T80" fmla="*/ 485 w 681"/>
                <a:gd name="T81" fmla="*/ 593 h 680"/>
                <a:gd name="T82" fmla="*/ 544 w 681"/>
                <a:gd name="T83" fmla="*/ 657 h 680"/>
                <a:gd name="T84" fmla="*/ 466 w 681"/>
                <a:gd name="T85" fmla="*/ 618 h 680"/>
                <a:gd name="T86" fmla="*/ 393 w 681"/>
                <a:gd name="T87" fmla="*/ 580 h 680"/>
                <a:gd name="T88" fmla="*/ 340 w 681"/>
                <a:gd name="T89" fmla="*/ 622 h 680"/>
                <a:gd name="T90" fmla="*/ 241 w 681"/>
                <a:gd name="T91" fmla="*/ 586 h 680"/>
                <a:gd name="T92" fmla="*/ 206 w 681"/>
                <a:gd name="T93" fmla="*/ 655 h 680"/>
                <a:gd name="T94" fmla="*/ 318 w 681"/>
                <a:gd name="T95" fmla="*/ 519 h 680"/>
                <a:gd name="T96" fmla="*/ 229 w 681"/>
                <a:gd name="T97" fmla="*/ 518 h 680"/>
                <a:gd name="T98" fmla="*/ 318 w 681"/>
                <a:gd name="T99" fmla="*/ 519 h 680"/>
                <a:gd name="T100" fmla="*/ 83 w 681"/>
                <a:gd name="T101" fmla="*/ 239 h 680"/>
                <a:gd name="T102" fmla="*/ 172 w 681"/>
                <a:gd name="T103" fmla="*/ 238 h 680"/>
                <a:gd name="T104" fmla="*/ 587 w 681"/>
                <a:gd name="T105" fmla="*/ 384 h 680"/>
                <a:gd name="T106" fmla="*/ 498 w 681"/>
                <a:gd name="T107" fmla="*/ 384 h 680"/>
                <a:gd name="T108" fmla="*/ 587 w 681"/>
                <a:gd name="T109" fmla="*/ 384 h 680"/>
                <a:gd name="T110" fmla="*/ 397 w 681"/>
                <a:gd name="T111" fmla="*/ 48 h 680"/>
                <a:gd name="T112" fmla="*/ 396 w 681"/>
                <a:gd name="T113" fmla="*/ 138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1" h="680">
                  <a:moveTo>
                    <a:pt x="151" y="564"/>
                  </a:moveTo>
                  <a:cubicBezTo>
                    <a:pt x="131" y="564"/>
                    <a:pt x="112" y="564"/>
                    <a:pt x="93" y="564"/>
                  </a:cubicBezTo>
                  <a:cubicBezTo>
                    <a:pt x="87" y="580"/>
                    <a:pt x="76" y="592"/>
                    <a:pt x="58" y="596"/>
                  </a:cubicBezTo>
                  <a:cubicBezTo>
                    <a:pt x="35" y="600"/>
                    <a:pt x="13" y="587"/>
                    <a:pt x="6" y="565"/>
                  </a:cubicBezTo>
                  <a:cubicBezTo>
                    <a:pt x="0" y="543"/>
                    <a:pt x="11" y="520"/>
                    <a:pt x="32" y="511"/>
                  </a:cubicBezTo>
                  <a:cubicBezTo>
                    <a:pt x="53" y="502"/>
                    <a:pt x="78" y="510"/>
                    <a:pt x="88" y="531"/>
                  </a:cubicBezTo>
                  <a:cubicBezTo>
                    <a:pt x="92" y="539"/>
                    <a:pt x="97" y="542"/>
                    <a:pt x="106" y="541"/>
                  </a:cubicBezTo>
                  <a:cubicBezTo>
                    <a:pt x="120" y="540"/>
                    <a:pt x="135" y="541"/>
                    <a:pt x="150" y="541"/>
                  </a:cubicBezTo>
                  <a:cubicBezTo>
                    <a:pt x="160" y="483"/>
                    <a:pt x="191" y="444"/>
                    <a:pt x="249" y="432"/>
                  </a:cubicBezTo>
                  <a:cubicBezTo>
                    <a:pt x="305" y="420"/>
                    <a:pt x="349" y="443"/>
                    <a:pt x="381" y="491"/>
                  </a:cubicBezTo>
                  <a:cubicBezTo>
                    <a:pt x="395" y="481"/>
                    <a:pt x="408" y="471"/>
                    <a:pt x="421" y="460"/>
                  </a:cubicBezTo>
                  <a:cubicBezTo>
                    <a:pt x="423" y="459"/>
                    <a:pt x="425" y="454"/>
                    <a:pt x="424" y="452"/>
                  </a:cubicBezTo>
                  <a:cubicBezTo>
                    <a:pt x="405" y="394"/>
                    <a:pt x="437" y="319"/>
                    <a:pt x="513" y="298"/>
                  </a:cubicBezTo>
                  <a:cubicBezTo>
                    <a:pt x="512" y="294"/>
                    <a:pt x="510" y="291"/>
                    <a:pt x="509" y="288"/>
                  </a:cubicBezTo>
                  <a:cubicBezTo>
                    <a:pt x="497" y="267"/>
                    <a:pt x="487" y="245"/>
                    <a:pt x="474" y="224"/>
                  </a:cubicBezTo>
                  <a:cubicBezTo>
                    <a:pt x="467" y="213"/>
                    <a:pt x="463" y="202"/>
                    <a:pt x="463" y="189"/>
                  </a:cubicBezTo>
                  <a:cubicBezTo>
                    <a:pt x="462" y="174"/>
                    <a:pt x="449" y="162"/>
                    <a:pt x="434" y="161"/>
                  </a:cubicBezTo>
                  <a:cubicBezTo>
                    <a:pt x="409" y="160"/>
                    <a:pt x="384" y="160"/>
                    <a:pt x="360" y="161"/>
                  </a:cubicBezTo>
                  <a:cubicBezTo>
                    <a:pt x="342" y="162"/>
                    <a:pt x="330" y="176"/>
                    <a:pt x="330" y="194"/>
                  </a:cubicBezTo>
                  <a:cubicBezTo>
                    <a:pt x="329" y="205"/>
                    <a:pt x="330" y="216"/>
                    <a:pt x="330" y="230"/>
                  </a:cubicBezTo>
                  <a:cubicBezTo>
                    <a:pt x="300" y="209"/>
                    <a:pt x="283" y="183"/>
                    <a:pt x="275" y="149"/>
                  </a:cubicBezTo>
                  <a:cubicBezTo>
                    <a:pt x="257" y="164"/>
                    <a:pt x="240" y="179"/>
                    <a:pt x="223" y="194"/>
                  </a:cubicBezTo>
                  <a:cubicBezTo>
                    <a:pt x="239" y="215"/>
                    <a:pt x="248" y="237"/>
                    <a:pt x="251" y="263"/>
                  </a:cubicBezTo>
                  <a:cubicBezTo>
                    <a:pt x="251" y="265"/>
                    <a:pt x="252" y="267"/>
                    <a:pt x="254" y="269"/>
                  </a:cubicBezTo>
                  <a:cubicBezTo>
                    <a:pt x="273" y="284"/>
                    <a:pt x="293" y="299"/>
                    <a:pt x="310" y="312"/>
                  </a:cubicBezTo>
                  <a:cubicBezTo>
                    <a:pt x="324" y="310"/>
                    <a:pt x="335" y="305"/>
                    <a:pt x="346" y="306"/>
                  </a:cubicBezTo>
                  <a:cubicBezTo>
                    <a:pt x="372" y="309"/>
                    <a:pt x="389" y="333"/>
                    <a:pt x="384" y="359"/>
                  </a:cubicBezTo>
                  <a:cubicBezTo>
                    <a:pt x="381" y="382"/>
                    <a:pt x="357" y="399"/>
                    <a:pt x="333" y="395"/>
                  </a:cubicBezTo>
                  <a:cubicBezTo>
                    <a:pt x="308" y="390"/>
                    <a:pt x="291" y="367"/>
                    <a:pt x="297" y="341"/>
                  </a:cubicBezTo>
                  <a:cubicBezTo>
                    <a:pt x="299" y="334"/>
                    <a:pt x="297" y="330"/>
                    <a:pt x="291" y="326"/>
                  </a:cubicBezTo>
                  <a:cubicBezTo>
                    <a:pt x="277" y="316"/>
                    <a:pt x="264" y="305"/>
                    <a:pt x="249" y="294"/>
                  </a:cubicBezTo>
                  <a:cubicBezTo>
                    <a:pt x="241" y="328"/>
                    <a:pt x="225" y="355"/>
                    <a:pt x="195" y="375"/>
                  </a:cubicBezTo>
                  <a:cubicBezTo>
                    <a:pt x="195" y="363"/>
                    <a:pt x="195" y="354"/>
                    <a:pt x="195" y="344"/>
                  </a:cubicBezTo>
                  <a:cubicBezTo>
                    <a:pt x="195" y="319"/>
                    <a:pt x="181" y="306"/>
                    <a:pt x="156" y="306"/>
                  </a:cubicBezTo>
                  <a:cubicBezTo>
                    <a:pt x="137" y="306"/>
                    <a:pt x="118" y="306"/>
                    <a:pt x="99" y="306"/>
                  </a:cubicBezTo>
                  <a:cubicBezTo>
                    <a:pt x="74" y="306"/>
                    <a:pt x="61" y="320"/>
                    <a:pt x="60" y="345"/>
                  </a:cubicBezTo>
                  <a:cubicBezTo>
                    <a:pt x="60" y="354"/>
                    <a:pt x="60" y="364"/>
                    <a:pt x="60" y="373"/>
                  </a:cubicBezTo>
                  <a:cubicBezTo>
                    <a:pt x="31" y="363"/>
                    <a:pt x="3" y="311"/>
                    <a:pt x="4" y="268"/>
                  </a:cubicBezTo>
                  <a:cubicBezTo>
                    <a:pt x="6" y="213"/>
                    <a:pt x="47" y="158"/>
                    <a:pt x="116" y="149"/>
                  </a:cubicBezTo>
                  <a:cubicBezTo>
                    <a:pt x="116" y="131"/>
                    <a:pt x="117" y="113"/>
                    <a:pt x="116" y="95"/>
                  </a:cubicBezTo>
                  <a:cubicBezTo>
                    <a:pt x="116" y="93"/>
                    <a:pt x="112" y="90"/>
                    <a:pt x="110" y="89"/>
                  </a:cubicBezTo>
                  <a:cubicBezTo>
                    <a:pt x="90" y="80"/>
                    <a:pt x="79" y="59"/>
                    <a:pt x="84" y="38"/>
                  </a:cubicBezTo>
                  <a:cubicBezTo>
                    <a:pt x="89" y="17"/>
                    <a:pt x="107" y="3"/>
                    <a:pt x="128" y="3"/>
                  </a:cubicBezTo>
                  <a:cubicBezTo>
                    <a:pt x="150" y="4"/>
                    <a:pt x="168" y="19"/>
                    <a:pt x="172" y="40"/>
                  </a:cubicBezTo>
                  <a:cubicBezTo>
                    <a:pt x="176" y="59"/>
                    <a:pt x="165" y="80"/>
                    <a:pt x="147" y="88"/>
                  </a:cubicBezTo>
                  <a:cubicBezTo>
                    <a:pt x="140" y="91"/>
                    <a:pt x="139" y="95"/>
                    <a:pt x="139" y="101"/>
                  </a:cubicBezTo>
                  <a:cubicBezTo>
                    <a:pt x="139" y="117"/>
                    <a:pt x="139" y="133"/>
                    <a:pt x="139" y="149"/>
                  </a:cubicBezTo>
                  <a:cubicBezTo>
                    <a:pt x="164" y="153"/>
                    <a:pt x="187" y="161"/>
                    <a:pt x="207" y="178"/>
                  </a:cubicBezTo>
                  <a:cubicBezTo>
                    <a:pt x="228" y="160"/>
                    <a:pt x="250" y="142"/>
                    <a:pt x="271" y="123"/>
                  </a:cubicBezTo>
                  <a:cubicBezTo>
                    <a:pt x="273" y="121"/>
                    <a:pt x="274" y="117"/>
                    <a:pt x="274" y="113"/>
                  </a:cubicBezTo>
                  <a:cubicBezTo>
                    <a:pt x="280" y="54"/>
                    <a:pt x="328" y="7"/>
                    <a:pt x="388" y="4"/>
                  </a:cubicBezTo>
                  <a:cubicBezTo>
                    <a:pt x="448" y="0"/>
                    <a:pt x="503" y="40"/>
                    <a:pt x="516" y="99"/>
                  </a:cubicBezTo>
                  <a:cubicBezTo>
                    <a:pt x="518" y="105"/>
                    <a:pt x="520" y="109"/>
                    <a:pt x="526" y="111"/>
                  </a:cubicBezTo>
                  <a:cubicBezTo>
                    <a:pt x="549" y="122"/>
                    <a:pt x="572" y="134"/>
                    <a:pt x="596" y="145"/>
                  </a:cubicBezTo>
                  <a:cubicBezTo>
                    <a:pt x="599" y="146"/>
                    <a:pt x="605" y="146"/>
                    <a:pt x="608" y="144"/>
                  </a:cubicBezTo>
                  <a:cubicBezTo>
                    <a:pt x="627" y="134"/>
                    <a:pt x="647" y="136"/>
                    <a:pt x="662" y="150"/>
                  </a:cubicBezTo>
                  <a:cubicBezTo>
                    <a:pt x="677" y="163"/>
                    <a:pt x="681" y="184"/>
                    <a:pt x="672" y="202"/>
                  </a:cubicBezTo>
                  <a:cubicBezTo>
                    <a:pt x="664" y="219"/>
                    <a:pt x="645" y="230"/>
                    <a:pt x="626" y="227"/>
                  </a:cubicBezTo>
                  <a:cubicBezTo>
                    <a:pt x="606" y="224"/>
                    <a:pt x="590" y="209"/>
                    <a:pt x="587" y="188"/>
                  </a:cubicBezTo>
                  <a:cubicBezTo>
                    <a:pt x="587" y="186"/>
                    <a:pt x="586" y="183"/>
                    <a:pt x="587" y="181"/>
                  </a:cubicBezTo>
                  <a:cubicBezTo>
                    <a:pt x="593" y="167"/>
                    <a:pt x="583" y="163"/>
                    <a:pt x="573" y="159"/>
                  </a:cubicBezTo>
                  <a:cubicBezTo>
                    <a:pt x="556" y="151"/>
                    <a:pt x="540" y="143"/>
                    <a:pt x="524" y="135"/>
                  </a:cubicBezTo>
                  <a:cubicBezTo>
                    <a:pt x="523" y="135"/>
                    <a:pt x="522" y="135"/>
                    <a:pt x="520" y="134"/>
                  </a:cubicBezTo>
                  <a:cubicBezTo>
                    <a:pt x="519" y="139"/>
                    <a:pt x="519" y="143"/>
                    <a:pt x="518" y="147"/>
                  </a:cubicBezTo>
                  <a:cubicBezTo>
                    <a:pt x="514" y="167"/>
                    <a:pt x="507" y="185"/>
                    <a:pt x="494" y="201"/>
                  </a:cubicBezTo>
                  <a:cubicBezTo>
                    <a:pt x="491" y="205"/>
                    <a:pt x="491" y="208"/>
                    <a:pt x="493" y="212"/>
                  </a:cubicBezTo>
                  <a:cubicBezTo>
                    <a:pt x="507" y="238"/>
                    <a:pt x="521" y="263"/>
                    <a:pt x="535" y="289"/>
                  </a:cubicBezTo>
                  <a:cubicBezTo>
                    <a:pt x="536" y="292"/>
                    <a:pt x="541" y="295"/>
                    <a:pt x="545" y="295"/>
                  </a:cubicBezTo>
                  <a:cubicBezTo>
                    <a:pt x="609" y="294"/>
                    <a:pt x="672" y="351"/>
                    <a:pt x="665" y="431"/>
                  </a:cubicBezTo>
                  <a:cubicBezTo>
                    <a:pt x="662" y="464"/>
                    <a:pt x="639" y="503"/>
                    <a:pt x="610" y="520"/>
                  </a:cubicBezTo>
                  <a:cubicBezTo>
                    <a:pt x="610" y="510"/>
                    <a:pt x="610" y="501"/>
                    <a:pt x="609" y="492"/>
                  </a:cubicBezTo>
                  <a:cubicBezTo>
                    <a:pt x="609" y="464"/>
                    <a:pt x="596" y="451"/>
                    <a:pt x="569" y="451"/>
                  </a:cubicBezTo>
                  <a:cubicBezTo>
                    <a:pt x="551" y="451"/>
                    <a:pt x="533" y="451"/>
                    <a:pt x="516" y="451"/>
                  </a:cubicBezTo>
                  <a:cubicBezTo>
                    <a:pt x="488" y="451"/>
                    <a:pt x="475" y="464"/>
                    <a:pt x="475" y="492"/>
                  </a:cubicBezTo>
                  <a:cubicBezTo>
                    <a:pt x="475" y="501"/>
                    <a:pt x="475" y="510"/>
                    <a:pt x="475" y="520"/>
                  </a:cubicBezTo>
                  <a:cubicBezTo>
                    <a:pt x="457" y="510"/>
                    <a:pt x="446" y="495"/>
                    <a:pt x="435" y="479"/>
                  </a:cubicBezTo>
                  <a:cubicBezTo>
                    <a:pt x="421" y="489"/>
                    <a:pt x="407" y="500"/>
                    <a:pt x="393" y="511"/>
                  </a:cubicBezTo>
                  <a:cubicBezTo>
                    <a:pt x="391" y="512"/>
                    <a:pt x="391" y="516"/>
                    <a:pt x="392" y="518"/>
                  </a:cubicBezTo>
                  <a:cubicBezTo>
                    <a:pt x="393" y="526"/>
                    <a:pt x="396" y="534"/>
                    <a:pt x="396" y="542"/>
                  </a:cubicBezTo>
                  <a:cubicBezTo>
                    <a:pt x="395" y="554"/>
                    <a:pt x="401" y="559"/>
                    <a:pt x="411" y="564"/>
                  </a:cubicBezTo>
                  <a:cubicBezTo>
                    <a:pt x="432" y="573"/>
                    <a:pt x="452" y="583"/>
                    <a:pt x="472" y="593"/>
                  </a:cubicBezTo>
                  <a:cubicBezTo>
                    <a:pt x="476" y="594"/>
                    <a:pt x="481" y="594"/>
                    <a:pt x="485" y="593"/>
                  </a:cubicBezTo>
                  <a:cubicBezTo>
                    <a:pt x="505" y="582"/>
                    <a:pt x="527" y="585"/>
                    <a:pt x="542" y="601"/>
                  </a:cubicBezTo>
                  <a:cubicBezTo>
                    <a:pt x="556" y="617"/>
                    <a:pt x="557" y="640"/>
                    <a:pt x="544" y="657"/>
                  </a:cubicBezTo>
                  <a:cubicBezTo>
                    <a:pt x="532" y="674"/>
                    <a:pt x="509" y="680"/>
                    <a:pt x="490" y="671"/>
                  </a:cubicBezTo>
                  <a:cubicBezTo>
                    <a:pt x="470" y="662"/>
                    <a:pt x="460" y="641"/>
                    <a:pt x="466" y="618"/>
                  </a:cubicBezTo>
                  <a:cubicBezTo>
                    <a:pt x="466" y="617"/>
                    <a:pt x="466" y="617"/>
                    <a:pt x="466" y="615"/>
                  </a:cubicBezTo>
                  <a:cubicBezTo>
                    <a:pt x="442" y="603"/>
                    <a:pt x="418" y="592"/>
                    <a:pt x="393" y="580"/>
                  </a:cubicBezTo>
                  <a:cubicBezTo>
                    <a:pt x="385" y="611"/>
                    <a:pt x="369" y="636"/>
                    <a:pt x="340" y="655"/>
                  </a:cubicBezTo>
                  <a:cubicBezTo>
                    <a:pt x="340" y="643"/>
                    <a:pt x="341" y="632"/>
                    <a:pt x="340" y="622"/>
                  </a:cubicBezTo>
                  <a:cubicBezTo>
                    <a:pt x="340" y="601"/>
                    <a:pt x="326" y="586"/>
                    <a:pt x="305" y="586"/>
                  </a:cubicBezTo>
                  <a:cubicBezTo>
                    <a:pt x="284" y="585"/>
                    <a:pt x="263" y="585"/>
                    <a:pt x="241" y="586"/>
                  </a:cubicBezTo>
                  <a:cubicBezTo>
                    <a:pt x="220" y="586"/>
                    <a:pt x="207" y="600"/>
                    <a:pt x="206" y="621"/>
                  </a:cubicBezTo>
                  <a:cubicBezTo>
                    <a:pt x="206" y="632"/>
                    <a:pt x="206" y="642"/>
                    <a:pt x="206" y="655"/>
                  </a:cubicBezTo>
                  <a:cubicBezTo>
                    <a:pt x="173" y="632"/>
                    <a:pt x="156" y="602"/>
                    <a:pt x="151" y="564"/>
                  </a:cubicBezTo>
                  <a:close/>
                  <a:moveTo>
                    <a:pt x="318" y="519"/>
                  </a:moveTo>
                  <a:cubicBezTo>
                    <a:pt x="318" y="494"/>
                    <a:pt x="298" y="474"/>
                    <a:pt x="273" y="474"/>
                  </a:cubicBezTo>
                  <a:cubicBezTo>
                    <a:pt x="249" y="474"/>
                    <a:pt x="229" y="494"/>
                    <a:pt x="229" y="518"/>
                  </a:cubicBezTo>
                  <a:cubicBezTo>
                    <a:pt x="228" y="543"/>
                    <a:pt x="249" y="564"/>
                    <a:pt x="274" y="563"/>
                  </a:cubicBezTo>
                  <a:cubicBezTo>
                    <a:pt x="298" y="563"/>
                    <a:pt x="318" y="543"/>
                    <a:pt x="318" y="519"/>
                  </a:cubicBezTo>
                  <a:close/>
                  <a:moveTo>
                    <a:pt x="128" y="194"/>
                  </a:moveTo>
                  <a:cubicBezTo>
                    <a:pt x="103" y="194"/>
                    <a:pt x="83" y="214"/>
                    <a:pt x="83" y="239"/>
                  </a:cubicBezTo>
                  <a:cubicBezTo>
                    <a:pt x="83" y="263"/>
                    <a:pt x="103" y="283"/>
                    <a:pt x="128" y="283"/>
                  </a:cubicBezTo>
                  <a:cubicBezTo>
                    <a:pt x="152" y="283"/>
                    <a:pt x="173" y="263"/>
                    <a:pt x="172" y="238"/>
                  </a:cubicBezTo>
                  <a:cubicBezTo>
                    <a:pt x="172" y="214"/>
                    <a:pt x="152" y="194"/>
                    <a:pt x="128" y="194"/>
                  </a:cubicBezTo>
                  <a:close/>
                  <a:moveTo>
                    <a:pt x="587" y="384"/>
                  </a:moveTo>
                  <a:cubicBezTo>
                    <a:pt x="587" y="360"/>
                    <a:pt x="567" y="340"/>
                    <a:pt x="543" y="339"/>
                  </a:cubicBezTo>
                  <a:cubicBezTo>
                    <a:pt x="518" y="339"/>
                    <a:pt x="498" y="359"/>
                    <a:pt x="498" y="384"/>
                  </a:cubicBezTo>
                  <a:cubicBezTo>
                    <a:pt x="498" y="409"/>
                    <a:pt x="518" y="429"/>
                    <a:pt x="543" y="429"/>
                  </a:cubicBezTo>
                  <a:cubicBezTo>
                    <a:pt x="567" y="429"/>
                    <a:pt x="587" y="409"/>
                    <a:pt x="587" y="384"/>
                  </a:cubicBezTo>
                  <a:close/>
                  <a:moveTo>
                    <a:pt x="441" y="93"/>
                  </a:moveTo>
                  <a:cubicBezTo>
                    <a:pt x="441" y="68"/>
                    <a:pt x="422" y="49"/>
                    <a:pt x="397" y="48"/>
                  </a:cubicBezTo>
                  <a:cubicBezTo>
                    <a:pt x="372" y="48"/>
                    <a:pt x="352" y="68"/>
                    <a:pt x="352" y="93"/>
                  </a:cubicBezTo>
                  <a:cubicBezTo>
                    <a:pt x="352" y="118"/>
                    <a:pt x="371" y="137"/>
                    <a:pt x="396" y="138"/>
                  </a:cubicBezTo>
                  <a:cubicBezTo>
                    <a:pt x="421" y="138"/>
                    <a:pt x="441" y="118"/>
                    <a:pt x="44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76232C72-EFD5-4181-833C-3808013C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525" y="7661275"/>
              <a:ext cx="339725" cy="263525"/>
            </a:xfrm>
            <a:custGeom>
              <a:avLst/>
              <a:gdLst>
                <a:gd name="T0" fmla="*/ 0 w 90"/>
                <a:gd name="T1" fmla="*/ 58 h 70"/>
                <a:gd name="T2" fmla="*/ 0 w 90"/>
                <a:gd name="T3" fmla="*/ 14 h 70"/>
                <a:gd name="T4" fmla="*/ 13 w 90"/>
                <a:gd name="T5" fmla="*/ 0 h 70"/>
                <a:gd name="T6" fmla="*/ 76 w 90"/>
                <a:gd name="T7" fmla="*/ 0 h 70"/>
                <a:gd name="T8" fmla="*/ 89 w 90"/>
                <a:gd name="T9" fmla="*/ 14 h 70"/>
                <a:gd name="T10" fmla="*/ 90 w 90"/>
                <a:gd name="T11" fmla="*/ 52 h 70"/>
                <a:gd name="T12" fmla="*/ 83 w 90"/>
                <a:gd name="T13" fmla="*/ 61 h 70"/>
                <a:gd name="T14" fmla="*/ 0 w 90"/>
                <a:gd name="T15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70">
                  <a:moveTo>
                    <a:pt x="0" y="58"/>
                  </a:moveTo>
                  <a:cubicBezTo>
                    <a:pt x="0" y="43"/>
                    <a:pt x="0" y="29"/>
                    <a:pt x="0" y="14"/>
                  </a:cubicBezTo>
                  <a:cubicBezTo>
                    <a:pt x="0" y="5"/>
                    <a:pt x="5" y="0"/>
                    <a:pt x="13" y="0"/>
                  </a:cubicBezTo>
                  <a:cubicBezTo>
                    <a:pt x="34" y="0"/>
                    <a:pt x="55" y="0"/>
                    <a:pt x="76" y="0"/>
                  </a:cubicBezTo>
                  <a:cubicBezTo>
                    <a:pt x="85" y="0"/>
                    <a:pt x="90" y="5"/>
                    <a:pt x="89" y="14"/>
                  </a:cubicBezTo>
                  <a:cubicBezTo>
                    <a:pt x="89" y="27"/>
                    <a:pt x="89" y="40"/>
                    <a:pt x="90" y="52"/>
                  </a:cubicBezTo>
                  <a:cubicBezTo>
                    <a:pt x="90" y="58"/>
                    <a:pt x="88" y="60"/>
                    <a:pt x="83" y="61"/>
                  </a:cubicBezTo>
                  <a:cubicBezTo>
                    <a:pt x="57" y="70"/>
                    <a:pt x="26" y="69"/>
                    <a:pt x="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F487AB3B-1D63-49D4-9A3E-2C452C738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213" y="8718550"/>
              <a:ext cx="339725" cy="265113"/>
            </a:xfrm>
            <a:custGeom>
              <a:avLst/>
              <a:gdLst>
                <a:gd name="T0" fmla="*/ 90 w 90"/>
                <a:gd name="T1" fmla="*/ 59 h 70"/>
                <a:gd name="T2" fmla="*/ 0 w 90"/>
                <a:gd name="T3" fmla="*/ 59 h 70"/>
                <a:gd name="T4" fmla="*/ 1 w 90"/>
                <a:gd name="T5" fmla="*/ 13 h 70"/>
                <a:gd name="T6" fmla="*/ 13 w 90"/>
                <a:gd name="T7" fmla="*/ 0 h 70"/>
                <a:gd name="T8" fmla="*/ 77 w 90"/>
                <a:gd name="T9" fmla="*/ 0 h 70"/>
                <a:gd name="T10" fmla="*/ 90 w 90"/>
                <a:gd name="T11" fmla="*/ 14 h 70"/>
                <a:gd name="T12" fmla="*/ 90 w 90"/>
                <a:gd name="T13" fmla="*/ 5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0">
                  <a:moveTo>
                    <a:pt x="90" y="59"/>
                  </a:moveTo>
                  <a:cubicBezTo>
                    <a:pt x="60" y="70"/>
                    <a:pt x="31" y="70"/>
                    <a:pt x="0" y="59"/>
                  </a:cubicBezTo>
                  <a:cubicBezTo>
                    <a:pt x="0" y="43"/>
                    <a:pt x="0" y="28"/>
                    <a:pt x="1" y="13"/>
                  </a:cubicBezTo>
                  <a:cubicBezTo>
                    <a:pt x="1" y="5"/>
                    <a:pt x="6" y="0"/>
                    <a:pt x="13" y="0"/>
                  </a:cubicBezTo>
                  <a:cubicBezTo>
                    <a:pt x="35" y="0"/>
                    <a:pt x="56" y="0"/>
                    <a:pt x="77" y="0"/>
                  </a:cubicBezTo>
                  <a:cubicBezTo>
                    <a:pt x="85" y="0"/>
                    <a:pt x="90" y="5"/>
                    <a:pt x="90" y="14"/>
                  </a:cubicBezTo>
                  <a:cubicBezTo>
                    <a:pt x="90" y="29"/>
                    <a:pt x="90" y="44"/>
                    <a:pt x="9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0" name="Freeform 42">
              <a:extLst>
                <a:ext uri="{FF2B5EF4-FFF2-40B4-BE49-F238E27FC236}">
                  <a16:creationId xmlns:a16="http://schemas.microsoft.com/office/drawing/2014/main" id="{B9AF114E-8C5B-4233-9DC1-3B7F486E4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5213" y="8208963"/>
              <a:ext cx="339725" cy="268288"/>
            </a:xfrm>
            <a:custGeom>
              <a:avLst/>
              <a:gdLst>
                <a:gd name="T0" fmla="*/ 0 w 90"/>
                <a:gd name="T1" fmla="*/ 59 h 71"/>
                <a:gd name="T2" fmla="*/ 0 w 90"/>
                <a:gd name="T3" fmla="*/ 15 h 71"/>
                <a:gd name="T4" fmla="*/ 14 w 90"/>
                <a:gd name="T5" fmla="*/ 1 h 71"/>
                <a:gd name="T6" fmla="*/ 76 w 90"/>
                <a:gd name="T7" fmla="*/ 1 h 71"/>
                <a:gd name="T8" fmla="*/ 90 w 90"/>
                <a:gd name="T9" fmla="*/ 15 h 71"/>
                <a:gd name="T10" fmla="*/ 90 w 90"/>
                <a:gd name="T11" fmla="*/ 53 h 71"/>
                <a:gd name="T12" fmla="*/ 83 w 90"/>
                <a:gd name="T13" fmla="*/ 62 h 71"/>
                <a:gd name="T14" fmla="*/ 0 w 90"/>
                <a:gd name="T15" fmla="*/ 5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71">
                  <a:moveTo>
                    <a:pt x="0" y="59"/>
                  </a:moveTo>
                  <a:cubicBezTo>
                    <a:pt x="0" y="44"/>
                    <a:pt x="0" y="29"/>
                    <a:pt x="0" y="15"/>
                  </a:cubicBezTo>
                  <a:cubicBezTo>
                    <a:pt x="0" y="6"/>
                    <a:pt x="5" y="1"/>
                    <a:pt x="14" y="1"/>
                  </a:cubicBezTo>
                  <a:cubicBezTo>
                    <a:pt x="35" y="0"/>
                    <a:pt x="55" y="0"/>
                    <a:pt x="76" y="1"/>
                  </a:cubicBezTo>
                  <a:cubicBezTo>
                    <a:pt x="85" y="1"/>
                    <a:pt x="90" y="5"/>
                    <a:pt x="90" y="15"/>
                  </a:cubicBezTo>
                  <a:cubicBezTo>
                    <a:pt x="90" y="28"/>
                    <a:pt x="90" y="40"/>
                    <a:pt x="90" y="53"/>
                  </a:cubicBezTo>
                  <a:cubicBezTo>
                    <a:pt x="90" y="58"/>
                    <a:pt x="88" y="61"/>
                    <a:pt x="83" y="62"/>
                  </a:cubicBezTo>
                  <a:cubicBezTo>
                    <a:pt x="55" y="71"/>
                    <a:pt x="28" y="70"/>
                    <a:pt x="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BBD29A4A-E299-489F-B0CA-9E5C9D1FC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7525" y="7108825"/>
              <a:ext cx="336550" cy="260350"/>
            </a:xfrm>
            <a:custGeom>
              <a:avLst/>
              <a:gdLst>
                <a:gd name="T0" fmla="*/ 89 w 89"/>
                <a:gd name="T1" fmla="*/ 34 h 69"/>
                <a:gd name="T2" fmla="*/ 89 w 89"/>
                <a:gd name="T3" fmla="*/ 42 h 69"/>
                <a:gd name="T4" fmla="*/ 71 w 89"/>
                <a:gd name="T5" fmla="*/ 65 h 69"/>
                <a:gd name="T6" fmla="*/ 7 w 89"/>
                <a:gd name="T7" fmla="*/ 62 h 69"/>
                <a:gd name="T8" fmla="*/ 0 w 89"/>
                <a:gd name="T9" fmla="*/ 52 h 69"/>
                <a:gd name="T10" fmla="*/ 0 w 89"/>
                <a:gd name="T11" fmla="*/ 15 h 69"/>
                <a:gd name="T12" fmla="*/ 15 w 89"/>
                <a:gd name="T13" fmla="*/ 1 h 69"/>
                <a:gd name="T14" fmla="*/ 75 w 89"/>
                <a:gd name="T15" fmla="*/ 1 h 69"/>
                <a:gd name="T16" fmla="*/ 89 w 89"/>
                <a:gd name="T17" fmla="*/ 15 h 69"/>
                <a:gd name="T18" fmla="*/ 89 w 89"/>
                <a:gd name="T19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69">
                  <a:moveTo>
                    <a:pt x="89" y="34"/>
                  </a:moveTo>
                  <a:cubicBezTo>
                    <a:pt x="89" y="37"/>
                    <a:pt x="89" y="40"/>
                    <a:pt x="89" y="42"/>
                  </a:cubicBezTo>
                  <a:cubicBezTo>
                    <a:pt x="89" y="61"/>
                    <a:pt x="89" y="61"/>
                    <a:pt x="71" y="65"/>
                  </a:cubicBezTo>
                  <a:cubicBezTo>
                    <a:pt x="50" y="69"/>
                    <a:pt x="28" y="69"/>
                    <a:pt x="7" y="62"/>
                  </a:cubicBezTo>
                  <a:cubicBezTo>
                    <a:pt x="2" y="60"/>
                    <a:pt x="0" y="58"/>
                    <a:pt x="0" y="52"/>
                  </a:cubicBezTo>
                  <a:cubicBezTo>
                    <a:pt x="0" y="40"/>
                    <a:pt x="0" y="27"/>
                    <a:pt x="0" y="15"/>
                  </a:cubicBezTo>
                  <a:cubicBezTo>
                    <a:pt x="0" y="5"/>
                    <a:pt x="4" y="1"/>
                    <a:pt x="15" y="1"/>
                  </a:cubicBezTo>
                  <a:cubicBezTo>
                    <a:pt x="35" y="0"/>
                    <a:pt x="55" y="0"/>
                    <a:pt x="75" y="1"/>
                  </a:cubicBezTo>
                  <a:cubicBezTo>
                    <a:pt x="85" y="1"/>
                    <a:pt x="89" y="5"/>
                    <a:pt x="89" y="15"/>
                  </a:cubicBezTo>
                  <a:cubicBezTo>
                    <a:pt x="89" y="22"/>
                    <a:pt x="89" y="28"/>
                    <a:pt x="8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2" name="Freeform 44">
              <a:extLst>
                <a:ext uri="{FF2B5EF4-FFF2-40B4-BE49-F238E27FC236}">
                  <a16:creationId xmlns:a16="http://schemas.microsoft.com/office/drawing/2014/main" id="{85E783DF-36C9-41B2-AE2C-F659F54DB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8296275"/>
              <a:ext cx="174625" cy="169863"/>
            </a:xfrm>
            <a:custGeom>
              <a:avLst/>
              <a:gdLst>
                <a:gd name="T0" fmla="*/ 46 w 46"/>
                <a:gd name="T1" fmla="*/ 23 h 45"/>
                <a:gd name="T2" fmla="*/ 23 w 46"/>
                <a:gd name="T3" fmla="*/ 45 h 45"/>
                <a:gd name="T4" fmla="*/ 1 w 46"/>
                <a:gd name="T5" fmla="*/ 22 h 45"/>
                <a:gd name="T6" fmla="*/ 24 w 46"/>
                <a:gd name="T7" fmla="*/ 0 h 45"/>
                <a:gd name="T8" fmla="*/ 46 w 46"/>
                <a:gd name="T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46" y="23"/>
                  </a:moveTo>
                  <a:cubicBezTo>
                    <a:pt x="46" y="35"/>
                    <a:pt x="35" y="45"/>
                    <a:pt x="23" y="45"/>
                  </a:cubicBezTo>
                  <a:cubicBezTo>
                    <a:pt x="11" y="45"/>
                    <a:pt x="0" y="34"/>
                    <a:pt x="1" y="22"/>
                  </a:cubicBezTo>
                  <a:cubicBezTo>
                    <a:pt x="1" y="10"/>
                    <a:pt x="12" y="0"/>
                    <a:pt x="24" y="0"/>
                  </a:cubicBezTo>
                  <a:cubicBezTo>
                    <a:pt x="36" y="0"/>
                    <a:pt x="46" y="11"/>
                    <a:pt x="4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3" name="Freeform 45">
              <a:extLst>
                <a:ext uri="{FF2B5EF4-FFF2-40B4-BE49-F238E27FC236}">
                  <a16:creationId xmlns:a16="http://schemas.microsoft.com/office/drawing/2014/main" id="{CDBA24FB-BD9A-43DA-A9D5-15FA1DDC1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075" y="7237413"/>
              <a:ext cx="169862" cy="169863"/>
            </a:xfrm>
            <a:custGeom>
              <a:avLst/>
              <a:gdLst>
                <a:gd name="T0" fmla="*/ 45 w 45"/>
                <a:gd name="T1" fmla="*/ 23 h 45"/>
                <a:gd name="T2" fmla="*/ 23 w 45"/>
                <a:gd name="T3" fmla="*/ 45 h 45"/>
                <a:gd name="T4" fmla="*/ 0 w 45"/>
                <a:gd name="T5" fmla="*/ 22 h 45"/>
                <a:gd name="T6" fmla="*/ 23 w 45"/>
                <a:gd name="T7" fmla="*/ 0 h 45"/>
                <a:gd name="T8" fmla="*/ 45 w 45"/>
                <a:gd name="T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45" y="23"/>
                  </a:moveTo>
                  <a:cubicBezTo>
                    <a:pt x="45" y="35"/>
                    <a:pt x="35" y="45"/>
                    <a:pt x="23" y="45"/>
                  </a:cubicBezTo>
                  <a:cubicBezTo>
                    <a:pt x="10" y="45"/>
                    <a:pt x="0" y="34"/>
                    <a:pt x="0" y="22"/>
                  </a:cubicBezTo>
                  <a:cubicBezTo>
                    <a:pt x="1" y="10"/>
                    <a:pt x="11" y="0"/>
                    <a:pt x="23" y="0"/>
                  </a:cubicBezTo>
                  <a:cubicBezTo>
                    <a:pt x="35" y="0"/>
                    <a:pt x="45" y="11"/>
                    <a:pt x="4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4" name="Freeform 46">
              <a:extLst>
                <a:ext uri="{FF2B5EF4-FFF2-40B4-BE49-F238E27FC236}">
                  <a16:creationId xmlns:a16="http://schemas.microsoft.com/office/drawing/2014/main" id="{41A48324-5045-47CC-A4EB-853D36D47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525" y="7785100"/>
              <a:ext cx="169862" cy="174625"/>
            </a:xfrm>
            <a:custGeom>
              <a:avLst/>
              <a:gdLst>
                <a:gd name="T0" fmla="*/ 0 w 45"/>
                <a:gd name="T1" fmla="*/ 24 h 46"/>
                <a:gd name="T2" fmla="*/ 22 w 45"/>
                <a:gd name="T3" fmla="*/ 1 h 46"/>
                <a:gd name="T4" fmla="*/ 45 w 45"/>
                <a:gd name="T5" fmla="*/ 23 h 46"/>
                <a:gd name="T6" fmla="*/ 22 w 45"/>
                <a:gd name="T7" fmla="*/ 46 h 46"/>
                <a:gd name="T8" fmla="*/ 0 w 45"/>
                <a:gd name="T9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6">
                  <a:moveTo>
                    <a:pt x="0" y="24"/>
                  </a:moveTo>
                  <a:cubicBezTo>
                    <a:pt x="0" y="11"/>
                    <a:pt x="9" y="1"/>
                    <a:pt x="22" y="1"/>
                  </a:cubicBezTo>
                  <a:cubicBezTo>
                    <a:pt x="34" y="0"/>
                    <a:pt x="45" y="11"/>
                    <a:pt x="45" y="23"/>
                  </a:cubicBezTo>
                  <a:cubicBezTo>
                    <a:pt x="44" y="35"/>
                    <a:pt x="34" y="46"/>
                    <a:pt x="22" y="46"/>
                  </a:cubicBezTo>
                  <a:cubicBezTo>
                    <a:pt x="10" y="46"/>
                    <a:pt x="0" y="36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5" name="Freeform 47">
              <a:extLst>
                <a:ext uri="{FF2B5EF4-FFF2-40B4-BE49-F238E27FC236}">
                  <a16:creationId xmlns:a16="http://schemas.microsoft.com/office/drawing/2014/main" id="{2222AD3E-24E2-4909-AA39-4AEAE09CB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0075" y="6689725"/>
              <a:ext cx="169862" cy="166688"/>
            </a:xfrm>
            <a:custGeom>
              <a:avLst/>
              <a:gdLst>
                <a:gd name="T0" fmla="*/ 22 w 45"/>
                <a:gd name="T1" fmla="*/ 0 h 44"/>
                <a:gd name="T2" fmla="*/ 45 w 45"/>
                <a:gd name="T3" fmla="*/ 21 h 44"/>
                <a:gd name="T4" fmla="*/ 22 w 45"/>
                <a:gd name="T5" fmla="*/ 44 h 44"/>
                <a:gd name="T6" fmla="*/ 0 w 45"/>
                <a:gd name="T7" fmla="*/ 22 h 44"/>
                <a:gd name="T8" fmla="*/ 22 w 45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cubicBezTo>
                    <a:pt x="35" y="0"/>
                    <a:pt x="45" y="9"/>
                    <a:pt x="45" y="21"/>
                  </a:cubicBezTo>
                  <a:cubicBezTo>
                    <a:pt x="45" y="34"/>
                    <a:pt x="35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9"/>
                    <a:pt x="10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95234DBE-0D7A-41A1-B57D-0C430A8979C5}"/>
              </a:ext>
            </a:extLst>
          </p:cNvPr>
          <p:cNvSpPr/>
          <p:nvPr/>
        </p:nvSpPr>
        <p:spPr>
          <a:xfrm>
            <a:off x="4908270" y="4187441"/>
            <a:ext cx="1479406" cy="147940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84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381000" dist="381000" dir="5400000" sx="90000" sy="90000" algn="t" rotWithShape="0">
              <a:srgbClr val="CA865F">
                <a:alpha val="3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AB4F1C29-7D0E-4137-96C3-7EC94DFA37B5}"/>
              </a:ext>
            </a:extLst>
          </p:cNvPr>
          <p:cNvSpPr txBox="1">
            <a:spLocks noChangeArrowheads="1"/>
          </p:cNvSpPr>
          <p:nvPr/>
        </p:nvSpPr>
        <p:spPr>
          <a:xfrm>
            <a:off x="4711573" y="4651020"/>
            <a:ext cx="18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+mn-ea"/>
                <a:ea typeface="+mn-ea"/>
              </a:rPr>
              <a:t>中断请求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60E07FF-46DA-4BF1-A77C-35FE2F4141B1}"/>
              </a:ext>
            </a:extLst>
          </p:cNvPr>
          <p:cNvSpPr/>
          <p:nvPr/>
        </p:nvSpPr>
        <p:spPr>
          <a:xfrm>
            <a:off x="4908270" y="1733043"/>
            <a:ext cx="1479406" cy="147940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84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381000" dist="381000" dir="5400000" sx="90000" sy="90000" algn="t" rotWithShape="0">
              <a:srgbClr val="CA865F">
                <a:alpha val="3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180D0300-B4DB-4D4B-B688-3EF7C7AB2F19}"/>
              </a:ext>
            </a:extLst>
          </p:cNvPr>
          <p:cNvSpPr txBox="1">
            <a:spLocks noChangeArrowheads="1"/>
          </p:cNvSpPr>
          <p:nvPr/>
        </p:nvSpPr>
        <p:spPr>
          <a:xfrm>
            <a:off x="4711573" y="2196622"/>
            <a:ext cx="18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+mn-ea"/>
                <a:ea typeface="+mn-ea"/>
              </a:rPr>
              <a:t>中断响应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47CFFD4-3D10-4A2E-B8A0-B4196E64530C}"/>
              </a:ext>
            </a:extLst>
          </p:cNvPr>
          <p:cNvSpPr/>
          <p:nvPr/>
        </p:nvSpPr>
        <p:spPr>
          <a:xfrm>
            <a:off x="7706144" y="4155559"/>
            <a:ext cx="1479406" cy="147940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84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381000" dist="381000" dir="5400000" sx="90000" sy="90000" algn="t" rotWithShape="0">
              <a:srgbClr val="CA865F">
                <a:alpha val="30000"/>
              </a:srgb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4D1588A1-40B7-44A2-83D2-B4BE9242E18C}"/>
              </a:ext>
            </a:extLst>
          </p:cNvPr>
          <p:cNvSpPr txBox="1">
            <a:spLocks noChangeArrowheads="1"/>
          </p:cNvSpPr>
          <p:nvPr/>
        </p:nvSpPr>
        <p:spPr>
          <a:xfrm>
            <a:off x="7509447" y="4619138"/>
            <a:ext cx="18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+mn-ea"/>
                <a:ea typeface="+mn-ea"/>
              </a:rPr>
              <a:t>中断返回</a:t>
            </a:r>
          </a:p>
        </p:txBody>
      </p:sp>
      <p:sp>
        <p:nvSpPr>
          <p:cNvPr id="22" name="Line 8">
            <a:extLst>
              <a:ext uri="{FF2B5EF4-FFF2-40B4-BE49-F238E27FC236}">
                <a16:creationId xmlns:a16="http://schemas.microsoft.com/office/drawing/2014/main" id="{76390FBC-24A2-4399-9397-3F5B2287D95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51934" y="4872654"/>
            <a:ext cx="1627004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3" name="Line 8">
            <a:extLst>
              <a:ext uri="{FF2B5EF4-FFF2-40B4-BE49-F238E27FC236}">
                <a16:creationId xmlns:a16="http://schemas.microsoft.com/office/drawing/2014/main" id="{2DE09954-FEDB-41B9-A9C9-B6A6099EBAE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302037" y="4872654"/>
            <a:ext cx="1682997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B7AFF2C-186A-4218-BC0E-23F9C978F997}"/>
              </a:ext>
            </a:extLst>
          </p:cNvPr>
          <p:cNvGrpSpPr/>
          <p:nvPr/>
        </p:nvGrpSpPr>
        <p:grpSpPr>
          <a:xfrm>
            <a:off x="3087463" y="5106207"/>
            <a:ext cx="1791477" cy="542870"/>
            <a:chOff x="8466895" y="1981895"/>
            <a:chExt cx="1164263" cy="542870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84638A32-8D80-4AD4-8F48-F7FE0E213E37}"/>
                </a:ext>
              </a:extLst>
            </p:cNvPr>
            <p:cNvSpPr/>
            <p:nvPr/>
          </p:nvSpPr>
          <p:spPr>
            <a:xfrm>
              <a:off x="8466895" y="1981895"/>
              <a:ext cx="1164263" cy="542870"/>
            </a:xfrm>
            <a:prstGeom prst="roundRect">
              <a:avLst>
                <a:gd name="adj" fmla="val 20685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1B4F80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4B13A0E-370D-40B8-AE70-1FDC725FD711}"/>
                </a:ext>
              </a:extLst>
            </p:cNvPr>
            <p:cNvSpPr txBox="1"/>
            <p:nvPr/>
          </p:nvSpPr>
          <p:spPr>
            <a:xfrm>
              <a:off x="8575659" y="2068229"/>
              <a:ext cx="9467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rPr>
                <a:t>执行主程序</a:t>
              </a:r>
            </a:p>
          </p:txBody>
        </p:sp>
      </p:grpSp>
      <p:sp>
        <p:nvSpPr>
          <p:cNvPr id="27" name="Line 8">
            <a:extLst>
              <a:ext uri="{FF2B5EF4-FFF2-40B4-BE49-F238E27FC236}">
                <a16:creationId xmlns:a16="http://schemas.microsoft.com/office/drawing/2014/main" id="{373DA2CF-DA8B-4E98-81D8-1D74A30E8B3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39086" y="2394149"/>
            <a:ext cx="1999864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8" name="Line 8">
            <a:extLst>
              <a:ext uri="{FF2B5EF4-FFF2-40B4-BE49-F238E27FC236}">
                <a16:creationId xmlns:a16="http://schemas.microsoft.com/office/drawing/2014/main" id="{8A717556-0CAA-4368-BBF9-51E223F1414A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227010" y="3677626"/>
            <a:ext cx="826222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5E64FAF-7266-4A18-ACCF-A947E63EA581}"/>
              </a:ext>
            </a:extLst>
          </p:cNvPr>
          <p:cNvGrpSpPr/>
          <p:nvPr/>
        </p:nvGrpSpPr>
        <p:grpSpPr>
          <a:xfrm>
            <a:off x="6310757" y="2621565"/>
            <a:ext cx="1954117" cy="542870"/>
            <a:chOff x="8414044" y="1981895"/>
            <a:chExt cx="1269961" cy="542870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CC6D8E2-73AE-43E8-92DB-062B0BA654AB}"/>
                </a:ext>
              </a:extLst>
            </p:cNvPr>
            <p:cNvSpPr/>
            <p:nvPr/>
          </p:nvSpPr>
          <p:spPr>
            <a:xfrm>
              <a:off x="8466895" y="1981895"/>
              <a:ext cx="1164263" cy="542870"/>
            </a:xfrm>
            <a:prstGeom prst="roundRect">
              <a:avLst>
                <a:gd name="adj" fmla="val 20685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1B4F80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4389484-1FEF-4D24-B907-DD24BB001CE3}"/>
                </a:ext>
              </a:extLst>
            </p:cNvPr>
            <p:cNvSpPr txBox="1"/>
            <p:nvPr/>
          </p:nvSpPr>
          <p:spPr>
            <a:xfrm>
              <a:off x="8414044" y="2081877"/>
              <a:ext cx="12699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rPr>
                <a:t>执行中断处理程序</a:t>
              </a:r>
            </a:p>
          </p:txBody>
        </p:sp>
      </p:grpSp>
      <p:sp>
        <p:nvSpPr>
          <p:cNvPr id="32" name="Line 8">
            <a:extLst>
              <a:ext uri="{FF2B5EF4-FFF2-40B4-BE49-F238E27FC236}">
                <a16:creationId xmlns:a16="http://schemas.microsoft.com/office/drawing/2014/main" id="{52A5E4E2-7CB3-4099-AB72-66C205C4E776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7555056" y="3271665"/>
            <a:ext cx="1767789" cy="0"/>
          </a:xfrm>
          <a:prstGeom prst="line">
            <a:avLst/>
          </a:prstGeom>
          <a:noFill/>
          <a:ln w="28575">
            <a:solidFill>
              <a:sysClr val="windowText" lastClr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+mn-ea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CA0B758-9207-47E8-AB9F-9DD54A8B87F4}"/>
              </a:ext>
            </a:extLst>
          </p:cNvPr>
          <p:cNvGrpSpPr/>
          <p:nvPr/>
        </p:nvGrpSpPr>
        <p:grpSpPr>
          <a:xfrm>
            <a:off x="9190895" y="5106207"/>
            <a:ext cx="1796793" cy="542870"/>
            <a:chOff x="8465165" y="1981895"/>
            <a:chExt cx="1167718" cy="542870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50B829FD-F828-473F-8F39-E9E237CAA2A7}"/>
                </a:ext>
              </a:extLst>
            </p:cNvPr>
            <p:cNvSpPr/>
            <p:nvPr/>
          </p:nvSpPr>
          <p:spPr>
            <a:xfrm>
              <a:off x="8466895" y="1981895"/>
              <a:ext cx="1164263" cy="542870"/>
            </a:xfrm>
            <a:prstGeom prst="roundRect">
              <a:avLst>
                <a:gd name="adj" fmla="val 20685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1B4F80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490197E-CB22-4E23-A55E-430C975AC985}"/>
                </a:ext>
              </a:extLst>
            </p:cNvPr>
            <p:cNvSpPr txBox="1"/>
            <p:nvPr/>
          </p:nvSpPr>
          <p:spPr>
            <a:xfrm>
              <a:off x="8465165" y="2081877"/>
              <a:ext cx="1167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rPr>
                <a:t>执行主程序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97A56AE-3801-4223-969F-414F4CB26173}"/>
              </a:ext>
            </a:extLst>
          </p:cNvPr>
          <p:cNvGrpSpPr/>
          <p:nvPr/>
        </p:nvGrpSpPr>
        <p:grpSpPr>
          <a:xfrm>
            <a:off x="6504163" y="4609478"/>
            <a:ext cx="1128318" cy="542870"/>
            <a:chOff x="8465165" y="1981895"/>
            <a:chExt cx="1167718" cy="54287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43E9B5A5-F9CA-451B-BBC8-0D264409323C}"/>
                </a:ext>
              </a:extLst>
            </p:cNvPr>
            <p:cNvSpPr/>
            <p:nvPr/>
          </p:nvSpPr>
          <p:spPr>
            <a:xfrm>
              <a:off x="8466895" y="1981895"/>
              <a:ext cx="1164263" cy="542870"/>
            </a:xfrm>
            <a:prstGeom prst="roundRect">
              <a:avLst>
                <a:gd name="adj" fmla="val 20685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1B4F80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FA870BF-A1A9-4374-A27B-546C690E5B00}"/>
                </a:ext>
              </a:extLst>
            </p:cNvPr>
            <p:cNvSpPr txBox="1"/>
            <p:nvPr/>
          </p:nvSpPr>
          <p:spPr>
            <a:xfrm>
              <a:off x="8465165" y="2081877"/>
              <a:ext cx="1167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rPr>
                <a:t>断点</a:t>
              </a:r>
            </a:p>
          </p:txBody>
        </p:sp>
      </p:grpSp>
      <p:pic>
        <p:nvPicPr>
          <p:cNvPr id="39" name="OfficePLUS.cn-14">
            <a:hlinkClick r:id="rId2"/>
            <a:extLst>
              <a:ext uri="{FF2B5EF4-FFF2-40B4-BE49-F238E27FC236}">
                <a16:creationId xmlns:a16="http://schemas.microsoft.com/office/drawing/2014/main" id="{A9A6E819-5195-4D6B-9210-091DF342E8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084136AF-394B-4926-B39D-45968444F131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3338424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F52478B4-DB25-4B7E-A5B5-B7B305576959}"/>
              </a:ext>
            </a:extLst>
          </p:cNvPr>
          <p:cNvSpPr/>
          <p:nvPr/>
        </p:nvSpPr>
        <p:spPr>
          <a:xfrm>
            <a:off x="0" y="4379494"/>
            <a:ext cx="12192000" cy="247850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34BC75A-CDA1-4D10-9890-2B88B22020D8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794460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dirty="0">
                <a:solidFill>
                  <a:prstClr val="black"/>
                </a:solidFill>
                <a:latin typeface="+mn-ea"/>
                <a:ea typeface="+mn-ea"/>
              </a:rPr>
              <a:t>运行效果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9117667-25C4-419E-8D7D-4A23A66FB14B}"/>
              </a:ext>
            </a:extLst>
          </p:cNvPr>
          <p:cNvGrpSpPr/>
          <p:nvPr/>
        </p:nvGrpSpPr>
        <p:grpSpPr>
          <a:xfrm>
            <a:off x="-400720" y="2022401"/>
            <a:ext cx="7084842" cy="4273780"/>
            <a:chOff x="1736499" y="1460585"/>
            <a:chExt cx="8947543" cy="539741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95233B2-381F-476D-8C37-8255BE66F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36499" y="1460585"/>
              <a:ext cx="8947543" cy="5397415"/>
            </a:xfrm>
            <a:prstGeom prst="rect">
              <a:avLst/>
            </a:prstGeom>
          </p:spPr>
        </p:pic>
        <p:pic>
          <p:nvPicPr>
            <p:cNvPr id="6" name="第5章实例2.wmv">
              <a:hlinkClick r:id="" action="ppaction://media"/>
              <a:extLst>
                <a:ext uri="{FF2B5EF4-FFF2-40B4-BE49-F238E27FC236}">
                  <a16:creationId xmlns:a16="http://schemas.microsoft.com/office/drawing/2014/main" id="{947137DF-8773-499D-B6BE-CB1223834A21}"/>
                </a:ext>
              </a:extLst>
            </p:cNvPr>
            <p:cNvPicPr>
              <a:picLocks noRot="1" noChangeAspect="1"/>
            </p:cNvPicPr>
            <p:nvPr>
              <a:videoFile r:link="rId4"/>
              <p:extLst>
                <p:ext uri="{DAA4B4D4-6D71-4841-9C94-3DE7FCFB9230}">
                  <p14:media xmlns:p14="http://schemas.microsoft.com/office/powerpoint/2010/main" r:link="rId3"/>
                </p:ext>
              </p:extLst>
            </p:nvPr>
          </p:nvPicPr>
          <p:blipFill>
            <a:blip r:embed="rId7"/>
            <a:stretch>
              <a:fillRect/>
            </a:stretch>
          </p:blipFill>
          <p:spPr>
            <a:xfrm>
              <a:off x="2887896" y="1724694"/>
              <a:ext cx="6796087" cy="451568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CCE6A84-E578-42EB-A399-9A102B04C426}"/>
              </a:ext>
            </a:extLst>
          </p:cNvPr>
          <p:cNvGrpSpPr/>
          <p:nvPr/>
        </p:nvGrpSpPr>
        <p:grpSpPr>
          <a:xfrm>
            <a:off x="5380454" y="2022401"/>
            <a:ext cx="7230080" cy="4273780"/>
            <a:chOff x="1736499" y="1460585"/>
            <a:chExt cx="9130966" cy="539741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CB67FC38-A649-4829-8347-B37487093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36499" y="1460585"/>
              <a:ext cx="9130966" cy="5397415"/>
            </a:xfrm>
            <a:prstGeom prst="rect">
              <a:avLst/>
            </a:prstGeom>
          </p:spPr>
        </p:pic>
        <p:pic>
          <p:nvPicPr>
            <p:cNvPr id="4" name="第5章实例1.wmv">
              <a:hlinkClick r:id="" action="ppaction://media"/>
              <a:extLst>
                <a:ext uri="{FF2B5EF4-FFF2-40B4-BE49-F238E27FC236}">
                  <a16:creationId xmlns:a16="http://schemas.microsoft.com/office/drawing/2014/main" id="{99AB1249-8877-4C09-A589-E5E007F00E4E}"/>
                </a:ext>
              </a:extLst>
            </p:cNvPr>
            <p:cNvPicPr>
              <a:picLocks noRot="1"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link="rId1"/>
                </p:ext>
              </p:extLst>
            </p:nvPr>
          </p:nvPicPr>
          <p:blipFill>
            <a:blip r:embed="rId8"/>
            <a:stretch>
              <a:fillRect/>
            </a:stretch>
          </p:blipFill>
          <p:spPr>
            <a:xfrm>
              <a:off x="2870292" y="1697723"/>
              <a:ext cx="6939596" cy="452798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" name="OfficePLUS.cn-14">
            <a:hlinkClick r:id="rId9"/>
            <a:extLst>
              <a:ext uri="{FF2B5EF4-FFF2-40B4-BE49-F238E27FC236}">
                <a16:creationId xmlns:a16="http://schemas.microsoft.com/office/drawing/2014/main" id="{BA9D5BCD-7882-41DE-861D-B59B9DFF61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1D84842-AC09-4140-9F6E-141B5BC4B40D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778874392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vide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501AC2ED-7CEB-4E70-A262-822762E705EE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794460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</a:rPr>
              <a:t>中断实现的功能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7949F82-206F-44B5-A52C-EA71B2D51DA1}"/>
              </a:ext>
            </a:extLst>
          </p:cNvPr>
          <p:cNvSpPr/>
          <p:nvPr/>
        </p:nvSpPr>
        <p:spPr>
          <a:xfrm>
            <a:off x="8082014" y="2598227"/>
            <a:ext cx="3235274" cy="3642152"/>
          </a:xfrm>
          <a:prstGeom prst="roundRect">
            <a:avLst>
              <a:gd name="adj" fmla="val 3577"/>
            </a:avLst>
          </a:prstGeom>
          <a:solidFill>
            <a:schemeClr val="accent1">
              <a:lumMod val="20000"/>
              <a:lumOff val="80000"/>
              <a:alpha val="44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F209970-DDE3-43CA-9377-6BE121466D41}"/>
              </a:ext>
            </a:extLst>
          </p:cNvPr>
          <p:cNvSpPr/>
          <p:nvPr/>
        </p:nvSpPr>
        <p:spPr>
          <a:xfrm>
            <a:off x="4478363" y="2598227"/>
            <a:ext cx="3235274" cy="3642152"/>
          </a:xfrm>
          <a:prstGeom prst="roundRect">
            <a:avLst>
              <a:gd name="adj" fmla="val 3577"/>
            </a:avLst>
          </a:prstGeom>
          <a:solidFill>
            <a:schemeClr val="accent2">
              <a:lumMod val="40000"/>
              <a:lumOff val="60000"/>
              <a:alpha val="6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2AAD002-1887-4776-9A21-7034941B052A}"/>
              </a:ext>
            </a:extLst>
          </p:cNvPr>
          <p:cNvSpPr/>
          <p:nvPr/>
        </p:nvSpPr>
        <p:spPr>
          <a:xfrm>
            <a:off x="874713" y="2598227"/>
            <a:ext cx="3235274" cy="3642152"/>
          </a:xfrm>
          <a:prstGeom prst="roundRect">
            <a:avLst>
              <a:gd name="adj" fmla="val 3577"/>
            </a:avLst>
          </a:prstGeom>
          <a:solidFill>
            <a:schemeClr val="bg1">
              <a:lumMod val="85000"/>
              <a:alpha val="5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006207-7781-43D3-BC2E-EE5A175CB85B}"/>
              </a:ext>
            </a:extLst>
          </p:cNvPr>
          <p:cNvSpPr txBox="1"/>
          <p:nvPr/>
        </p:nvSpPr>
        <p:spPr>
          <a:xfrm>
            <a:off x="5388114" y="351145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400" kern="0" dirty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实时处理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A31F7E-A204-49E1-87A0-B076E52E0363}"/>
              </a:ext>
            </a:extLst>
          </p:cNvPr>
          <p:cNvSpPr txBox="1"/>
          <p:nvPr/>
        </p:nvSpPr>
        <p:spPr>
          <a:xfrm>
            <a:off x="4619313" y="4082972"/>
            <a:ext cx="2953374" cy="1341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当计算机用于实时控制时，请求</a:t>
            </a:r>
            <a:r>
              <a:rPr lang="en-US" altLang="zh-CN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CPU</a:t>
            </a: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提供服务是随机发生的。有了中断系统，</a:t>
            </a:r>
            <a:r>
              <a:rPr lang="en-US" altLang="zh-CN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CPU</a:t>
            </a: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就可以立即响应并加以处理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7C81570-5634-43F2-A777-88100FAE173C}"/>
              </a:ext>
            </a:extLst>
          </p:cNvPr>
          <p:cNvSpPr/>
          <p:nvPr/>
        </p:nvSpPr>
        <p:spPr>
          <a:xfrm>
            <a:off x="5142400" y="1636303"/>
            <a:ext cx="1892748" cy="189274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CA865F">
                    <a:lumMod val="40000"/>
                    <a:lumOff val="60000"/>
                  </a:srgbClr>
                </a:gs>
                <a:gs pos="100000">
                  <a:srgbClr val="CA865F">
                    <a:lumMod val="40000"/>
                    <a:lumOff val="60000"/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141AB08-4EB4-4321-8094-9133C0F68CF3}"/>
              </a:ext>
            </a:extLst>
          </p:cNvPr>
          <p:cNvSpPr/>
          <p:nvPr/>
        </p:nvSpPr>
        <p:spPr>
          <a:xfrm>
            <a:off x="5373663" y="1867564"/>
            <a:ext cx="1430223" cy="1430223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69000">
                <a:schemeClr val="accent2">
                  <a:lumMod val="7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30200" dist="317500" dir="5400000" algn="t" rotWithShape="0">
              <a:srgbClr val="CA865F">
                <a:alpha val="40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AC18E4-8BD3-431A-AF81-40258A6721BF}"/>
              </a:ext>
            </a:extLst>
          </p:cNvPr>
          <p:cNvSpPr txBox="1"/>
          <p:nvPr/>
        </p:nvSpPr>
        <p:spPr>
          <a:xfrm>
            <a:off x="1756297" y="351145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分时操作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CCA266B-1DE8-4B11-8CFD-587D31FA1A84}"/>
              </a:ext>
            </a:extLst>
          </p:cNvPr>
          <p:cNvSpPr txBox="1"/>
          <p:nvPr/>
        </p:nvSpPr>
        <p:spPr>
          <a:xfrm>
            <a:off x="1016368" y="4082972"/>
            <a:ext cx="2895630" cy="1341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CPU</a:t>
            </a: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可以使多个外设同时工作，并分时为各外设提供服务，从而大大提高了</a:t>
            </a:r>
            <a:r>
              <a:rPr lang="en-US" altLang="zh-CN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CPU</a:t>
            </a: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的利用率和输入</a:t>
            </a:r>
            <a:r>
              <a:rPr lang="en-US" altLang="zh-CN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输出的速度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1114E33-6EB9-4F4E-8810-67FBDBC6CEBE}"/>
              </a:ext>
            </a:extLst>
          </p:cNvPr>
          <p:cNvSpPr/>
          <p:nvPr/>
        </p:nvSpPr>
        <p:spPr>
          <a:xfrm>
            <a:off x="1517809" y="1636303"/>
            <a:ext cx="1892748" cy="189274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B9A799">
                    <a:lumMod val="40000"/>
                    <a:lumOff val="60000"/>
                  </a:srgbClr>
                </a:gs>
                <a:gs pos="100000">
                  <a:srgbClr val="B9A799">
                    <a:lumMod val="40000"/>
                    <a:lumOff val="60000"/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66233F8-542E-4045-92E4-49B871E38319}"/>
              </a:ext>
            </a:extLst>
          </p:cNvPr>
          <p:cNvSpPr/>
          <p:nvPr/>
        </p:nvSpPr>
        <p:spPr>
          <a:xfrm>
            <a:off x="1749072" y="1867564"/>
            <a:ext cx="1430223" cy="143022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69000">
                <a:schemeClr val="bg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30200" dist="317500" dir="5400000" algn="t" rotWithShape="0">
              <a:srgbClr val="B9A799">
                <a:alpha val="40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0891992-2B14-49A6-B298-82CBBF6F4F41}"/>
              </a:ext>
            </a:extLst>
          </p:cNvPr>
          <p:cNvSpPr txBox="1"/>
          <p:nvPr/>
        </p:nvSpPr>
        <p:spPr>
          <a:xfrm>
            <a:off x="9019932" y="351145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400" kern="0" dirty="0">
                <a:solidFill>
                  <a:schemeClr val="accent1"/>
                </a:solidFill>
                <a:latin typeface="+mn-ea"/>
                <a:ea typeface="+mn-ea"/>
              </a:rPr>
              <a:t>故障处理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479A5B-14FC-4D1A-91A7-7F9B0C9C33FF}"/>
              </a:ext>
            </a:extLst>
          </p:cNvPr>
          <p:cNvSpPr txBox="1"/>
          <p:nvPr/>
        </p:nvSpPr>
        <p:spPr>
          <a:xfrm>
            <a:off x="8280003" y="4082972"/>
            <a:ext cx="2895630" cy="166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当计算机运行中出现如电源断电、存储器校验出错、运算溢出等错误时，</a:t>
            </a:r>
            <a:r>
              <a:rPr lang="en-US" altLang="zh-CN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CPU</a:t>
            </a: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可及时转去执行故障处理程序，减小或消除故障产生的影响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F43C3F1-14D3-454F-84BC-60D8E6867EF6}"/>
              </a:ext>
            </a:extLst>
          </p:cNvPr>
          <p:cNvSpPr/>
          <p:nvPr/>
        </p:nvSpPr>
        <p:spPr>
          <a:xfrm>
            <a:off x="8781444" y="1636303"/>
            <a:ext cx="1892748" cy="189274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5D88A8">
                    <a:lumMod val="40000"/>
                    <a:lumOff val="60000"/>
                  </a:srgbClr>
                </a:gs>
                <a:gs pos="100000">
                  <a:srgbClr val="5D88A8">
                    <a:lumMod val="40000"/>
                    <a:lumOff val="60000"/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1A3CD5A-F3B7-41A8-B0C4-0DFE4AA9C686}"/>
              </a:ext>
            </a:extLst>
          </p:cNvPr>
          <p:cNvSpPr/>
          <p:nvPr/>
        </p:nvSpPr>
        <p:spPr>
          <a:xfrm>
            <a:off x="9012707" y="1867564"/>
            <a:ext cx="1430223" cy="1430223"/>
          </a:xfrm>
          <a:prstGeom prst="ellipse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69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30200" dist="317500" dir="5400000" algn="t" rotWithShape="0">
              <a:srgbClr val="5D88A8">
                <a:alpha val="40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806689C5-693C-4A73-8582-A4222FA1E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32402" y="2150894"/>
            <a:ext cx="863563" cy="863563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C05928B8-DCA1-4A62-BE1F-D7D2B7ACB505}"/>
              </a:ext>
            </a:extLst>
          </p:cNvPr>
          <p:cNvGrpSpPr/>
          <p:nvPr/>
        </p:nvGrpSpPr>
        <p:grpSpPr>
          <a:xfrm>
            <a:off x="5681498" y="2221584"/>
            <a:ext cx="878052" cy="760282"/>
            <a:chOff x="5355387" y="2119828"/>
            <a:chExt cx="1467264" cy="1270466"/>
          </a:xfrm>
          <a:solidFill>
            <a:sysClr val="window" lastClr="FFFFFF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88D2452-1D7A-4AA2-A953-C50A4F5EFCE6}"/>
                </a:ext>
              </a:extLst>
            </p:cNvPr>
            <p:cNvSpPr/>
            <p:nvPr/>
          </p:nvSpPr>
          <p:spPr>
            <a:xfrm>
              <a:off x="5355387" y="2119828"/>
              <a:ext cx="1467264" cy="1270466"/>
            </a:xfrm>
            <a:custGeom>
              <a:avLst/>
              <a:gdLst>
                <a:gd name="connsiteX0" fmla="*/ 1267644 w 1467264"/>
                <a:gd name="connsiteY0" fmla="*/ 390816 h 1270466"/>
                <a:gd name="connsiteX1" fmla="*/ 1267168 w 1467264"/>
                <a:gd name="connsiteY1" fmla="*/ 232129 h 1270466"/>
                <a:gd name="connsiteX2" fmla="*/ 1217733 w 1467264"/>
                <a:gd name="connsiteY2" fmla="*/ 182504 h 1270466"/>
                <a:gd name="connsiteX3" fmla="*/ 1163822 w 1467264"/>
                <a:gd name="connsiteY3" fmla="*/ 182218 h 1270466"/>
                <a:gd name="connsiteX4" fmla="*/ 1163726 w 1467264"/>
                <a:gd name="connsiteY4" fmla="*/ 229557 h 1270466"/>
                <a:gd name="connsiteX5" fmla="*/ 1080859 w 1467264"/>
                <a:gd name="connsiteY5" fmla="*/ 319378 h 1270466"/>
                <a:gd name="connsiteX6" fmla="*/ 993134 w 1467264"/>
                <a:gd name="connsiteY6" fmla="*/ 234034 h 1270466"/>
                <a:gd name="connsiteX7" fmla="*/ 992943 w 1467264"/>
                <a:gd name="connsiteY7" fmla="*/ 182980 h 1270466"/>
                <a:gd name="connsiteX8" fmla="*/ 882358 w 1467264"/>
                <a:gd name="connsiteY8" fmla="*/ 182980 h 1270466"/>
                <a:gd name="connsiteX9" fmla="*/ 882263 w 1467264"/>
                <a:gd name="connsiteY9" fmla="*/ 231367 h 1270466"/>
                <a:gd name="connsiteX10" fmla="*/ 797300 w 1467264"/>
                <a:gd name="connsiteY10" fmla="*/ 319569 h 1270466"/>
                <a:gd name="connsiteX11" fmla="*/ 711194 w 1467264"/>
                <a:gd name="connsiteY11" fmla="*/ 234796 h 1270466"/>
                <a:gd name="connsiteX12" fmla="*/ 711003 w 1467264"/>
                <a:gd name="connsiteY12" fmla="*/ 183266 h 1270466"/>
                <a:gd name="connsiteX13" fmla="*/ 600799 w 1467264"/>
                <a:gd name="connsiteY13" fmla="*/ 183266 h 1270466"/>
                <a:gd name="connsiteX14" fmla="*/ 600704 w 1467264"/>
                <a:gd name="connsiteY14" fmla="*/ 230986 h 1270466"/>
                <a:gd name="connsiteX15" fmla="*/ 516026 w 1467264"/>
                <a:gd name="connsiteY15" fmla="*/ 319569 h 1270466"/>
                <a:gd name="connsiteX16" fmla="*/ 429349 w 1467264"/>
                <a:gd name="connsiteY16" fmla="*/ 230605 h 1270466"/>
                <a:gd name="connsiteX17" fmla="*/ 429254 w 1467264"/>
                <a:gd name="connsiteY17" fmla="*/ 183552 h 1270466"/>
                <a:gd name="connsiteX18" fmla="*/ 318954 w 1467264"/>
                <a:gd name="connsiteY18" fmla="*/ 183552 h 1270466"/>
                <a:gd name="connsiteX19" fmla="*/ 318859 w 1467264"/>
                <a:gd name="connsiteY19" fmla="*/ 228414 h 1270466"/>
                <a:gd name="connsiteX20" fmla="*/ 231896 w 1467264"/>
                <a:gd name="connsiteY20" fmla="*/ 319378 h 1270466"/>
                <a:gd name="connsiteX21" fmla="*/ 147790 w 1467264"/>
                <a:gd name="connsiteY21" fmla="*/ 228224 h 1270466"/>
                <a:gd name="connsiteX22" fmla="*/ 147790 w 1467264"/>
                <a:gd name="connsiteY22" fmla="*/ 186219 h 1270466"/>
                <a:gd name="connsiteX23" fmla="*/ 41872 w 1467264"/>
                <a:gd name="connsiteY23" fmla="*/ 248036 h 1270466"/>
                <a:gd name="connsiteX24" fmla="*/ 20441 w 1467264"/>
                <a:gd name="connsiteY24" fmla="*/ 270705 h 1270466"/>
                <a:gd name="connsiteX25" fmla="*/ 1105 w 1467264"/>
                <a:gd name="connsiteY25" fmla="*/ 245750 h 1270466"/>
                <a:gd name="connsiteX26" fmla="*/ 88925 w 1467264"/>
                <a:gd name="connsiteY26" fmla="*/ 139641 h 1270466"/>
                <a:gd name="connsiteX27" fmla="*/ 148076 w 1467264"/>
                <a:gd name="connsiteY27" fmla="*/ 136308 h 1270466"/>
                <a:gd name="connsiteX28" fmla="*/ 148171 w 1467264"/>
                <a:gd name="connsiteY28" fmla="*/ 82777 h 1270466"/>
                <a:gd name="connsiteX29" fmla="*/ 228086 w 1467264"/>
                <a:gd name="connsiteY29" fmla="*/ 290 h 1270466"/>
                <a:gd name="connsiteX30" fmla="*/ 316382 w 1467264"/>
                <a:gd name="connsiteY30" fmla="*/ 70204 h 1270466"/>
                <a:gd name="connsiteX31" fmla="*/ 320573 w 1467264"/>
                <a:gd name="connsiteY31" fmla="*/ 135927 h 1270466"/>
                <a:gd name="connsiteX32" fmla="*/ 429349 w 1467264"/>
                <a:gd name="connsiteY32" fmla="*/ 135927 h 1270466"/>
                <a:gd name="connsiteX33" fmla="*/ 429444 w 1467264"/>
                <a:gd name="connsiteY33" fmla="*/ 85444 h 1270466"/>
                <a:gd name="connsiteX34" fmla="*/ 514217 w 1467264"/>
                <a:gd name="connsiteY34" fmla="*/ 5 h 1270466"/>
                <a:gd name="connsiteX35" fmla="*/ 600323 w 1467264"/>
                <a:gd name="connsiteY35" fmla="*/ 83920 h 1270466"/>
                <a:gd name="connsiteX36" fmla="*/ 600418 w 1467264"/>
                <a:gd name="connsiteY36" fmla="*/ 135831 h 1270466"/>
                <a:gd name="connsiteX37" fmla="*/ 710813 w 1467264"/>
                <a:gd name="connsiteY37" fmla="*/ 135831 h 1270466"/>
                <a:gd name="connsiteX38" fmla="*/ 710908 w 1467264"/>
                <a:gd name="connsiteY38" fmla="*/ 88016 h 1270466"/>
                <a:gd name="connsiteX39" fmla="*/ 798252 w 1467264"/>
                <a:gd name="connsiteY39" fmla="*/ 100 h 1270466"/>
                <a:gd name="connsiteX40" fmla="*/ 881977 w 1467264"/>
                <a:gd name="connsiteY40" fmla="*/ 88682 h 1270466"/>
                <a:gd name="connsiteX41" fmla="*/ 882072 w 1467264"/>
                <a:gd name="connsiteY41" fmla="*/ 135831 h 1270466"/>
                <a:gd name="connsiteX42" fmla="*/ 990657 w 1467264"/>
                <a:gd name="connsiteY42" fmla="*/ 135831 h 1270466"/>
                <a:gd name="connsiteX43" fmla="*/ 994943 w 1467264"/>
                <a:gd name="connsiteY43" fmla="*/ 71728 h 1270466"/>
                <a:gd name="connsiteX44" fmla="*/ 1084669 w 1467264"/>
                <a:gd name="connsiteY44" fmla="*/ 290 h 1270466"/>
                <a:gd name="connsiteX45" fmla="*/ 1163250 w 1467264"/>
                <a:gd name="connsiteY45" fmla="*/ 83825 h 1270466"/>
                <a:gd name="connsiteX46" fmla="*/ 1163345 w 1467264"/>
                <a:gd name="connsiteY46" fmla="*/ 136498 h 1270466"/>
                <a:gd name="connsiteX47" fmla="*/ 1192301 w 1467264"/>
                <a:gd name="connsiteY47" fmla="*/ 137832 h 1270466"/>
                <a:gd name="connsiteX48" fmla="*/ 1311459 w 1467264"/>
                <a:gd name="connsiteY48" fmla="*/ 258132 h 1270466"/>
                <a:gd name="connsiteX49" fmla="*/ 1311269 w 1467264"/>
                <a:gd name="connsiteY49" fmla="*/ 584459 h 1270466"/>
                <a:gd name="connsiteX50" fmla="*/ 1331938 w 1467264"/>
                <a:gd name="connsiteY50" fmla="*/ 628369 h 1270466"/>
                <a:gd name="connsiteX51" fmla="*/ 1392517 w 1467264"/>
                <a:gd name="connsiteY51" fmla="*/ 1129194 h 1270466"/>
                <a:gd name="connsiteX52" fmla="*/ 1357084 w 1467264"/>
                <a:gd name="connsiteY52" fmla="*/ 1140909 h 1270466"/>
                <a:gd name="connsiteX53" fmla="*/ 1357846 w 1467264"/>
                <a:gd name="connsiteY53" fmla="*/ 1103667 h 1270466"/>
                <a:gd name="connsiteX54" fmla="*/ 1421568 w 1467264"/>
                <a:gd name="connsiteY54" fmla="*/ 946885 h 1270466"/>
                <a:gd name="connsiteX55" fmla="*/ 1164965 w 1467264"/>
                <a:gd name="connsiteY55" fmla="*/ 596270 h 1270466"/>
                <a:gd name="connsiteX56" fmla="*/ 796347 w 1467264"/>
                <a:gd name="connsiteY56" fmla="*/ 836300 h 1270466"/>
                <a:gd name="connsiteX57" fmla="*/ 923315 w 1467264"/>
                <a:gd name="connsiteY57" fmla="*/ 1169580 h 1270466"/>
                <a:gd name="connsiteX58" fmla="*/ 1279741 w 1467264"/>
                <a:gd name="connsiteY58" fmla="*/ 1175676 h 1270466"/>
                <a:gd name="connsiteX59" fmla="*/ 1289647 w 1467264"/>
                <a:gd name="connsiteY59" fmla="*/ 1169103 h 1270466"/>
                <a:gd name="connsiteX60" fmla="*/ 1323365 w 1467264"/>
                <a:gd name="connsiteY60" fmla="*/ 1171675 h 1270466"/>
                <a:gd name="connsiteX61" fmla="*/ 1312602 w 1467264"/>
                <a:gd name="connsiteY61" fmla="*/ 1205489 h 1270466"/>
                <a:gd name="connsiteX62" fmla="*/ 1064381 w 1467264"/>
                <a:gd name="connsiteY62" fmla="*/ 1267878 h 1270466"/>
                <a:gd name="connsiteX63" fmla="*/ 877976 w 1467264"/>
                <a:gd name="connsiteY63" fmla="*/ 1189963 h 1270466"/>
                <a:gd name="connsiteX64" fmla="*/ 841305 w 1467264"/>
                <a:gd name="connsiteY64" fmla="*/ 1178819 h 1270466"/>
                <a:gd name="connsiteX65" fmla="*/ 112547 w 1467264"/>
                <a:gd name="connsiteY65" fmla="*/ 1178247 h 1270466"/>
                <a:gd name="connsiteX66" fmla="*/ 2915 w 1467264"/>
                <a:gd name="connsiteY66" fmla="*/ 1098618 h 1270466"/>
                <a:gd name="connsiteX67" fmla="*/ 248 w 1467264"/>
                <a:gd name="connsiteY67" fmla="*/ 1065567 h 1270466"/>
                <a:gd name="connsiteX68" fmla="*/ 533 w 1467264"/>
                <a:gd name="connsiteY68" fmla="*/ 351096 h 1270466"/>
                <a:gd name="connsiteX69" fmla="*/ 1772 w 1467264"/>
                <a:gd name="connsiteY69" fmla="*/ 332427 h 1270466"/>
                <a:gd name="connsiteX70" fmla="*/ 21679 w 1467264"/>
                <a:gd name="connsiteY70" fmla="*/ 316425 h 1270466"/>
                <a:gd name="connsiteX71" fmla="*/ 41396 w 1467264"/>
                <a:gd name="connsiteY71" fmla="*/ 331951 h 1270466"/>
                <a:gd name="connsiteX72" fmla="*/ 43205 w 1467264"/>
                <a:gd name="connsiteY72" fmla="*/ 367289 h 1270466"/>
                <a:gd name="connsiteX73" fmla="*/ 67304 w 1467264"/>
                <a:gd name="connsiteY73" fmla="*/ 391482 h 1270466"/>
                <a:gd name="connsiteX74" fmla="*/ 424491 w 1467264"/>
                <a:gd name="connsiteY74" fmla="*/ 391101 h 1270466"/>
                <a:gd name="connsiteX75" fmla="*/ 1236593 w 1467264"/>
                <a:gd name="connsiteY75" fmla="*/ 390911 h 1270466"/>
                <a:gd name="connsiteX76" fmla="*/ 1267644 w 1467264"/>
                <a:gd name="connsiteY76" fmla="*/ 390816 h 1270466"/>
                <a:gd name="connsiteX77" fmla="*/ 550983 w 1467264"/>
                <a:gd name="connsiteY77" fmla="*/ 931455 h 1270466"/>
                <a:gd name="connsiteX78" fmla="*/ 551840 w 1467264"/>
                <a:gd name="connsiteY78" fmla="*/ 1121859 h 1270466"/>
                <a:gd name="connsiteX79" fmla="*/ 570890 w 1467264"/>
                <a:gd name="connsiteY79" fmla="*/ 1134432 h 1270466"/>
                <a:gd name="connsiteX80" fmla="*/ 761390 w 1467264"/>
                <a:gd name="connsiteY80" fmla="*/ 1134813 h 1270466"/>
                <a:gd name="connsiteX81" fmla="*/ 823017 w 1467264"/>
                <a:gd name="connsiteY81" fmla="*/ 1134813 h 1270466"/>
                <a:gd name="connsiteX82" fmla="*/ 744626 w 1467264"/>
                <a:gd name="connsiteY82" fmla="*/ 931359 h 1270466"/>
                <a:gd name="connsiteX83" fmla="*/ 550983 w 1467264"/>
                <a:gd name="connsiteY83" fmla="*/ 931455 h 1270466"/>
                <a:gd name="connsiteX84" fmla="*/ 43586 w 1467264"/>
                <a:gd name="connsiteY84" fmla="*/ 435583 h 1270466"/>
                <a:gd name="connsiteX85" fmla="*/ 43491 w 1467264"/>
                <a:gd name="connsiteY85" fmla="*/ 625321 h 1270466"/>
                <a:gd name="connsiteX86" fmla="*/ 62732 w 1467264"/>
                <a:gd name="connsiteY86" fmla="*/ 639228 h 1270466"/>
                <a:gd name="connsiteX87" fmla="*/ 193415 w 1467264"/>
                <a:gd name="connsiteY87" fmla="*/ 639132 h 1270466"/>
                <a:gd name="connsiteX88" fmla="*/ 252184 w 1467264"/>
                <a:gd name="connsiteY88" fmla="*/ 639132 h 1270466"/>
                <a:gd name="connsiteX89" fmla="*/ 252184 w 1467264"/>
                <a:gd name="connsiteY89" fmla="*/ 435583 h 1270466"/>
                <a:gd name="connsiteX90" fmla="*/ 43586 w 1467264"/>
                <a:gd name="connsiteY90" fmla="*/ 435583 h 1270466"/>
                <a:gd name="connsiteX91" fmla="*/ 251708 w 1467264"/>
                <a:gd name="connsiteY91" fmla="*/ 886401 h 1270466"/>
                <a:gd name="connsiteX92" fmla="*/ 251708 w 1467264"/>
                <a:gd name="connsiteY92" fmla="*/ 683805 h 1270466"/>
                <a:gd name="connsiteX93" fmla="*/ 45491 w 1467264"/>
                <a:gd name="connsiteY93" fmla="*/ 683805 h 1270466"/>
                <a:gd name="connsiteX94" fmla="*/ 45491 w 1467264"/>
                <a:gd name="connsiteY94" fmla="*/ 886401 h 1270466"/>
                <a:gd name="connsiteX95" fmla="*/ 251708 w 1467264"/>
                <a:gd name="connsiteY95" fmla="*/ 886401 h 1270466"/>
                <a:gd name="connsiteX96" fmla="*/ 298761 w 1467264"/>
                <a:gd name="connsiteY96" fmla="*/ 884211 h 1270466"/>
                <a:gd name="connsiteX97" fmla="*/ 507549 w 1467264"/>
                <a:gd name="connsiteY97" fmla="*/ 884211 h 1270466"/>
                <a:gd name="connsiteX98" fmla="*/ 507740 w 1467264"/>
                <a:gd name="connsiteY98" fmla="*/ 698378 h 1270466"/>
                <a:gd name="connsiteX99" fmla="*/ 488213 w 1467264"/>
                <a:gd name="connsiteY99" fmla="*/ 681995 h 1270466"/>
                <a:gd name="connsiteX100" fmla="*/ 312477 w 1467264"/>
                <a:gd name="connsiteY100" fmla="*/ 682281 h 1270466"/>
                <a:gd name="connsiteX101" fmla="*/ 298761 w 1467264"/>
                <a:gd name="connsiteY101" fmla="*/ 684471 h 1270466"/>
                <a:gd name="connsiteX102" fmla="*/ 298761 w 1467264"/>
                <a:gd name="connsiteY102" fmla="*/ 884211 h 1270466"/>
                <a:gd name="connsiteX103" fmla="*/ 297523 w 1467264"/>
                <a:gd name="connsiteY103" fmla="*/ 435297 h 1270466"/>
                <a:gd name="connsiteX104" fmla="*/ 298475 w 1467264"/>
                <a:gd name="connsiteY104" fmla="*/ 627321 h 1270466"/>
                <a:gd name="connsiteX105" fmla="*/ 318668 w 1467264"/>
                <a:gd name="connsiteY105" fmla="*/ 638656 h 1270466"/>
                <a:gd name="connsiteX106" fmla="*/ 485356 w 1467264"/>
                <a:gd name="connsiteY106" fmla="*/ 639418 h 1270466"/>
                <a:gd name="connsiteX107" fmla="*/ 507740 w 1467264"/>
                <a:gd name="connsiteY107" fmla="*/ 615701 h 1270466"/>
                <a:gd name="connsiteX108" fmla="*/ 507740 w 1467264"/>
                <a:gd name="connsiteY108" fmla="*/ 470445 h 1270466"/>
                <a:gd name="connsiteX109" fmla="*/ 507740 w 1467264"/>
                <a:gd name="connsiteY109" fmla="*/ 435202 h 1270466"/>
                <a:gd name="connsiteX110" fmla="*/ 297523 w 1467264"/>
                <a:gd name="connsiteY110" fmla="*/ 435297 h 1270466"/>
                <a:gd name="connsiteX111" fmla="*/ 761486 w 1467264"/>
                <a:gd name="connsiteY111" fmla="*/ 436536 h 1270466"/>
                <a:gd name="connsiteX112" fmla="*/ 550888 w 1467264"/>
                <a:gd name="connsiteY112" fmla="*/ 436536 h 1270466"/>
                <a:gd name="connsiteX113" fmla="*/ 551555 w 1467264"/>
                <a:gd name="connsiteY113" fmla="*/ 624083 h 1270466"/>
                <a:gd name="connsiteX114" fmla="*/ 566414 w 1467264"/>
                <a:gd name="connsiteY114" fmla="*/ 638656 h 1270466"/>
                <a:gd name="connsiteX115" fmla="*/ 747198 w 1467264"/>
                <a:gd name="connsiteY115" fmla="*/ 638465 h 1270466"/>
                <a:gd name="connsiteX116" fmla="*/ 760819 w 1467264"/>
                <a:gd name="connsiteY116" fmla="*/ 625035 h 1270466"/>
                <a:gd name="connsiteX117" fmla="*/ 761486 w 1467264"/>
                <a:gd name="connsiteY117" fmla="*/ 436536 h 1270466"/>
                <a:gd name="connsiteX118" fmla="*/ 299047 w 1467264"/>
                <a:gd name="connsiteY118" fmla="*/ 1134813 h 1270466"/>
                <a:gd name="connsiteX119" fmla="*/ 493357 w 1467264"/>
                <a:gd name="connsiteY119" fmla="*/ 1133956 h 1270466"/>
                <a:gd name="connsiteX120" fmla="*/ 506692 w 1467264"/>
                <a:gd name="connsiteY120" fmla="*/ 1115382 h 1270466"/>
                <a:gd name="connsiteX121" fmla="*/ 507644 w 1467264"/>
                <a:gd name="connsiteY121" fmla="*/ 982223 h 1270466"/>
                <a:gd name="connsiteX122" fmla="*/ 454781 w 1467264"/>
                <a:gd name="connsiteY122" fmla="*/ 930407 h 1270466"/>
                <a:gd name="connsiteX123" fmla="*/ 299047 w 1467264"/>
                <a:gd name="connsiteY123" fmla="*/ 930407 h 1270466"/>
                <a:gd name="connsiteX124" fmla="*/ 299047 w 1467264"/>
                <a:gd name="connsiteY124" fmla="*/ 1134813 h 1270466"/>
                <a:gd name="connsiteX125" fmla="*/ 251517 w 1467264"/>
                <a:gd name="connsiteY125" fmla="*/ 1134147 h 1270466"/>
                <a:gd name="connsiteX126" fmla="*/ 251517 w 1467264"/>
                <a:gd name="connsiteY126" fmla="*/ 930407 h 1270466"/>
                <a:gd name="connsiteX127" fmla="*/ 59207 w 1467264"/>
                <a:gd name="connsiteY127" fmla="*/ 931074 h 1270466"/>
                <a:gd name="connsiteX128" fmla="*/ 44253 w 1467264"/>
                <a:gd name="connsiteY128" fmla="*/ 945552 h 1270466"/>
                <a:gd name="connsiteX129" fmla="*/ 44634 w 1467264"/>
                <a:gd name="connsiteY129" fmla="*/ 1081188 h 1270466"/>
                <a:gd name="connsiteX130" fmla="*/ 91497 w 1467264"/>
                <a:gd name="connsiteY130" fmla="*/ 1133480 h 1270466"/>
                <a:gd name="connsiteX131" fmla="*/ 251517 w 1467264"/>
                <a:gd name="connsiteY131" fmla="*/ 1134147 h 1270466"/>
                <a:gd name="connsiteX132" fmla="*/ 742436 w 1467264"/>
                <a:gd name="connsiteY132" fmla="*/ 886020 h 1270466"/>
                <a:gd name="connsiteX133" fmla="*/ 759866 w 1467264"/>
                <a:gd name="connsiteY133" fmla="*/ 683995 h 1270466"/>
                <a:gd name="connsiteX134" fmla="*/ 552412 w 1467264"/>
                <a:gd name="connsiteY134" fmla="*/ 683995 h 1270466"/>
                <a:gd name="connsiteX135" fmla="*/ 552412 w 1467264"/>
                <a:gd name="connsiteY135" fmla="*/ 886020 h 1270466"/>
                <a:gd name="connsiteX136" fmla="*/ 742436 w 1467264"/>
                <a:gd name="connsiteY136" fmla="*/ 886020 h 1270466"/>
                <a:gd name="connsiteX137" fmla="*/ 804539 w 1467264"/>
                <a:gd name="connsiteY137" fmla="*/ 435488 h 1270466"/>
                <a:gd name="connsiteX138" fmla="*/ 804824 w 1467264"/>
                <a:gd name="connsiteY138" fmla="*/ 625607 h 1270466"/>
                <a:gd name="connsiteX139" fmla="*/ 812159 w 1467264"/>
                <a:gd name="connsiteY139" fmla="*/ 637989 h 1270466"/>
                <a:gd name="connsiteX140" fmla="*/ 875690 w 1467264"/>
                <a:gd name="connsiteY140" fmla="*/ 629607 h 1270466"/>
                <a:gd name="connsiteX141" fmla="*/ 1001230 w 1467264"/>
                <a:gd name="connsiteY141" fmla="*/ 563313 h 1270466"/>
                <a:gd name="connsiteX142" fmla="*/ 1014374 w 1467264"/>
                <a:gd name="connsiteY142" fmla="*/ 550074 h 1270466"/>
                <a:gd name="connsiteX143" fmla="*/ 1014946 w 1467264"/>
                <a:gd name="connsiteY143" fmla="*/ 435583 h 1270466"/>
                <a:gd name="connsiteX144" fmla="*/ 804539 w 1467264"/>
                <a:gd name="connsiteY144" fmla="*/ 435488 h 1270466"/>
                <a:gd name="connsiteX145" fmla="*/ 1266501 w 1467264"/>
                <a:gd name="connsiteY145" fmla="*/ 585221 h 1270466"/>
                <a:gd name="connsiteX146" fmla="*/ 1266501 w 1467264"/>
                <a:gd name="connsiteY146" fmla="*/ 436631 h 1270466"/>
                <a:gd name="connsiteX147" fmla="*/ 1059904 w 1467264"/>
                <a:gd name="connsiteY147" fmla="*/ 436631 h 1270466"/>
                <a:gd name="connsiteX148" fmla="*/ 1059904 w 1467264"/>
                <a:gd name="connsiteY148" fmla="*/ 550169 h 1270466"/>
                <a:gd name="connsiteX149" fmla="*/ 1266501 w 1467264"/>
                <a:gd name="connsiteY149" fmla="*/ 585221 h 1270466"/>
                <a:gd name="connsiteX150" fmla="*/ 276092 w 1467264"/>
                <a:gd name="connsiteY150" fmla="*/ 159739 h 1270466"/>
                <a:gd name="connsiteX151" fmla="*/ 275996 w 1467264"/>
                <a:gd name="connsiteY151" fmla="*/ 159739 h 1270466"/>
                <a:gd name="connsiteX152" fmla="*/ 275806 w 1467264"/>
                <a:gd name="connsiteY152" fmla="*/ 88397 h 1270466"/>
                <a:gd name="connsiteX153" fmla="*/ 233610 w 1467264"/>
                <a:gd name="connsiteY153" fmla="*/ 43629 h 1270466"/>
                <a:gd name="connsiteX154" fmla="*/ 191224 w 1467264"/>
                <a:gd name="connsiteY154" fmla="*/ 88016 h 1270466"/>
                <a:gd name="connsiteX155" fmla="*/ 191224 w 1467264"/>
                <a:gd name="connsiteY155" fmla="*/ 230700 h 1270466"/>
                <a:gd name="connsiteX156" fmla="*/ 233324 w 1467264"/>
                <a:gd name="connsiteY156" fmla="*/ 275754 h 1270466"/>
                <a:gd name="connsiteX157" fmla="*/ 275996 w 1467264"/>
                <a:gd name="connsiteY157" fmla="*/ 231081 h 1270466"/>
                <a:gd name="connsiteX158" fmla="*/ 276092 w 1467264"/>
                <a:gd name="connsiteY158" fmla="*/ 159739 h 1270466"/>
                <a:gd name="connsiteX159" fmla="*/ 557555 w 1467264"/>
                <a:gd name="connsiteY159" fmla="*/ 159930 h 1270466"/>
                <a:gd name="connsiteX160" fmla="*/ 557555 w 1467264"/>
                <a:gd name="connsiteY160" fmla="*/ 90968 h 1270466"/>
                <a:gd name="connsiteX161" fmla="*/ 557460 w 1467264"/>
                <a:gd name="connsiteY161" fmla="*/ 86206 h 1270466"/>
                <a:gd name="connsiteX162" fmla="*/ 515455 w 1467264"/>
                <a:gd name="connsiteY162" fmla="*/ 43724 h 1270466"/>
                <a:gd name="connsiteX163" fmla="*/ 473069 w 1467264"/>
                <a:gd name="connsiteY163" fmla="*/ 85634 h 1270466"/>
                <a:gd name="connsiteX164" fmla="*/ 472973 w 1467264"/>
                <a:gd name="connsiteY164" fmla="*/ 233081 h 1270466"/>
                <a:gd name="connsiteX165" fmla="*/ 514883 w 1467264"/>
                <a:gd name="connsiteY165" fmla="*/ 275849 h 1270466"/>
                <a:gd name="connsiteX166" fmla="*/ 557365 w 1467264"/>
                <a:gd name="connsiteY166" fmla="*/ 231272 h 1270466"/>
                <a:gd name="connsiteX167" fmla="*/ 557555 w 1467264"/>
                <a:gd name="connsiteY167" fmla="*/ 159930 h 1270466"/>
                <a:gd name="connsiteX168" fmla="*/ 839019 w 1467264"/>
                <a:gd name="connsiteY168" fmla="*/ 161358 h 1270466"/>
                <a:gd name="connsiteX169" fmla="*/ 839019 w 1467264"/>
                <a:gd name="connsiteY169" fmla="*/ 161358 h 1270466"/>
                <a:gd name="connsiteX170" fmla="*/ 839114 w 1467264"/>
                <a:gd name="connsiteY170" fmla="*/ 90016 h 1270466"/>
                <a:gd name="connsiteX171" fmla="*/ 839019 w 1467264"/>
                <a:gd name="connsiteY171" fmla="*/ 85253 h 1270466"/>
                <a:gd name="connsiteX172" fmla="*/ 798919 w 1467264"/>
                <a:gd name="connsiteY172" fmla="*/ 43820 h 1270466"/>
                <a:gd name="connsiteX173" fmla="*/ 755866 w 1467264"/>
                <a:gd name="connsiteY173" fmla="*/ 81729 h 1270466"/>
                <a:gd name="connsiteX174" fmla="*/ 755390 w 1467264"/>
                <a:gd name="connsiteY174" fmla="*/ 236130 h 1270466"/>
                <a:gd name="connsiteX175" fmla="*/ 797585 w 1467264"/>
                <a:gd name="connsiteY175" fmla="*/ 275754 h 1270466"/>
                <a:gd name="connsiteX176" fmla="*/ 838924 w 1467264"/>
                <a:gd name="connsiteY176" fmla="*/ 232701 h 1270466"/>
                <a:gd name="connsiteX177" fmla="*/ 839019 w 1467264"/>
                <a:gd name="connsiteY177" fmla="*/ 161358 h 1270466"/>
                <a:gd name="connsiteX178" fmla="*/ 1120578 w 1467264"/>
                <a:gd name="connsiteY178" fmla="*/ 159739 h 1270466"/>
                <a:gd name="connsiteX179" fmla="*/ 1120388 w 1467264"/>
                <a:gd name="connsiteY179" fmla="*/ 86206 h 1270466"/>
                <a:gd name="connsiteX180" fmla="*/ 1079144 w 1467264"/>
                <a:gd name="connsiteY180" fmla="*/ 43820 h 1270466"/>
                <a:gd name="connsiteX181" fmla="*/ 1037425 w 1467264"/>
                <a:gd name="connsiteY181" fmla="*/ 85730 h 1270466"/>
                <a:gd name="connsiteX182" fmla="*/ 1037139 w 1467264"/>
                <a:gd name="connsiteY182" fmla="*/ 232891 h 1270466"/>
                <a:gd name="connsiteX183" fmla="*/ 1078478 w 1467264"/>
                <a:gd name="connsiteY183" fmla="*/ 275563 h 1270466"/>
                <a:gd name="connsiteX184" fmla="*/ 1120483 w 1467264"/>
                <a:gd name="connsiteY184" fmla="*/ 230986 h 1270466"/>
                <a:gd name="connsiteX185" fmla="*/ 1120578 w 1467264"/>
                <a:gd name="connsiteY185" fmla="*/ 159739 h 127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67264" h="1270466">
                  <a:moveTo>
                    <a:pt x="1267644" y="390816"/>
                  </a:moveTo>
                  <a:cubicBezTo>
                    <a:pt x="1267644" y="335094"/>
                    <a:pt x="1268692" y="283564"/>
                    <a:pt x="1267168" y="232129"/>
                  </a:cubicBezTo>
                  <a:cubicBezTo>
                    <a:pt x="1266406" y="205650"/>
                    <a:pt x="1243927" y="184694"/>
                    <a:pt x="1217733" y="182504"/>
                  </a:cubicBezTo>
                  <a:cubicBezTo>
                    <a:pt x="1201255" y="181170"/>
                    <a:pt x="1184586" y="182218"/>
                    <a:pt x="1163822" y="182218"/>
                  </a:cubicBezTo>
                  <a:cubicBezTo>
                    <a:pt x="1163822" y="198696"/>
                    <a:pt x="1164107" y="214127"/>
                    <a:pt x="1163726" y="229557"/>
                  </a:cubicBezTo>
                  <a:cubicBezTo>
                    <a:pt x="1162583" y="280897"/>
                    <a:pt x="1128960" y="317187"/>
                    <a:pt x="1080859" y="319378"/>
                  </a:cubicBezTo>
                  <a:cubicBezTo>
                    <a:pt x="1035425" y="321474"/>
                    <a:pt x="996658" y="284231"/>
                    <a:pt x="993134" y="234034"/>
                  </a:cubicBezTo>
                  <a:cubicBezTo>
                    <a:pt x="991991" y="217651"/>
                    <a:pt x="992943" y="201078"/>
                    <a:pt x="992943" y="182980"/>
                  </a:cubicBezTo>
                  <a:cubicBezTo>
                    <a:pt x="955224" y="182980"/>
                    <a:pt x="920077" y="182980"/>
                    <a:pt x="882358" y="182980"/>
                  </a:cubicBezTo>
                  <a:cubicBezTo>
                    <a:pt x="882358" y="200030"/>
                    <a:pt x="882739" y="215651"/>
                    <a:pt x="882263" y="231367"/>
                  </a:cubicBezTo>
                  <a:cubicBezTo>
                    <a:pt x="880929" y="280992"/>
                    <a:pt x="844163" y="319188"/>
                    <a:pt x="797300" y="319569"/>
                  </a:cubicBezTo>
                  <a:cubicBezTo>
                    <a:pt x="751961" y="319950"/>
                    <a:pt x="714146" y="283088"/>
                    <a:pt x="711194" y="234796"/>
                  </a:cubicBezTo>
                  <a:cubicBezTo>
                    <a:pt x="710146" y="218318"/>
                    <a:pt x="711003" y="201649"/>
                    <a:pt x="711003" y="183266"/>
                  </a:cubicBezTo>
                  <a:cubicBezTo>
                    <a:pt x="673951" y="183266"/>
                    <a:pt x="638899" y="183266"/>
                    <a:pt x="600799" y="183266"/>
                  </a:cubicBezTo>
                  <a:cubicBezTo>
                    <a:pt x="600799" y="199744"/>
                    <a:pt x="601085" y="215365"/>
                    <a:pt x="600704" y="230986"/>
                  </a:cubicBezTo>
                  <a:cubicBezTo>
                    <a:pt x="599465" y="280802"/>
                    <a:pt x="562889" y="318997"/>
                    <a:pt x="516026" y="319569"/>
                  </a:cubicBezTo>
                  <a:cubicBezTo>
                    <a:pt x="468306" y="320140"/>
                    <a:pt x="430587" y="281564"/>
                    <a:pt x="429349" y="230605"/>
                  </a:cubicBezTo>
                  <a:cubicBezTo>
                    <a:pt x="428968" y="215651"/>
                    <a:pt x="429254" y="200601"/>
                    <a:pt x="429254" y="183552"/>
                  </a:cubicBezTo>
                  <a:cubicBezTo>
                    <a:pt x="392392" y="183552"/>
                    <a:pt x="357340" y="183552"/>
                    <a:pt x="318954" y="183552"/>
                  </a:cubicBezTo>
                  <a:cubicBezTo>
                    <a:pt x="318954" y="198792"/>
                    <a:pt x="319335" y="213651"/>
                    <a:pt x="318859" y="228414"/>
                  </a:cubicBezTo>
                  <a:cubicBezTo>
                    <a:pt x="317240" y="281850"/>
                    <a:pt x="280283" y="320426"/>
                    <a:pt x="231896" y="319378"/>
                  </a:cubicBezTo>
                  <a:cubicBezTo>
                    <a:pt x="183604" y="318330"/>
                    <a:pt x="148933" y="280897"/>
                    <a:pt x="147790" y="228224"/>
                  </a:cubicBezTo>
                  <a:cubicBezTo>
                    <a:pt x="147504" y="214031"/>
                    <a:pt x="147790" y="199839"/>
                    <a:pt x="147790" y="186219"/>
                  </a:cubicBezTo>
                  <a:cubicBezTo>
                    <a:pt x="86258" y="170217"/>
                    <a:pt x="41777" y="191362"/>
                    <a:pt x="41872" y="248036"/>
                  </a:cubicBezTo>
                  <a:cubicBezTo>
                    <a:pt x="41872" y="255560"/>
                    <a:pt x="27870" y="263085"/>
                    <a:pt x="20441" y="270705"/>
                  </a:cubicBezTo>
                  <a:cubicBezTo>
                    <a:pt x="13678" y="262419"/>
                    <a:pt x="1962" y="254608"/>
                    <a:pt x="1105" y="245750"/>
                  </a:cubicBezTo>
                  <a:cubicBezTo>
                    <a:pt x="-3943" y="193553"/>
                    <a:pt x="35871" y="146118"/>
                    <a:pt x="88925" y="139641"/>
                  </a:cubicBezTo>
                  <a:cubicBezTo>
                    <a:pt x="107594" y="137355"/>
                    <a:pt x="126549" y="137451"/>
                    <a:pt x="148076" y="136308"/>
                  </a:cubicBezTo>
                  <a:cubicBezTo>
                    <a:pt x="148076" y="117353"/>
                    <a:pt x="147504" y="100017"/>
                    <a:pt x="148171" y="82777"/>
                  </a:cubicBezTo>
                  <a:cubicBezTo>
                    <a:pt x="150076" y="37724"/>
                    <a:pt x="183985" y="2957"/>
                    <a:pt x="228086" y="290"/>
                  </a:cubicBezTo>
                  <a:cubicBezTo>
                    <a:pt x="271329" y="-2377"/>
                    <a:pt x="309048" y="26484"/>
                    <a:pt x="316382" y="70204"/>
                  </a:cubicBezTo>
                  <a:cubicBezTo>
                    <a:pt x="319907" y="91064"/>
                    <a:pt x="319240" y="112685"/>
                    <a:pt x="320573" y="135927"/>
                  </a:cubicBezTo>
                  <a:cubicBezTo>
                    <a:pt x="356292" y="135927"/>
                    <a:pt x="391439" y="135927"/>
                    <a:pt x="429349" y="135927"/>
                  </a:cubicBezTo>
                  <a:cubicBezTo>
                    <a:pt x="429349" y="118400"/>
                    <a:pt x="428873" y="101922"/>
                    <a:pt x="429444" y="85444"/>
                  </a:cubicBezTo>
                  <a:cubicBezTo>
                    <a:pt x="431159" y="36866"/>
                    <a:pt x="467544" y="481"/>
                    <a:pt x="514217" y="5"/>
                  </a:cubicBezTo>
                  <a:cubicBezTo>
                    <a:pt x="561080" y="-472"/>
                    <a:pt x="597751" y="34961"/>
                    <a:pt x="600323" y="83920"/>
                  </a:cubicBezTo>
                  <a:cubicBezTo>
                    <a:pt x="601180" y="100493"/>
                    <a:pt x="600418" y="117067"/>
                    <a:pt x="600418" y="135831"/>
                  </a:cubicBezTo>
                  <a:cubicBezTo>
                    <a:pt x="637565" y="135831"/>
                    <a:pt x="672713" y="135831"/>
                    <a:pt x="710813" y="135831"/>
                  </a:cubicBezTo>
                  <a:cubicBezTo>
                    <a:pt x="710813" y="119353"/>
                    <a:pt x="710336" y="103637"/>
                    <a:pt x="710908" y="88016"/>
                  </a:cubicBezTo>
                  <a:cubicBezTo>
                    <a:pt x="712908" y="36200"/>
                    <a:pt x="749865" y="-757"/>
                    <a:pt x="798252" y="100"/>
                  </a:cubicBezTo>
                  <a:cubicBezTo>
                    <a:pt x="845877" y="1052"/>
                    <a:pt x="880834" y="37819"/>
                    <a:pt x="881977" y="88682"/>
                  </a:cubicBezTo>
                  <a:cubicBezTo>
                    <a:pt x="882263" y="103732"/>
                    <a:pt x="882072" y="118686"/>
                    <a:pt x="882072" y="135831"/>
                  </a:cubicBezTo>
                  <a:cubicBezTo>
                    <a:pt x="918839" y="135831"/>
                    <a:pt x="953986" y="135831"/>
                    <a:pt x="990657" y="135831"/>
                  </a:cubicBezTo>
                  <a:cubicBezTo>
                    <a:pt x="991991" y="113924"/>
                    <a:pt x="991705" y="92588"/>
                    <a:pt x="994943" y="71728"/>
                  </a:cubicBezTo>
                  <a:cubicBezTo>
                    <a:pt x="1001801" y="27151"/>
                    <a:pt x="1040187" y="-2567"/>
                    <a:pt x="1084669" y="290"/>
                  </a:cubicBezTo>
                  <a:cubicBezTo>
                    <a:pt x="1128293" y="3053"/>
                    <a:pt x="1161631" y="38390"/>
                    <a:pt x="1163250" y="83825"/>
                  </a:cubicBezTo>
                  <a:cubicBezTo>
                    <a:pt x="1163822" y="100398"/>
                    <a:pt x="1163345" y="117067"/>
                    <a:pt x="1163345" y="136498"/>
                  </a:cubicBezTo>
                  <a:cubicBezTo>
                    <a:pt x="1173918" y="137070"/>
                    <a:pt x="1183157" y="137832"/>
                    <a:pt x="1192301" y="137832"/>
                  </a:cubicBezTo>
                  <a:cubicBezTo>
                    <a:pt x="1272978" y="138213"/>
                    <a:pt x="1311364" y="176979"/>
                    <a:pt x="1311459" y="258132"/>
                  </a:cubicBezTo>
                  <a:cubicBezTo>
                    <a:pt x="1311554" y="366908"/>
                    <a:pt x="1312126" y="475683"/>
                    <a:pt x="1311269" y="584459"/>
                  </a:cubicBezTo>
                  <a:cubicBezTo>
                    <a:pt x="1311078" y="603795"/>
                    <a:pt x="1316507" y="616272"/>
                    <a:pt x="1331938" y="628369"/>
                  </a:cubicBezTo>
                  <a:cubicBezTo>
                    <a:pt x="1485195" y="748860"/>
                    <a:pt x="1512341" y="976222"/>
                    <a:pt x="1392517" y="1129194"/>
                  </a:cubicBezTo>
                  <a:cubicBezTo>
                    <a:pt x="1382992" y="1141386"/>
                    <a:pt x="1372610" y="1152339"/>
                    <a:pt x="1357084" y="1140909"/>
                  </a:cubicBezTo>
                  <a:cubicBezTo>
                    <a:pt x="1341463" y="1129479"/>
                    <a:pt x="1348416" y="1115954"/>
                    <a:pt x="1357846" y="1103667"/>
                  </a:cubicBezTo>
                  <a:cubicBezTo>
                    <a:pt x="1393374" y="1057185"/>
                    <a:pt x="1414520" y="1004988"/>
                    <a:pt x="1421568" y="946885"/>
                  </a:cubicBezTo>
                  <a:cubicBezTo>
                    <a:pt x="1441761" y="780960"/>
                    <a:pt x="1327556" y="624750"/>
                    <a:pt x="1164965" y="596270"/>
                  </a:cubicBezTo>
                  <a:cubicBezTo>
                    <a:pt x="995134" y="566552"/>
                    <a:pt x="834828" y="670851"/>
                    <a:pt x="796347" y="836300"/>
                  </a:cubicBezTo>
                  <a:cubicBezTo>
                    <a:pt x="766820" y="963363"/>
                    <a:pt x="816540" y="1094142"/>
                    <a:pt x="923315" y="1169580"/>
                  </a:cubicBezTo>
                  <a:cubicBezTo>
                    <a:pt x="1028757" y="1244065"/>
                    <a:pt x="1170108" y="1246542"/>
                    <a:pt x="1279741" y="1175676"/>
                  </a:cubicBezTo>
                  <a:cubicBezTo>
                    <a:pt x="1283075" y="1173485"/>
                    <a:pt x="1286313" y="1171199"/>
                    <a:pt x="1289647" y="1169103"/>
                  </a:cubicBezTo>
                  <a:cubicBezTo>
                    <a:pt x="1301553" y="1161483"/>
                    <a:pt x="1314317" y="1158626"/>
                    <a:pt x="1323365" y="1171675"/>
                  </a:cubicBezTo>
                  <a:cubicBezTo>
                    <a:pt x="1333271" y="1185963"/>
                    <a:pt x="1325080" y="1196916"/>
                    <a:pt x="1312602" y="1205489"/>
                  </a:cubicBezTo>
                  <a:cubicBezTo>
                    <a:pt x="1237545" y="1256924"/>
                    <a:pt x="1154773" y="1278355"/>
                    <a:pt x="1064381" y="1267878"/>
                  </a:cubicBezTo>
                  <a:cubicBezTo>
                    <a:pt x="994943" y="1259877"/>
                    <a:pt x="933126" y="1233207"/>
                    <a:pt x="877976" y="1189963"/>
                  </a:cubicBezTo>
                  <a:cubicBezTo>
                    <a:pt x="868547" y="1182534"/>
                    <a:pt x="853688" y="1178819"/>
                    <a:pt x="841305" y="1178819"/>
                  </a:cubicBezTo>
                  <a:cubicBezTo>
                    <a:pt x="598418" y="1178152"/>
                    <a:pt x="355530" y="1178438"/>
                    <a:pt x="112547" y="1178247"/>
                  </a:cubicBezTo>
                  <a:cubicBezTo>
                    <a:pt x="54921" y="1178247"/>
                    <a:pt x="14249" y="1148625"/>
                    <a:pt x="2915" y="1098618"/>
                  </a:cubicBezTo>
                  <a:cubicBezTo>
                    <a:pt x="533" y="1087950"/>
                    <a:pt x="248" y="1076616"/>
                    <a:pt x="248" y="1065567"/>
                  </a:cubicBezTo>
                  <a:cubicBezTo>
                    <a:pt x="438" y="827442"/>
                    <a:pt x="438" y="589317"/>
                    <a:pt x="533" y="351096"/>
                  </a:cubicBezTo>
                  <a:cubicBezTo>
                    <a:pt x="533" y="344715"/>
                    <a:pt x="-1276" y="336809"/>
                    <a:pt x="1772" y="332427"/>
                  </a:cubicBezTo>
                  <a:cubicBezTo>
                    <a:pt x="6629" y="325474"/>
                    <a:pt x="14821" y="316521"/>
                    <a:pt x="21679" y="316425"/>
                  </a:cubicBezTo>
                  <a:cubicBezTo>
                    <a:pt x="28442" y="316330"/>
                    <a:pt x="39014" y="324902"/>
                    <a:pt x="41396" y="331951"/>
                  </a:cubicBezTo>
                  <a:cubicBezTo>
                    <a:pt x="45015" y="342714"/>
                    <a:pt x="44348" y="355573"/>
                    <a:pt x="43205" y="367289"/>
                  </a:cubicBezTo>
                  <a:cubicBezTo>
                    <a:pt x="41300" y="386244"/>
                    <a:pt x="48444" y="391577"/>
                    <a:pt x="67304" y="391482"/>
                  </a:cubicBezTo>
                  <a:cubicBezTo>
                    <a:pt x="186366" y="390720"/>
                    <a:pt x="305429" y="391101"/>
                    <a:pt x="424491" y="391101"/>
                  </a:cubicBezTo>
                  <a:cubicBezTo>
                    <a:pt x="695192" y="391006"/>
                    <a:pt x="965892" y="390911"/>
                    <a:pt x="1236593" y="390911"/>
                  </a:cubicBezTo>
                  <a:cubicBezTo>
                    <a:pt x="1245927" y="390816"/>
                    <a:pt x="1255262" y="390816"/>
                    <a:pt x="1267644" y="390816"/>
                  </a:cubicBezTo>
                  <a:close/>
                  <a:moveTo>
                    <a:pt x="550983" y="931455"/>
                  </a:moveTo>
                  <a:cubicBezTo>
                    <a:pt x="550983" y="996701"/>
                    <a:pt x="550602" y="1059280"/>
                    <a:pt x="551840" y="1121859"/>
                  </a:cubicBezTo>
                  <a:cubicBezTo>
                    <a:pt x="551936" y="1126336"/>
                    <a:pt x="564223" y="1134337"/>
                    <a:pt x="570890" y="1134432"/>
                  </a:cubicBezTo>
                  <a:cubicBezTo>
                    <a:pt x="634422" y="1135385"/>
                    <a:pt x="697859" y="1134909"/>
                    <a:pt x="761390" y="1134813"/>
                  </a:cubicBezTo>
                  <a:cubicBezTo>
                    <a:pt x="780059" y="1134813"/>
                    <a:pt x="798728" y="1134813"/>
                    <a:pt x="823017" y="1134813"/>
                  </a:cubicBezTo>
                  <a:cubicBezTo>
                    <a:pt x="775011" y="1071948"/>
                    <a:pt x="751389" y="1004892"/>
                    <a:pt x="744626" y="931359"/>
                  </a:cubicBezTo>
                  <a:cubicBezTo>
                    <a:pt x="679856" y="931455"/>
                    <a:pt x="617468" y="931455"/>
                    <a:pt x="550983" y="931455"/>
                  </a:cubicBezTo>
                  <a:close/>
                  <a:moveTo>
                    <a:pt x="43586" y="435583"/>
                  </a:moveTo>
                  <a:cubicBezTo>
                    <a:pt x="43586" y="500448"/>
                    <a:pt x="43777" y="562932"/>
                    <a:pt x="43491" y="625321"/>
                  </a:cubicBezTo>
                  <a:cubicBezTo>
                    <a:pt x="43396" y="639894"/>
                    <a:pt x="52826" y="639323"/>
                    <a:pt x="62732" y="639228"/>
                  </a:cubicBezTo>
                  <a:cubicBezTo>
                    <a:pt x="106261" y="639132"/>
                    <a:pt x="149885" y="639132"/>
                    <a:pt x="193415" y="639132"/>
                  </a:cubicBezTo>
                  <a:cubicBezTo>
                    <a:pt x="212846" y="639132"/>
                    <a:pt x="232372" y="639132"/>
                    <a:pt x="252184" y="639132"/>
                  </a:cubicBezTo>
                  <a:cubicBezTo>
                    <a:pt x="252184" y="569124"/>
                    <a:pt x="252184" y="502925"/>
                    <a:pt x="252184" y="435583"/>
                  </a:cubicBezTo>
                  <a:cubicBezTo>
                    <a:pt x="182842" y="435583"/>
                    <a:pt x="115024" y="435583"/>
                    <a:pt x="43586" y="435583"/>
                  </a:cubicBezTo>
                  <a:close/>
                  <a:moveTo>
                    <a:pt x="251708" y="886401"/>
                  </a:moveTo>
                  <a:cubicBezTo>
                    <a:pt x="251708" y="817536"/>
                    <a:pt x="251708" y="750861"/>
                    <a:pt x="251708" y="683805"/>
                  </a:cubicBezTo>
                  <a:cubicBezTo>
                    <a:pt x="181985" y="683805"/>
                    <a:pt x="114262" y="683805"/>
                    <a:pt x="45491" y="683805"/>
                  </a:cubicBezTo>
                  <a:cubicBezTo>
                    <a:pt x="45491" y="752099"/>
                    <a:pt x="45491" y="818774"/>
                    <a:pt x="45491" y="886401"/>
                  </a:cubicBezTo>
                  <a:cubicBezTo>
                    <a:pt x="114643" y="886401"/>
                    <a:pt x="181794" y="886401"/>
                    <a:pt x="251708" y="886401"/>
                  </a:cubicBezTo>
                  <a:close/>
                  <a:moveTo>
                    <a:pt x="298761" y="884211"/>
                  </a:moveTo>
                  <a:cubicBezTo>
                    <a:pt x="368865" y="884211"/>
                    <a:pt x="437445" y="884211"/>
                    <a:pt x="507549" y="884211"/>
                  </a:cubicBezTo>
                  <a:cubicBezTo>
                    <a:pt x="507549" y="820203"/>
                    <a:pt x="507263" y="759338"/>
                    <a:pt x="507740" y="698378"/>
                  </a:cubicBezTo>
                  <a:cubicBezTo>
                    <a:pt x="507835" y="683519"/>
                    <a:pt x="499929" y="681995"/>
                    <a:pt x="488213" y="681995"/>
                  </a:cubicBezTo>
                  <a:cubicBezTo>
                    <a:pt x="429635" y="682281"/>
                    <a:pt x="371056" y="682090"/>
                    <a:pt x="312477" y="682281"/>
                  </a:cubicBezTo>
                  <a:cubicBezTo>
                    <a:pt x="308096" y="682281"/>
                    <a:pt x="303619" y="683709"/>
                    <a:pt x="298761" y="684471"/>
                  </a:cubicBezTo>
                  <a:cubicBezTo>
                    <a:pt x="298761" y="752385"/>
                    <a:pt x="298761" y="818488"/>
                    <a:pt x="298761" y="884211"/>
                  </a:cubicBezTo>
                  <a:close/>
                  <a:moveTo>
                    <a:pt x="297523" y="435297"/>
                  </a:moveTo>
                  <a:cubicBezTo>
                    <a:pt x="297523" y="500734"/>
                    <a:pt x="297142" y="564075"/>
                    <a:pt x="298475" y="627321"/>
                  </a:cubicBezTo>
                  <a:cubicBezTo>
                    <a:pt x="298571" y="631417"/>
                    <a:pt x="311620" y="638561"/>
                    <a:pt x="318668" y="638656"/>
                  </a:cubicBezTo>
                  <a:cubicBezTo>
                    <a:pt x="374199" y="639513"/>
                    <a:pt x="429825" y="638370"/>
                    <a:pt x="485356" y="639418"/>
                  </a:cubicBezTo>
                  <a:cubicBezTo>
                    <a:pt x="503930" y="639799"/>
                    <a:pt x="508025" y="632655"/>
                    <a:pt x="507740" y="615701"/>
                  </a:cubicBezTo>
                  <a:cubicBezTo>
                    <a:pt x="506978" y="567314"/>
                    <a:pt x="507644" y="518832"/>
                    <a:pt x="507740" y="470445"/>
                  </a:cubicBezTo>
                  <a:cubicBezTo>
                    <a:pt x="507740" y="459015"/>
                    <a:pt x="507740" y="447489"/>
                    <a:pt x="507740" y="435202"/>
                  </a:cubicBezTo>
                  <a:cubicBezTo>
                    <a:pt x="436112" y="435297"/>
                    <a:pt x="368865" y="435297"/>
                    <a:pt x="297523" y="435297"/>
                  </a:cubicBezTo>
                  <a:close/>
                  <a:moveTo>
                    <a:pt x="761486" y="436536"/>
                  </a:moveTo>
                  <a:cubicBezTo>
                    <a:pt x="689191" y="436536"/>
                    <a:pt x="620706" y="436536"/>
                    <a:pt x="550888" y="436536"/>
                  </a:cubicBezTo>
                  <a:cubicBezTo>
                    <a:pt x="550888" y="500448"/>
                    <a:pt x="550507" y="562266"/>
                    <a:pt x="551555" y="624083"/>
                  </a:cubicBezTo>
                  <a:cubicBezTo>
                    <a:pt x="551650" y="629226"/>
                    <a:pt x="561175" y="638561"/>
                    <a:pt x="566414" y="638656"/>
                  </a:cubicBezTo>
                  <a:cubicBezTo>
                    <a:pt x="626612" y="639609"/>
                    <a:pt x="686905" y="639513"/>
                    <a:pt x="747198" y="638465"/>
                  </a:cubicBezTo>
                  <a:cubicBezTo>
                    <a:pt x="752056" y="638370"/>
                    <a:pt x="760724" y="629798"/>
                    <a:pt x="760819" y="625035"/>
                  </a:cubicBezTo>
                  <a:cubicBezTo>
                    <a:pt x="761771" y="562551"/>
                    <a:pt x="761486" y="500067"/>
                    <a:pt x="761486" y="436536"/>
                  </a:cubicBezTo>
                  <a:close/>
                  <a:moveTo>
                    <a:pt x="299047" y="1134813"/>
                  </a:moveTo>
                  <a:cubicBezTo>
                    <a:pt x="365246" y="1134813"/>
                    <a:pt x="429349" y="1135194"/>
                    <a:pt x="493357" y="1133956"/>
                  </a:cubicBezTo>
                  <a:cubicBezTo>
                    <a:pt x="498119" y="1133861"/>
                    <a:pt x="506501" y="1122050"/>
                    <a:pt x="506692" y="1115382"/>
                  </a:cubicBezTo>
                  <a:cubicBezTo>
                    <a:pt x="508025" y="1070996"/>
                    <a:pt x="507549" y="1026609"/>
                    <a:pt x="507644" y="982223"/>
                  </a:cubicBezTo>
                  <a:cubicBezTo>
                    <a:pt x="507740" y="930216"/>
                    <a:pt x="507644" y="930312"/>
                    <a:pt x="454781" y="930407"/>
                  </a:cubicBezTo>
                  <a:cubicBezTo>
                    <a:pt x="403441" y="930502"/>
                    <a:pt x="352101" y="930407"/>
                    <a:pt x="299047" y="930407"/>
                  </a:cubicBezTo>
                  <a:cubicBezTo>
                    <a:pt x="299047" y="998987"/>
                    <a:pt x="299047" y="1065090"/>
                    <a:pt x="299047" y="1134813"/>
                  </a:cubicBezTo>
                  <a:close/>
                  <a:moveTo>
                    <a:pt x="251517" y="1134147"/>
                  </a:moveTo>
                  <a:cubicBezTo>
                    <a:pt x="251517" y="1064328"/>
                    <a:pt x="251517" y="998225"/>
                    <a:pt x="251517" y="930407"/>
                  </a:cubicBezTo>
                  <a:cubicBezTo>
                    <a:pt x="185985" y="930407"/>
                    <a:pt x="122549" y="930026"/>
                    <a:pt x="59207" y="931074"/>
                  </a:cubicBezTo>
                  <a:cubicBezTo>
                    <a:pt x="53873" y="931169"/>
                    <a:pt x="44348" y="940408"/>
                    <a:pt x="44253" y="945552"/>
                  </a:cubicBezTo>
                  <a:cubicBezTo>
                    <a:pt x="43301" y="990795"/>
                    <a:pt x="42920" y="1036039"/>
                    <a:pt x="44634" y="1081188"/>
                  </a:cubicBezTo>
                  <a:cubicBezTo>
                    <a:pt x="45777" y="1108905"/>
                    <a:pt x="65494" y="1132432"/>
                    <a:pt x="91497" y="1133480"/>
                  </a:cubicBezTo>
                  <a:cubicBezTo>
                    <a:pt x="144361" y="1135766"/>
                    <a:pt x="197320" y="1134147"/>
                    <a:pt x="251517" y="1134147"/>
                  </a:cubicBezTo>
                  <a:close/>
                  <a:moveTo>
                    <a:pt x="742436" y="886020"/>
                  </a:moveTo>
                  <a:cubicBezTo>
                    <a:pt x="761486" y="819060"/>
                    <a:pt x="766153" y="752480"/>
                    <a:pt x="759866" y="683995"/>
                  </a:cubicBezTo>
                  <a:cubicBezTo>
                    <a:pt x="690143" y="683995"/>
                    <a:pt x="621659" y="683995"/>
                    <a:pt x="552412" y="683995"/>
                  </a:cubicBezTo>
                  <a:cubicBezTo>
                    <a:pt x="552412" y="752099"/>
                    <a:pt x="552412" y="818393"/>
                    <a:pt x="552412" y="886020"/>
                  </a:cubicBezTo>
                  <a:cubicBezTo>
                    <a:pt x="616515" y="886020"/>
                    <a:pt x="678904" y="886020"/>
                    <a:pt x="742436" y="886020"/>
                  </a:cubicBezTo>
                  <a:close/>
                  <a:moveTo>
                    <a:pt x="804539" y="435488"/>
                  </a:moveTo>
                  <a:cubicBezTo>
                    <a:pt x="804539" y="500448"/>
                    <a:pt x="804348" y="563028"/>
                    <a:pt x="804824" y="625607"/>
                  </a:cubicBezTo>
                  <a:cubicBezTo>
                    <a:pt x="804824" y="629893"/>
                    <a:pt x="809873" y="638085"/>
                    <a:pt x="812159" y="637989"/>
                  </a:cubicBezTo>
                  <a:cubicBezTo>
                    <a:pt x="833685" y="636465"/>
                    <a:pt x="859688" y="640371"/>
                    <a:pt x="875690" y="629607"/>
                  </a:cubicBezTo>
                  <a:cubicBezTo>
                    <a:pt x="915505" y="602842"/>
                    <a:pt x="955319" y="577982"/>
                    <a:pt x="1001230" y="563313"/>
                  </a:cubicBezTo>
                  <a:cubicBezTo>
                    <a:pt x="1006659" y="561599"/>
                    <a:pt x="1014184" y="554741"/>
                    <a:pt x="1014374" y="550074"/>
                  </a:cubicBezTo>
                  <a:cubicBezTo>
                    <a:pt x="1015422" y="512259"/>
                    <a:pt x="1014946" y="474445"/>
                    <a:pt x="1014946" y="435583"/>
                  </a:cubicBezTo>
                  <a:cubicBezTo>
                    <a:pt x="944175" y="435488"/>
                    <a:pt x="876262" y="435488"/>
                    <a:pt x="804539" y="435488"/>
                  </a:cubicBezTo>
                  <a:close/>
                  <a:moveTo>
                    <a:pt x="1266501" y="585221"/>
                  </a:moveTo>
                  <a:cubicBezTo>
                    <a:pt x="1266501" y="532167"/>
                    <a:pt x="1266501" y="484256"/>
                    <a:pt x="1266501" y="436631"/>
                  </a:cubicBezTo>
                  <a:cubicBezTo>
                    <a:pt x="1196302" y="436631"/>
                    <a:pt x="1128008" y="436631"/>
                    <a:pt x="1059904" y="436631"/>
                  </a:cubicBezTo>
                  <a:cubicBezTo>
                    <a:pt x="1059904" y="474921"/>
                    <a:pt x="1059904" y="511021"/>
                    <a:pt x="1059904" y="550169"/>
                  </a:cubicBezTo>
                  <a:cubicBezTo>
                    <a:pt x="1132008" y="543216"/>
                    <a:pt x="1200112" y="552645"/>
                    <a:pt x="1266501" y="585221"/>
                  </a:cubicBezTo>
                  <a:close/>
                  <a:moveTo>
                    <a:pt x="276092" y="159739"/>
                  </a:moveTo>
                  <a:cubicBezTo>
                    <a:pt x="276092" y="159739"/>
                    <a:pt x="275996" y="159739"/>
                    <a:pt x="275996" y="159739"/>
                  </a:cubicBezTo>
                  <a:cubicBezTo>
                    <a:pt x="275996" y="135927"/>
                    <a:pt x="276663" y="112114"/>
                    <a:pt x="275806" y="88397"/>
                  </a:cubicBezTo>
                  <a:cubicBezTo>
                    <a:pt x="274853" y="61060"/>
                    <a:pt x="257899" y="43724"/>
                    <a:pt x="233610" y="43629"/>
                  </a:cubicBezTo>
                  <a:cubicBezTo>
                    <a:pt x="208845" y="43534"/>
                    <a:pt x="191700" y="60584"/>
                    <a:pt x="191224" y="88016"/>
                  </a:cubicBezTo>
                  <a:cubicBezTo>
                    <a:pt x="190462" y="135546"/>
                    <a:pt x="190557" y="183170"/>
                    <a:pt x="191224" y="230700"/>
                  </a:cubicBezTo>
                  <a:cubicBezTo>
                    <a:pt x="191605" y="257942"/>
                    <a:pt x="209131" y="275658"/>
                    <a:pt x="233324" y="275754"/>
                  </a:cubicBezTo>
                  <a:cubicBezTo>
                    <a:pt x="257327" y="275849"/>
                    <a:pt x="275234" y="257751"/>
                    <a:pt x="275996" y="231081"/>
                  </a:cubicBezTo>
                  <a:cubicBezTo>
                    <a:pt x="276663" y="207364"/>
                    <a:pt x="276092" y="183552"/>
                    <a:pt x="276092" y="159739"/>
                  </a:cubicBezTo>
                  <a:close/>
                  <a:moveTo>
                    <a:pt x="557555" y="159930"/>
                  </a:moveTo>
                  <a:cubicBezTo>
                    <a:pt x="557555" y="136974"/>
                    <a:pt x="557555" y="113924"/>
                    <a:pt x="557555" y="90968"/>
                  </a:cubicBezTo>
                  <a:cubicBezTo>
                    <a:pt x="557555" y="89349"/>
                    <a:pt x="557555" y="87825"/>
                    <a:pt x="557460" y="86206"/>
                  </a:cubicBezTo>
                  <a:cubicBezTo>
                    <a:pt x="555841" y="60965"/>
                    <a:pt x="538982" y="43915"/>
                    <a:pt x="515455" y="43724"/>
                  </a:cubicBezTo>
                  <a:cubicBezTo>
                    <a:pt x="491833" y="43439"/>
                    <a:pt x="473640" y="60012"/>
                    <a:pt x="473069" y="85634"/>
                  </a:cubicBezTo>
                  <a:cubicBezTo>
                    <a:pt x="472021" y="134784"/>
                    <a:pt x="472021" y="183932"/>
                    <a:pt x="472973" y="233081"/>
                  </a:cubicBezTo>
                  <a:cubicBezTo>
                    <a:pt x="473450" y="258704"/>
                    <a:pt x="491642" y="275754"/>
                    <a:pt x="514883" y="275849"/>
                  </a:cubicBezTo>
                  <a:cubicBezTo>
                    <a:pt x="539267" y="275944"/>
                    <a:pt x="556603" y="258228"/>
                    <a:pt x="557365" y="231272"/>
                  </a:cubicBezTo>
                  <a:cubicBezTo>
                    <a:pt x="558032" y="207459"/>
                    <a:pt x="557555" y="183647"/>
                    <a:pt x="557555" y="159930"/>
                  </a:cubicBezTo>
                  <a:close/>
                  <a:moveTo>
                    <a:pt x="839019" y="161358"/>
                  </a:moveTo>
                  <a:cubicBezTo>
                    <a:pt x="839019" y="161358"/>
                    <a:pt x="839114" y="161358"/>
                    <a:pt x="839019" y="161358"/>
                  </a:cubicBezTo>
                  <a:cubicBezTo>
                    <a:pt x="839114" y="137546"/>
                    <a:pt x="839114" y="113828"/>
                    <a:pt x="839114" y="90016"/>
                  </a:cubicBezTo>
                  <a:cubicBezTo>
                    <a:pt x="839114" y="88397"/>
                    <a:pt x="839114" y="86873"/>
                    <a:pt x="839019" y="85253"/>
                  </a:cubicBezTo>
                  <a:cubicBezTo>
                    <a:pt x="837305" y="60679"/>
                    <a:pt x="821779" y="44677"/>
                    <a:pt x="798919" y="43820"/>
                  </a:cubicBezTo>
                  <a:cubicBezTo>
                    <a:pt x="775297" y="42962"/>
                    <a:pt x="756818" y="56774"/>
                    <a:pt x="755866" y="81729"/>
                  </a:cubicBezTo>
                  <a:cubicBezTo>
                    <a:pt x="753961" y="133164"/>
                    <a:pt x="753866" y="184694"/>
                    <a:pt x="755390" y="236130"/>
                  </a:cubicBezTo>
                  <a:cubicBezTo>
                    <a:pt x="756056" y="260704"/>
                    <a:pt x="775202" y="276135"/>
                    <a:pt x="797585" y="275754"/>
                  </a:cubicBezTo>
                  <a:cubicBezTo>
                    <a:pt x="821017" y="275373"/>
                    <a:pt x="838067" y="258228"/>
                    <a:pt x="838924" y="232701"/>
                  </a:cubicBezTo>
                  <a:cubicBezTo>
                    <a:pt x="839591" y="208983"/>
                    <a:pt x="839019" y="185171"/>
                    <a:pt x="839019" y="161358"/>
                  </a:cubicBezTo>
                  <a:close/>
                  <a:moveTo>
                    <a:pt x="1120578" y="159739"/>
                  </a:moveTo>
                  <a:cubicBezTo>
                    <a:pt x="1120578" y="135165"/>
                    <a:pt x="1121245" y="110685"/>
                    <a:pt x="1120388" y="86206"/>
                  </a:cubicBezTo>
                  <a:cubicBezTo>
                    <a:pt x="1119435" y="59822"/>
                    <a:pt x="1103243" y="44010"/>
                    <a:pt x="1079144" y="43820"/>
                  </a:cubicBezTo>
                  <a:cubicBezTo>
                    <a:pt x="1054951" y="43724"/>
                    <a:pt x="1037996" y="59155"/>
                    <a:pt x="1037425" y="85730"/>
                  </a:cubicBezTo>
                  <a:cubicBezTo>
                    <a:pt x="1036282" y="134784"/>
                    <a:pt x="1036187" y="183837"/>
                    <a:pt x="1037139" y="232891"/>
                  </a:cubicBezTo>
                  <a:cubicBezTo>
                    <a:pt x="1037615" y="259275"/>
                    <a:pt x="1054951" y="275468"/>
                    <a:pt x="1078478" y="275563"/>
                  </a:cubicBezTo>
                  <a:cubicBezTo>
                    <a:pt x="1102957" y="275658"/>
                    <a:pt x="1119530" y="258704"/>
                    <a:pt x="1120483" y="230986"/>
                  </a:cubicBezTo>
                  <a:cubicBezTo>
                    <a:pt x="1121150" y="207269"/>
                    <a:pt x="1120483" y="183456"/>
                    <a:pt x="1120578" y="159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B0E4BDD-CDE1-4DBB-A9FD-D8F2CBDDB1D2}"/>
                </a:ext>
              </a:extLst>
            </p:cNvPr>
            <p:cNvSpPr/>
            <p:nvPr/>
          </p:nvSpPr>
          <p:spPr>
            <a:xfrm>
              <a:off x="6195563" y="2762684"/>
              <a:ext cx="532268" cy="532152"/>
            </a:xfrm>
            <a:custGeom>
              <a:avLst/>
              <a:gdLst>
                <a:gd name="connsiteX0" fmla="*/ 265638 w 532268"/>
                <a:gd name="connsiteY0" fmla="*/ 532152 h 532152"/>
                <a:gd name="connsiteX1" fmla="*/ 34466 w 532268"/>
                <a:gd name="connsiteY1" fmla="*/ 135531 h 532152"/>
                <a:gd name="connsiteX2" fmla="*/ 67518 w 532268"/>
                <a:gd name="connsiteY2" fmla="*/ 117910 h 532152"/>
                <a:gd name="connsiteX3" fmla="*/ 72090 w 532268"/>
                <a:gd name="connsiteY3" fmla="*/ 156581 h 532152"/>
                <a:gd name="connsiteX4" fmla="*/ 174960 w 532268"/>
                <a:gd name="connsiteY4" fmla="*/ 469763 h 532152"/>
                <a:gd name="connsiteX5" fmla="*/ 448137 w 532268"/>
                <a:gd name="connsiteY5" fmla="*/ 395182 h 532152"/>
                <a:gd name="connsiteX6" fmla="*/ 427754 w 532268"/>
                <a:gd name="connsiteY6" fmla="*/ 112671 h 532152"/>
                <a:gd name="connsiteX7" fmla="*/ 146671 w 532268"/>
                <a:gd name="connsiteY7" fmla="*/ 77714 h 532152"/>
                <a:gd name="connsiteX8" fmla="*/ 138765 w 532268"/>
                <a:gd name="connsiteY8" fmla="*/ 82953 h 532152"/>
                <a:gd name="connsiteX9" fmla="*/ 97998 w 532268"/>
                <a:gd name="connsiteY9" fmla="*/ 84001 h 532152"/>
                <a:gd name="connsiteX10" fmla="*/ 115429 w 532268"/>
                <a:gd name="connsiteY10" fmla="*/ 46472 h 532152"/>
                <a:gd name="connsiteX11" fmla="*/ 427087 w 532268"/>
                <a:gd name="connsiteY11" fmla="*/ 54283 h 532152"/>
                <a:gd name="connsiteX12" fmla="*/ 518527 w 532268"/>
                <a:gd name="connsiteY12" fmla="*/ 350320 h 532152"/>
                <a:gd name="connsiteX13" fmla="*/ 265638 w 532268"/>
                <a:gd name="connsiteY13" fmla="*/ 532152 h 53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2268" h="532152">
                  <a:moveTo>
                    <a:pt x="265638" y="532152"/>
                  </a:moveTo>
                  <a:cubicBezTo>
                    <a:pt x="61994" y="531676"/>
                    <a:pt x="-64784" y="314029"/>
                    <a:pt x="34466" y="135531"/>
                  </a:cubicBezTo>
                  <a:cubicBezTo>
                    <a:pt x="41991" y="122101"/>
                    <a:pt x="50468" y="109337"/>
                    <a:pt x="67518" y="117910"/>
                  </a:cubicBezTo>
                  <a:cubicBezTo>
                    <a:pt x="86282" y="127339"/>
                    <a:pt x="79424" y="142294"/>
                    <a:pt x="72090" y="156581"/>
                  </a:cubicBezTo>
                  <a:cubicBezTo>
                    <a:pt x="9987" y="278501"/>
                    <a:pt x="55421" y="416328"/>
                    <a:pt x="174960" y="469763"/>
                  </a:cubicBezTo>
                  <a:cubicBezTo>
                    <a:pt x="272782" y="513388"/>
                    <a:pt x="385748" y="482527"/>
                    <a:pt x="448137" y="395182"/>
                  </a:cubicBezTo>
                  <a:cubicBezTo>
                    <a:pt x="509859" y="308695"/>
                    <a:pt x="501382" y="190395"/>
                    <a:pt x="427754" y="112671"/>
                  </a:cubicBezTo>
                  <a:cubicBezTo>
                    <a:pt x="354792" y="35614"/>
                    <a:pt x="236587" y="20945"/>
                    <a:pt x="146671" y="77714"/>
                  </a:cubicBezTo>
                  <a:cubicBezTo>
                    <a:pt x="144004" y="79429"/>
                    <a:pt x="141337" y="81143"/>
                    <a:pt x="138765" y="82953"/>
                  </a:cubicBezTo>
                  <a:cubicBezTo>
                    <a:pt x="125335" y="92668"/>
                    <a:pt x="110476" y="103051"/>
                    <a:pt x="97998" y="84001"/>
                  </a:cubicBezTo>
                  <a:cubicBezTo>
                    <a:pt x="85520" y="64855"/>
                    <a:pt x="102475" y="55521"/>
                    <a:pt x="115429" y="46472"/>
                  </a:cubicBezTo>
                  <a:cubicBezTo>
                    <a:pt x="208393" y="-18298"/>
                    <a:pt x="335266" y="-15059"/>
                    <a:pt x="427087" y="54283"/>
                  </a:cubicBezTo>
                  <a:cubicBezTo>
                    <a:pt x="517765" y="122767"/>
                    <a:pt x="554722" y="242401"/>
                    <a:pt x="518527" y="350320"/>
                  </a:cubicBezTo>
                  <a:cubicBezTo>
                    <a:pt x="481856" y="460333"/>
                    <a:pt x="381367" y="532438"/>
                    <a:pt x="265638" y="5321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A809921-DB53-4E78-A9DB-EE5C4ACB9147}"/>
                </a:ext>
              </a:extLst>
            </p:cNvPr>
            <p:cNvSpPr/>
            <p:nvPr/>
          </p:nvSpPr>
          <p:spPr>
            <a:xfrm>
              <a:off x="6439664" y="2872385"/>
              <a:ext cx="211370" cy="210543"/>
            </a:xfrm>
            <a:custGeom>
              <a:avLst/>
              <a:gdLst>
                <a:gd name="connsiteX0" fmla="*/ 44016 w 211370"/>
                <a:gd name="connsiteY0" fmla="*/ 167276 h 210543"/>
                <a:gd name="connsiteX1" fmla="*/ 164127 w 211370"/>
                <a:gd name="connsiteY1" fmla="*/ 167276 h 210543"/>
                <a:gd name="connsiteX2" fmla="*/ 187558 w 211370"/>
                <a:gd name="connsiteY2" fmla="*/ 168229 h 210543"/>
                <a:gd name="connsiteX3" fmla="*/ 211371 w 211370"/>
                <a:gd name="connsiteY3" fmla="*/ 189089 h 210543"/>
                <a:gd name="connsiteX4" fmla="*/ 186891 w 211370"/>
                <a:gd name="connsiteY4" fmla="*/ 209186 h 210543"/>
                <a:gd name="connsiteX5" fmla="*/ 65733 w 211370"/>
                <a:gd name="connsiteY5" fmla="*/ 210329 h 210543"/>
                <a:gd name="connsiteX6" fmla="*/ 201 w 211370"/>
                <a:gd name="connsiteY6" fmla="*/ 143654 h 210543"/>
                <a:gd name="connsiteX7" fmla="*/ 11 w 211370"/>
                <a:gd name="connsiteY7" fmla="*/ 34307 h 210543"/>
                <a:gd name="connsiteX8" fmla="*/ 22776 w 211370"/>
                <a:gd name="connsiteY8" fmla="*/ 17 h 210543"/>
                <a:gd name="connsiteX9" fmla="*/ 44016 w 211370"/>
                <a:gd name="connsiteY9" fmla="*/ 35641 h 210543"/>
                <a:gd name="connsiteX10" fmla="*/ 44016 w 211370"/>
                <a:gd name="connsiteY10" fmla="*/ 167276 h 21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370" h="210543">
                  <a:moveTo>
                    <a:pt x="44016" y="167276"/>
                  </a:moveTo>
                  <a:cubicBezTo>
                    <a:pt x="86784" y="167276"/>
                    <a:pt x="125455" y="167276"/>
                    <a:pt x="164127" y="167276"/>
                  </a:cubicBezTo>
                  <a:cubicBezTo>
                    <a:pt x="172032" y="167276"/>
                    <a:pt x="181367" y="164990"/>
                    <a:pt x="187558" y="168229"/>
                  </a:cubicBezTo>
                  <a:cubicBezTo>
                    <a:pt x="196607" y="172991"/>
                    <a:pt x="203560" y="181945"/>
                    <a:pt x="211371" y="189089"/>
                  </a:cubicBezTo>
                  <a:cubicBezTo>
                    <a:pt x="203179" y="196137"/>
                    <a:pt x="195369" y="208710"/>
                    <a:pt x="186891" y="209186"/>
                  </a:cubicBezTo>
                  <a:cubicBezTo>
                    <a:pt x="146601" y="211377"/>
                    <a:pt x="106119" y="210234"/>
                    <a:pt x="65733" y="210329"/>
                  </a:cubicBezTo>
                  <a:cubicBezTo>
                    <a:pt x="-1227" y="210615"/>
                    <a:pt x="-370" y="214901"/>
                    <a:pt x="201" y="143654"/>
                  </a:cubicBezTo>
                  <a:cubicBezTo>
                    <a:pt x="487" y="107174"/>
                    <a:pt x="-84" y="70693"/>
                    <a:pt x="11" y="34307"/>
                  </a:cubicBezTo>
                  <a:cubicBezTo>
                    <a:pt x="11" y="17924"/>
                    <a:pt x="582" y="-649"/>
                    <a:pt x="22776" y="17"/>
                  </a:cubicBezTo>
                  <a:cubicBezTo>
                    <a:pt x="44874" y="684"/>
                    <a:pt x="43921" y="19448"/>
                    <a:pt x="44016" y="35641"/>
                  </a:cubicBezTo>
                  <a:cubicBezTo>
                    <a:pt x="44016" y="78408"/>
                    <a:pt x="44016" y="121080"/>
                    <a:pt x="44016" y="167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4445678-A0CD-4ED1-94AD-E9B6776D65BA}"/>
              </a:ext>
            </a:extLst>
          </p:cNvPr>
          <p:cNvGrpSpPr/>
          <p:nvPr/>
        </p:nvGrpSpPr>
        <p:grpSpPr>
          <a:xfrm>
            <a:off x="9349596" y="2204405"/>
            <a:ext cx="756444" cy="756540"/>
            <a:chOff x="12330159" y="2746900"/>
            <a:chExt cx="1468004" cy="1468191"/>
          </a:xfrm>
          <a:solidFill>
            <a:sysClr val="window" lastClr="FFFFFF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5540DA5-4F94-4B23-BF5C-C950AF9550F7}"/>
                </a:ext>
              </a:extLst>
            </p:cNvPr>
            <p:cNvSpPr/>
            <p:nvPr/>
          </p:nvSpPr>
          <p:spPr>
            <a:xfrm>
              <a:off x="12781333" y="3286159"/>
              <a:ext cx="1016830" cy="928932"/>
            </a:xfrm>
            <a:custGeom>
              <a:avLst/>
              <a:gdLst>
                <a:gd name="connsiteX0" fmla="*/ 245103 w 1016830"/>
                <a:gd name="connsiteY0" fmla="*/ 203881 h 928932"/>
                <a:gd name="connsiteX1" fmla="*/ 245389 w 1016830"/>
                <a:gd name="connsiteY1" fmla="*/ 131110 h 928932"/>
                <a:gd name="connsiteX2" fmla="*/ 364070 w 1016830"/>
                <a:gd name="connsiteY2" fmla="*/ 4713 h 928932"/>
                <a:gd name="connsiteX3" fmla="*/ 642105 w 1016830"/>
                <a:gd name="connsiteY3" fmla="*/ 3570 h 928932"/>
                <a:gd name="connsiteX4" fmla="*/ 772312 w 1016830"/>
                <a:gd name="connsiteY4" fmla="*/ 149398 h 928932"/>
                <a:gd name="connsiteX5" fmla="*/ 772407 w 1016830"/>
                <a:gd name="connsiteY5" fmla="*/ 203881 h 928932"/>
                <a:gd name="connsiteX6" fmla="*/ 888136 w 1016830"/>
                <a:gd name="connsiteY6" fmla="*/ 203881 h 928932"/>
                <a:gd name="connsiteX7" fmla="*/ 1016056 w 1016830"/>
                <a:gd name="connsiteY7" fmla="*/ 331230 h 928932"/>
                <a:gd name="connsiteX8" fmla="*/ 1016056 w 1016830"/>
                <a:gd name="connsiteY8" fmla="*/ 605074 h 928932"/>
                <a:gd name="connsiteX9" fmla="*/ 1015675 w 1016830"/>
                <a:gd name="connsiteY9" fmla="*/ 616789 h 928932"/>
                <a:gd name="connsiteX10" fmla="*/ 995292 w 1016830"/>
                <a:gd name="connsiteY10" fmla="*/ 638983 h 928932"/>
                <a:gd name="connsiteX11" fmla="*/ 974242 w 1016830"/>
                <a:gd name="connsiteY11" fmla="*/ 615837 h 928932"/>
                <a:gd name="connsiteX12" fmla="*/ 973194 w 1016830"/>
                <a:gd name="connsiteY12" fmla="*/ 509062 h 928932"/>
                <a:gd name="connsiteX13" fmla="*/ 831652 w 1016830"/>
                <a:gd name="connsiteY13" fmla="*/ 578213 h 928932"/>
                <a:gd name="connsiteX14" fmla="*/ 800887 w 1016830"/>
                <a:gd name="connsiteY14" fmla="*/ 671653 h 928932"/>
                <a:gd name="connsiteX15" fmla="*/ 748309 w 1016830"/>
                <a:gd name="connsiteY15" fmla="*/ 688798 h 928932"/>
                <a:gd name="connsiteX16" fmla="*/ 672299 w 1016830"/>
                <a:gd name="connsiteY16" fmla="*/ 581356 h 928932"/>
                <a:gd name="connsiteX17" fmla="*/ 345877 w 1016830"/>
                <a:gd name="connsiteY17" fmla="*/ 581356 h 928932"/>
                <a:gd name="connsiteX18" fmla="*/ 340353 w 1016830"/>
                <a:gd name="connsiteY18" fmla="*/ 626886 h 928932"/>
                <a:gd name="connsiteX19" fmla="*/ 254914 w 1016830"/>
                <a:gd name="connsiteY19" fmla="*/ 689465 h 928932"/>
                <a:gd name="connsiteX20" fmla="*/ 186715 w 1016830"/>
                <a:gd name="connsiteY20" fmla="*/ 613170 h 928932"/>
                <a:gd name="connsiteX21" fmla="*/ 186619 w 1016830"/>
                <a:gd name="connsiteY21" fmla="*/ 578594 h 928932"/>
                <a:gd name="connsiteX22" fmla="*/ 44983 w 1016830"/>
                <a:gd name="connsiteY22" fmla="*/ 510014 h 928932"/>
                <a:gd name="connsiteX23" fmla="*/ 43744 w 1016830"/>
                <a:gd name="connsiteY23" fmla="*/ 532493 h 928932"/>
                <a:gd name="connsiteX24" fmla="*/ 43744 w 1016830"/>
                <a:gd name="connsiteY24" fmla="*/ 799193 h 928932"/>
                <a:gd name="connsiteX25" fmla="*/ 130231 w 1016830"/>
                <a:gd name="connsiteY25" fmla="*/ 885109 h 928932"/>
                <a:gd name="connsiteX26" fmla="*/ 887469 w 1016830"/>
                <a:gd name="connsiteY26" fmla="*/ 885109 h 928932"/>
                <a:gd name="connsiteX27" fmla="*/ 973194 w 1016830"/>
                <a:gd name="connsiteY27" fmla="*/ 798336 h 928932"/>
                <a:gd name="connsiteX28" fmla="*/ 973194 w 1016830"/>
                <a:gd name="connsiteY28" fmla="*/ 722136 h 928932"/>
                <a:gd name="connsiteX29" fmla="*/ 995482 w 1016830"/>
                <a:gd name="connsiteY29" fmla="*/ 698704 h 928932"/>
                <a:gd name="connsiteX30" fmla="*/ 1015199 w 1016830"/>
                <a:gd name="connsiteY30" fmla="*/ 721850 h 928932"/>
                <a:gd name="connsiteX31" fmla="*/ 1015390 w 1016830"/>
                <a:gd name="connsiteY31" fmla="*/ 819386 h 928932"/>
                <a:gd name="connsiteX32" fmla="*/ 902709 w 1016830"/>
                <a:gd name="connsiteY32" fmla="*/ 927685 h 928932"/>
                <a:gd name="connsiteX33" fmla="*/ 800315 w 1016830"/>
                <a:gd name="connsiteY33" fmla="*/ 928066 h 928932"/>
                <a:gd name="connsiteX34" fmla="*/ 133565 w 1016830"/>
                <a:gd name="connsiteY34" fmla="*/ 928924 h 928932"/>
                <a:gd name="connsiteX35" fmla="*/ 25 w 1016830"/>
                <a:gd name="connsiteY35" fmla="*/ 796050 h 928932"/>
                <a:gd name="connsiteX36" fmla="*/ 120 w 1016830"/>
                <a:gd name="connsiteY36" fmla="*/ 334087 h 928932"/>
                <a:gd name="connsiteX37" fmla="*/ 130803 w 1016830"/>
                <a:gd name="connsiteY37" fmla="*/ 203595 h 928932"/>
                <a:gd name="connsiteX38" fmla="*/ 245103 w 1016830"/>
                <a:gd name="connsiteY38" fmla="*/ 203881 h 928932"/>
                <a:gd name="connsiteX39" fmla="*/ 185095 w 1016830"/>
                <a:gd name="connsiteY39" fmla="*/ 531826 h 928932"/>
                <a:gd name="connsiteX40" fmla="*/ 187096 w 1016830"/>
                <a:gd name="connsiteY40" fmla="*/ 521635 h 928932"/>
                <a:gd name="connsiteX41" fmla="*/ 261295 w 1016830"/>
                <a:gd name="connsiteY41" fmla="*/ 455912 h 928932"/>
                <a:gd name="connsiteX42" fmla="*/ 339400 w 1016830"/>
                <a:gd name="connsiteY42" fmla="*/ 516301 h 928932"/>
                <a:gd name="connsiteX43" fmla="*/ 365880 w 1016830"/>
                <a:gd name="connsiteY43" fmla="*/ 535065 h 928932"/>
                <a:gd name="connsiteX44" fmla="*/ 651630 w 1016830"/>
                <a:gd name="connsiteY44" fmla="*/ 534779 h 928932"/>
                <a:gd name="connsiteX45" fmla="*/ 671823 w 1016830"/>
                <a:gd name="connsiteY45" fmla="*/ 533541 h 928932"/>
                <a:gd name="connsiteX46" fmla="*/ 746118 w 1016830"/>
                <a:gd name="connsiteY46" fmla="*/ 456579 h 928932"/>
                <a:gd name="connsiteX47" fmla="*/ 832986 w 1016830"/>
                <a:gd name="connsiteY47" fmla="*/ 532112 h 928932"/>
                <a:gd name="connsiteX48" fmla="*/ 972051 w 1016830"/>
                <a:gd name="connsiteY48" fmla="*/ 399334 h 928932"/>
                <a:gd name="connsiteX49" fmla="*/ 972908 w 1016830"/>
                <a:gd name="connsiteY49" fmla="*/ 320848 h 928932"/>
                <a:gd name="connsiteX50" fmla="*/ 898518 w 1016830"/>
                <a:gd name="connsiteY50" fmla="*/ 247124 h 928932"/>
                <a:gd name="connsiteX51" fmla="*/ 117563 w 1016830"/>
                <a:gd name="connsiteY51" fmla="*/ 247124 h 928932"/>
                <a:gd name="connsiteX52" fmla="*/ 44506 w 1016830"/>
                <a:gd name="connsiteY52" fmla="*/ 316657 h 928932"/>
                <a:gd name="connsiteX53" fmla="*/ 45173 w 1016830"/>
                <a:gd name="connsiteY53" fmla="*/ 399905 h 928932"/>
                <a:gd name="connsiteX54" fmla="*/ 185095 w 1016830"/>
                <a:gd name="connsiteY54" fmla="*/ 531826 h 928932"/>
                <a:gd name="connsiteX55" fmla="*/ 729354 w 1016830"/>
                <a:gd name="connsiteY55" fmla="*/ 202833 h 928932"/>
                <a:gd name="connsiteX56" fmla="*/ 729354 w 1016830"/>
                <a:gd name="connsiteY56" fmla="*/ 151112 h 928932"/>
                <a:gd name="connsiteX57" fmla="*/ 624674 w 1016830"/>
                <a:gd name="connsiteY57" fmla="*/ 43194 h 928932"/>
                <a:gd name="connsiteX58" fmla="*/ 391502 w 1016830"/>
                <a:gd name="connsiteY58" fmla="*/ 43099 h 928932"/>
                <a:gd name="connsiteX59" fmla="*/ 295395 w 1016830"/>
                <a:gd name="connsiteY59" fmla="*/ 107583 h 928932"/>
                <a:gd name="connsiteX60" fmla="*/ 285108 w 1016830"/>
                <a:gd name="connsiteY60" fmla="*/ 201880 h 928932"/>
                <a:gd name="connsiteX61" fmla="*/ 330923 w 1016830"/>
                <a:gd name="connsiteY61" fmla="*/ 201880 h 928932"/>
                <a:gd name="connsiteX62" fmla="*/ 330923 w 1016830"/>
                <a:gd name="connsiteY62" fmla="*/ 152446 h 928932"/>
                <a:gd name="connsiteX63" fmla="*/ 394169 w 1016830"/>
                <a:gd name="connsiteY63" fmla="*/ 88819 h 928932"/>
                <a:gd name="connsiteX64" fmla="*/ 622579 w 1016830"/>
                <a:gd name="connsiteY64" fmla="*/ 88819 h 928932"/>
                <a:gd name="connsiteX65" fmla="*/ 684967 w 1016830"/>
                <a:gd name="connsiteY65" fmla="*/ 150636 h 928932"/>
                <a:gd name="connsiteX66" fmla="*/ 685063 w 1016830"/>
                <a:gd name="connsiteY66" fmla="*/ 202833 h 928932"/>
                <a:gd name="connsiteX67" fmla="*/ 729354 w 1016830"/>
                <a:gd name="connsiteY67" fmla="*/ 202833 h 928932"/>
                <a:gd name="connsiteX68" fmla="*/ 376738 w 1016830"/>
                <a:gd name="connsiteY68" fmla="*/ 202071 h 928932"/>
                <a:gd name="connsiteX69" fmla="*/ 642010 w 1016830"/>
                <a:gd name="connsiteY69" fmla="*/ 202071 h 928932"/>
                <a:gd name="connsiteX70" fmla="*/ 642200 w 1016830"/>
                <a:gd name="connsiteY70" fmla="*/ 157780 h 928932"/>
                <a:gd name="connsiteX71" fmla="*/ 616387 w 1016830"/>
                <a:gd name="connsiteY71" fmla="*/ 131395 h 928932"/>
                <a:gd name="connsiteX72" fmla="*/ 433698 w 1016830"/>
                <a:gd name="connsiteY72" fmla="*/ 131967 h 928932"/>
                <a:gd name="connsiteX73" fmla="*/ 374548 w 1016830"/>
                <a:gd name="connsiteY73" fmla="*/ 197404 h 928932"/>
                <a:gd name="connsiteX74" fmla="*/ 376738 w 1016830"/>
                <a:gd name="connsiteY74" fmla="*/ 202071 h 928932"/>
                <a:gd name="connsiteX75" fmla="*/ 786790 w 1016830"/>
                <a:gd name="connsiteY75" fmla="*/ 574784 h 928932"/>
                <a:gd name="connsiteX76" fmla="*/ 786980 w 1016830"/>
                <a:gd name="connsiteY76" fmla="*/ 574784 h 928932"/>
                <a:gd name="connsiteX77" fmla="*/ 786790 w 1016830"/>
                <a:gd name="connsiteY77" fmla="*/ 532112 h 928932"/>
                <a:gd name="connsiteX78" fmla="*/ 755071 w 1016830"/>
                <a:gd name="connsiteY78" fmla="*/ 499822 h 928932"/>
                <a:gd name="connsiteX79" fmla="*/ 719162 w 1016830"/>
                <a:gd name="connsiteY79" fmla="*/ 526778 h 928932"/>
                <a:gd name="connsiteX80" fmla="*/ 719162 w 1016830"/>
                <a:gd name="connsiteY80" fmla="*/ 618885 h 928932"/>
                <a:gd name="connsiteX81" fmla="*/ 753166 w 1016830"/>
                <a:gd name="connsiteY81" fmla="*/ 645650 h 928932"/>
                <a:gd name="connsiteX82" fmla="*/ 786599 w 1016830"/>
                <a:gd name="connsiteY82" fmla="*/ 615075 h 928932"/>
                <a:gd name="connsiteX83" fmla="*/ 786790 w 1016830"/>
                <a:gd name="connsiteY83" fmla="*/ 574784 h 928932"/>
                <a:gd name="connsiteX84" fmla="*/ 230053 w 1016830"/>
                <a:gd name="connsiteY84" fmla="*/ 571546 h 928932"/>
                <a:gd name="connsiteX85" fmla="*/ 230339 w 1016830"/>
                <a:gd name="connsiteY85" fmla="*/ 616599 h 928932"/>
                <a:gd name="connsiteX86" fmla="*/ 264915 w 1016830"/>
                <a:gd name="connsiteY86" fmla="*/ 645555 h 928932"/>
                <a:gd name="connsiteX87" fmla="*/ 297395 w 1016830"/>
                <a:gd name="connsiteY87" fmla="*/ 617456 h 928932"/>
                <a:gd name="connsiteX88" fmla="*/ 297205 w 1016830"/>
                <a:gd name="connsiteY88" fmla="*/ 527350 h 928932"/>
                <a:gd name="connsiteX89" fmla="*/ 264534 w 1016830"/>
                <a:gd name="connsiteY89" fmla="*/ 499727 h 928932"/>
                <a:gd name="connsiteX90" fmla="*/ 230339 w 1016830"/>
                <a:gd name="connsiteY90" fmla="*/ 528778 h 928932"/>
                <a:gd name="connsiteX91" fmla="*/ 230053 w 1016830"/>
                <a:gd name="connsiteY91" fmla="*/ 571546 h 928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016830" h="928932">
                  <a:moveTo>
                    <a:pt x="245103" y="203881"/>
                  </a:moveTo>
                  <a:cubicBezTo>
                    <a:pt x="245103" y="177020"/>
                    <a:pt x="243769" y="153970"/>
                    <a:pt x="245389" y="131110"/>
                  </a:cubicBezTo>
                  <a:cubicBezTo>
                    <a:pt x="249865" y="66816"/>
                    <a:pt x="299967" y="8237"/>
                    <a:pt x="364070" y="4713"/>
                  </a:cubicBezTo>
                  <a:cubicBezTo>
                    <a:pt x="456558" y="-431"/>
                    <a:pt x="549712" y="-2145"/>
                    <a:pt x="642105" y="3570"/>
                  </a:cubicBezTo>
                  <a:cubicBezTo>
                    <a:pt x="723448" y="8618"/>
                    <a:pt x="770311" y="67483"/>
                    <a:pt x="772312" y="149398"/>
                  </a:cubicBezTo>
                  <a:cubicBezTo>
                    <a:pt x="772693" y="166638"/>
                    <a:pt x="772407" y="183973"/>
                    <a:pt x="772407" y="203881"/>
                  </a:cubicBezTo>
                  <a:cubicBezTo>
                    <a:pt x="812412" y="203881"/>
                    <a:pt x="850226" y="203785"/>
                    <a:pt x="888136" y="203881"/>
                  </a:cubicBezTo>
                  <a:cubicBezTo>
                    <a:pt x="967574" y="204166"/>
                    <a:pt x="1015866" y="252077"/>
                    <a:pt x="1016056" y="331230"/>
                  </a:cubicBezTo>
                  <a:cubicBezTo>
                    <a:pt x="1016247" y="422479"/>
                    <a:pt x="1016152" y="513824"/>
                    <a:pt x="1016056" y="605074"/>
                  </a:cubicBezTo>
                  <a:cubicBezTo>
                    <a:pt x="1016056" y="609074"/>
                    <a:pt x="1017580" y="614218"/>
                    <a:pt x="1015675" y="616789"/>
                  </a:cubicBezTo>
                  <a:cubicBezTo>
                    <a:pt x="1009579" y="624695"/>
                    <a:pt x="1002150" y="631648"/>
                    <a:pt x="995292" y="638983"/>
                  </a:cubicBezTo>
                  <a:cubicBezTo>
                    <a:pt x="987958" y="631267"/>
                    <a:pt x="974813" y="624028"/>
                    <a:pt x="974242" y="615837"/>
                  </a:cubicBezTo>
                  <a:cubicBezTo>
                    <a:pt x="971860" y="582023"/>
                    <a:pt x="973194" y="547924"/>
                    <a:pt x="973194" y="509062"/>
                  </a:cubicBezTo>
                  <a:cubicBezTo>
                    <a:pt x="932617" y="550019"/>
                    <a:pt x="888517" y="575641"/>
                    <a:pt x="831652" y="578213"/>
                  </a:cubicBezTo>
                  <a:cubicBezTo>
                    <a:pt x="832033" y="613837"/>
                    <a:pt x="832510" y="649936"/>
                    <a:pt x="800887" y="671653"/>
                  </a:cubicBezTo>
                  <a:cubicBezTo>
                    <a:pt x="786123" y="681750"/>
                    <a:pt x="766120" y="688513"/>
                    <a:pt x="748309" y="688798"/>
                  </a:cubicBezTo>
                  <a:cubicBezTo>
                    <a:pt x="700779" y="689465"/>
                    <a:pt x="679348" y="657652"/>
                    <a:pt x="672299" y="581356"/>
                  </a:cubicBezTo>
                  <a:cubicBezTo>
                    <a:pt x="564190" y="581356"/>
                    <a:pt x="455891" y="581356"/>
                    <a:pt x="345877" y="581356"/>
                  </a:cubicBezTo>
                  <a:cubicBezTo>
                    <a:pt x="344163" y="596215"/>
                    <a:pt x="343496" y="611836"/>
                    <a:pt x="340353" y="626886"/>
                  </a:cubicBezTo>
                  <a:cubicBezTo>
                    <a:pt x="331495" y="668415"/>
                    <a:pt x="296252" y="693656"/>
                    <a:pt x="254914" y="689465"/>
                  </a:cubicBezTo>
                  <a:cubicBezTo>
                    <a:pt x="216814" y="685560"/>
                    <a:pt x="188334" y="653746"/>
                    <a:pt x="186715" y="613170"/>
                  </a:cubicBezTo>
                  <a:cubicBezTo>
                    <a:pt x="186238" y="602311"/>
                    <a:pt x="186619" y="591358"/>
                    <a:pt x="186619" y="578594"/>
                  </a:cubicBezTo>
                  <a:cubicBezTo>
                    <a:pt x="129850" y="575737"/>
                    <a:pt x="84988" y="551353"/>
                    <a:pt x="44983" y="510014"/>
                  </a:cubicBezTo>
                  <a:cubicBezTo>
                    <a:pt x="44411" y="520396"/>
                    <a:pt x="43744" y="526397"/>
                    <a:pt x="43744" y="532493"/>
                  </a:cubicBezTo>
                  <a:cubicBezTo>
                    <a:pt x="43649" y="621361"/>
                    <a:pt x="43554" y="710325"/>
                    <a:pt x="43744" y="799193"/>
                  </a:cubicBezTo>
                  <a:cubicBezTo>
                    <a:pt x="43840" y="857391"/>
                    <a:pt x="71748" y="885013"/>
                    <a:pt x="130231" y="885109"/>
                  </a:cubicBezTo>
                  <a:cubicBezTo>
                    <a:pt x="382644" y="885204"/>
                    <a:pt x="635056" y="885204"/>
                    <a:pt x="887469" y="885109"/>
                  </a:cubicBezTo>
                  <a:cubicBezTo>
                    <a:pt x="944905" y="885109"/>
                    <a:pt x="973003" y="856248"/>
                    <a:pt x="973194" y="798336"/>
                  </a:cubicBezTo>
                  <a:cubicBezTo>
                    <a:pt x="973289" y="772904"/>
                    <a:pt x="973289" y="747568"/>
                    <a:pt x="973194" y="722136"/>
                  </a:cubicBezTo>
                  <a:cubicBezTo>
                    <a:pt x="973194" y="706991"/>
                    <a:pt x="980528" y="695371"/>
                    <a:pt x="995482" y="698704"/>
                  </a:cubicBezTo>
                  <a:cubicBezTo>
                    <a:pt x="1003674" y="700514"/>
                    <a:pt x="1014628" y="713373"/>
                    <a:pt x="1015199" y="721850"/>
                  </a:cubicBezTo>
                  <a:cubicBezTo>
                    <a:pt x="1017390" y="754235"/>
                    <a:pt x="1017295" y="786906"/>
                    <a:pt x="1015390" y="819386"/>
                  </a:cubicBezTo>
                  <a:cubicBezTo>
                    <a:pt x="1011770" y="878822"/>
                    <a:pt x="962907" y="925590"/>
                    <a:pt x="902709" y="927685"/>
                  </a:cubicBezTo>
                  <a:cubicBezTo>
                    <a:pt x="868609" y="928924"/>
                    <a:pt x="834415" y="928066"/>
                    <a:pt x="800315" y="928066"/>
                  </a:cubicBezTo>
                  <a:cubicBezTo>
                    <a:pt x="578097" y="928066"/>
                    <a:pt x="355783" y="926542"/>
                    <a:pt x="133565" y="928924"/>
                  </a:cubicBezTo>
                  <a:cubicBezTo>
                    <a:pt x="59651" y="929686"/>
                    <a:pt x="-1404" y="879108"/>
                    <a:pt x="25" y="796050"/>
                  </a:cubicBezTo>
                  <a:cubicBezTo>
                    <a:pt x="2787" y="642126"/>
                    <a:pt x="2501" y="488107"/>
                    <a:pt x="120" y="334087"/>
                  </a:cubicBezTo>
                  <a:cubicBezTo>
                    <a:pt x="-1214" y="252553"/>
                    <a:pt x="60223" y="199594"/>
                    <a:pt x="130803" y="203595"/>
                  </a:cubicBezTo>
                  <a:cubicBezTo>
                    <a:pt x="167569" y="205595"/>
                    <a:pt x="204812" y="203881"/>
                    <a:pt x="245103" y="203881"/>
                  </a:cubicBezTo>
                  <a:close/>
                  <a:moveTo>
                    <a:pt x="185095" y="531826"/>
                  </a:moveTo>
                  <a:cubicBezTo>
                    <a:pt x="185953" y="527635"/>
                    <a:pt x="186429" y="524587"/>
                    <a:pt x="187096" y="521635"/>
                  </a:cubicBezTo>
                  <a:cubicBezTo>
                    <a:pt x="195668" y="483344"/>
                    <a:pt x="225100" y="457341"/>
                    <a:pt x="261295" y="455912"/>
                  </a:cubicBezTo>
                  <a:cubicBezTo>
                    <a:pt x="297871" y="454483"/>
                    <a:pt x="330066" y="478010"/>
                    <a:pt x="339400" y="516301"/>
                  </a:cubicBezTo>
                  <a:cubicBezTo>
                    <a:pt x="343401" y="532874"/>
                    <a:pt x="351497" y="535160"/>
                    <a:pt x="365880" y="535065"/>
                  </a:cubicBezTo>
                  <a:cubicBezTo>
                    <a:pt x="461130" y="534589"/>
                    <a:pt x="556380" y="534874"/>
                    <a:pt x="651630" y="534779"/>
                  </a:cubicBezTo>
                  <a:cubicBezTo>
                    <a:pt x="658583" y="534779"/>
                    <a:pt x="665536" y="533922"/>
                    <a:pt x="671823" y="533541"/>
                  </a:cubicBezTo>
                  <a:cubicBezTo>
                    <a:pt x="685444" y="483535"/>
                    <a:pt x="709066" y="458008"/>
                    <a:pt x="746118" y="456579"/>
                  </a:cubicBezTo>
                  <a:cubicBezTo>
                    <a:pt x="797839" y="454674"/>
                    <a:pt x="822699" y="486487"/>
                    <a:pt x="832986" y="532112"/>
                  </a:cubicBezTo>
                  <a:cubicBezTo>
                    <a:pt x="902423" y="533160"/>
                    <a:pt x="966622" y="471628"/>
                    <a:pt x="972051" y="399334"/>
                  </a:cubicBezTo>
                  <a:cubicBezTo>
                    <a:pt x="973956" y="373235"/>
                    <a:pt x="973480" y="346946"/>
                    <a:pt x="972908" y="320848"/>
                  </a:cubicBezTo>
                  <a:cubicBezTo>
                    <a:pt x="971956" y="278557"/>
                    <a:pt x="940904" y="247219"/>
                    <a:pt x="898518" y="247124"/>
                  </a:cubicBezTo>
                  <a:cubicBezTo>
                    <a:pt x="638200" y="246838"/>
                    <a:pt x="377881" y="246838"/>
                    <a:pt x="117563" y="247124"/>
                  </a:cubicBezTo>
                  <a:cubicBezTo>
                    <a:pt x="76606" y="247219"/>
                    <a:pt x="46697" y="275699"/>
                    <a:pt x="44506" y="316657"/>
                  </a:cubicBezTo>
                  <a:cubicBezTo>
                    <a:pt x="42982" y="344279"/>
                    <a:pt x="42697" y="372378"/>
                    <a:pt x="45173" y="399905"/>
                  </a:cubicBezTo>
                  <a:cubicBezTo>
                    <a:pt x="51841" y="474010"/>
                    <a:pt x="114896" y="533731"/>
                    <a:pt x="185095" y="531826"/>
                  </a:cubicBezTo>
                  <a:close/>
                  <a:moveTo>
                    <a:pt x="729354" y="202833"/>
                  </a:moveTo>
                  <a:cubicBezTo>
                    <a:pt x="729354" y="184069"/>
                    <a:pt x="729544" y="167590"/>
                    <a:pt x="729354" y="151112"/>
                  </a:cubicBezTo>
                  <a:cubicBezTo>
                    <a:pt x="728592" y="86628"/>
                    <a:pt x="689063" y="44432"/>
                    <a:pt x="624674" y="43194"/>
                  </a:cubicBezTo>
                  <a:cubicBezTo>
                    <a:pt x="546950" y="41765"/>
                    <a:pt x="469226" y="42146"/>
                    <a:pt x="391502" y="43099"/>
                  </a:cubicBezTo>
                  <a:cubicBezTo>
                    <a:pt x="346258" y="43670"/>
                    <a:pt x="309587" y="64339"/>
                    <a:pt x="295395" y="107583"/>
                  </a:cubicBezTo>
                  <a:cubicBezTo>
                    <a:pt x="285679" y="137110"/>
                    <a:pt x="288061" y="170638"/>
                    <a:pt x="285108" y="201880"/>
                  </a:cubicBezTo>
                  <a:cubicBezTo>
                    <a:pt x="304063" y="201880"/>
                    <a:pt x="317017" y="201880"/>
                    <a:pt x="330923" y="201880"/>
                  </a:cubicBezTo>
                  <a:cubicBezTo>
                    <a:pt x="330923" y="184164"/>
                    <a:pt x="330733" y="168257"/>
                    <a:pt x="330923" y="152446"/>
                  </a:cubicBezTo>
                  <a:cubicBezTo>
                    <a:pt x="331685" y="111107"/>
                    <a:pt x="353212" y="89009"/>
                    <a:pt x="394169" y="88819"/>
                  </a:cubicBezTo>
                  <a:cubicBezTo>
                    <a:pt x="470274" y="88438"/>
                    <a:pt x="546474" y="88438"/>
                    <a:pt x="622579" y="88819"/>
                  </a:cubicBezTo>
                  <a:cubicBezTo>
                    <a:pt x="662869" y="89009"/>
                    <a:pt x="683729" y="110155"/>
                    <a:pt x="684967" y="150636"/>
                  </a:cubicBezTo>
                  <a:cubicBezTo>
                    <a:pt x="685444" y="167781"/>
                    <a:pt x="685063" y="184926"/>
                    <a:pt x="685063" y="202833"/>
                  </a:cubicBezTo>
                  <a:cubicBezTo>
                    <a:pt x="700969" y="202833"/>
                    <a:pt x="713447" y="202833"/>
                    <a:pt x="729354" y="202833"/>
                  </a:cubicBezTo>
                  <a:close/>
                  <a:moveTo>
                    <a:pt x="376738" y="202071"/>
                  </a:moveTo>
                  <a:cubicBezTo>
                    <a:pt x="464464" y="202071"/>
                    <a:pt x="552475" y="202071"/>
                    <a:pt x="642010" y="202071"/>
                  </a:cubicBezTo>
                  <a:cubicBezTo>
                    <a:pt x="642010" y="186069"/>
                    <a:pt x="641248" y="171877"/>
                    <a:pt x="642200" y="157780"/>
                  </a:cubicBezTo>
                  <a:cubicBezTo>
                    <a:pt x="643534" y="138634"/>
                    <a:pt x="636485" y="131110"/>
                    <a:pt x="616387" y="131395"/>
                  </a:cubicBezTo>
                  <a:cubicBezTo>
                    <a:pt x="555523" y="132443"/>
                    <a:pt x="494563" y="131014"/>
                    <a:pt x="433698" y="131967"/>
                  </a:cubicBezTo>
                  <a:cubicBezTo>
                    <a:pt x="367594" y="132919"/>
                    <a:pt x="373119" y="116441"/>
                    <a:pt x="374548" y="197404"/>
                  </a:cubicBezTo>
                  <a:cubicBezTo>
                    <a:pt x="374548" y="198642"/>
                    <a:pt x="375786" y="200071"/>
                    <a:pt x="376738" y="202071"/>
                  </a:cubicBezTo>
                  <a:close/>
                  <a:moveTo>
                    <a:pt x="786790" y="574784"/>
                  </a:moveTo>
                  <a:cubicBezTo>
                    <a:pt x="786885" y="574784"/>
                    <a:pt x="786885" y="574784"/>
                    <a:pt x="786980" y="574784"/>
                  </a:cubicBezTo>
                  <a:cubicBezTo>
                    <a:pt x="786980" y="560592"/>
                    <a:pt x="787742" y="546304"/>
                    <a:pt x="786790" y="532112"/>
                  </a:cubicBezTo>
                  <a:cubicBezTo>
                    <a:pt x="785456" y="512872"/>
                    <a:pt x="774217" y="501442"/>
                    <a:pt x="755071" y="499822"/>
                  </a:cubicBezTo>
                  <a:cubicBezTo>
                    <a:pt x="735831" y="498203"/>
                    <a:pt x="720686" y="508300"/>
                    <a:pt x="719162" y="526778"/>
                  </a:cubicBezTo>
                  <a:cubicBezTo>
                    <a:pt x="716590" y="557258"/>
                    <a:pt x="716781" y="588310"/>
                    <a:pt x="719162" y="618885"/>
                  </a:cubicBezTo>
                  <a:cubicBezTo>
                    <a:pt x="720496" y="636697"/>
                    <a:pt x="736021" y="646507"/>
                    <a:pt x="753166" y="645650"/>
                  </a:cubicBezTo>
                  <a:cubicBezTo>
                    <a:pt x="770883" y="644793"/>
                    <a:pt x="784980" y="634982"/>
                    <a:pt x="786599" y="615075"/>
                  </a:cubicBezTo>
                  <a:cubicBezTo>
                    <a:pt x="787647" y="601740"/>
                    <a:pt x="786790" y="588310"/>
                    <a:pt x="786790" y="574784"/>
                  </a:cubicBezTo>
                  <a:close/>
                  <a:moveTo>
                    <a:pt x="230053" y="571546"/>
                  </a:moveTo>
                  <a:cubicBezTo>
                    <a:pt x="230053" y="586595"/>
                    <a:pt x="229006" y="601740"/>
                    <a:pt x="230339" y="616599"/>
                  </a:cubicBezTo>
                  <a:cubicBezTo>
                    <a:pt x="232149" y="636887"/>
                    <a:pt x="247389" y="645841"/>
                    <a:pt x="264915" y="645555"/>
                  </a:cubicBezTo>
                  <a:cubicBezTo>
                    <a:pt x="281107" y="645269"/>
                    <a:pt x="296728" y="637078"/>
                    <a:pt x="297395" y="617456"/>
                  </a:cubicBezTo>
                  <a:cubicBezTo>
                    <a:pt x="298443" y="587452"/>
                    <a:pt x="298538" y="557353"/>
                    <a:pt x="297205" y="527350"/>
                  </a:cubicBezTo>
                  <a:cubicBezTo>
                    <a:pt x="296347" y="508204"/>
                    <a:pt x="281869" y="500108"/>
                    <a:pt x="264534" y="499727"/>
                  </a:cubicBezTo>
                  <a:cubicBezTo>
                    <a:pt x="245579" y="499346"/>
                    <a:pt x="232435" y="509062"/>
                    <a:pt x="230339" y="528778"/>
                  </a:cubicBezTo>
                  <a:cubicBezTo>
                    <a:pt x="228910" y="542971"/>
                    <a:pt x="230053" y="557353"/>
                    <a:pt x="230053" y="5715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A3046FD-12D2-495A-A6C6-863CDDA4C6DC}"/>
                </a:ext>
              </a:extLst>
            </p:cNvPr>
            <p:cNvSpPr/>
            <p:nvPr/>
          </p:nvSpPr>
          <p:spPr>
            <a:xfrm>
              <a:off x="12330159" y="2746900"/>
              <a:ext cx="1162940" cy="1467749"/>
            </a:xfrm>
            <a:custGeom>
              <a:avLst/>
              <a:gdLst>
                <a:gd name="connsiteX0" fmla="*/ 314611 w 1162940"/>
                <a:gd name="connsiteY0" fmla="*/ 44863 h 1467749"/>
                <a:gd name="connsiteX1" fmla="*/ 314611 w 1162940"/>
                <a:gd name="connsiteY1" fmla="*/ 162592 h 1467749"/>
                <a:gd name="connsiteX2" fmla="*/ 314420 w 1162940"/>
                <a:gd name="connsiteY2" fmla="*/ 236411 h 1467749"/>
                <a:gd name="connsiteX3" fmla="*/ 234220 w 1162940"/>
                <a:gd name="connsiteY3" fmla="*/ 314420 h 1467749"/>
                <a:gd name="connsiteX4" fmla="*/ 69914 w 1162940"/>
                <a:gd name="connsiteY4" fmla="*/ 314516 h 1467749"/>
                <a:gd name="connsiteX5" fmla="*/ 43053 w 1162940"/>
                <a:gd name="connsiteY5" fmla="*/ 314516 h 1467749"/>
                <a:gd name="connsiteX6" fmla="*/ 43053 w 1162940"/>
                <a:gd name="connsiteY6" fmla="*/ 344234 h 1467749"/>
                <a:gd name="connsiteX7" fmla="*/ 43053 w 1162940"/>
                <a:gd name="connsiteY7" fmla="*/ 1346740 h 1467749"/>
                <a:gd name="connsiteX8" fmla="*/ 120110 w 1162940"/>
                <a:gd name="connsiteY8" fmla="*/ 1424178 h 1467749"/>
                <a:gd name="connsiteX9" fmla="*/ 405860 w 1162940"/>
                <a:gd name="connsiteY9" fmla="*/ 1424273 h 1467749"/>
                <a:gd name="connsiteX10" fmla="*/ 424625 w 1162940"/>
                <a:gd name="connsiteY10" fmla="*/ 1425035 h 1467749"/>
                <a:gd name="connsiteX11" fmla="*/ 443579 w 1162940"/>
                <a:gd name="connsiteY11" fmla="*/ 1444276 h 1467749"/>
                <a:gd name="connsiteX12" fmla="*/ 427101 w 1162940"/>
                <a:gd name="connsiteY12" fmla="*/ 1465898 h 1467749"/>
                <a:gd name="connsiteX13" fmla="*/ 408527 w 1162940"/>
                <a:gd name="connsiteY13" fmla="*/ 1467231 h 1467749"/>
                <a:gd name="connsiteX14" fmla="*/ 118015 w 1162940"/>
                <a:gd name="connsiteY14" fmla="*/ 1467231 h 1467749"/>
                <a:gd name="connsiteX15" fmla="*/ 286 w 1162940"/>
                <a:gd name="connsiteY15" fmla="*/ 1350455 h 1467749"/>
                <a:gd name="connsiteX16" fmla="*/ 0 w 1162940"/>
                <a:gd name="connsiteY16" fmla="*/ 338328 h 1467749"/>
                <a:gd name="connsiteX17" fmla="*/ 38957 w 1162940"/>
                <a:gd name="connsiteY17" fmla="*/ 244602 h 1467749"/>
                <a:gd name="connsiteX18" fmla="*/ 246031 w 1162940"/>
                <a:gd name="connsiteY18" fmla="*/ 37529 h 1467749"/>
                <a:gd name="connsiteX19" fmla="*/ 337947 w 1162940"/>
                <a:gd name="connsiteY19" fmla="*/ 0 h 1467749"/>
                <a:gd name="connsiteX20" fmla="*/ 1047560 w 1162940"/>
                <a:gd name="connsiteY20" fmla="*/ 191 h 1467749"/>
                <a:gd name="connsiteX21" fmla="*/ 1162336 w 1162940"/>
                <a:gd name="connsiteY21" fmla="*/ 114776 h 1467749"/>
                <a:gd name="connsiteX22" fmla="*/ 1162336 w 1162940"/>
                <a:gd name="connsiteY22" fmla="*/ 460058 h 1467749"/>
                <a:gd name="connsiteX23" fmla="*/ 1161288 w 1162940"/>
                <a:gd name="connsiteY23" fmla="*/ 478726 h 1467749"/>
                <a:gd name="connsiteX24" fmla="*/ 1141571 w 1162940"/>
                <a:gd name="connsiteY24" fmla="*/ 494919 h 1467749"/>
                <a:gd name="connsiteX25" fmla="*/ 1122331 w 1162940"/>
                <a:gd name="connsiteY25" fmla="*/ 481775 h 1467749"/>
                <a:gd name="connsiteX26" fmla="*/ 1119569 w 1162940"/>
                <a:gd name="connsiteY26" fmla="*/ 456248 h 1467749"/>
                <a:gd name="connsiteX27" fmla="*/ 1119473 w 1162940"/>
                <a:gd name="connsiteY27" fmla="*/ 118110 h 1467749"/>
                <a:gd name="connsiteX28" fmla="*/ 1045178 w 1162940"/>
                <a:gd name="connsiteY28" fmla="*/ 43148 h 1467749"/>
                <a:gd name="connsiteX29" fmla="*/ 340328 w 1162940"/>
                <a:gd name="connsiteY29" fmla="*/ 43148 h 1467749"/>
                <a:gd name="connsiteX30" fmla="*/ 314611 w 1162940"/>
                <a:gd name="connsiteY30" fmla="*/ 44863 h 1467749"/>
                <a:gd name="connsiteX31" fmla="*/ 82106 w 1162940"/>
                <a:gd name="connsiteY31" fmla="*/ 271558 h 1467749"/>
                <a:gd name="connsiteX32" fmla="*/ 238030 w 1162940"/>
                <a:gd name="connsiteY32" fmla="*/ 271463 h 1467749"/>
                <a:gd name="connsiteX33" fmla="*/ 270605 w 1162940"/>
                <a:gd name="connsiteY33" fmla="*/ 243364 h 1467749"/>
                <a:gd name="connsiteX34" fmla="*/ 271177 w 1162940"/>
                <a:gd name="connsiteY34" fmla="*/ 82296 h 1467749"/>
                <a:gd name="connsiteX35" fmla="*/ 82106 w 1162940"/>
                <a:gd name="connsiteY35" fmla="*/ 271558 h 1467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162940" h="1467749">
                  <a:moveTo>
                    <a:pt x="314611" y="44863"/>
                  </a:moveTo>
                  <a:cubicBezTo>
                    <a:pt x="314611" y="85249"/>
                    <a:pt x="314611" y="123920"/>
                    <a:pt x="314611" y="162592"/>
                  </a:cubicBezTo>
                  <a:cubicBezTo>
                    <a:pt x="314611" y="187166"/>
                    <a:pt x="315182" y="211836"/>
                    <a:pt x="314420" y="236411"/>
                  </a:cubicBezTo>
                  <a:cubicBezTo>
                    <a:pt x="312896" y="285369"/>
                    <a:pt x="283178" y="314135"/>
                    <a:pt x="234220" y="314420"/>
                  </a:cubicBezTo>
                  <a:cubicBezTo>
                    <a:pt x="179451" y="314706"/>
                    <a:pt x="124682" y="314516"/>
                    <a:pt x="69914" y="314516"/>
                  </a:cubicBezTo>
                  <a:cubicBezTo>
                    <a:pt x="62103" y="314516"/>
                    <a:pt x="54388" y="314516"/>
                    <a:pt x="43053" y="314516"/>
                  </a:cubicBezTo>
                  <a:cubicBezTo>
                    <a:pt x="43053" y="325755"/>
                    <a:pt x="43053" y="334994"/>
                    <a:pt x="43053" y="344234"/>
                  </a:cubicBezTo>
                  <a:cubicBezTo>
                    <a:pt x="43053" y="678371"/>
                    <a:pt x="43053" y="1012508"/>
                    <a:pt x="43053" y="1346740"/>
                  </a:cubicBezTo>
                  <a:cubicBezTo>
                    <a:pt x="43053" y="1398842"/>
                    <a:pt x="68104" y="1424083"/>
                    <a:pt x="120110" y="1424178"/>
                  </a:cubicBezTo>
                  <a:cubicBezTo>
                    <a:pt x="215360" y="1424368"/>
                    <a:pt x="310610" y="1424178"/>
                    <a:pt x="405860" y="1424273"/>
                  </a:cubicBezTo>
                  <a:cubicBezTo>
                    <a:pt x="412242" y="1424273"/>
                    <a:pt x="419862" y="1422178"/>
                    <a:pt x="424625" y="1425035"/>
                  </a:cubicBezTo>
                  <a:cubicBezTo>
                    <a:pt x="432435" y="1429703"/>
                    <a:pt x="443198" y="1437418"/>
                    <a:pt x="443579" y="1444276"/>
                  </a:cubicBezTo>
                  <a:cubicBezTo>
                    <a:pt x="443865" y="1451420"/>
                    <a:pt x="434340" y="1460373"/>
                    <a:pt x="427101" y="1465898"/>
                  </a:cubicBezTo>
                  <a:cubicBezTo>
                    <a:pt x="423005" y="1469041"/>
                    <a:pt x="414814" y="1467231"/>
                    <a:pt x="408527" y="1467231"/>
                  </a:cubicBezTo>
                  <a:cubicBezTo>
                    <a:pt x="311658" y="1467326"/>
                    <a:pt x="214884" y="1467422"/>
                    <a:pt x="118015" y="1467231"/>
                  </a:cubicBezTo>
                  <a:cubicBezTo>
                    <a:pt x="44672" y="1467136"/>
                    <a:pt x="286" y="1423416"/>
                    <a:pt x="286" y="1350455"/>
                  </a:cubicBezTo>
                  <a:cubicBezTo>
                    <a:pt x="95" y="1012984"/>
                    <a:pt x="286" y="675704"/>
                    <a:pt x="0" y="338328"/>
                  </a:cubicBezTo>
                  <a:cubicBezTo>
                    <a:pt x="0" y="301181"/>
                    <a:pt x="12764" y="270605"/>
                    <a:pt x="38957" y="244602"/>
                  </a:cubicBezTo>
                  <a:cubicBezTo>
                    <a:pt x="108204" y="175831"/>
                    <a:pt x="177260" y="106775"/>
                    <a:pt x="246031" y="37529"/>
                  </a:cubicBezTo>
                  <a:cubicBezTo>
                    <a:pt x="271558" y="11716"/>
                    <a:pt x="301943" y="0"/>
                    <a:pt x="337947" y="0"/>
                  </a:cubicBezTo>
                  <a:cubicBezTo>
                    <a:pt x="574453" y="191"/>
                    <a:pt x="811054" y="0"/>
                    <a:pt x="1047560" y="191"/>
                  </a:cubicBezTo>
                  <a:cubicBezTo>
                    <a:pt x="1117568" y="286"/>
                    <a:pt x="1162241" y="45148"/>
                    <a:pt x="1162336" y="114776"/>
                  </a:cubicBezTo>
                  <a:cubicBezTo>
                    <a:pt x="1162526" y="229838"/>
                    <a:pt x="1162431" y="344996"/>
                    <a:pt x="1162336" y="460058"/>
                  </a:cubicBezTo>
                  <a:cubicBezTo>
                    <a:pt x="1162336" y="466439"/>
                    <a:pt x="1164241" y="474250"/>
                    <a:pt x="1161288" y="478726"/>
                  </a:cubicBezTo>
                  <a:cubicBezTo>
                    <a:pt x="1156526" y="485680"/>
                    <a:pt x="1148906" y="493967"/>
                    <a:pt x="1141571" y="494919"/>
                  </a:cubicBezTo>
                  <a:cubicBezTo>
                    <a:pt x="1135666" y="495776"/>
                    <a:pt x="1125760" y="488156"/>
                    <a:pt x="1122331" y="481775"/>
                  </a:cubicBezTo>
                  <a:cubicBezTo>
                    <a:pt x="1118521" y="474726"/>
                    <a:pt x="1119569" y="464915"/>
                    <a:pt x="1119569" y="456248"/>
                  </a:cubicBezTo>
                  <a:cubicBezTo>
                    <a:pt x="1119473" y="343567"/>
                    <a:pt x="1119569" y="230791"/>
                    <a:pt x="1119473" y="118110"/>
                  </a:cubicBezTo>
                  <a:cubicBezTo>
                    <a:pt x="1119378" y="67818"/>
                    <a:pt x="1095280" y="43244"/>
                    <a:pt x="1045178" y="43148"/>
                  </a:cubicBezTo>
                  <a:cubicBezTo>
                    <a:pt x="810197" y="42958"/>
                    <a:pt x="575310" y="43053"/>
                    <a:pt x="340328" y="43148"/>
                  </a:cubicBezTo>
                  <a:cubicBezTo>
                    <a:pt x="332518" y="43148"/>
                    <a:pt x="324803" y="44196"/>
                    <a:pt x="314611" y="44863"/>
                  </a:cubicBezTo>
                  <a:close/>
                  <a:moveTo>
                    <a:pt x="82106" y="271558"/>
                  </a:moveTo>
                  <a:cubicBezTo>
                    <a:pt x="133541" y="271558"/>
                    <a:pt x="185833" y="271748"/>
                    <a:pt x="238030" y="271463"/>
                  </a:cubicBezTo>
                  <a:cubicBezTo>
                    <a:pt x="256413" y="271367"/>
                    <a:pt x="270129" y="261080"/>
                    <a:pt x="270605" y="243364"/>
                  </a:cubicBezTo>
                  <a:cubicBezTo>
                    <a:pt x="272129" y="189167"/>
                    <a:pt x="271177" y="134779"/>
                    <a:pt x="271177" y="82296"/>
                  </a:cubicBezTo>
                  <a:cubicBezTo>
                    <a:pt x="208312" y="145256"/>
                    <a:pt x="145542" y="208026"/>
                    <a:pt x="82106" y="2715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5D2FB7F-3978-451B-A30B-A02FB8B08D9E}"/>
                </a:ext>
              </a:extLst>
            </p:cNvPr>
            <p:cNvSpPr/>
            <p:nvPr/>
          </p:nvSpPr>
          <p:spPr>
            <a:xfrm>
              <a:off x="12803233" y="2892244"/>
              <a:ext cx="486772" cy="43323"/>
            </a:xfrm>
            <a:custGeom>
              <a:avLst/>
              <a:gdLst>
                <a:gd name="connsiteX0" fmla="*/ 243777 w 486772"/>
                <a:gd name="connsiteY0" fmla="*/ 43060 h 43323"/>
                <a:gd name="connsiteX1" fmla="*/ 31941 w 486772"/>
                <a:gd name="connsiteY1" fmla="*/ 43156 h 43323"/>
                <a:gd name="connsiteX2" fmla="*/ 32 w 486772"/>
                <a:gd name="connsiteY2" fmla="*/ 20772 h 43323"/>
                <a:gd name="connsiteX3" fmla="*/ 31941 w 486772"/>
                <a:gd name="connsiteY3" fmla="*/ 7 h 43323"/>
                <a:gd name="connsiteX4" fmla="*/ 453327 w 486772"/>
                <a:gd name="connsiteY4" fmla="*/ 103 h 43323"/>
                <a:gd name="connsiteX5" fmla="*/ 471806 w 486772"/>
                <a:gd name="connsiteY5" fmla="*/ 2484 h 43323"/>
                <a:gd name="connsiteX6" fmla="*/ 486760 w 486772"/>
                <a:gd name="connsiteY6" fmla="*/ 22963 h 43323"/>
                <a:gd name="connsiteX7" fmla="*/ 469710 w 486772"/>
                <a:gd name="connsiteY7" fmla="*/ 41251 h 43323"/>
                <a:gd name="connsiteX8" fmla="*/ 429515 w 486772"/>
                <a:gd name="connsiteY8" fmla="*/ 42965 h 43323"/>
                <a:gd name="connsiteX9" fmla="*/ 243777 w 486772"/>
                <a:gd name="connsiteY9" fmla="*/ 43060 h 4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6772" h="43323">
                  <a:moveTo>
                    <a:pt x="243777" y="43060"/>
                  </a:moveTo>
                  <a:cubicBezTo>
                    <a:pt x="173197" y="43060"/>
                    <a:pt x="102521" y="42965"/>
                    <a:pt x="31941" y="43156"/>
                  </a:cubicBezTo>
                  <a:cubicBezTo>
                    <a:pt x="15463" y="43251"/>
                    <a:pt x="-825" y="40965"/>
                    <a:pt x="32" y="20772"/>
                  </a:cubicBezTo>
                  <a:cubicBezTo>
                    <a:pt x="794" y="2865"/>
                    <a:pt x="16415" y="7"/>
                    <a:pt x="31941" y="7"/>
                  </a:cubicBezTo>
                  <a:cubicBezTo>
                    <a:pt x="172435" y="103"/>
                    <a:pt x="312833" y="7"/>
                    <a:pt x="453327" y="103"/>
                  </a:cubicBezTo>
                  <a:cubicBezTo>
                    <a:pt x="459614" y="103"/>
                    <a:pt x="467519" y="-755"/>
                    <a:pt x="471806" y="2484"/>
                  </a:cubicBezTo>
                  <a:cubicBezTo>
                    <a:pt x="478473" y="7627"/>
                    <a:pt x="487141" y="16295"/>
                    <a:pt x="486760" y="22963"/>
                  </a:cubicBezTo>
                  <a:cubicBezTo>
                    <a:pt x="486379" y="29630"/>
                    <a:pt x="476854" y="39441"/>
                    <a:pt x="469710" y="41251"/>
                  </a:cubicBezTo>
                  <a:cubicBezTo>
                    <a:pt x="456947" y="44489"/>
                    <a:pt x="442945" y="42965"/>
                    <a:pt x="429515" y="42965"/>
                  </a:cubicBezTo>
                  <a:cubicBezTo>
                    <a:pt x="367507" y="43060"/>
                    <a:pt x="305690" y="43060"/>
                    <a:pt x="243777" y="43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27FB88E-AB51-421C-BC99-DDC0737A870A}"/>
                </a:ext>
              </a:extLst>
            </p:cNvPr>
            <p:cNvSpPr/>
            <p:nvPr/>
          </p:nvSpPr>
          <p:spPr>
            <a:xfrm>
              <a:off x="12802884" y="3018362"/>
              <a:ext cx="488833" cy="43246"/>
            </a:xfrm>
            <a:custGeom>
              <a:avLst/>
              <a:gdLst>
                <a:gd name="connsiteX0" fmla="*/ 244412 w 488833"/>
                <a:gd name="connsiteY0" fmla="*/ 43148 h 43246"/>
                <a:gd name="connsiteX1" fmla="*/ 32671 w 488833"/>
                <a:gd name="connsiteY1" fmla="*/ 43244 h 43246"/>
                <a:gd name="connsiteX2" fmla="*/ 0 w 488833"/>
                <a:gd name="connsiteY2" fmla="*/ 21431 h 43246"/>
                <a:gd name="connsiteX3" fmla="*/ 33052 w 488833"/>
                <a:gd name="connsiteY3" fmla="*/ 0 h 43246"/>
                <a:gd name="connsiteX4" fmla="*/ 456438 w 488833"/>
                <a:gd name="connsiteY4" fmla="*/ 667 h 43246"/>
                <a:gd name="connsiteX5" fmla="*/ 485490 w 488833"/>
                <a:gd name="connsiteY5" fmla="*/ 14478 h 43246"/>
                <a:gd name="connsiteX6" fmla="*/ 458439 w 488833"/>
                <a:gd name="connsiteY6" fmla="*/ 43053 h 43246"/>
                <a:gd name="connsiteX7" fmla="*/ 244412 w 488833"/>
                <a:gd name="connsiteY7" fmla="*/ 43148 h 4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8833" h="43246">
                  <a:moveTo>
                    <a:pt x="244412" y="43148"/>
                  </a:moveTo>
                  <a:cubicBezTo>
                    <a:pt x="173832" y="43148"/>
                    <a:pt x="103251" y="42958"/>
                    <a:pt x="32671" y="43244"/>
                  </a:cubicBezTo>
                  <a:cubicBezTo>
                    <a:pt x="16288" y="43339"/>
                    <a:pt x="-95" y="41339"/>
                    <a:pt x="0" y="21431"/>
                  </a:cubicBezTo>
                  <a:cubicBezTo>
                    <a:pt x="191" y="1619"/>
                    <a:pt x="16764" y="0"/>
                    <a:pt x="33052" y="0"/>
                  </a:cubicBezTo>
                  <a:cubicBezTo>
                    <a:pt x="174213" y="191"/>
                    <a:pt x="315373" y="-191"/>
                    <a:pt x="456438" y="667"/>
                  </a:cubicBezTo>
                  <a:cubicBezTo>
                    <a:pt x="466440" y="762"/>
                    <a:pt x="480251" y="6668"/>
                    <a:pt x="485490" y="14478"/>
                  </a:cubicBezTo>
                  <a:cubicBezTo>
                    <a:pt x="495491" y="29242"/>
                    <a:pt x="482061" y="42958"/>
                    <a:pt x="458439" y="43053"/>
                  </a:cubicBezTo>
                  <a:cubicBezTo>
                    <a:pt x="387096" y="43244"/>
                    <a:pt x="315754" y="43148"/>
                    <a:pt x="244412" y="43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+mn-ea"/>
              </a:endParaRPr>
            </a:p>
          </p:txBody>
        </p:sp>
      </p:grpSp>
      <p:pic>
        <p:nvPicPr>
          <p:cNvPr id="28" name="OfficePLUS.cn-14">
            <a:hlinkClick r:id="rId4"/>
            <a:extLst>
              <a:ext uri="{FF2B5EF4-FFF2-40B4-BE49-F238E27FC236}">
                <a16:creationId xmlns:a16="http://schemas.microsoft.com/office/drawing/2014/main" id="{31BD8E24-711C-4C7D-8B8F-AE50BFAB41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DB331C2A-E18F-4B61-8950-41854E02B7B3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30336181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9728F8B-FA1B-4EDE-B3BC-4DB7445C9092}"/>
              </a:ext>
            </a:extLst>
          </p:cNvPr>
          <p:cNvSpPr/>
          <p:nvPr/>
        </p:nvSpPr>
        <p:spPr>
          <a:xfrm>
            <a:off x="0" y="3914202"/>
            <a:ext cx="12192000" cy="294379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8D4297-D33D-459D-A2AA-13C0AF45D325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794460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</a:rPr>
              <a:t>中断系统概述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7ED7EE63-35CE-449F-9465-4F242ECCDEE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08552" y="1658559"/>
            <a:ext cx="3213142" cy="4435428"/>
          </a:xfrm>
          <a:prstGeom prst="rect">
            <a:avLst/>
          </a:prstGeom>
          <a:noFill/>
          <a:ln w="9525" cap="flat" cmpd="sng">
            <a:solidFill>
              <a:sysClr val="windowText" lastClr="000000"/>
            </a:solidFill>
            <a:prstDash val="dash"/>
            <a:miter/>
            <a:headEnd type="none" w="med" len="med"/>
            <a:tailEnd type="none" w="med" len="med"/>
          </a:ln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ED1E95F-DBAF-4755-8D14-CD10F083AB86}"/>
              </a:ext>
            </a:extLst>
          </p:cNvPr>
          <p:cNvGrpSpPr/>
          <p:nvPr/>
        </p:nvGrpSpPr>
        <p:grpSpPr>
          <a:xfrm>
            <a:off x="28963" y="-5002697"/>
            <a:ext cx="12615334" cy="16863394"/>
            <a:chOff x="-211667" y="-5002697"/>
            <a:chExt cx="12615334" cy="16863394"/>
          </a:xfrm>
        </p:grpSpPr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8535EEE4-8709-4049-8B02-88A75DBC0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1667" y="-5002697"/>
              <a:ext cx="12615334" cy="16863394"/>
            </a:xfrm>
            <a:custGeom>
              <a:avLst/>
              <a:gdLst>
                <a:gd name="T0" fmla="*/ 3277 w 3277"/>
                <a:gd name="T1" fmla="*/ 2746 h 4385"/>
                <a:gd name="T2" fmla="*/ 1638 w 3277"/>
                <a:gd name="T3" fmla="*/ 0 h 4385"/>
                <a:gd name="T4" fmla="*/ 0 w 3277"/>
                <a:gd name="T5" fmla="*/ 2746 h 4385"/>
                <a:gd name="T6" fmla="*/ 1638 w 3277"/>
                <a:gd name="T7" fmla="*/ 4385 h 4385"/>
                <a:gd name="T8" fmla="*/ 3277 w 3277"/>
                <a:gd name="T9" fmla="*/ 2746 h 4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7" h="4385">
                  <a:moveTo>
                    <a:pt x="3277" y="2746"/>
                  </a:moveTo>
                  <a:cubicBezTo>
                    <a:pt x="3277" y="1841"/>
                    <a:pt x="2253" y="1168"/>
                    <a:pt x="1638" y="0"/>
                  </a:cubicBezTo>
                  <a:cubicBezTo>
                    <a:pt x="1024" y="1163"/>
                    <a:pt x="0" y="1841"/>
                    <a:pt x="0" y="2746"/>
                  </a:cubicBezTo>
                  <a:cubicBezTo>
                    <a:pt x="0" y="3651"/>
                    <a:pt x="733" y="4385"/>
                    <a:pt x="1638" y="4385"/>
                  </a:cubicBezTo>
                  <a:cubicBezTo>
                    <a:pt x="2543" y="4385"/>
                    <a:pt x="3277" y="3651"/>
                    <a:pt x="3277" y="2746"/>
                  </a:cubicBezTo>
                  <a:close/>
                </a:path>
              </a:pathLst>
            </a:custGeom>
            <a:noFill/>
            <a:ln w="15875">
              <a:gradFill>
                <a:gsLst>
                  <a:gs pos="0">
                    <a:srgbClr val="5D88A8">
                      <a:lumMod val="40000"/>
                      <a:lumOff val="60000"/>
                    </a:srgbClr>
                  </a:gs>
                  <a:gs pos="79000">
                    <a:srgbClr val="5D88A8">
                      <a:lumMod val="20000"/>
                      <a:lumOff val="80000"/>
                    </a:srgbClr>
                  </a:gs>
                  <a:gs pos="71000">
                    <a:srgbClr val="5D88A8">
                      <a:lumMod val="20000"/>
                      <a:lumOff val="80000"/>
                      <a:alpha val="0"/>
                    </a:srgb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00328AC-B10E-4EEF-B648-628D729FD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12" y="-3923176"/>
              <a:ext cx="11000176" cy="14704351"/>
            </a:xfrm>
            <a:custGeom>
              <a:avLst/>
              <a:gdLst>
                <a:gd name="T0" fmla="*/ 3277 w 3277"/>
                <a:gd name="T1" fmla="*/ 2746 h 4385"/>
                <a:gd name="T2" fmla="*/ 1638 w 3277"/>
                <a:gd name="T3" fmla="*/ 0 h 4385"/>
                <a:gd name="T4" fmla="*/ 0 w 3277"/>
                <a:gd name="T5" fmla="*/ 2746 h 4385"/>
                <a:gd name="T6" fmla="*/ 1638 w 3277"/>
                <a:gd name="T7" fmla="*/ 4385 h 4385"/>
                <a:gd name="T8" fmla="*/ 3277 w 3277"/>
                <a:gd name="T9" fmla="*/ 2746 h 4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7" h="4385">
                  <a:moveTo>
                    <a:pt x="3277" y="2746"/>
                  </a:moveTo>
                  <a:cubicBezTo>
                    <a:pt x="3277" y="1841"/>
                    <a:pt x="2253" y="1168"/>
                    <a:pt x="1638" y="0"/>
                  </a:cubicBezTo>
                  <a:cubicBezTo>
                    <a:pt x="1024" y="1163"/>
                    <a:pt x="0" y="1841"/>
                    <a:pt x="0" y="2746"/>
                  </a:cubicBezTo>
                  <a:cubicBezTo>
                    <a:pt x="0" y="3651"/>
                    <a:pt x="733" y="4385"/>
                    <a:pt x="1638" y="4385"/>
                  </a:cubicBezTo>
                  <a:cubicBezTo>
                    <a:pt x="2543" y="4385"/>
                    <a:pt x="3277" y="3651"/>
                    <a:pt x="3277" y="2746"/>
                  </a:cubicBezTo>
                  <a:close/>
                </a:path>
              </a:pathLst>
            </a:custGeom>
            <a:noFill/>
            <a:ln w="15875" cap="flat" cmpd="sng" algn="ctr">
              <a:gradFill>
                <a:gsLst>
                  <a:gs pos="0">
                    <a:srgbClr val="5D88A8">
                      <a:lumMod val="40000"/>
                      <a:lumOff val="60000"/>
                    </a:srgbClr>
                  </a:gs>
                  <a:gs pos="79000">
                    <a:srgbClr val="5D88A8">
                      <a:lumMod val="20000"/>
                      <a:lumOff val="80000"/>
                    </a:srgbClr>
                  </a:gs>
                  <a:gs pos="71000">
                    <a:srgbClr val="5D88A8">
                      <a:lumMod val="20000"/>
                      <a:lumOff val="80000"/>
                      <a:alpha val="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prstClr val="black">
                    <a:lumMod val="10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F1F77946-8FC0-4D28-895E-484B6F320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3491" y="-2843654"/>
              <a:ext cx="9385018" cy="12545309"/>
            </a:xfrm>
            <a:custGeom>
              <a:avLst/>
              <a:gdLst>
                <a:gd name="T0" fmla="*/ 3277 w 3277"/>
                <a:gd name="T1" fmla="*/ 2746 h 4385"/>
                <a:gd name="T2" fmla="*/ 1638 w 3277"/>
                <a:gd name="T3" fmla="*/ 0 h 4385"/>
                <a:gd name="T4" fmla="*/ 0 w 3277"/>
                <a:gd name="T5" fmla="*/ 2746 h 4385"/>
                <a:gd name="T6" fmla="*/ 1638 w 3277"/>
                <a:gd name="T7" fmla="*/ 4385 h 4385"/>
                <a:gd name="T8" fmla="*/ 3277 w 3277"/>
                <a:gd name="T9" fmla="*/ 2746 h 4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7" h="4385">
                  <a:moveTo>
                    <a:pt x="3277" y="2746"/>
                  </a:moveTo>
                  <a:cubicBezTo>
                    <a:pt x="3277" y="1841"/>
                    <a:pt x="2253" y="1168"/>
                    <a:pt x="1638" y="0"/>
                  </a:cubicBezTo>
                  <a:cubicBezTo>
                    <a:pt x="1024" y="1163"/>
                    <a:pt x="0" y="1841"/>
                    <a:pt x="0" y="2746"/>
                  </a:cubicBezTo>
                  <a:cubicBezTo>
                    <a:pt x="0" y="3651"/>
                    <a:pt x="733" y="4385"/>
                    <a:pt x="1638" y="4385"/>
                  </a:cubicBezTo>
                  <a:cubicBezTo>
                    <a:pt x="2543" y="4385"/>
                    <a:pt x="3277" y="3651"/>
                    <a:pt x="3277" y="2746"/>
                  </a:cubicBezTo>
                  <a:close/>
                </a:path>
              </a:pathLst>
            </a:custGeom>
            <a:noFill/>
            <a:ln w="15875" cap="flat" cmpd="sng" algn="ctr">
              <a:gradFill>
                <a:gsLst>
                  <a:gs pos="0">
                    <a:srgbClr val="5D88A8">
                      <a:lumMod val="40000"/>
                      <a:lumOff val="60000"/>
                    </a:srgbClr>
                  </a:gs>
                  <a:gs pos="79000">
                    <a:srgbClr val="5D88A8">
                      <a:lumMod val="20000"/>
                      <a:lumOff val="80000"/>
                    </a:srgbClr>
                  </a:gs>
                  <a:gs pos="71000">
                    <a:srgbClr val="5D88A8">
                      <a:lumMod val="20000"/>
                      <a:lumOff val="80000"/>
                      <a:alpha val="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prstClr val="black">
                    <a:lumMod val="10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2B994622-1AA8-48FF-8218-26252C810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070" y="-1764133"/>
              <a:ext cx="7769860" cy="10386265"/>
            </a:xfrm>
            <a:custGeom>
              <a:avLst/>
              <a:gdLst>
                <a:gd name="T0" fmla="*/ 3277 w 3277"/>
                <a:gd name="T1" fmla="*/ 2746 h 4385"/>
                <a:gd name="T2" fmla="*/ 1638 w 3277"/>
                <a:gd name="T3" fmla="*/ 0 h 4385"/>
                <a:gd name="T4" fmla="*/ 0 w 3277"/>
                <a:gd name="T5" fmla="*/ 2746 h 4385"/>
                <a:gd name="T6" fmla="*/ 1638 w 3277"/>
                <a:gd name="T7" fmla="*/ 4385 h 4385"/>
                <a:gd name="T8" fmla="*/ 3277 w 3277"/>
                <a:gd name="T9" fmla="*/ 2746 h 4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7" h="4385">
                  <a:moveTo>
                    <a:pt x="3277" y="2746"/>
                  </a:moveTo>
                  <a:cubicBezTo>
                    <a:pt x="3277" y="1841"/>
                    <a:pt x="2253" y="1168"/>
                    <a:pt x="1638" y="0"/>
                  </a:cubicBezTo>
                  <a:cubicBezTo>
                    <a:pt x="1024" y="1163"/>
                    <a:pt x="0" y="1841"/>
                    <a:pt x="0" y="2746"/>
                  </a:cubicBezTo>
                  <a:cubicBezTo>
                    <a:pt x="0" y="3651"/>
                    <a:pt x="733" y="4385"/>
                    <a:pt x="1638" y="4385"/>
                  </a:cubicBezTo>
                  <a:cubicBezTo>
                    <a:pt x="2543" y="4385"/>
                    <a:pt x="3277" y="3651"/>
                    <a:pt x="3277" y="2746"/>
                  </a:cubicBezTo>
                  <a:close/>
                </a:path>
              </a:pathLst>
            </a:custGeom>
            <a:noFill/>
            <a:ln w="15875" cap="flat" cmpd="sng" algn="ctr">
              <a:gradFill>
                <a:gsLst>
                  <a:gs pos="0">
                    <a:srgbClr val="5D88A8">
                      <a:lumMod val="40000"/>
                      <a:lumOff val="60000"/>
                    </a:srgbClr>
                  </a:gs>
                  <a:gs pos="79000">
                    <a:srgbClr val="5D88A8">
                      <a:lumMod val="20000"/>
                      <a:lumOff val="80000"/>
                    </a:srgbClr>
                  </a:gs>
                  <a:gs pos="71000">
                    <a:srgbClr val="5D88A8">
                      <a:lumMod val="20000"/>
                      <a:lumOff val="80000"/>
                      <a:alpha val="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prstClr val="black">
                    <a:lumMod val="10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04B3605B-982F-49CE-A48F-5FEE87E27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649" y="-684611"/>
              <a:ext cx="6154702" cy="8227223"/>
            </a:xfrm>
            <a:custGeom>
              <a:avLst/>
              <a:gdLst>
                <a:gd name="T0" fmla="*/ 3277 w 3277"/>
                <a:gd name="T1" fmla="*/ 2746 h 4385"/>
                <a:gd name="T2" fmla="*/ 1638 w 3277"/>
                <a:gd name="T3" fmla="*/ 0 h 4385"/>
                <a:gd name="T4" fmla="*/ 0 w 3277"/>
                <a:gd name="T5" fmla="*/ 2746 h 4385"/>
                <a:gd name="T6" fmla="*/ 1638 w 3277"/>
                <a:gd name="T7" fmla="*/ 4385 h 4385"/>
                <a:gd name="T8" fmla="*/ 3277 w 3277"/>
                <a:gd name="T9" fmla="*/ 2746 h 4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7" h="4385">
                  <a:moveTo>
                    <a:pt x="3277" y="2746"/>
                  </a:moveTo>
                  <a:cubicBezTo>
                    <a:pt x="3277" y="1841"/>
                    <a:pt x="2253" y="1168"/>
                    <a:pt x="1638" y="0"/>
                  </a:cubicBezTo>
                  <a:cubicBezTo>
                    <a:pt x="1024" y="1163"/>
                    <a:pt x="0" y="1841"/>
                    <a:pt x="0" y="2746"/>
                  </a:cubicBezTo>
                  <a:cubicBezTo>
                    <a:pt x="0" y="3651"/>
                    <a:pt x="733" y="4385"/>
                    <a:pt x="1638" y="4385"/>
                  </a:cubicBezTo>
                  <a:cubicBezTo>
                    <a:pt x="2543" y="4385"/>
                    <a:pt x="3277" y="3651"/>
                    <a:pt x="3277" y="2746"/>
                  </a:cubicBezTo>
                  <a:close/>
                </a:path>
              </a:pathLst>
            </a:custGeom>
            <a:noFill/>
            <a:ln w="15875" cap="flat" cmpd="sng" algn="ctr">
              <a:gradFill>
                <a:gsLst>
                  <a:gs pos="0">
                    <a:srgbClr val="5D88A8">
                      <a:lumMod val="40000"/>
                      <a:lumOff val="60000"/>
                    </a:srgbClr>
                  </a:gs>
                  <a:gs pos="79000">
                    <a:srgbClr val="5D88A8">
                      <a:lumMod val="20000"/>
                      <a:lumOff val="80000"/>
                    </a:srgbClr>
                  </a:gs>
                  <a:gs pos="71000">
                    <a:srgbClr val="5D88A8">
                      <a:lumMod val="20000"/>
                      <a:lumOff val="80000"/>
                      <a:alpha val="0"/>
                    </a:srgb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prstClr val="black">
                    <a:lumMod val="10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296DA6D-5E52-4215-820D-8C74700AFC57}"/>
              </a:ext>
            </a:extLst>
          </p:cNvPr>
          <p:cNvSpPr txBox="1"/>
          <p:nvPr/>
        </p:nvSpPr>
        <p:spPr>
          <a:xfrm>
            <a:off x="730959" y="2291424"/>
            <a:ext cx="1223412" cy="498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spc="300" dirty="0">
                <a:solidFill>
                  <a:prstClr val="black"/>
                </a:solidFill>
                <a:latin typeface="+mn-ea"/>
              </a:rPr>
              <a:t>问题：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77713041-7163-4BD6-939A-9CB895A89099}"/>
              </a:ext>
            </a:extLst>
          </p:cNvPr>
          <p:cNvSpPr/>
          <p:nvPr/>
        </p:nvSpPr>
        <p:spPr>
          <a:xfrm>
            <a:off x="714970" y="2943052"/>
            <a:ext cx="3782990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30000"/>
              </a:lnSpc>
              <a:buClr>
                <a:srgbClr val="E7E6E6"/>
              </a:buClr>
              <a:buFont typeface="Wingdings" panose="05000000000000000000" pitchFamily="2" charset="2"/>
              <a:buNone/>
            </a:pPr>
            <a:r>
              <a:rPr lang="en-US" altLang="zh-CN" sz="2000" spc="300" dirty="0">
                <a:solidFill>
                  <a:prstClr val="black"/>
                </a:solidFill>
                <a:latin typeface="+mn-ea"/>
              </a:rPr>
              <a:t>1</a:t>
            </a:r>
            <a:r>
              <a:rPr lang="zh-CN" altLang="en-US" sz="2000" spc="300" dirty="0">
                <a:solidFill>
                  <a:prstClr val="black"/>
                </a:solidFill>
                <a:latin typeface="+mn-ea"/>
              </a:rPr>
              <a:t>、主函数中没有调用中断函数，为何能自动执行？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72ABD5-70F6-42EC-ABE5-BA68E7D666AD}"/>
              </a:ext>
            </a:extLst>
          </p:cNvPr>
          <p:cNvSpPr txBox="1"/>
          <p:nvPr/>
        </p:nvSpPr>
        <p:spPr>
          <a:xfrm>
            <a:off x="714970" y="4912825"/>
            <a:ext cx="3618298" cy="45345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spc="300">
                <a:latin typeface="思源宋体 CN Heavy"/>
                <a:ea typeface="思源宋体 CN Heavy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3</a:t>
            </a:r>
            <a:r>
              <a:rPr kumimoji="0" lang="zh-CN" altLang="en-US" sz="2000" b="0" i="0" u="none" strike="noStrike" kern="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、这种程序结构的意义？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2B05B71-60AA-4BDC-90DE-1E072DF05E5D}"/>
              </a:ext>
            </a:extLst>
          </p:cNvPr>
          <p:cNvSpPr txBox="1"/>
          <p:nvPr/>
        </p:nvSpPr>
        <p:spPr>
          <a:xfrm>
            <a:off x="714970" y="3955717"/>
            <a:ext cx="3441285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spc="300">
                <a:latin typeface="思源宋体 CN Heavy"/>
                <a:ea typeface="思源宋体 CN Heavy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2</a:t>
            </a:r>
            <a:r>
              <a:rPr kumimoji="0" lang="zh-CN" altLang="en-US" sz="2000" b="0" i="0" u="none" strike="noStrike" kern="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、主函数中的变量赋值语句的作用？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EB5F08-A2C0-48C1-A413-D6549D1EF815}"/>
              </a:ext>
            </a:extLst>
          </p:cNvPr>
          <p:cNvSpPr txBox="1"/>
          <p:nvPr/>
        </p:nvSpPr>
        <p:spPr>
          <a:xfrm>
            <a:off x="8273991" y="2291424"/>
            <a:ext cx="1223412" cy="498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spc="300" dirty="0">
                <a:solidFill>
                  <a:prstClr val="black"/>
                </a:solidFill>
                <a:latin typeface="+mn-ea"/>
              </a:rPr>
              <a:t>答案：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869CDB4B-CCEC-436F-95A4-D90C2D1C882B}"/>
              </a:ext>
            </a:extLst>
          </p:cNvPr>
          <p:cNvSpPr/>
          <p:nvPr/>
        </p:nvSpPr>
        <p:spPr>
          <a:xfrm>
            <a:off x="8268408" y="2796984"/>
            <a:ext cx="3213142" cy="12536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30000"/>
              </a:lnSpc>
              <a:buClr>
                <a:srgbClr val="E7E6E6"/>
              </a:buClr>
              <a:buFont typeface="Wingdings" panose="05000000000000000000" pitchFamily="2" charset="2"/>
              <a:buNone/>
            </a:pPr>
            <a:r>
              <a:rPr lang="en-US" altLang="zh-CN" sz="2000" spc="300" dirty="0">
                <a:solidFill>
                  <a:prstClr val="black"/>
                </a:solidFill>
                <a:latin typeface="+mn-ea"/>
              </a:rPr>
              <a:t>1</a:t>
            </a:r>
            <a:r>
              <a:rPr lang="zh-CN" altLang="en-US" sz="2000" spc="300" dirty="0">
                <a:solidFill>
                  <a:prstClr val="black"/>
                </a:solidFill>
                <a:latin typeface="+mn-ea"/>
              </a:rPr>
              <a:t>、当</a:t>
            </a:r>
            <a:r>
              <a:rPr lang="en-US" altLang="zh-CN" sz="2000" spc="300" dirty="0">
                <a:solidFill>
                  <a:prstClr val="black"/>
                </a:solidFill>
                <a:latin typeface="+mn-ea"/>
              </a:rPr>
              <a:t>P3.2</a:t>
            </a:r>
            <a:r>
              <a:rPr lang="zh-CN" altLang="en-US" sz="2000" spc="300" dirty="0">
                <a:solidFill>
                  <a:prstClr val="black"/>
                </a:solidFill>
                <a:latin typeface="+mn-ea"/>
              </a:rPr>
              <a:t>端口有脉冲下降沿出现时系统自动调用该中断函数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3398601-3421-444B-8257-1000DF2CD540}"/>
              </a:ext>
            </a:extLst>
          </p:cNvPr>
          <p:cNvSpPr txBox="1"/>
          <p:nvPr/>
        </p:nvSpPr>
        <p:spPr>
          <a:xfrm>
            <a:off x="8258003" y="4912825"/>
            <a:ext cx="3213142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spc="300">
                <a:latin typeface="思源宋体 CN Heavy"/>
                <a:ea typeface="思源宋体 CN Heavy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3</a:t>
            </a:r>
            <a:r>
              <a:rPr kumimoji="0" lang="zh-CN" altLang="en-US" sz="2000" b="0" i="0" u="none" strike="noStrike" kern="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、可实现多任务实时操作功能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3D45D8D-CBC6-456D-8CB0-C647B8198519}"/>
              </a:ext>
            </a:extLst>
          </p:cNvPr>
          <p:cNvSpPr txBox="1"/>
          <p:nvPr/>
        </p:nvSpPr>
        <p:spPr>
          <a:xfrm>
            <a:off x="8288743" y="4012810"/>
            <a:ext cx="3192693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spc="300">
                <a:latin typeface="思源宋体 CN Heavy"/>
                <a:ea typeface="思源宋体 CN Heavy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2</a:t>
            </a:r>
            <a:r>
              <a:rPr kumimoji="0" lang="zh-CN" altLang="en-US" sz="2000" b="0" i="0" u="none" strike="noStrike" kern="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、实现中断功能的管理命令</a:t>
            </a:r>
          </a:p>
        </p:txBody>
      </p:sp>
      <p:pic>
        <p:nvPicPr>
          <p:cNvPr id="19" name="OfficePLUS.cn-14">
            <a:hlinkClick r:id="rId3"/>
            <a:extLst>
              <a:ext uri="{FF2B5EF4-FFF2-40B4-BE49-F238E27FC236}">
                <a16:creationId xmlns:a16="http://schemas.microsoft.com/office/drawing/2014/main" id="{C2F1CEA5-5363-48C5-AB4E-5BE4FFEFAE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10EC5761-7BE5-42DB-A506-5616724D277D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21363284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808E7364-2F90-477B-BBA3-873AAA0238BB}"/>
              </a:ext>
            </a:extLst>
          </p:cNvPr>
          <p:cNvSpPr txBox="1">
            <a:spLocks noChangeArrowheads="1"/>
          </p:cNvSpPr>
          <p:nvPr/>
        </p:nvSpPr>
        <p:spPr>
          <a:xfrm>
            <a:off x="1342406" y="1195513"/>
            <a:ext cx="9919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dirty="0">
                <a:solidFill>
                  <a:prstClr val="black"/>
                </a:solidFill>
                <a:latin typeface="+mn-ea"/>
                <a:ea typeface="+mn-ea"/>
              </a:rPr>
              <a:t>优先级原则：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55527E6-1DD3-464B-B5C0-E965CD9943D0}"/>
              </a:ext>
            </a:extLst>
          </p:cNvPr>
          <p:cNvSpPr/>
          <p:nvPr/>
        </p:nvSpPr>
        <p:spPr>
          <a:xfrm>
            <a:off x="-3968" y="2085345"/>
            <a:ext cx="12195968" cy="360918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9DF7DDA-43F8-414C-B726-D36D92E525E5}"/>
              </a:ext>
            </a:extLst>
          </p:cNvPr>
          <p:cNvSpPr/>
          <p:nvPr/>
        </p:nvSpPr>
        <p:spPr>
          <a:xfrm>
            <a:off x="1021557" y="3996831"/>
            <a:ext cx="2819312" cy="1370922"/>
          </a:xfrm>
          <a:prstGeom prst="roundRect">
            <a:avLst>
              <a:gd name="adj" fmla="val 13149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7A45035-AAA4-4DA1-9C68-DACDE288626C}"/>
              </a:ext>
            </a:extLst>
          </p:cNvPr>
          <p:cNvSpPr/>
          <p:nvPr/>
        </p:nvSpPr>
        <p:spPr>
          <a:xfrm>
            <a:off x="3990144" y="3996831"/>
            <a:ext cx="2819312" cy="1370922"/>
          </a:xfrm>
          <a:prstGeom prst="roundRect">
            <a:avLst>
              <a:gd name="adj" fmla="val 13149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A9A3DE9-AA5E-4147-AB97-95117A778831}"/>
              </a:ext>
            </a:extLst>
          </p:cNvPr>
          <p:cNvSpPr/>
          <p:nvPr/>
        </p:nvSpPr>
        <p:spPr>
          <a:xfrm>
            <a:off x="1021557" y="2476291"/>
            <a:ext cx="2819312" cy="1370922"/>
          </a:xfrm>
          <a:prstGeom prst="roundRect">
            <a:avLst>
              <a:gd name="adj" fmla="val 13149"/>
            </a:avLst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7D5BFAF-8DD0-46B9-8B3F-CE21531D04DC}"/>
              </a:ext>
            </a:extLst>
          </p:cNvPr>
          <p:cNvSpPr/>
          <p:nvPr/>
        </p:nvSpPr>
        <p:spPr>
          <a:xfrm>
            <a:off x="3990144" y="2476291"/>
            <a:ext cx="2819312" cy="1370922"/>
          </a:xfrm>
          <a:prstGeom prst="roundRect">
            <a:avLst>
              <a:gd name="adj" fmla="val 13149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B877DE-A29C-4AA0-9CFC-85DF71842C85}"/>
              </a:ext>
            </a:extLst>
          </p:cNvPr>
          <p:cNvSpPr txBox="1"/>
          <p:nvPr/>
        </p:nvSpPr>
        <p:spPr>
          <a:xfrm>
            <a:off x="1126675" y="2792960"/>
            <a:ext cx="2714194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kern="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r>
              <a:rPr lang="zh-CN" altLang="en-US" kern="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、高级中断请求可以打断正在执行的低级中断</a:t>
            </a:r>
            <a:endParaRPr lang="en-US" altLang="zh-CN" kern="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248DE73-B538-4D50-9202-E3CCC997F847}"/>
              </a:ext>
            </a:extLst>
          </p:cNvPr>
          <p:cNvSpPr txBox="1"/>
          <p:nvPr/>
        </p:nvSpPr>
        <p:spPr>
          <a:xfrm>
            <a:off x="4095262" y="2792960"/>
            <a:ext cx="2714194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kern="0" dirty="0">
                <a:solidFill>
                  <a:prstClr val="white"/>
                </a:solidFill>
                <a:latin typeface="+mn-ea"/>
              </a:rPr>
              <a:t>2</a:t>
            </a:r>
            <a:r>
              <a:rPr lang="zh-CN" altLang="en-US" kern="0" dirty="0">
                <a:solidFill>
                  <a:prstClr val="white"/>
                </a:solidFill>
                <a:latin typeface="+mn-ea"/>
              </a:rPr>
              <a:t>、同级或低级中断请求不能打断正在执行的中断</a:t>
            </a:r>
            <a:endParaRPr lang="en-US" altLang="zh-CN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31A0B8-4E46-4511-99C1-99596CCB08BE}"/>
              </a:ext>
            </a:extLst>
          </p:cNvPr>
          <p:cNvSpPr txBox="1"/>
          <p:nvPr/>
        </p:nvSpPr>
        <p:spPr>
          <a:xfrm>
            <a:off x="1021557" y="4200451"/>
            <a:ext cx="2952545" cy="1285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</a:t>
            </a: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、同级中断源同时提出请求</a:t>
            </a:r>
            <a:endParaRPr lang="en-US" altLang="zh-CN" sz="16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时按自然优先级响应：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15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INT0→ T0 → INT1→T1→TI/RI</a:t>
            </a:r>
          </a:p>
          <a:p>
            <a:pPr>
              <a:lnSpc>
                <a:spcPct val="130000"/>
              </a:lnSpc>
              <a:defRPr/>
            </a:pP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073E2A5-E720-4FF2-A941-E5B439800587}"/>
              </a:ext>
            </a:extLst>
          </p:cNvPr>
          <p:cNvSpPr txBox="1"/>
          <p:nvPr/>
        </p:nvSpPr>
        <p:spPr>
          <a:xfrm>
            <a:off x="4047136" y="4163155"/>
            <a:ext cx="2714194" cy="14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kern="0" dirty="0">
                <a:solidFill>
                  <a:prstClr val="white"/>
                </a:solidFill>
                <a:latin typeface="+mn-ea"/>
              </a:rPr>
              <a:t>4</a:t>
            </a:r>
            <a:r>
              <a:rPr lang="zh-CN" altLang="en-US" kern="0" dirty="0">
                <a:solidFill>
                  <a:prstClr val="white"/>
                </a:solidFill>
                <a:latin typeface="+mn-ea"/>
              </a:rPr>
              <a:t>、单片机复位时，</a:t>
            </a:r>
            <a:r>
              <a:rPr lang="en-US" altLang="zh-CN" kern="0" dirty="0">
                <a:solidFill>
                  <a:prstClr val="white"/>
                </a:solidFill>
                <a:latin typeface="+mn-ea"/>
              </a:rPr>
              <a:t>IP</a:t>
            </a:r>
            <a:r>
              <a:rPr lang="zh-CN" altLang="en-US" kern="0" dirty="0">
                <a:solidFill>
                  <a:prstClr val="white"/>
                </a:solidFill>
                <a:latin typeface="+mn-ea"/>
              </a:rPr>
              <a:t>各位都被置</a:t>
            </a:r>
            <a:r>
              <a:rPr lang="en-US" altLang="zh-CN" kern="0" dirty="0">
                <a:solidFill>
                  <a:prstClr val="white"/>
                </a:solidFill>
                <a:latin typeface="+mn-ea"/>
              </a:rPr>
              <a:t>0</a:t>
            </a:r>
            <a:r>
              <a:rPr lang="zh-CN" altLang="en-US" kern="0" dirty="0">
                <a:solidFill>
                  <a:prstClr val="white"/>
                </a:solidFill>
                <a:latin typeface="+mn-ea"/>
              </a:rPr>
              <a:t>，所有中断源为低级中断</a:t>
            </a:r>
          </a:p>
          <a:p>
            <a:pPr>
              <a:lnSpc>
                <a:spcPct val="130000"/>
              </a:lnSpc>
              <a:defRPr/>
            </a:pPr>
            <a:endParaRPr lang="en-US" altLang="zh-CN" kern="0" dirty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12" name="Picture 3" descr="中断1">
            <a:extLst>
              <a:ext uri="{FF2B5EF4-FFF2-40B4-BE49-F238E27FC236}">
                <a16:creationId xmlns:a16="http://schemas.microsoft.com/office/drawing/2014/main" id="{B3C99E1A-5C50-41FF-A778-CB9B7A4C8A4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5798" y="1582162"/>
            <a:ext cx="4717347" cy="48293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3" name="OfficePLUS.cn-14">
            <a:hlinkClick r:id="rId3"/>
            <a:extLst>
              <a:ext uri="{FF2B5EF4-FFF2-40B4-BE49-F238E27FC236}">
                <a16:creationId xmlns:a16="http://schemas.microsoft.com/office/drawing/2014/main" id="{72B55B35-1236-4064-807D-B088BF14C7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08E9D74-7F6A-4078-8120-605E98D04558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14377707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FFFC2A9-D3C9-4CEA-8E3B-96BF4856B553}"/>
              </a:ext>
            </a:extLst>
          </p:cNvPr>
          <p:cNvSpPr/>
          <p:nvPr/>
        </p:nvSpPr>
        <p:spPr>
          <a:xfrm>
            <a:off x="3344455" y="913792"/>
            <a:ext cx="5500672" cy="4978828"/>
          </a:xfrm>
          <a:custGeom>
            <a:avLst/>
            <a:gdLst>
              <a:gd name="connsiteX0" fmla="*/ 516731 w 2494978"/>
              <a:gd name="connsiteY0" fmla="*/ 0 h 2258282"/>
              <a:gd name="connsiteX1" fmla="*/ 0 w 2494978"/>
              <a:gd name="connsiteY1" fmla="*/ 1010793 h 2258282"/>
              <a:gd name="connsiteX2" fmla="*/ 1247489 w 2494978"/>
              <a:gd name="connsiteY2" fmla="*/ 2258282 h 2258282"/>
              <a:gd name="connsiteX3" fmla="*/ 2494979 w 2494978"/>
              <a:gd name="connsiteY3" fmla="*/ 1010793 h 2258282"/>
              <a:gd name="connsiteX4" fmla="*/ 1978247 w 2494978"/>
              <a:gd name="connsiteY4" fmla="*/ 0 h 2258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4978" h="2258282">
                <a:moveTo>
                  <a:pt x="516731" y="0"/>
                </a:moveTo>
                <a:cubicBezTo>
                  <a:pt x="203740" y="226695"/>
                  <a:pt x="0" y="594836"/>
                  <a:pt x="0" y="1010793"/>
                </a:cubicBezTo>
                <a:cubicBezTo>
                  <a:pt x="0" y="1699736"/>
                  <a:pt x="558546" y="2258282"/>
                  <a:pt x="1247489" y="2258282"/>
                </a:cubicBezTo>
                <a:cubicBezTo>
                  <a:pt x="1936433" y="2258282"/>
                  <a:pt x="2494979" y="1699736"/>
                  <a:pt x="2494979" y="1010793"/>
                </a:cubicBezTo>
                <a:cubicBezTo>
                  <a:pt x="2494979" y="594836"/>
                  <a:pt x="2291144" y="226695"/>
                  <a:pt x="1978247" y="0"/>
                </a:cubicBezTo>
              </a:path>
            </a:pathLst>
          </a:custGeom>
          <a:noFill/>
          <a:ln w="15875" cap="flat">
            <a:solidFill>
              <a:srgbClr val="C7D6E2"/>
            </a:solidFill>
            <a:prstDash val="solid"/>
            <a:miter/>
          </a:ln>
        </p:spPr>
        <p:txBody>
          <a:bodyPr rtlCol="0" anchor="ctr"/>
          <a:lstStyle/>
          <a:p>
            <a:pPr>
              <a:defRPr/>
            </a:pPr>
            <a:endParaRPr lang="zh-CN" altLang="en-US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图形 16">
            <a:extLst>
              <a:ext uri="{FF2B5EF4-FFF2-40B4-BE49-F238E27FC236}">
                <a16:creationId xmlns:a16="http://schemas.microsoft.com/office/drawing/2014/main" id="{60494CA9-5274-4363-BAD9-4DBA70E6E34B}"/>
              </a:ext>
            </a:extLst>
          </p:cNvPr>
          <p:cNvGrpSpPr/>
          <p:nvPr/>
        </p:nvGrpSpPr>
        <p:grpSpPr>
          <a:xfrm>
            <a:off x="4254511" y="1321467"/>
            <a:ext cx="3680374" cy="3388112"/>
            <a:chOff x="5274277" y="2501455"/>
            <a:chExt cx="1640871" cy="1510569"/>
          </a:xfrm>
          <a:noFill/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E0ACA30-595D-4F5C-BFE1-E4014AE1A36C}"/>
                </a:ext>
              </a:extLst>
            </p:cNvPr>
            <p:cNvSpPr/>
            <p:nvPr/>
          </p:nvSpPr>
          <p:spPr>
            <a:xfrm>
              <a:off x="5274277" y="2501455"/>
              <a:ext cx="820483" cy="1308544"/>
            </a:xfrm>
            <a:custGeom>
              <a:avLst/>
              <a:gdLst>
                <a:gd name="connsiteX0" fmla="*/ 160877 w 820483"/>
                <a:gd name="connsiteY0" fmla="*/ 1308545 h 1308544"/>
                <a:gd name="connsiteX1" fmla="*/ 0 w 820483"/>
                <a:gd name="connsiteY1" fmla="*/ 820484 h 1308544"/>
                <a:gd name="connsiteX2" fmla="*/ 820483 w 820483"/>
                <a:gd name="connsiteY2" fmla="*/ 0 h 130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0483" h="1308544">
                  <a:moveTo>
                    <a:pt x="160877" y="1308545"/>
                  </a:moveTo>
                  <a:cubicBezTo>
                    <a:pt x="59817" y="1172146"/>
                    <a:pt x="0" y="1003268"/>
                    <a:pt x="0" y="820484"/>
                  </a:cubicBezTo>
                  <a:cubicBezTo>
                    <a:pt x="0" y="367379"/>
                    <a:pt x="367284" y="0"/>
                    <a:pt x="820483" y="0"/>
                  </a:cubicBezTo>
                </a:path>
              </a:pathLst>
            </a:custGeom>
            <a:noFill/>
            <a:ln w="8479" cap="flat">
              <a:solidFill>
                <a:srgbClr val="C7D6E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zh-CN" alt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D5B8F09-E2D2-4BB7-8793-879139599FEF}"/>
                </a:ext>
              </a:extLst>
            </p:cNvPr>
            <p:cNvSpPr/>
            <p:nvPr/>
          </p:nvSpPr>
          <p:spPr>
            <a:xfrm>
              <a:off x="6538626" y="2800064"/>
              <a:ext cx="376523" cy="1211961"/>
            </a:xfrm>
            <a:custGeom>
              <a:avLst/>
              <a:gdLst>
                <a:gd name="connsiteX0" fmla="*/ 189167 w 376523"/>
                <a:gd name="connsiteY0" fmla="*/ 0 h 1211961"/>
                <a:gd name="connsiteX1" fmla="*/ 376523 w 376523"/>
                <a:gd name="connsiteY1" fmla="*/ 521875 h 1211961"/>
                <a:gd name="connsiteX2" fmla="*/ 0 w 376523"/>
                <a:gd name="connsiteY2" fmla="*/ 1211961 h 121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6523" h="1211961">
                  <a:moveTo>
                    <a:pt x="189167" y="0"/>
                  </a:moveTo>
                  <a:cubicBezTo>
                    <a:pt x="306229" y="141827"/>
                    <a:pt x="376523" y="323659"/>
                    <a:pt x="376523" y="521875"/>
                  </a:cubicBezTo>
                  <a:cubicBezTo>
                    <a:pt x="376523" y="811435"/>
                    <a:pt x="226504" y="1065943"/>
                    <a:pt x="0" y="1211961"/>
                  </a:cubicBezTo>
                </a:path>
              </a:pathLst>
            </a:custGeom>
            <a:noFill/>
            <a:ln w="8479" cap="flat">
              <a:solidFill>
                <a:srgbClr val="C7D6E2"/>
              </a:solidFill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zh-CN" altLang="en-US" kern="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2006022C-D638-4D0E-8463-C610367B7A4A}"/>
              </a:ext>
            </a:extLst>
          </p:cNvPr>
          <p:cNvSpPr/>
          <p:nvPr/>
        </p:nvSpPr>
        <p:spPr>
          <a:xfrm>
            <a:off x="4673337" y="1725515"/>
            <a:ext cx="2845326" cy="2845324"/>
          </a:xfrm>
          <a:prstGeom prst="ellipse">
            <a:avLst/>
          </a:prstGeom>
          <a:gradFill>
            <a:gsLst>
              <a:gs pos="17000">
                <a:schemeClr val="accent1">
                  <a:lumMod val="86000"/>
                  <a:lumOff val="14000"/>
                </a:schemeClr>
              </a:gs>
              <a:gs pos="100000">
                <a:schemeClr val="accent1">
                  <a:lumMod val="50000"/>
                </a:schemeClr>
              </a:gs>
              <a:gs pos="75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358DFD-39F4-4EAF-9FEF-BCDEECA3E189}"/>
              </a:ext>
            </a:extLst>
          </p:cNvPr>
          <p:cNvSpPr txBox="1"/>
          <p:nvPr/>
        </p:nvSpPr>
        <p:spPr>
          <a:xfrm>
            <a:off x="4657086" y="2509865"/>
            <a:ext cx="2845506" cy="148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kern="0" dirty="0">
                <a:solidFill>
                  <a:prstClr val="white"/>
                </a:solidFill>
                <a:effectLst>
                  <a:outerShdw blurRad="50800" dist="38100" dir="5400000" algn="t" rotWithShape="0">
                    <a:srgbClr val="5D88A8">
                      <a:lumMod val="50000"/>
                      <a:alpha val="40000"/>
                    </a:srgbClr>
                  </a:outerShdw>
                </a:effectLst>
                <a:latin typeface="+mn-ea"/>
              </a:rPr>
              <a:t>以上三条同时满足时，</a:t>
            </a:r>
            <a:r>
              <a:rPr lang="en-US" altLang="zh-CN" sz="2400" kern="0" dirty="0">
                <a:solidFill>
                  <a:prstClr val="white"/>
                </a:solidFill>
                <a:effectLst>
                  <a:outerShdw blurRad="50800" dist="38100" dir="5400000" algn="t" rotWithShape="0">
                    <a:srgbClr val="5D88A8">
                      <a:lumMod val="50000"/>
                      <a:alpha val="40000"/>
                    </a:srgbClr>
                  </a:outerShdw>
                </a:effectLst>
                <a:latin typeface="+mn-ea"/>
              </a:rPr>
              <a:t>CPU</a:t>
            </a:r>
            <a:r>
              <a:rPr lang="zh-CN" altLang="en-US" sz="2400" kern="0" dirty="0">
                <a:solidFill>
                  <a:prstClr val="white"/>
                </a:solidFill>
                <a:effectLst>
                  <a:outerShdw blurRad="50800" dist="38100" dir="5400000" algn="t" rotWithShape="0">
                    <a:srgbClr val="5D88A8">
                      <a:lumMod val="50000"/>
                      <a:alpha val="40000"/>
                    </a:srgbClr>
                  </a:outerShdw>
                </a:effectLst>
                <a:latin typeface="+mn-ea"/>
              </a:rPr>
              <a:t>才有可能响应中断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86EDBED-B797-4363-889A-73CE522F6CE7}"/>
              </a:ext>
            </a:extLst>
          </p:cNvPr>
          <p:cNvSpPr txBox="1"/>
          <p:nvPr/>
        </p:nvSpPr>
        <p:spPr>
          <a:xfrm>
            <a:off x="863484" y="3043464"/>
            <a:ext cx="223651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中断源有中断请求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F3A536C-504F-4E15-85FB-A17602AFB9BB}"/>
              </a:ext>
            </a:extLst>
          </p:cNvPr>
          <p:cNvSpPr txBox="1"/>
          <p:nvPr/>
        </p:nvSpPr>
        <p:spPr>
          <a:xfrm>
            <a:off x="4513675" y="6001343"/>
            <a:ext cx="31646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lvl="0" algn="ctr">
              <a:defRPr sz="2000" b="1" kern="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zh-CN" altLang="en-US" dirty="0">
                <a:latin typeface="+mn-ea"/>
              </a:rPr>
              <a:t>此中断源的中断允许位为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4FB662-2967-492E-A68E-0948E674B781}"/>
              </a:ext>
            </a:extLst>
          </p:cNvPr>
          <p:cNvSpPr txBox="1"/>
          <p:nvPr/>
        </p:nvSpPr>
        <p:spPr>
          <a:xfrm>
            <a:off x="8936523" y="3025420"/>
            <a:ext cx="295625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lvl="0" algn="ctr">
              <a:defRPr sz="2000" b="1" kern="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dirty="0">
                <a:latin typeface="+mn-ea"/>
              </a:rPr>
              <a:t>CPU</a:t>
            </a:r>
            <a:r>
              <a:rPr lang="zh-CN" altLang="en-US" dirty="0">
                <a:latin typeface="+mn-ea"/>
              </a:rPr>
              <a:t>开中断（即</a:t>
            </a:r>
            <a:r>
              <a:rPr lang="en-US" altLang="zh-CN" dirty="0">
                <a:latin typeface="+mn-ea"/>
              </a:rPr>
              <a:t>EA=1</a:t>
            </a:r>
            <a:r>
              <a:rPr lang="zh-CN" altLang="en-US" dirty="0">
                <a:latin typeface="+mn-ea"/>
              </a:rPr>
              <a:t>）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3067CA8-26E4-4324-8834-B0230F0B428F}"/>
              </a:ext>
            </a:extLst>
          </p:cNvPr>
          <p:cNvSpPr/>
          <p:nvPr/>
        </p:nvSpPr>
        <p:spPr>
          <a:xfrm>
            <a:off x="5607050" y="4915111"/>
            <a:ext cx="977900" cy="977900"/>
          </a:xfrm>
          <a:prstGeom prst="ellipse">
            <a:avLst/>
          </a:prstGeom>
          <a:gradFill>
            <a:gsLst>
              <a:gs pos="30000">
                <a:schemeClr val="accent2"/>
              </a:gs>
              <a:gs pos="76000">
                <a:schemeClr val="accent2">
                  <a:lumMod val="69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CA865F">
                <a:alpha val="42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4000" b="1" kern="0" dirty="0">
                <a:solidFill>
                  <a:prstClr val="black"/>
                </a:solidFill>
                <a:latin typeface="+mn-ea"/>
              </a:rPr>
              <a:t>2</a:t>
            </a:r>
            <a:endParaRPr lang="zh-CN" altLang="en-US" sz="4000" b="1" kern="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A7A2ECC-F467-4AA5-BA71-24B2A334FE2E}"/>
              </a:ext>
            </a:extLst>
          </p:cNvPr>
          <p:cNvSpPr/>
          <p:nvPr/>
        </p:nvSpPr>
        <p:spPr>
          <a:xfrm>
            <a:off x="3217812" y="2718834"/>
            <a:ext cx="977900" cy="977900"/>
          </a:xfrm>
          <a:prstGeom prst="ellipse">
            <a:avLst/>
          </a:prstGeom>
          <a:gradFill>
            <a:gsLst>
              <a:gs pos="30000">
                <a:schemeClr val="accent2"/>
              </a:gs>
              <a:gs pos="76000">
                <a:schemeClr val="accent2">
                  <a:lumMod val="69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CA865F">
                <a:alpha val="42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en-US" altLang="zh-CN" sz="4000" b="1" kern="0" dirty="0">
                <a:solidFill>
                  <a:prstClr val="black"/>
                </a:solidFill>
                <a:latin typeface="+mn-ea"/>
              </a:rPr>
              <a:t>1</a:t>
            </a:r>
            <a:endParaRPr lang="zh-CN" altLang="en-US" sz="4000" b="1" kern="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13BF9EA-D872-4C62-9C62-5B876273D29C}"/>
              </a:ext>
            </a:extLst>
          </p:cNvPr>
          <p:cNvSpPr/>
          <p:nvPr/>
        </p:nvSpPr>
        <p:spPr>
          <a:xfrm>
            <a:off x="8012330" y="2718834"/>
            <a:ext cx="977900" cy="977900"/>
          </a:xfrm>
          <a:prstGeom prst="ellipse">
            <a:avLst/>
          </a:prstGeom>
          <a:gradFill>
            <a:gsLst>
              <a:gs pos="30000">
                <a:schemeClr val="accent2"/>
              </a:gs>
              <a:gs pos="76000">
                <a:schemeClr val="accent2">
                  <a:lumMod val="69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CA865F">
                <a:alpha val="42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4000" b="1" kern="0" dirty="0">
                <a:solidFill>
                  <a:prstClr val="black"/>
                </a:solidFill>
                <a:latin typeface="+mn-ea"/>
              </a:rPr>
              <a:t>3</a:t>
            </a:r>
            <a:endParaRPr lang="zh-CN" altLang="en-US" sz="4000" b="1" kern="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B569FA2E-CADD-4665-913A-69004D3B3E78}"/>
              </a:ext>
            </a:extLst>
          </p:cNvPr>
          <p:cNvSpPr txBox="1">
            <a:spLocks noChangeArrowheads="1"/>
          </p:cNvSpPr>
          <p:nvPr/>
        </p:nvSpPr>
        <p:spPr>
          <a:xfrm>
            <a:off x="1136424" y="906755"/>
            <a:ext cx="9919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</a:rPr>
              <a:t>中断响应条件</a:t>
            </a:r>
          </a:p>
        </p:txBody>
      </p:sp>
      <p:pic>
        <p:nvPicPr>
          <p:cNvPr id="22" name="OfficePLUS.cn-14">
            <a:hlinkClick r:id="rId2"/>
            <a:extLst>
              <a:ext uri="{FF2B5EF4-FFF2-40B4-BE49-F238E27FC236}">
                <a16:creationId xmlns:a16="http://schemas.microsoft.com/office/drawing/2014/main" id="{12A72B36-D7F9-4E09-9437-720B888D6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4AC73FAE-4086-467E-9D64-196FAAEEEB52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20334960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FFC9E08C-3DD1-4190-B015-BC8646244395}"/>
              </a:ext>
            </a:extLst>
          </p:cNvPr>
          <p:cNvSpPr txBox="1">
            <a:spLocks noChangeArrowheads="1"/>
          </p:cNvSpPr>
          <p:nvPr/>
        </p:nvSpPr>
        <p:spPr>
          <a:xfrm>
            <a:off x="2151707" y="1070641"/>
            <a:ext cx="7888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prstClr val="black"/>
                </a:solidFill>
                <a:latin typeface="+mn-ea"/>
                <a:ea typeface="+mn-ea"/>
              </a:rPr>
              <a:t>C51</a:t>
            </a:r>
            <a:r>
              <a:rPr lang="zh-CN" altLang="en-US" sz="2800" dirty="0">
                <a:solidFill>
                  <a:prstClr val="black"/>
                </a:solidFill>
                <a:latin typeface="+mn-ea"/>
                <a:ea typeface="+mn-ea"/>
              </a:rPr>
              <a:t>的基本数据类型</a:t>
            </a:r>
          </a:p>
        </p:txBody>
      </p:sp>
      <p:sp>
        <p:nvSpPr>
          <p:cNvPr id="3" name="circle round shape">
            <a:extLst>
              <a:ext uri="{FF2B5EF4-FFF2-40B4-BE49-F238E27FC236}">
                <a16:creationId xmlns:a16="http://schemas.microsoft.com/office/drawing/2014/main" id="{5941D5B0-27C1-49AB-8EAF-655384E436AD}"/>
              </a:ext>
            </a:extLst>
          </p:cNvPr>
          <p:cNvSpPr/>
          <p:nvPr/>
        </p:nvSpPr>
        <p:spPr>
          <a:xfrm flipH="1">
            <a:off x="725809" y="2018541"/>
            <a:ext cx="3723669" cy="372366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91000"/>
                  <a:lumOff val="9000"/>
                </a:schemeClr>
              </a:gs>
              <a:gs pos="98000">
                <a:schemeClr val="accent1">
                  <a:lumMod val="5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2C9AAB9-4C7F-4CF1-90EC-C5430C13F2A5}"/>
              </a:ext>
            </a:extLst>
          </p:cNvPr>
          <p:cNvSpPr/>
          <p:nvPr/>
        </p:nvSpPr>
        <p:spPr>
          <a:xfrm flipH="1">
            <a:off x="6084155" y="3349336"/>
            <a:ext cx="5382037" cy="1062074"/>
          </a:xfrm>
          <a:prstGeom prst="roundRect">
            <a:avLst>
              <a:gd name="adj" fmla="val 50000"/>
            </a:avLst>
          </a:prstGeom>
          <a:solidFill>
            <a:srgbClr val="1B4F8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E426D73-FF01-42F4-908B-D9A814F4C768}"/>
              </a:ext>
            </a:extLst>
          </p:cNvPr>
          <p:cNvSpPr/>
          <p:nvPr/>
        </p:nvSpPr>
        <p:spPr>
          <a:xfrm flipH="1">
            <a:off x="6084155" y="4698962"/>
            <a:ext cx="5382037" cy="1062074"/>
          </a:xfrm>
          <a:prstGeom prst="roundRect">
            <a:avLst>
              <a:gd name="adj" fmla="val 50000"/>
            </a:avLst>
          </a:prstGeom>
          <a:solidFill>
            <a:srgbClr val="1B4F8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184B602-EB83-4B60-B7FB-548D45383370}"/>
              </a:ext>
            </a:extLst>
          </p:cNvPr>
          <p:cNvGrpSpPr/>
          <p:nvPr/>
        </p:nvGrpSpPr>
        <p:grpSpPr>
          <a:xfrm>
            <a:off x="4565649" y="2576919"/>
            <a:ext cx="1521720" cy="2606910"/>
            <a:chOff x="7022514" y="2576919"/>
            <a:chExt cx="1521720" cy="260691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30150091-CAF4-4225-9DF8-03E5ABC35C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2514" y="3880374"/>
              <a:ext cx="1518506" cy="0"/>
            </a:xfrm>
            <a:prstGeom prst="line">
              <a:avLst/>
            </a:prstGeom>
            <a:noFill/>
            <a:ln w="22225" cap="flat" cmpd="sng" algn="ctr">
              <a:gradFill flip="none" rotWithShape="1">
                <a:gsLst>
                  <a:gs pos="100000">
                    <a:srgbClr val="1B4F80">
                      <a:lumMod val="40000"/>
                      <a:lumOff val="60000"/>
                      <a:alpha val="0"/>
                    </a:srgbClr>
                  </a:gs>
                  <a:gs pos="22000">
                    <a:srgbClr val="1B4F80">
                      <a:lumMod val="40000"/>
                      <a:lumOff val="60000"/>
                    </a:srgbClr>
                  </a:gs>
                  <a:gs pos="0">
                    <a:srgbClr val="1B4F80">
                      <a:lumMod val="40000"/>
                      <a:lumOff val="60000"/>
                      <a:alpha val="0"/>
                    </a:srgbClr>
                  </a:gs>
                  <a:gs pos="66000">
                    <a:srgbClr val="1B4F80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C1DDAC1-DB62-4AE4-AABD-8BD05E9AA336}"/>
                </a:ext>
              </a:extLst>
            </p:cNvPr>
            <p:cNvSpPr/>
            <p:nvPr/>
          </p:nvSpPr>
          <p:spPr>
            <a:xfrm flipH="1">
              <a:off x="7050736" y="2576919"/>
              <a:ext cx="1493498" cy="1303455"/>
            </a:xfrm>
            <a:custGeom>
              <a:avLst/>
              <a:gdLst>
                <a:gd name="connsiteX0" fmla="*/ 0 w 2628900"/>
                <a:gd name="connsiteY0" fmla="*/ 0 h 323850"/>
                <a:gd name="connsiteX1" fmla="*/ 831850 w 2628900"/>
                <a:gd name="connsiteY1" fmla="*/ 50800 h 323850"/>
                <a:gd name="connsiteX2" fmla="*/ 1562100 w 2628900"/>
                <a:gd name="connsiteY2" fmla="*/ 266700 h 323850"/>
                <a:gd name="connsiteX3" fmla="*/ 2628900 w 2628900"/>
                <a:gd name="connsiteY3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8900" h="323850">
                  <a:moveTo>
                    <a:pt x="0" y="0"/>
                  </a:moveTo>
                  <a:cubicBezTo>
                    <a:pt x="285750" y="3175"/>
                    <a:pt x="571500" y="6350"/>
                    <a:pt x="831850" y="50800"/>
                  </a:cubicBezTo>
                  <a:cubicBezTo>
                    <a:pt x="1092200" y="95250"/>
                    <a:pt x="1262592" y="221192"/>
                    <a:pt x="1562100" y="266700"/>
                  </a:cubicBezTo>
                  <a:cubicBezTo>
                    <a:pt x="1861608" y="312208"/>
                    <a:pt x="2245254" y="318029"/>
                    <a:pt x="2628900" y="323850"/>
                  </a:cubicBezTo>
                </a:path>
              </a:pathLst>
            </a:custGeom>
            <a:noFill/>
            <a:ln w="22225" cap="flat" cmpd="sng" algn="ctr">
              <a:gradFill flip="none" rotWithShape="1">
                <a:gsLst>
                  <a:gs pos="100000">
                    <a:srgbClr val="1B4F80">
                      <a:lumMod val="40000"/>
                      <a:lumOff val="60000"/>
                      <a:alpha val="0"/>
                    </a:srgbClr>
                  </a:gs>
                  <a:gs pos="22000">
                    <a:srgbClr val="1B4F80">
                      <a:lumMod val="40000"/>
                      <a:lumOff val="60000"/>
                    </a:srgbClr>
                  </a:gs>
                  <a:gs pos="0">
                    <a:srgbClr val="1B4F80">
                      <a:lumMod val="40000"/>
                      <a:lumOff val="60000"/>
                      <a:alpha val="0"/>
                    </a:srgbClr>
                  </a:gs>
                  <a:gs pos="66000">
                    <a:srgbClr val="1B4F80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9957075-7E6C-4A1A-9C13-5DD1E7F5B2E0}"/>
                </a:ext>
              </a:extLst>
            </p:cNvPr>
            <p:cNvSpPr/>
            <p:nvPr/>
          </p:nvSpPr>
          <p:spPr>
            <a:xfrm flipH="1" flipV="1">
              <a:off x="7050736" y="3880374"/>
              <a:ext cx="1493498" cy="1303455"/>
            </a:xfrm>
            <a:custGeom>
              <a:avLst/>
              <a:gdLst>
                <a:gd name="connsiteX0" fmla="*/ 0 w 2628900"/>
                <a:gd name="connsiteY0" fmla="*/ 0 h 323850"/>
                <a:gd name="connsiteX1" fmla="*/ 831850 w 2628900"/>
                <a:gd name="connsiteY1" fmla="*/ 50800 h 323850"/>
                <a:gd name="connsiteX2" fmla="*/ 1562100 w 2628900"/>
                <a:gd name="connsiteY2" fmla="*/ 266700 h 323850"/>
                <a:gd name="connsiteX3" fmla="*/ 2628900 w 2628900"/>
                <a:gd name="connsiteY3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8900" h="323850">
                  <a:moveTo>
                    <a:pt x="0" y="0"/>
                  </a:moveTo>
                  <a:cubicBezTo>
                    <a:pt x="285750" y="3175"/>
                    <a:pt x="571500" y="6350"/>
                    <a:pt x="831850" y="50800"/>
                  </a:cubicBezTo>
                  <a:cubicBezTo>
                    <a:pt x="1092200" y="95250"/>
                    <a:pt x="1262592" y="221192"/>
                    <a:pt x="1562100" y="266700"/>
                  </a:cubicBezTo>
                  <a:cubicBezTo>
                    <a:pt x="1861608" y="312208"/>
                    <a:pt x="2245254" y="318029"/>
                    <a:pt x="2628900" y="323850"/>
                  </a:cubicBezTo>
                </a:path>
              </a:pathLst>
            </a:custGeom>
            <a:noFill/>
            <a:ln w="22225" cap="flat" cmpd="sng" algn="ctr">
              <a:gradFill flip="none" rotWithShape="1">
                <a:gsLst>
                  <a:gs pos="100000">
                    <a:srgbClr val="1B4F80">
                      <a:lumMod val="40000"/>
                      <a:lumOff val="60000"/>
                      <a:alpha val="0"/>
                    </a:srgbClr>
                  </a:gs>
                  <a:gs pos="22000">
                    <a:srgbClr val="1B4F80">
                      <a:lumMod val="40000"/>
                      <a:lumOff val="60000"/>
                    </a:srgbClr>
                  </a:gs>
                  <a:gs pos="0">
                    <a:srgbClr val="1B4F80">
                      <a:lumMod val="40000"/>
                      <a:lumOff val="60000"/>
                      <a:alpha val="0"/>
                    </a:srgbClr>
                  </a:gs>
                  <a:gs pos="66000">
                    <a:srgbClr val="1B4F80">
                      <a:lumMod val="40000"/>
                      <a:lumOff val="6000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44E3909-E970-40D1-ACA6-849AA0E98E2F}"/>
              </a:ext>
            </a:extLst>
          </p:cNvPr>
          <p:cNvSpPr/>
          <p:nvPr/>
        </p:nvSpPr>
        <p:spPr>
          <a:xfrm flipH="1">
            <a:off x="6084155" y="1999711"/>
            <a:ext cx="5382037" cy="106207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120CAF-74BB-4EA7-AA9C-0AC0EDCF7B5B}"/>
              </a:ext>
            </a:extLst>
          </p:cNvPr>
          <p:cNvSpPr txBox="1"/>
          <p:nvPr/>
        </p:nvSpPr>
        <p:spPr>
          <a:xfrm flipH="1">
            <a:off x="6318398" y="2111233"/>
            <a:ext cx="4913550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分为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signed char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和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unsigned char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，默认为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signed char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。它们的长度一个字节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67831A5-0A85-47EE-8092-8EA91DA28EBA}"/>
              </a:ext>
            </a:extLst>
          </p:cNvPr>
          <p:cNvSpPr txBox="1"/>
          <p:nvPr/>
        </p:nvSpPr>
        <p:spPr>
          <a:xfrm flipH="1">
            <a:off x="1064400" y="3552001"/>
            <a:ext cx="290015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algn="ctr">
              <a:defRPr/>
            </a:pPr>
            <a:r>
              <a:rPr lang="en-US" altLang="zh-CN" sz="3200" dirty="0">
                <a:solidFill>
                  <a:prstClr val="white"/>
                </a:solidFill>
                <a:latin typeface="+mn-ea"/>
                <a:ea typeface="+mn-ea"/>
              </a:rPr>
              <a:t>1</a:t>
            </a:r>
            <a:r>
              <a:rPr lang="zh-CN" altLang="en-US" sz="3200" dirty="0">
                <a:solidFill>
                  <a:prstClr val="white"/>
                </a:solidFill>
                <a:latin typeface="+mn-ea"/>
                <a:ea typeface="+mn-ea"/>
              </a:rPr>
              <a:t>．字符型</a:t>
            </a:r>
            <a:r>
              <a:rPr lang="en-US" altLang="zh-CN" sz="3200" dirty="0">
                <a:solidFill>
                  <a:prstClr val="white"/>
                </a:solidFill>
                <a:latin typeface="+mn-ea"/>
                <a:ea typeface="+mn-ea"/>
              </a:rPr>
              <a:t>char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1958785-709E-4F62-B3A2-94DAA56EF29F}"/>
              </a:ext>
            </a:extLst>
          </p:cNvPr>
          <p:cNvSpPr/>
          <p:nvPr/>
        </p:nvSpPr>
        <p:spPr>
          <a:xfrm flipH="1">
            <a:off x="809645" y="5823440"/>
            <a:ext cx="3555998" cy="280730"/>
          </a:xfrm>
          <a:prstGeom prst="ellipse">
            <a:avLst/>
          </a:prstGeom>
          <a:gradFill flip="none" rotWithShape="1">
            <a:gsLst>
              <a:gs pos="0">
                <a:srgbClr val="1B4F80"/>
              </a:gs>
              <a:gs pos="93000">
                <a:srgbClr val="1B4F80">
                  <a:lumMod val="20000"/>
                  <a:lumOff val="80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9A95345-850D-4BFE-86ED-240A4F703AA1}"/>
              </a:ext>
            </a:extLst>
          </p:cNvPr>
          <p:cNvSpPr txBox="1"/>
          <p:nvPr/>
        </p:nvSpPr>
        <p:spPr>
          <a:xfrm flipH="1">
            <a:off x="6318398" y="3306741"/>
            <a:ext cx="4913550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signed char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定义带符号字节数据，字节的最高位为符号位，负数用补码表示，所能表示的数值范围是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-128~ +127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54E788-05C7-4012-B06B-8CBE527EBF6A}"/>
              </a:ext>
            </a:extLst>
          </p:cNvPr>
          <p:cNvSpPr txBox="1"/>
          <p:nvPr/>
        </p:nvSpPr>
        <p:spPr>
          <a:xfrm flipH="1">
            <a:off x="6318398" y="4670246"/>
            <a:ext cx="4913550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unsigned char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定义无符号字节数据或字符，可以存放一个字节的无符号数，取值范围为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0-255</a:t>
            </a:r>
          </a:p>
        </p:txBody>
      </p:sp>
      <p:pic>
        <p:nvPicPr>
          <p:cNvPr id="16" name="OfficePLUS.cn-14">
            <a:hlinkClick r:id="rId2"/>
            <a:extLst>
              <a:ext uri="{FF2B5EF4-FFF2-40B4-BE49-F238E27FC236}">
                <a16:creationId xmlns:a16="http://schemas.microsoft.com/office/drawing/2014/main" id="{11DEAF9A-33FE-4115-A381-35DC2E0456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5C219022-239B-46EF-BE01-63D92136353D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35193160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505E19BC-F2C9-4696-9E61-5F5E33E55926}"/>
              </a:ext>
            </a:extLst>
          </p:cNvPr>
          <p:cNvSpPr txBox="1">
            <a:spLocks noChangeArrowheads="1"/>
          </p:cNvSpPr>
          <p:nvPr/>
        </p:nvSpPr>
        <p:spPr>
          <a:xfrm>
            <a:off x="1824443" y="902645"/>
            <a:ext cx="8543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en-US" altLang="zh-CN" sz="2800" b="1" dirty="0">
                <a:solidFill>
                  <a:prstClr val="black"/>
                </a:solidFill>
                <a:latin typeface="+mn-ea"/>
                <a:ea typeface="+mn-ea"/>
              </a:rPr>
              <a:t>P3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ea typeface="+mn-ea"/>
              </a:rPr>
              <a:t>口的第二功能定义</a:t>
            </a:r>
          </a:p>
        </p:txBody>
      </p:sp>
      <p:graphicFrame>
        <p:nvGraphicFramePr>
          <p:cNvPr id="9" name="Group 7">
            <a:extLst>
              <a:ext uri="{FF2B5EF4-FFF2-40B4-BE49-F238E27FC236}">
                <a16:creationId xmlns:a16="http://schemas.microsoft.com/office/drawing/2014/main" id="{E8791D02-3A0B-49A2-972E-1DE80F81FA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066536"/>
              </p:ext>
            </p:extLst>
          </p:nvPr>
        </p:nvGraphicFramePr>
        <p:xfrm>
          <a:off x="1352469" y="1469501"/>
          <a:ext cx="9487062" cy="4860000"/>
        </p:xfrm>
        <a:graphic>
          <a:graphicData uri="http://schemas.openxmlformats.org/drawingml/2006/table">
            <a:tbl>
              <a:tblPr/>
              <a:tblGrid>
                <a:gridCol w="1478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16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5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09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引脚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名称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第二功能定义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P3.0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RXD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串行通信数据接收端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输入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P3.1</a:t>
                      </a:r>
                      <a:endParaRPr kumimoji="0" lang="en-US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TXD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串行通信数据发送端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输出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P3.2</a:t>
                      </a:r>
                      <a:endParaRPr kumimoji="0" lang="en-US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外部中断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请求端口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输入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P3.3</a:t>
                      </a:r>
                      <a:endParaRPr kumimoji="0" lang="en-US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外部中断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请求端口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输入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P3.4</a:t>
                      </a:r>
                      <a:endParaRPr kumimoji="0" lang="en-US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T0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定时器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/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计数器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外部计数输入端口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输入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P3.5</a:t>
                      </a:r>
                      <a:endParaRPr kumimoji="0" lang="en-US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T1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定时器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/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计数器</a:t>
                      </a: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外部计数输入端口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输入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P3.6</a:t>
                      </a:r>
                      <a:endParaRPr kumimoji="0" lang="en-US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片外数据存储器写选通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输出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P3.7</a:t>
                      </a:r>
                      <a:endParaRPr kumimoji="0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FC4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FC4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片外数据存储器读选通</a:t>
                      </a: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FC4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输入</a:t>
                      </a:r>
                    </a:p>
                  </a:txBody>
                  <a:tcPr marT="45713" marB="4571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FC49C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EFC49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5FEAF649-EACD-498C-993A-96D1340D1C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592957"/>
              </p:ext>
            </p:extLst>
          </p:nvPr>
        </p:nvGraphicFramePr>
        <p:xfrm>
          <a:off x="3327512" y="3122816"/>
          <a:ext cx="71437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2" name="公式" r:id="rId3" imgW="495085" imgH="291973" progId="Equation.3">
                  <p:embed/>
                </p:oleObj>
              </mc:Choice>
              <mc:Fallback>
                <p:oleObj name="公式" r:id="rId3" imgW="495085" imgH="291973" progId="Equation.3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E8AEAA04-0C9A-4A5B-8699-40A47372667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7512" y="3122816"/>
                        <a:ext cx="714375" cy="398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7F287877-1C0D-447B-B99A-B721C71642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104880"/>
              </p:ext>
            </p:extLst>
          </p:nvPr>
        </p:nvGraphicFramePr>
        <p:xfrm>
          <a:off x="3408854" y="5309272"/>
          <a:ext cx="531813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3" name="公式" r:id="rId5" imgW="253780" imgH="215713" progId="Equation.3">
                  <p:embed/>
                </p:oleObj>
              </mc:Choice>
              <mc:Fallback>
                <p:oleObj name="公式" r:id="rId5" imgW="253780" imgH="215713" progId="Equation.3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8A87224D-28FD-42CF-82E7-E4C8E3A227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8854" y="5309272"/>
                        <a:ext cx="531813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id="{FF1B95F5-BC08-40A6-BFC3-5D62C010D6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494439"/>
              </p:ext>
            </p:extLst>
          </p:nvPr>
        </p:nvGraphicFramePr>
        <p:xfrm>
          <a:off x="3342974" y="3690881"/>
          <a:ext cx="663575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" name="公式" r:id="rId7" imgW="469696" imgH="291973" progId="Equation.3">
                  <p:embed/>
                </p:oleObj>
              </mc:Choice>
              <mc:Fallback>
                <p:oleObj name="公式" r:id="rId7" imgW="469696" imgH="291973" progId="Equation.3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9C214EB6-5521-4549-BA18-04C81182AB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2974" y="3690881"/>
                        <a:ext cx="663575" cy="376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80156A74-7A78-4612-9F65-9BACB3EEC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041868"/>
              </p:ext>
            </p:extLst>
          </p:nvPr>
        </p:nvGraphicFramePr>
        <p:xfrm>
          <a:off x="3342974" y="5833674"/>
          <a:ext cx="5286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5" name="公式" r:id="rId9" imgW="253780" imgH="203024" progId="Equation.3">
                  <p:embed/>
                </p:oleObj>
              </mc:Choice>
              <mc:Fallback>
                <p:oleObj name="公式" r:id="rId9" imgW="253780" imgH="203024" progId="Equation.3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DDE07A0B-53BF-4D98-B3E8-CA886EE4E46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2974" y="5833674"/>
                        <a:ext cx="528638" cy="398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OfficePLUS.cn-14">
            <a:hlinkClick r:id="rId11"/>
            <a:extLst>
              <a:ext uri="{FF2B5EF4-FFF2-40B4-BE49-F238E27FC236}">
                <a16:creationId xmlns:a16="http://schemas.microsoft.com/office/drawing/2014/main" id="{43066B40-C1A1-4C88-A113-DE069BF468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38966C9-C015-4B2B-BF0C-AC771BC160A1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2658319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99371C7-FD12-41CE-A120-73A3B6DF447E}"/>
              </a:ext>
            </a:extLst>
          </p:cNvPr>
          <p:cNvSpPr/>
          <p:nvPr/>
        </p:nvSpPr>
        <p:spPr>
          <a:xfrm>
            <a:off x="1541305" y="1553443"/>
            <a:ext cx="9109390" cy="3981450"/>
          </a:xfrm>
          <a:prstGeom prst="roundRect">
            <a:avLst>
              <a:gd name="adj" fmla="val 7505"/>
            </a:avLst>
          </a:prstGeom>
          <a:gradFill>
            <a:gsLst>
              <a:gs pos="28000">
                <a:schemeClr val="accent2"/>
              </a:gs>
              <a:gs pos="80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FFD23C">
                <a:alpha val="4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6528442-704C-4487-9038-0F2F2E9B374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0952" y="1571625"/>
            <a:ext cx="4678678" cy="269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78" tIns="54439" rIns="108878" bIns="5443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088714"/>
            <a:r>
              <a:rPr lang="en-US" altLang="zh-CN" sz="16800" dirty="0">
                <a:solidFill>
                  <a:prstClr val="black"/>
                </a:solidFill>
                <a:latin typeface="+mj-ea"/>
                <a:ea typeface="+mj-ea"/>
                <a:cs typeface="Times New Roman" pitchFamily="18" charset="0"/>
              </a:rPr>
              <a:t>01</a:t>
            </a:r>
            <a:endParaRPr lang="zh-CN" altLang="en-US" sz="16800" dirty="0">
              <a:solidFill>
                <a:prstClr val="black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6" name="文本框 11">
            <a:extLst>
              <a:ext uri="{FF2B5EF4-FFF2-40B4-BE49-F238E27FC236}">
                <a16:creationId xmlns:a16="http://schemas.microsoft.com/office/drawing/2014/main" id="{98CB7A38-D6E2-41E4-B4CC-BFD107A12FF9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1101" y="2564205"/>
            <a:ext cx="4498378" cy="663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108878" tIns="54439" rIns="108878" bIns="5443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088714">
              <a:defRPr/>
            </a:pPr>
            <a:r>
              <a:rPr lang="en-US" altLang="zh-CN" sz="3600" kern="0" spc="600" dirty="0">
                <a:solidFill>
                  <a:prstClr val="black"/>
                </a:solidFill>
                <a:latin typeface="+mj-lt"/>
                <a:ea typeface="微软雅黑" panose="020B0503020204020204" pitchFamily="34" charset="-122"/>
                <a:cs typeface="Times New Roman" pitchFamily="18" charset="0"/>
              </a:rPr>
              <a:t>PART ONE</a:t>
            </a:r>
            <a:endParaRPr lang="zh-CN" altLang="en-US" sz="3600" kern="0" spc="600" dirty="0">
              <a:solidFill>
                <a:prstClr val="black"/>
              </a:solidFill>
              <a:latin typeface="+mj-lt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F52A7F-79E6-41C5-A41A-02819F41D9D3}"/>
              </a:ext>
            </a:extLst>
          </p:cNvPr>
          <p:cNvSpPr txBox="1"/>
          <p:nvPr/>
        </p:nvSpPr>
        <p:spPr>
          <a:xfrm>
            <a:off x="3722370" y="4129907"/>
            <a:ext cx="474726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6600" dirty="0">
                <a:solidFill>
                  <a:prstClr val="black"/>
                </a:solidFill>
                <a:latin typeface="+mj-ea"/>
                <a:ea typeface="+mj-ea"/>
              </a:rPr>
              <a:t>计算机历程</a:t>
            </a:r>
          </a:p>
        </p:txBody>
      </p:sp>
      <p:pic>
        <p:nvPicPr>
          <p:cNvPr id="8" name="OfficePLUS.cn-14">
            <a:hlinkClick r:id="rId4"/>
            <a:extLst>
              <a:ext uri="{FF2B5EF4-FFF2-40B4-BE49-F238E27FC236}">
                <a16:creationId xmlns:a16="http://schemas.microsoft.com/office/drawing/2014/main" id="{489C9839-3E7B-485D-ABDC-F06BD8A42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A64EEE7-D3C3-4C52-BB20-24F432C064E6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24162645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99371C7-FD12-41CE-A120-73A3B6DF447E}"/>
              </a:ext>
            </a:extLst>
          </p:cNvPr>
          <p:cNvSpPr/>
          <p:nvPr/>
        </p:nvSpPr>
        <p:spPr>
          <a:xfrm>
            <a:off x="1541305" y="1553443"/>
            <a:ext cx="9109390" cy="3981450"/>
          </a:xfrm>
          <a:prstGeom prst="roundRect">
            <a:avLst>
              <a:gd name="adj" fmla="val 7505"/>
            </a:avLst>
          </a:prstGeom>
          <a:gradFill>
            <a:gsLst>
              <a:gs pos="28000">
                <a:schemeClr val="accent2"/>
              </a:gs>
              <a:gs pos="80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FFD23C">
                <a:alpha val="4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6528442-704C-4487-9038-0F2F2E9B374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0952" y="1571625"/>
            <a:ext cx="4678678" cy="269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78" tIns="54439" rIns="108878" bIns="5443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10887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Times New Roman" pitchFamily="18" charset="0"/>
              </a:rPr>
              <a:t>05</a:t>
            </a:r>
            <a:endParaRPr kumimoji="0" lang="zh-CN" altLang="en-US" sz="16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BOLD"/>
              <a:ea typeface="+mj-ea"/>
              <a:cs typeface="Times New Roman" pitchFamily="18" charset="0"/>
            </a:endParaRPr>
          </a:p>
        </p:txBody>
      </p:sp>
      <p:sp>
        <p:nvSpPr>
          <p:cNvPr id="6" name="文本框 11">
            <a:extLst>
              <a:ext uri="{FF2B5EF4-FFF2-40B4-BE49-F238E27FC236}">
                <a16:creationId xmlns:a16="http://schemas.microsoft.com/office/drawing/2014/main" id="{98CB7A38-D6E2-41E4-B4CC-BFD107A12FF9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1101" y="2564205"/>
            <a:ext cx="4498378" cy="663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108878" tIns="54439" rIns="108878" bIns="5443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10887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Times New Roman" pitchFamily="18" charset="0"/>
              </a:rPr>
              <a:t>PART </a:t>
            </a:r>
            <a:r>
              <a:rPr lang="en-US" altLang="zh-CN" sz="3600" kern="0" spc="60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Times New Roman" pitchFamily="18" charset="0"/>
              </a:rPr>
              <a:t>FIVE</a:t>
            </a:r>
            <a:endParaRPr kumimoji="0" lang="zh-CN" altLang="en-US" sz="3600" b="0" i="0" u="none" strike="noStrike" kern="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F52A7F-79E6-41C5-A41A-02819F41D9D3}"/>
              </a:ext>
            </a:extLst>
          </p:cNvPr>
          <p:cNvSpPr txBox="1"/>
          <p:nvPr/>
        </p:nvSpPr>
        <p:spPr>
          <a:xfrm>
            <a:off x="3722370" y="4129907"/>
            <a:ext cx="474726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总结与思考</a:t>
            </a:r>
          </a:p>
        </p:txBody>
      </p:sp>
      <p:pic>
        <p:nvPicPr>
          <p:cNvPr id="8" name="OfficePLUS.cn-14">
            <a:hlinkClick r:id="rId4"/>
            <a:extLst>
              <a:ext uri="{FF2B5EF4-FFF2-40B4-BE49-F238E27FC236}">
                <a16:creationId xmlns:a16="http://schemas.microsoft.com/office/drawing/2014/main" id="{489C9839-3E7B-485D-ABDC-F06BD8A42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A64EEE7-D3C3-4C52-BB20-24F432C064E6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2102791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50AAFE1D-62D4-4D18-9D57-9F462552C3D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/>
          </a:stretch>
        </p:blipFill>
        <p:spPr>
          <a:xfrm>
            <a:off x="1546225" y="1697597"/>
            <a:ext cx="1439546" cy="1439546"/>
          </a:xfrm>
          <a:prstGeom prst="ellipse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OfficePLUS.cn-14">
            <a:hlinkClick r:id="rId4"/>
            <a:extLst>
              <a:ext uri="{FF2B5EF4-FFF2-40B4-BE49-F238E27FC236}">
                <a16:creationId xmlns:a16="http://schemas.microsoft.com/office/drawing/2014/main" id="{43066B40-C1A1-4C88-A113-DE069BF468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38966C9-C015-4B2B-BF0C-AC771BC160A1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  <p:sp>
        <p:nvSpPr>
          <p:cNvPr id="16" name="文本占位符 164866">
            <a:extLst>
              <a:ext uri="{FF2B5EF4-FFF2-40B4-BE49-F238E27FC236}">
                <a16:creationId xmlns:a16="http://schemas.microsoft.com/office/drawing/2014/main" id="{54D096FA-1FF1-44E9-97AD-DDDBD03E13C4}"/>
              </a:ext>
            </a:extLst>
          </p:cNvPr>
          <p:cNvSpPr>
            <a:spLocks noGrp="1"/>
          </p:cNvSpPr>
          <p:nvPr/>
        </p:nvSpPr>
        <p:spPr>
          <a:xfrm>
            <a:off x="988695" y="3354312"/>
            <a:ext cx="2554605" cy="731520"/>
          </a:xfrm>
          <a:prstGeom prst="rect">
            <a:avLst/>
          </a:prstGeom>
          <a:noFill/>
          <a:ln w="28575" cap="flat" cmpd="sng">
            <a:noFill/>
            <a:prstDash val="sysDash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“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微而不微</a:t>
            </a:r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sym typeface="+mn-ea"/>
              </a:rPr>
              <a:t>”</a:t>
            </a:r>
            <a:endParaRPr lang="en-US" altLang="zh-CN" sz="36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E669825-7C6A-4DC9-9348-3444F4148C00}"/>
              </a:ext>
            </a:extLst>
          </p:cNvPr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46225" y="4434447"/>
            <a:ext cx="1439545" cy="1439545"/>
          </a:xfrm>
          <a:prstGeom prst="ellipse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9F8E0DE-6914-44D4-A430-32689F360177}"/>
              </a:ext>
            </a:extLst>
          </p:cNvPr>
          <p:cNvSpPr/>
          <p:nvPr/>
        </p:nvSpPr>
        <p:spPr>
          <a:xfrm>
            <a:off x="4531084" y="1602541"/>
            <a:ext cx="6978348" cy="1340683"/>
          </a:xfrm>
          <a:prstGeom prst="roundRect">
            <a:avLst>
              <a:gd name="adj" fmla="val 14272"/>
            </a:avLst>
          </a:prstGeom>
          <a:gradFill flip="none" rotWithShape="1">
            <a:gsLst>
              <a:gs pos="12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03200" dist="165100" dir="5400000" sx="97000" sy="97000" algn="t" rotWithShape="0">
              <a:srgbClr val="006EFF">
                <a:alpha val="12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ea typeface="思源黑体 CN Regular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CE70BAC-6A41-4B33-87E0-D2EA51E48E26}"/>
              </a:ext>
            </a:extLst>
          </p:cNvPr>
          <p:cNvSpPr/>
          <p:nvPr/>
        </p:nvSpPr>
        <p:spPr>
          <a:xfrm>
            <a:off x="4531084" y="3291941"/>
            <a:ext cx="6978348" cy="1340683"/>
          </a:xfrm>
          <a:prstGeom prst="roundRect">
            <a:avLst>
              <a:gd name="adj" fmla="val 14272"/>
            </a:avLst>
          </a:prstGeom>
          <a:gradFill flip="none" rotWithShape="1">
            <a:gsLst>
              <a:gs pos="12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03200" dist="165100" dir="5400000" sx="97000" sy="97000" algn="t" rotWithShape="0">
              <a:srgbClr val="006EFF">
                <a:alpha val="12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a typeface="思源黑体 CN Regular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295530F-477E-4FC5-A714-91054A36F7C2}"/>
              </a:ext>
            </a:extLst>
          </p:cNvPr>
          <p:cNvSpPr/>
          <p:nvPr/>
        </p:nvSpPr>
        <p:spPr>
          <a:xfrm>
            <a:off x="4531084" y="4981340"/>
            <a:ext cx="6978348" cy="1340683"/>
          </a:xfrm>
          <a:prstGeom prst="roundRect">
            <a:avLst>
              <a:gd name="adj" fmla="val 14272"/>
            </a:avLst>
          </a:prstGeom>
          <a:gradFill flip="none" rotWithShape="1">
            <a:gsLst>
              <a:gs pos="12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03200" dist="165100" dir="5400000" sx="97000" sy="97000" algn="t" rotWithShape="0">
              <a:srgbClr val="006EFF">
                <a:alpha val="12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ea typeface="思源黑体 CN Regular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6B1D5E8-09BC-4AE4-9BEA-4891C259B199}"/>
              </a:ext>
            </a:extLst>
          </p:cNvPr>
          <p:cNvSpPr txBox="1"/>
          <p:nvPr/>
        </p:nvSpPr>
        <p:spPr>
          <a:xfrm>
            <a:off x="4757946" y="1691506"/>
            <a:ext cx="382474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黑体" panose="02010609060101010101" charset="-122"/>
              </a:rPr>
              <a:t>（</a:t>
            </a: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黑体" panose="02010609060101010101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黑体" panose="02010609060101010101" charset="-122"/>
              </a:rPr>
              <a:t>）精品课程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B8A8727-CEF9-4832-AF90-EA436E241160}"/>
              </a:ext>
            </a:extLst>
          </p:cNvPr>
          <p:cNvSpPr txBox="1"/>
          <p:nvPr/>
        </p:nvSpPr>
        <p:spPr>
          <a:xfrm>
            <a:off x="4954493" y="2129455"/>
            <a:ext cx="6357671" cy="6251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黑体" panose="02010609060101010101" charset="-122"/>
              </a:rPr>
              <a:t>中国大学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黑体" panose="02010609060101010101" charset="-122"/>
              </a:rPr>
              <a:t>MOOC 《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黑体" panose="02010609060101010101" charset="-122"/>
              </a:rPr>
              <a:t>计算机应用学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黑体" panose="02010609060101010101" charset="-122"/>
              </a:rPr>
              <a:t>》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黑体" panose="02010609060101010101" charset="-122"/>
              </a:rPr>
              <a:t>第五章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黑体" panose="02010609060101010101" charset="-122"/>
              </a:rPr>
              <a:t>https://www.icourse163.org/course/ZJU-1205930804?from=searchPage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120708F-C6DC-4AEC-8DE4-E10207F195F9}"/>
              </a:ext>
            </a:extLst>
          </p:cNvPr>
          <p:cNvSpPr txBox="1"/>
          <p:nvPr/>
        </p:nvSpPr>
        <p:spPr>
          <a:xfrm>
            <a:off x="4757944" y="3420118"/>
            <a:ext cx="6696075" cy="4593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defRPr sz="2400">
                <a:solidFill>
                  <a:srgbClr val="00008C"/>
                </a:solidFill>
                <a:effectLst/>
                <a:latin typeface="+mj-ea"/>
                <a:ea typeface="+mj-ea"/>
                <a:cs typeface="黑体" panose="02010609060101010101" charset="-122"/>
              </a:defRPr>
            </a:lvl1pPr>
          </a:lstStyle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（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）文献阅读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课后任务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CE09765-9F36-481C-AF66-6D2D91DA992D}"/>
              </a:ext>
            </a:extLst>
          </p:cNvPr>
          <p:cNvSpPr txBox="1"/>
          <p:nvPr/>
        </p:nvSpPr>
        <p:spPr>
          <a:xfrm>
            <a:off x="4940413" y="3820130"/>
            <a:ext cx="6364235" cy="6251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rgbClr val="000000"/>
                </a:solidFill>
                <a:effectLst/>
                <a:latin typeface="+mn-ea"/>
                <a:cs typeface="黑体" panose="02010609060101010101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计算机的编程应用，单片机的中断控制方法，以及后续计算机的应用发展，提交读书报告。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131F8C7-68C0-4F51-9020-07298233515A}"/>
              </a:ext>
            </a:extLst>
          </p:cNvPr>
          <p:cNvSpPr txBox="1"/>
          <p:nvPr/>
        </p:nvSpPr>
        <p:spPr>
          <a:xfrm>
            <a:off x="4800600" y="5129234"/>
            <a:ext cx="6696075" cy="4593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defRPr sz="2400">
                <a:solidFill>
                  <a:srgbClr val="00008C"/>
                </a:solidFill>
                <a:effectLst/>
                <a:latin typeface="+mj-ea"/>
                <a:ea typeface="+mj-ea"/>
                <a:cs typeface="黑体" panose="02010609060101010101" charset="-122"/>
              </a:defRPr>
            </a:lvl1pPr>
          </a:lstStyle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（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）项目总结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课后任务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68DF0B7-7652-4E9F-A2E7-5A459F196D8F}"/>
              </a:ext>
            </a:extLst>
          </p:cNvPr>
          <p:cNvSpPr txBox="1"/>
          <p:nvPr/>
        </p:nvSpPr>
        <p:spPr>
          <a:xfrm>
            <a:off x="4954495" y="5563669"/>
            <a:ext cx="6349926" cy="3450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rgbClr val="000000"/>
                </a:solidFill>
                <a:effectLst/>
                <a:latin typeface="+mn-ea"/>
                <a:cs typeface="黑体" panose="02010609060101010101" charset="-122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结合教学视频，分别应用中断控制和计算机编程的制作，探讨质构差异。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46AF7519-E1D5-4FF8-BFE1-E04DABC7A720}"/>
              </a:ext>
            </a:extLst>
          </p:cNvPr>
          <p:cNvCxnSpPr/>
          <p:nvPr/>
        </p:nvCxnSpPr>
        <p:spPr>
          <a:xfrm>
            <a:off x="3897787" y="1629768"/>
            <a:ext cx="15774" cy="4404138"/>
          </a:xfrm>
          <a:prstGeom prst="line">
            <a:avLst/>
          </a:prstGeom>
          <a:noFill/>
          <a:ln w="28575" cap="flat" cmpd="sng" algn="ctr">
            <a:solidFill>
              <a:srgbClr val="2290FC"/>
            </a:solidFill>
            <a:prstDash val="sysDash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0374285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5D6B141-0F4E-44B3-BCA0-F5787B84EB42}"/>
              </a:ext>
            </a:extLst>
          </p:cNvPr>
          <p:cNvSpPr/>
          <p:nvPr/>
        </p:nvSpPr>
        <p:spPr>
          <a:xfrm flipV="1">
            <a:off x="695325" y="2189523"/>
            <a:ext cx="2210496" cy="3152942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3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10FF376-5836-4B2E-9B93-62D856530E03}"/>
              </a:ext>
            </a:extLst>
          </p:cNvPr>
          <p:cNvSpPr/>
          <p:nvPr/>
        </p:nvSpPr>
        <p:spPr>
          <a:xfrm>
            <a:off x="1241367" y="2473626"/>
            <a:ext cx="1118410" cy="1118410"/>
          </a:xfrm>
          <a:prstGeom prst="ellipse">
            <a:avLst/>
          </a:prstGeom>
          <a:noFill/>
          <a:ln w="19050" cap="flat" cmpd="sng" algn="ctr">
            <a:solidFill>
              <a:srgbClr val="000000">
                <a:alpha val="23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8AB29380-8BAC-4810-B4D1-4E596622AB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91577" y="2723836"/>
            <a:ext cx="617990" cy="617990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dkEdge">
            <a:extrusionClr>
              <a:srgbClr val="771722"/>
            </a:extrusionClr>
          </a:sp3d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78A08D2-37D5-4E68-AA6B-64872B861351}"/>
              </a:ext>
            </a:extLst>
          </p:cNvPr>
          <p:cNvSpPr txBox="1"/>
          <p:nvPr/>
        </p:nvSpPr>
        <p:spPr>
          <a:xfrm>
            <a:off x="820978" y="3811054"/>
            <a:ext cx="1959190" cy="14625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C51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程序</a:t>
            </a:r>
            <a:endParaRPr kumimoji="0" lang="en-US" altLang="zh-CN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的结构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A879F71-7CEE-419E-961F-4BA79A82CE0C}"/>
              </a:ext>
            </a:extLst>
          </p:cNvPr>
          <p:cNvSpPr txBox="1">
            <a:spLocks noChangeArrowheads="1"/>
          </p:cNvSpPr>
          <p:nvPr/>
        </p:nvSpPr>
        <p:spPr>
          <a:xfrm>
            <a:off x="2151707" y="980728"/>
            <a:ext cx="7888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800" dirty="0">
                <a:solidFill>
                  <a:prstClr val="black"/>
                </a:solidFill>
                <a:latin typeface="+mn-ea"/>
                <a:ea typeface="+mn-ea"/>
              </a:rPr>
              <a:t>小 结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6344D4B-A704-430B-9FB3-0E094F6DE78E}"/>
              </a:ext>
            </a:extLst>
          </p:cNvPr>
          <p:cNvSpPr/>
          <p:nvPr/>
        </p:nvSpPr>
        <p:spPr>
          <a:xfrm flipV="1">
            <a:off x="9286179" y="2189523"/>
            <a:ext cx="2210496" cy="3152942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3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</p:spPr>
        <p:txBody>
          <a:bodyPr rtlCol="0" anchor="ctr"/>
          <a:lstStyle/>
          <a:p>
            <a:pPr algn="ctr"/>
            <a:endParaRPr lang="zh-CN" altLang="en-US" b="1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DDF1343-7DAE-4172-A901-6EEEE1976C4A}"/>
              </a:ext>
            </a:extLst>
          </p:cNvPr>
          <p:cNvSpPr/>
          <p:nvPr/>
        </p:nvSpPr>
        <p:spPr>
          <a:xfrm>
            <a:off x="9832221" y="2473626"/>
            <a:ext cx="1118410" cy="1118410"/>
          </a:xfrm>
          <a:prstGeom prst="ellipse">
            <a:avLst/>
          </a:prstGeom>
          <a:noFill/>
          <a:ln w="19050" cap="flat" cmpd="sng" algn="ctr">
            <a:solidFill>
              <a:srgbClr val="000000">
                <a:alpha val="23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F4E8FD-82CB-4514-845F-8D73FB06E522}"/>
              </a:ext>
            </a:extLst>
          </p:cNvPr>
          <p:cNvSpPr txBox="1"/>
          <p:nvPr/>
        </p:nvSpPr>
        <p:spPr>
          <a:xfrm>
            <a:off x="9606597" y="3811054"/>
            <a:ext cx="1569660" cy="14625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常量和</a:t>
            </a:r>
            <a:endParaRPr kumimoji="0" lang="en-US" altLang="zh-CN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变量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25323EC-1E59-433F-89C9-B76FB0AE5A97}"/>
              </a:ext>
            </a:extLst>
          </p:cNvPr>
          <p:cNvSpPr/>
          <p:nvPr/>
        </p:nvSpPr>
        <p:spPr>
          <a:xfrm flipV="1">
            <a:off x="6422561" y="2189523"/>
            <a:ext cx="2210496" cy="3152942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3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3DAAF461-B689-40B8-9F9A-85A95D55A265}"/>
              </a:ext>
            </a:extLst>
          </p:cNvPr>
          <p:cNvSpPr/>
          <p:nvPr/>
        </p:nvSpPr>
        <p:spPr>
          <a:xfrm>
            <a:off x="6968603" y="2473626"/>
            <a:ext cx="1118410" cy="1118410"/>
          </a:xfrm>
          <a:prstGeom prst="ellipse">
            <a:avLst/>
          </a:prstGeom>
          <a:noFill/>
          <a:ln w="19050" cap="flat" cmpd="sng" algn="ctr">
            <a:solidFill>
              <a:srgbClr val="000000">
                <a:alpha val="23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0" name="文本框 16">
            <a:extLst>
              <a:ext uri="{FF2B5EF4-FFF2-40B4-BE49-F238E27FC236}">
                <a16:creationId xmlns:a16="http://schemas.microsoft.com/office/drawing/2014/main" id="{B3BF44B2-52C4-4C36-A307-1669350754D8}"/>
              </a:ext>
            </a:extLst>
          </p:cNvPr>
          <p:cNvSpPr txBox="1"/>
          <p:nvPr/>
        </p:nvSpPr>
        <p:spPr>
          <a:xfrm>
            <a:off x="6512147" y="3811054"/>
            <a:ext cx="2031325" cy="21827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标识符和</a:t>
            </a:r>
            <a:endParaRPr kumimoji="0" lang="en-US" altLang="zh-CN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关键字</a:t>
            </a: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C552164-2362-416D-944E-FB997DFFF1BB}"/>
              </a:ext>
            </a:extLst>
          </p:cNvPr>
          <p:cNvSpPr/>
          <p:nvPr/>
        </p:nvSpPr>
        <p:spPr>
          <a:xfrm flipV="1">
            <a:off x="3558943" y="2189523"/>
            <a:ext cx="2210496" cy="3152942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3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D2DFAAE-1338-4C11-9F65-5A31EB04C628}"/>
              </a:ext>
            </a:extLst>
          </p:cNvPr>
          <p:cNvSpPr/>
          <p:nvPr/>
        </p:nvSpPr>
        <p:spPr>
          <a:xfrm>
            <a:off x="4104985" y="2473626"/>
            <a:ext cx="1118410" cy="1118410"/>
          </a:xfrm>
          <a:prstGeom prst="ellipse">
            <a:avLst/>
          </a:prstGeom>
          <a:noFill/>
          <a:ln w="19050" cap="flat" cmpd="sng" algn="ctr">
            <a:solidFill>
              <a:srgbClr val="000000">
                <a:alpha val="23000"/>
              </a:srgb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4" name="文本框 21">
            <a:extLst>
              <a:ext uri="{FF2B5EF4-FFF2-40B4-BE49-F238E27FC236}">
                <a16:creationId xmlns:a16="http://schemas.microsoft.com/office/drawing/2014/main" id="{504ABA86-BFBD-49CF-84C0-309CBB685938}"/>
              </a:ext>
            </a:extLst>
          </p:cNvPr>
          <p:cNvSpPr txBox="1"/>
          <p:nvPr/>
        </p:nvSpPr>
        <p:spPr>
          <a:xfrm>
            <a:off x="3648529" y="3811054"/>
            <a:ext cx="2031325" cy="14625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基本数据</a:t>
            </a:r>
            <a:endParaRPr kumimoji="0" lang="en-US" altLang="zh-CN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</a:endParaRP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类型</a:t>
            </a:r>
          </a:p>
        </p:txBody>
      </p:sp>
      <p:pic>
        <p:nvPicPr>
          <p:cNvPr id="23" name="OfficePLUS.cn-14">
            <a:hlinkClick r:id="rId5"/>
            <a:extLst>
              <a:ext uri="{FF2B5EF4-FFF2-40B4-BE49-F238E27FC236}">
                <a16:creationId xmlns:a16="http://schemas.microsoft.com/office/drawing/2014/main" id="{9B9E6241-9A91-450B-B231-A6BE440C04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4B5B36B3-B16E-478F-B866-ABD09259126F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以人为本 追随智慧</a:t>
            </a:r>
          </a:p>
        </p:txBody>
      </p:sp>
      <p:sp>
        <p:nvSpPr>
          <p:cNvPr id="35" name="data-connection_76065">
            <a:extLst>
              <a:ext uri="{FF2B5EF4-FFF2-40B4-BE49-F238E27FC236}">
                <a16:creationId xmlns:a16="http://schemas.microsoft.com/office/drawing/2014/main" id="{D003BAF2-1A8D-4B12-A8AD-C4C1D4E3BA8F}"/>
              </a:ext>
            </a:extLst>
          </p:cNvPr>
          <p:cNvSpPr/>
          <p:nvPr/>
        </p:nvSpPr>
        <p:spPr>
          <a:xfrm>
            <a:off x="4359347" y="2738837"/>
            <a:ext cx="609685" cy="608836"/>
          </a:xfrm>
          <a:custGeom>
            <a:avLst/>
            <a:gdLst>
              <a:gd name="T0" fmla="*/ 0 w 3867"/>
              <a:gd name="T1" fmla="*/ 467 h 3867"/>
              <a:gd name="T2" fmla="*/ 400 w 3867"/>
              <a:gd name="T3" fmla="*/ 2938 h 3867"/>
              <a:gd name="T4" fmla="*/ 467 w 3867"/>
              <a:gd name="T5" fmla="*/ 3867 h 3867"/>
              <a:gd name="T6" fmla="*/ 2938 w 3867"/>
              <a:gd name="T7" fmla="*/ 3467 h 3867"/>
              <a:gd name="T8" fmla="*/ 3867 w 3867"/>
              <a:gd name="T9" fmla="*/ 3400 h 3867"/>
              <a:gd name="T10" fmla="*/ 3467 w 3867"/>
              <a:gd name="T11" fmla="*/ 928 h 3867"/>
              <a:gd name="T12" fmla="*/ 3400 w 3867"/>
              <a:gd name="T13" fmla="*/ 0 h 3867"/>
              <a:gd name="T14" fmla="*/ 928 w 3867"/>
              <a:gd name="T15" fmla="*/ 400 h 3867"/>
              <a:gd name="T16" fmla="*/ 467 w 3867"/>
              <a:gd name="T17" fmla="*/ 133 h 3867"/>
              <a:gd name="T18" fmla="*/ 467 w 3867"/>
              <a:gd name="T19" fmla="*/ 800 h 3867"/>
              <a:gd name="T20" fmla="*/ 467 w 3867"/>
              <a:gd name="T21" fmla="*/ 133 h 3867"/>
              <a:gd name="T22" fmla="*/ 3733 w 3867"/>
              <a:gd name="T23" fmla="*/ 467 h 3867"/>
              <a:gd name="T24" fmla="*/ 3067 w 3867"/>
              <a:gd name="T25" fmla="*/ 467 h 3867"/>
              <a:gd name="T26" fmla="*/ 467 w 3867"/>
              <a:gd name="T27" fmla="*/ 233 h 3867"/>
              <a:gd name="T28" fmla="*/ 266 w 3867"/>
              <a:gd name="T29" fmla="*/ 500 h 3867"/>
              <a:gd name="T30" fmla="*/ 300 w 3867"/>
              <a:gd name="T31" fmla="*/ 467 h 3867"/>
              <a:gd name="T32" fmla="*/ 500 w 3867"/>
              <a:gd name="T33" fmla="*/ 267 h 3867"/>
              <a:gd name="T34" fmla="*/ 467 w 3867"/>
              <a:gd name="T35" fmla="*/ 233 h 3867"/>
              <a:gd name="T36" fmla="*/ 3167 w 3867"/>
              <a:gd name="T37" fmla="*/ 467 h 3867"/>
              <a:gd name="T38" fmla="*/ 3233 w 3867"/>
              <a:gd name="T39" fmla="*/ 468 h 3867"/>
              <a:gd name="T40" fmla="*/ 3400 w 3867"/>
              <a:gd name="T41" fmla="*/ 300 h 3867"/>
              <a:gd name="T42" fmla="*/ 3401 w 3867"/>
              <a:gd name="T43" fmla="*/ 233 h 3867"/>
              <a:gd name="T44" fmla="*/ 928 w 3867"/>
              <a:gd name="T45" fmla="*/ 533 h 3867"/>
              <a:gd name="T46" fmla="*/ 3027 w 3867"/>
              <a:gd name="T47" fmla="*/ 746 h 3867"/>
              <a:gd name="T48" fmla="*/ 1933 w 3867"/>
              <a:gd name="T49" fmla="*/ 1067 h 3867"/>
              <a:gd name="T50" fmla="*/ 840 w 3867"/>
              <a:gd name="T51" fmla="*/ 746 h 3867"/>
              <a:gd name="T52" fmla="*/ 746 w 3867"/>
              <a:gd name="T53" fmla="*/ 840 h 3867"/>
              <a:gd name="T54" fmla="*/ 1067 w 3867"/>
              <a:gd name="T55" fmla="*/ 1933 h 3867"/>
              <a:gd name="T56" fmla="*/ 746 w 3867"/>
              <a:gd name="T57" fmla="*/ 3027 h 3867"/>
              <a:gd name="T58" fmla="*/ 533 w 3867"/>
              <a:gd name="T59" fmla="*/ 928 h 3867"/>
              <a:gd name="T60" fmla="*/ 3121 w 3867"/>
              <a:gd name="T61" fmla="*/ 840 h 3867"/>
              <a:gd name="T62" fmla="*/ 3333 w 3867"/>
              <a:gd name="T63" fmla="*/ 2938 h 3867"/>
              <a:gd name="T64" fmla="*/ 2591 w 3867"/>
              <a:gd name="T65" fmla="*/ 2497 h 3867"/>
              <a:gd name="T66" fmla="*/ 2591 w 3867"/>
              <a:gd name="T67" fmla="*/ 1370 h 3867"/>
              <a:gd name="T68" fmla="*/ 1933 w 3867"/>
              <a:gd name="T69" fmla="*/ 1200 h 3867"/>
              <a:gd name="T70" fmla="*/ 1933 w 3867"/>
              <a:gd name="T71" fmla="*/ 2667 h 3867"/>
              <a:gd name="T72" fmla="*/ 1933 w 3867"/>
              <a:gd name="T73" fmla="*/ 1200 h 3867"/>
              <a:gd name="T74" fmla="*/ 1500 w 3867"/>
              <a:gd name="T75" fmla="*/ 1933 h 3867"/>
              <a:gd name="T76" fmla="*/ 1567 w 3867"/>
              <a:gd name="T77" fmla="*/ 1934 h 3867"/>
              <a:gd name="T78" fmla="*/ 1933 w 3867"/>
              <a:gd name="T79" fmla="*/ 1567 h 3867"/>
              <a:gd name="T80" fmla="*/ 1934 w 3867"/>
              <a:gd name="T81" fmla="*/ 1500 h 3867"/>
              <a:gd name="T82" fmla="*/ 1370 w 3867"/>
              <a:gd name="T83" fmla="*/ 2591 h 3867"/>
              <a:gd name="T84" fmla="*/ 2497 w 3867"/>
              <a:gd name="T85" fmla="*/ 2591 h 3867"/>
              <a:gd name="T86" fmla="*/ 2938 w 3867"/>
              <a:gd name="T87" fmla="*/ 3333 h 3867"/>
              <a:gd name="T88" fmla="*/ 840 w 3867"/>
              <a:gd name="T89" fmla="*/ 3121 h 3867"/>
              <a:gd name="T90" fmla="*/ 467 w 3867"/>
              <a:gd name="T91" fmla="*/ 3067 h 3867"/>
              <a:gd name="T92" fmla="*/ 467 w 3867"/>
              <a:gd name="T93" fmla="*/ 3733 h 3867"/>
              <a:gd name="T94" fmla="*/ 467 w 3867"/>
              <a:gd name="T95" fmla="*/ 3067 h 3867"/>
              <a:gd name="T96" fmla="*/ 3733 w 3867"/>
              <a:gd name="T97" fmla="*/ 3400 h 3867"/>
              <a:gd name="T98" fmla="*/ 3067 w 3867"/>
              <a:gd name="T99" fmla="*/ 3400 h 3867"/>
              <a:gd name="T100" fmla="*/ 467 w 3867"/>
              <a:gd name="T101" fmla="*/ 3167 h 3867"/>
              <a:gd name="T102" fmla="*/ 266 w 3867"/>
              <a:gd name="T103" fmla="*/ 3434 h 3867"/>
              <a:gd name="T104" fmla="*/ 300 w 3867"/>
              <a:gd name="T105" fmla="*/ 3400 h 3867"/>
              <a:gd name="T106" fmla="*/ 500 w 3867"/>
              <a:gd name="T107" fmla="*/ 3200 h 3867"/>
              <a:gd name="T108" fmla="*/ 467 w 3867"/>
              <a:gd name="T109" fmla="*/ 3167 h 3867"/>
              <a:gd name="T110" fmla="*/ 3167 w 3867"/>
              <a:gd name="T111" fmla="*/ 3400 h 3867"/>
              <a:gd name="T112" fmla="*/ 3233 w 3867"/>
              <a:gd name="T113" fmla="*/ 3401 h 3867"/>
              <a:gd name="T114" fmla="*/ 3400 w 3867"/>
              <a:gd name="T115" fmla="*/ 3233 h 3867"/>
              <a:gd name="T116" fmla="*/ 3401 w 3867"/>
              <a:gd name="T117" fmla="*/ 3167 h 3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7" h="3867">
                <a:moveTo>
                  <a:pt x="467" y="0"/>
                </a:moveTo>
                <a:cubicBezTo>
                  <a:pt x="210" y="0"/>
                  <a:pt x="0" y="210"/>
                  <a:pt x="0" y="467"/>
                </a:cubicBezTo>
                <a:cubicBezTo>
                  <a:pt x="0" y="701"/>
                  <a:pt x="174" y="896"/>
                  <a:pt x="400" y="928"/>
                </a:cubicBezTo>
                <a:lnTo>
                  <a:pt x="400" y="2938"/>
                </a:lnTo>
                <a:cubicBezTo>
                  <a:pt x="174" y="2971"/>
                  <a:pt x="0" y="3166"/>
                  <a:pt x="0" y="3400"/>
                </a:cubicBezTo>
                <a:cubicBezTo>
                  <a:pt x="0" y="3657"/>
                  <a:pt x="210" y="3867"/>
                  <a:pt x="467" y="3867"/>
                </a:cubicBezTo>
                <a:cubicBezTo>
                  <a:pt x="701" y="3867"/>
                  <a:pt x="896" y="3692"/>
                  <a:pt x="928" y="3467"/>
                </a:cubicBezTo>
                <a:lnTo>
                  <a:pt x="2938" y="3467"/>
                </a:lnTo>
                <a:cubicBezTo>
                  <a:pt x="2971" y="3692"/>
                  <a:pt x="3166" y="3867"/>
                  <a:pt x="3400" y="3867"/>
                </a:cubicBezTo>
                <a:cubicBezTo>
                  <a:pt x="3657" y="3867"/>
                  <a:pt x="3867" y="3657"/>
                  <a:pt x="3867" y="3400"/>
                </a:cubicBezTo>
                <a:cubicBezTo>
                  <a:pt x="3867" y="3166"/>
                  <a:pt x="3692" y="2971"/>
                  <a:pt x="3467" y="2938"/>
                </a:cubicBezTo>
                <a:lnTo>
                  <a:pt x="3467" y="928"/>
                </a:lnTo>
                <a:cubicBezTo>
                  <a:pt x="3692" y="896"/>
                  <a:pt x="3867" y="701"/>
                  <a:pt x="3867" y="467"/>
                </a:cubicBezTo>
                <a:cubicBezTo>
                  <a:pt x="3867" y="210"/>
                  <a:pt x="3657" y="0"/>
                  <a:pt x="3400" y="0"/>
                </a:cubicBezTo>
                <a:cubicBezTo>
                  <a:pt x="3166" y="0"/>
                  <a:pt x="2971" y="174"/>
                  <a:pt x="2938" y="400"/>
                </a:cubicBezTo>
                <a:lnTo>
                  <a:pt x="928" y="400"/>
                </a:lnTo>
                <a:cubicBezTo>
                  <a:pt x="896" y="174"/>
                  <a:pt x="701" y="0"/>
                  <a:pt x="467" y="0"/>
                </a:cubicBezTo>
                <a:close/>
                <a:moveTo>
                  <a:pt x="467" y="133"/>
                </a:moveTo>
                <a:cubicBezTo>
                  <a:pt x="652" y="133"/>
                  <a:pt x="800" y="282"/>
                  <a:pt x="800" y="467"/>
                </a:cubicBezTo>
                <a:cubicBezTo>
                  <a:pt x="800" y="652"/>
                  <a:pt x="652" y="800"/>
                  <a:pt x="467" y="800"/>
                </a:cubicBezTo>
                <a:cubicBezTo>
                  <a:pt x="282" y="800"/>
                  <a:pt x="133" y="652"/>
                  <a:pt x="133" y="467"/>
                </a:cubicBezTo>
                <a:cubicBezTo>
                  <a:pt x="133" y="282"/>
                  <a:pt x="282" y="133"/>
                  <a:pt x="467" y="133"/>
                </a:cubicBezTo>
                <a:close/>
                <a:moveTo>
                  <a:pt x="3400" y="133"/>
                </a:moveTo>
                <a:cubicBezTo>
                  <a:pt x="3585" y="133"/>
                  <a:pt x="3733" y="282"/>
                  <a:pt x="3733" y="467"/>
                </a:cubicBezTo>
                <a:cubicBezTo>
                  <a:pt x="3733" y="652"/>
                  <a:pt x="3585" y="800"/>
                  <a:pt x="3400" y="800"/>
                </a:cubicBezTo>
                <a:cubicBezTo>
                  <a:pt x="3215" y="800"/>
                  <a:pt x="3067" y="652"/>
                  <a:pt x="3067" y="467"/>
                </a:cubicBezTo>
                <a:cubicBezTo>
                  <a:pt x="3067" y="282"/>
                  <a:pt x="3215" y="133"/>
                  <a:pt x="3400" y="133"/>
                </a:cubicBezTo>
                <a:close/>
                <a:moveTo>
                  <a:pt x="467" y="233"/>
                </a:moveTo>
                <a:cubicBezTo>
                  <a:pt x="338" y="233"/>
                  <a:pt x="233" y="338"/>
                  <a:pt x="233" y="467"/>
                </a:cubicBezTo>
                <a:cubicBezTo>
                  <a:pt x="233" y="485"/>
                  <a:pt x="248" y="500"/>
                  <a:pt x="266" y="500"/>
                </a:cubicBezTo>
                <a:cubicBezTo>
                  <a:pt x="285" y="501"/>
                  <a:pt x="300" y="486"/>
                  <a:pt x="300" y="468"/>
                </a:cubicBezTo>
                <a:lnTo>
                  <a:pt x="300" y="467"/>
                </a:lnTo>
                <a:cubicBezTo>
                  <a:pt x="300" y="374"/>
                  <a:pt x="374" y="300"/>
                  <a:pt x="467" y="300"/>
                </a:cubicBezTo>
                <a:cubicBezTo>
                  <a:pt x="485" y="300"/>
                  <a:pt x="500" y="286"/>
                  <a:pt x="500" y="267"/>
                </a:cubicBezTo>
                <a:cubicBezTo>
                  <a:pt x="501" y="249"/>
                  <a:pt x="486" y="234"/>
                  <a:pt x="468" y="233"/>
                </a:cubicBezTo>
                <a:cubicBezTo>
                  <a:pt x="467" y="233"/>
                  <a:pt x="467" y="233"/>
                  <a:pt x="467" y="233"/>
                </a:cubicBezTo>
                <a:close/>
                <a:moveTo>
                  <a:pt x="3400" y="233"/>
                </a:moveTo>
                <a:cubicBezTo>
                  <a:pt x="3272" y="233"/>
                  <a:pt x="3167" y="338"/>
                  <a:pt x="3167" y="467"/>
                </a:cubicBezTo>
                <a:cubicBezTo>
                  <a:pt x="3166" y="485"/>
                  <a:pt x="3181" y="500"/>
                  <a:pt x="3200" y="500"/>
                </a:cubicBezTo>
                <a:cubicBezTo>
                  <a:pt x="3218" y="501"/>
                  <a:pt x="3233" y="486"/>
                  <a:pt x="3233" y="468"/>
                </a:cubicBezTo>
                <a:lnTo>
                  <a:pt x="3233" y="467"/>
                </a:lnTo>
                <a:cubicBezTo>
                  <a:pt x="3233" y="374"/>
                  <a:pt x="3308" y="300"/>
                  <a:pt x="3400" y="300"/>
                </a:cubicBezTo>
                <a:cubicBezTo>
                  <a:pt x="3418" y="300"/>
                  <a:pt x="3434" y="286"/>
                  <a:pt x="3434" y="267"/>
                </a:cubicBezTo>
                <a:cubicBezTo>
                  <a:pt x="3434" y="249"/>
                  <a:pt x="3419" y="234"/>
                  <a:pt x="3401" y="233"/>
                </a:cubicBezTo>
                <a:cubicBezTo>
                  <a:pt x="3401" y="233"/>
                  <a:pt x="3400" y="233"/>
                  <a:pt x="3400" y="233"/>
                </a:cubicBezTo>
                <a:close/>
                <a:moveTo>
                  <a:pt x="928" y="533"/>
                </a:moveTo>
                <a:lnTo>
                  <a:pt x="2938" y="533"/>
                </a:lnTo>
                <a:cubicBezTo>
                  <a:pt x="2950" y="612"/>
                  <a:pt x="2981" y="685"/>
                  <a:pt x="3027" y="746"/>
                </a:cubicBezTo>
                <a:lnTo>
                  <a:pt x="2497" y="1276"/>
                </a:lnTo>
                <a:cubicBezTo>
                  <a:pt x="2345" y="1146"/>
                  <a:pt x="2148" y="1067"/>
                  <a:pt x="1933" y="1067"/>
                </a:cubicBezTo>
                <a:cubicBezTo>
                  <a:pt x="1718" y="1067"/>
                  <a:pt x="1522" y="1146"/>
                  <a:pt x="1370" y="1276"/>
                </a:cubicBezTo>
                <a:lnTo>
                  <a:pt x="840" y="746"/>
                </a:lnTo>
                <a:cubicBezTo>
                  <a:pt x="886" y="685"/>
                  <a:pt x="917" y="612"/>
                  <a:pt x="928" y="533"/>
                </a:cubicBezTo>
                <a:close/>
                <a:moveTo>
                  <a:pt x="746" y="840"/>
                </a:moveTo>
                <a:lnTo>
                  <a:pt x="1276" y="1370"/>
                </a:lnTo>
                <a:cubicBezTo>
                  <a:pt x="1146" y="1522"/>
                  <a:pt x="1067" y="1718"/>
                  <a:pt x="1067" y="1933"/>
                </a:cubicBezTo>
                <a:cubicBezTo>
                  <a:pt x="1067" y="2148"/>
                  <a:pt x="1146" y="2345"/>
                  <a:pt x="1276" y="2497"/>
                </a:cubicBezTo>
                <a:lnTo>
                  <a:pt x="746" y="3027"/>
                </a:lnTo>
                <a:cubicBezTo>
                  <a:pt x="685" y="2981"/>
                  <a:pt x="612" y="2950"/>
                  <a:pt x="533" y="2938"/>
                </a:cubicBezTo>
                <a:lnTo>
                  <a:pt x="533" y="928"/>
                </a:lnTo>
                <a:cubicBezTo>
                  <a:pt x="612" y="917"/>
                  <a:pt x="685" y="886"/>
                  <a:pt x="746" y="840"/>
                </a:cubicBezTo>
                <a:close/>
                <a:moveTo>
                  <a:pt x="3121" y="840"/>
                </a:moveTo>
                <a:cubicBezTo>
                  <a:pt x="3182" y="886"/>
                  <a:pt x="3254" y="917"/>
                  <a:pt x="3333" y="928"/>
                </a:cubicBezTo>
                <a:lnTo>
                  <a:pt x="3333" y="2938"/>
                </a:lnTo>
                <a:cubicBezTo>
                  <a:pt x="3254" y="2950"/>
                  <a:pt x="3182" y="2981"/>
                  <a:pt x="3121" y="3027"/>
                </a:cubicBezTo>
                <a:lnTo>
                  <a:pt x="2591" y="2497"/>
                </a:lnTo>
                <a:cubicBezTo>
                  <a:pt x="2721" y="2345"/>
                  <a:pt x="2800" y="2148"/>
                  <a:pt x="2800" y="1933"/>
                </a:cubicBezTo>
                <a:cubicBezTo>
                  <a:pt x="2800" y="1718"/>
                  <a:pt x="2721" y="1522"/>
                  <a:pt x="2591" y="1370"/>
                </a:cubicBezTo>
                <a:lnTo>
                  <a:pt x="3121" y="840"/>
                </a:lnTo>
                <a:close/>
                <a:moveTo>
                  <a:pt x="1933" y="1200"/>
                </a:moveTo>
                <a:cubicBezTo>
                  <a:pt x="2339" y="1200"/>
                  <a:pt x="2667" y="1528"/>
                  <a:pt x="2667" y="1933"/>
                </a:cubicBezTo>
                <a:cubicBezTo>
                  <a:pt x="2667" y="2339"/>
                  <a:pt x="2339" y="2667"/>
                  <a:pt x="1933" y="2667"/>
                </a:cubicBezTo>
                <a:cubicBezTo>
                  <a:pt x="1528" y="2667"/>
                  <a:pt x="1200" y="2339"/>
                  <a:pt x="1200" y="1933"/>
                </a:cubicBezTo>
                <a:cubicBezTo>
                  <a:pt x="1200" y="1528"/>
                  <a:pt x="1528" y="1200"/>
                  <a:pt x="1933" y="1200"/>
                </a:cubicBezTo>
                <a:close/>
                <a:moveTo>
                  <a:pt x="1933" y="1500"/>
                </a:moveTo>
                <a:cubicBezTo>
                  <a:pt x="1694" y="1500"/>
                  <a:pt x="1500" y="1694"/>
                  <a:pt x="1500" y="1933"/>
                </a:cubicBezTo>
                <a:cubicBezTo>
                  <a:pt x="1500" y="1952"/>
                  <a:pt x="1514" y="1967"/>
                  <a:pt x="1533" y="1967"/>
                </a:cubicBezTo>
                <a:cubicBezTo>
                  <a:pt x="1551" y="1967"/>
                  <a:pt x="1566" y="1953"/>
                  <a:pt x="1567" y="1934"/>
                </a:cubicBezTo>
                <a:lnTo>
                  <a:pt x="1567" y="1933"/>
                </a:lnTo>
                <a:cubicBezTo>
                  <a:pt x="1567" y="1730"/>
                  <a:pt x="1730" y="1567"/>
                  <a:pt x="1933" y="1567"/>
                </a:cubicBezTo>
                <a:cubicBezTo>
                  <a:pt x="1952" y="1567"/>
                  <a:pt x="1967" y="1552"/>
                  <a:pt x="1967" y="1534"/>
                </a:cubicBezTo>
                <a:cubicBezTo>
                  <a:pt x="1967" y="1515"/>
                  <a:pt x="1953" y="1500"/>
                  <a:pt x="1934" y="1500"/>
                </a:cubicBezTo>
                <a:cubicBezTo>
                  <a:pt x="1934" y="1500"/>
                  <a:pt x="1934" y="1500"/>
                  <a:pt x="1933" y="1500"/>
                </a:cubicBezTo>
                <a:close/>
                <a:moveTo>
                  <a:pt x="1370" y="2591"/>
                </a:moveTo>
                <a:cubicBezTo>
                  <a:pt x="1522" y="2721"/>
                  <a:pt x="1718" y="2800"/>
                  <a:pt x="1933" y="2800"/>
                </a:cubicBezTo>
                <a:cubicBezTo>
                  <a:pt x="2148" y="2800"/>
                  <a:pt x="2345" y="2721"/>
                  <a:pt x="2497" y="2591"/>
                </a:cubicBezTo>
                <a:lnTo>
                  <a:pt x="3027" y="3121"/>
                </a:lnTo>
                <a:cubicBezTo>
                  <a:pt x="2981" y="3182"/>
                  <a:pt x="2950" y="3254"/>
                  <a:pt x="2938" y="3333"/>
                </a:cubicBezTo>
                <a:lnTo>
                  <a:pt x="928" y="3333"/>
                </a:lnTo>
                <a:cubicBezTo>
                  <a:pt x="917" y="3254"/>
                  <a:pt x="886" y="3182"/>
                  <a:pt x="840" y="3121"/>
                </a:cubicBezTo>
                <a:lnTo>
                  <a:pt x="1370" y="2591"/>
                </a:lnTo>
                <a:close/>
                <a:moveTo>
                  <a:pt x="467" y="3067"/>
                </a:moveTo>
                <a:cubicBezTo>
                  <a:pt x="652" y="3067"/>
                  <a:pt x="800" y="3215"/>
                  <a:pt x="800" y="3400"/>
                </a:cubicBezTo>
                <a:cubicBezTo>
                  <a:pt x="800" y="3585"/>
                  <a:pt x="652" y="3733"/>
                  <a:pt x="467" y="3733"/>
                </a:cubicBezTo>
                <a:cubicBezTo>
                  <a:pt x="282" y="3733"/>
                  <a:pt x="133" y="3585"/>
                  <a:pt x="133" y="3400"/>
                </a:cubicBezTo>
                <a:cubicBezTo>
                  <a:pt x="133" y="3215"/>
                  <a:pt x="282" y="3067"/>
                  <a:pt x="467" y="3067"/>
                </a:cubicBezTo>
                <a:close/>
                <a:moveTo>
                  <a:pt x="3400" y="3067"/>
                </a:moveTo>
                <a:cubicBezTo>
                  <a:pt x="3585" y="3067"/>
                  <a:pt x="3733" y="3215"/>
                  <a:pt x="3733" y="3400"/>
                </a:cubicBezTo>
                <a:cubicBezTo>
                  <a:pt x="3733" y="3585"/>
                  <a:pt x="3585" y="3733"/>
                  <a:pt x="3400" y="3733"/>
                </a:cubicBezTo>
                <a:cubicBezTo>
                  <a:pt x="3215" y="3733"/>
                  <a:pt x="3067" y="3585"/>
                  <a:pt x="3067" y="3400"/>
                </a:cubicBezTo>
                <a:cubicBezTo>
                  <a:pt x="3067" y="3215"/>
                  <a:pt x="3215" y="3067"/>
                  <a:pt x="3400" y="3067"/>
                </a:cubicBezTo>
                <a:close/>
                <a:moveTo>
                  <a:pt x="467" y="3167"/>
                </a:moveTo>
                <a:cubicBezTo>
                  <a:pt x="338" y="3167"/>
                  <a:pt x="233" y="3272"/>
                  <a:pt x="233" y="3400"/>
                </a:cubicBezTo>
                <a:cubicBezTo>
                  <a:pt x="233" y="3418"/>
                  <a:pt x="248" y="3434"/>
                  <a:pt x="266" y="3434"/>
                </a:cubicBezTo>
                <a:cubicBezTo>
                  <a:pt x="285" y="3434"/>
                  <a:pt x="300" y="3419"/>
                  <a:pt x="300" y="3401"/>
                </a:cubicBezTo>
                <a:lnTo>
                  <a:pt x="300" y="3400"/>
                </a:lnTo>
                <a:cubicBezTo>
                  <a:pt x="300" y="3308"/>
                  <a:pt x="374" y="3233"/>
                  <a:pt x="467" y="3233"/>
                </a:cubicBezTo>
                <a:cubicBezTo>
                  <a:pt x="485" y="3234"/>
                  <a:pt x="500" y="3219"/>
                  <a:pt x="500" y="3200"/>
                </a:cubicBezTo>
                <a:cubicBezTo>
                  <a:pt x="501" y="3182"/>
                  <a:pt x="486" y="3167"/>
                  <a:pt x="468" y="3167"/>
                </a:cubicBezTo>
                <a:cubicBezTo>
                  <a:pt x="467" y="3167"/>
                  <a:pt x="467" y="3167"/>
                  <a:pt x="467" y="3167"/>
                </a:cubicBezTo>
                <a:close/>
                <a:moveTo>
                  <a:pt x="3400" y="3167"/>
                </a:moveTo>
                <a:cubicBezTo>
                  <a:pt x="3272" y="3167"/>
                  <a:pt x="3167" y="3272"/>
                  <a:pt x="3167" y="3400"/>
                </a:cubicBezTo>
                <a:cubicBezTo>
                  <a:pt x="3166" y="3418"/>
                  <a:pt x="3181" y="3434"/>
                  <a:pt x="3200" y="3434"/>
                </a:cubicBezTo>
                <a:cubicBezTo>
                  <a:pt x="3218" y="3434"/>
                  <a:pt x="3233" y="3419"/>
                  <a:pt x="3233" y="3401"/>
                </a:cubicBezTo>
                <a:lnTo>
                  <a:pt x="3233" y="3400"/>
                </a:lnTo>
                <a:cubicBezTo>
                  <a:pt x="3233" y="3308"/>
                  <a:pt x="3308" y="3233"/>
                  <a:pt x="3400" y="3233"/>
                </a:cubicBezTo>
                <a:cubicBezTo>
                  <a:pt x="3418" y="3234"/>
                  <a:pt x="3434" y="3219"/>
                  <a:pt x="3434" y="3200"/>
                </a:cubicBezTo>
                <a:cubicBezTo>
                  <a:pt x="3434" y="3182"/>
                  <a:pt x="3419" y="3167"/>
                  <a:pt x="3401" y="3167"/>
                </a:cubicBezTo>
                <a:cubicBezTo>
                  <a:pt x="3401" y="3167"/>
                  <a:pt x="3400" y="3167"/>
                  <a:pt x="3400" y="31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keyword_155055">
            <a:extLst>
              <a:ext uri="{FF2B5EF4-FFF2-40B4-BE49-F238E27FC236}">
                <a16:creationId xmlns:a16="http://schemas.microsoft.com/office/drawing/2014/main" id="{14C394A3-A85C-4F70-BC86-67271B37F0A7}"/>
              </a:ext>
            </a:extLst>
          </p:cNvPr>
          <p:cNvSpPr/>
          <p:nvPr/>
        </p:nvSpPr>
        <p:spPr>
          <a:xfrm>
            <a:off x="7223271" y="2738412"/>
            <a:ext cx="609073" cy="609685"/>
          </a:xfrm>
          <a:custGeom>
            <a:avLst/>
            <a:gdLst>
              <a:gd name="connsiteX0" fmla="*/ 344806 w 606152"/>
              <a:gd name="connsiteY0" fmla="*/ 586292 h 606761"/>
              <a:gd name="connsiteX1" fmla="*/ 577276 w 606152"/>
              <a:gd name="connsiteY1" fmla="*/ 586292 h 606761"/>
              <a:gd name="connsiteX2" fmla="*/ 577276 w 606152"/>
              <a:gd name="connsiteY2" fmla="*/ 606761 h 606761"/>
              <a:gd name="connsiteX3" fmla="*/ 344806 w 606152"/>
              <a:gd name="connsiteY3" fmla="*/ 606761 h 606761"/>
              <a:gd name="connsiteX4" fmla="*/ 243070 w 606152"/>
              <a:gd name="connsiteY4" fmla="*/ 586292 h 606761"/>
              <a:gd name="connsiteX5" fmla="*/ 314468 w 606152"/>
              <a:gd name="connsiteY5" fmla="*/ 586292 h 606761"/>
              <a:gd name="connsiteX6" fmla="*/ 314468 w 606152"/>
              <a:gd name="connsiteY6" fmla="*/ 606761 h 606761"/>
              <a:gd name="connsiteX7" fmla="*/ 243070 w 606152"/>
              <a:gd name="connsiteY7" fmla="*/ 606761 h 606761"/>
              <a:gd name="connsiteX8" fmla="*/ 142065 w 606152"/>
              <a:gd name="connsiteY8" fmla="*/ 586292 h 606761"/>
              <a:gd name="connsiteX9" fmla="*/ 212732 w 606152"/>
              <a:gd name="connsiteY9" fmla="*/ 586292 h 606761"/>
              <a:gd name="connsiteX10" fmla="*/ 212732 w 606152"/>
              <a:gd name="connsiteY10" fmla="*/ 606761 h 606761"/>
              <a:gd name="connsiteX11" fmla="*/ 142065 w 606152"/>
              <a:gd name="connsiteY11" fmla="*/ 606761 h 606761"/>
              <a:gd name="connsiteX12" fmla="*/ 30460 w 606152"/>
              <a:gd name="connsiteY12" fmla="*/ 586292 h 606761"/>
              <a:gd name="connsiteX13" fmla="*/ 111727 w 606152"/>
              <a:gd name="connsiteY13" fmla="*/ 586292 h 606761"/>
              <a:gd name="connsiteX14" fmla="*/ 111727 w 606152"/>
              <a:gd name="connsiteY14" fmla="*/ 606761 h 606761"/>
              <a:gd name="connsiteX15" fmla="*/ 30460 w 606152"/>
              <a:gd name="connsiteY15" fmla="*/ 606761 h 606761"/>
              <a:gd name="connsiteX16" fmla="*/ 182272 w 606152"/>
              <a:gd name="connsiteY16" fmla="*/ 536216 h 606761"/>
              <a:gd name="connsiteX17" fmla="*/ 577276 w 606152"/>
              <a:gd name="connsiteY17" fmla="*/ 536216 h 606761"/>
              <a:gd name="connsiteX18" fmla="*/ 577276 w 606152"/>
              <a:gd name="connsiteY18" fmla="*/ 555954 h 606761"/>
              <a:gd name="connsiteX19" fmla="*/ 182272 w 606152"/>
              <a:gd name="connsiteY19" fmla="*/ 555954 h 606761"/>
              <a:gd name="connsiteX20" fmla="*/ 30460 w 606152"/>
              <a:gd name="connsiteY20" fmla="*/ 536216 h 606761"/>
              <a:gd name="connsiteX21" fmla="*/ 151934 w 606152"/>
              <a:gd name="connsiteY21" fmla="*/ 536216 h 606761"/>
              <a:gd name="connsiteX22" fmla="*/ 151934 w 606152"/>
              <a:gd name="connsiteY22" fmla="*/ 555954 h 606761"/>
              <a:gd name="connsiteX23" fmla="*/ 30460 w 606152"/>
              <a:gd name="connsiteY23" fmla="*/ 555954 h 606761"/>
              <a:gd name="connsiteX24" fmla="*/ 506609 w 606152"/>
              <a:gd name="connsiteY24" fmla="*/ 485409 h 606761"/>
              <a:gd name="connsiteX25" fmla="*/ 577276 w 606152"/>
              <a:gd name="connsiteY25" fmla="*/ 485409 h 606761"/>
              <a:gd name="connsiteX26" fmla="*/ 577276 w 606152"/>
              <a:gd name="connsiteY26" fmla="*/ 505878 h 606761"/>
              <a:gd name="connsiteX27" fmla="*/ 506609 w 606152"/>
              <a:gd name="connsiteY27" fmla="*/ 505878 h 606761"/>
              <a:gd name="connsiteX28" fmla="*/ 405604 w 606152"/>
              <a:gd name="connsiteY28" fmla="*/ 485409 h 606761"/>
              <a:gd name="connsiteX29" fmla="*/ 476271 w 606152"/>
              <a:gd name="connsiteY29" fmla="*/ 485409 h 606761"/>
              <a:gd name="connsiteX30" fmla="*/ 476271 w 606152"/>
              <a:gd name="connsiteY30" fmla="*/ 505878 h 606761"/>
              <a:gd name="connsiteX31" fmla="*/ 405604 w 606152"/>
              <a:gd name="connsiteY31" fmla="*/ 505878 h 606761"/>
              <a:gd name="connsiteX32" fmla="*/ 132196 w 606152"/>
              <a:gd name="connsiteY32" fmla="*/ 485409 h 606761"/>
              <a:gd name="connsiteX33" fmla="*/ 375266 w 606152"/>
              <a:gd name="connsiteY33" fmla="*/ 485409 h 606761"/>
              <a:gd name="connsiteX34" fmla="*/ 375266 w 606152"/>
              <a:gd name="connsiteY34" fmla="*/ 505878 h 606761"/>
              <a:gd name="connsiteX35" fmla="*/ 132196 w 606152"/>
              <a:gd name="connsiteY35" fmla="*/ 505878 h 606761"/>
              <a:gd name="connsiteX36" fmla="*/ 527200 w 606152"/>
              <a:gd name="connsiteY36" fmla="*/ 434602 h 606761"/>
              <a:gd name="connsiteX37" fmla="*/ 577276 w 606152"/>
              <a:gd name="connsiteY37" fmla="*/ 434602 h 606761"/>
              <a:gd name="connsiteX38" fmla="*/ 577276 w 606152"/>
              <a:gd name="connsiteY38" fmla="*/ 455071 h 606761"/>
              <a:gd name="connsiteX39" fmla="*/ 527200 w 606152"/>
              <a:gd name="connsiteY39" fmla="*/ 455071 h 606761"/>
              <a:gd name="connsiteX40" fmla="*/ 233201 w 606152"/>
              <a:gd name="connsiteY40" fmla="*/ 434602 h 606761"/>
              <a:gd name="connsiteX41" fmla="*/ 375266 w 606152"/>
              <a:gd name="connsiteY41" fmla="*/ 434602 h 606761"/>
              <a:gd name="connsiteX42" fmla="*/ 375266 w 606152"/>
              <a:gd name="connsiteY42" fmla="*/ 455071 h 606761"/>
              <a:gd name="connsiteX43" fmla="*/ 233201 w 606152"/>
              <a:gd name="connsiteY43" fmla="*/ 455071 h 606761"/>
              <a:gd name="connsiteX44" fmla="*/ 467925 w 606152"/>
              <a:gd name="connsiteY44" fmla="*/ 245028 h 606761"/>
              <a:gd name="connsiteX45" fmla="*/ 427687 w 606152"/>
              <a:gd name="connsiteY45" fmla="*/ 285226 h 606761"/>
              <a:gd name="connsiteX46" fmla="*/ 467925 w 606152"/>
              <a:gd name="connsiteY46" fmla="*/ 325424 h 606761"/>
              <a:gd name="connsiteX47" fmla="*/ 508922 w 606152"/>
              <a:gd name="connsiteY47" fmla="*/ 285226 h 606761"/>
              <a:gd name="connsiteX48" fmla="*/ 467925 w 606152"/>
              <a:gd name="connsiteY48" fmla="*/ 245028 h 606761"/>
              <a:gd name="connsiteX49" fmla="*/ 467925 w 606152"/>
              <a:gd name="connsiteY49" fmla="*/ 224550 h 606761"/>
              <a:gd name="connsiteX50" fmla="*/ 528662 w 606152"/>
              <a:gd name="connsiteY50" fmla="*/ 285226 h 606761"/>
              <a:gd name="connsiteX51" fmla="*/ 467925 w 606152"/>
              <a:gd name="connsiteY51" fmla="*/ 345902 h 606761"/>
              <a:gd name="connsiteX52" fmla="*/ 407188 w 606152"/>
              <a:gd name="connsiteY52" fmla="*/ 285226 h 606761"/>
              <a:gd name="connsiteX53" fmla="*/ 467925 w 606152"/>
              <a:gd name="connsiteY53" fmla="*/ 224550 h 606761"/>
              <a:gd name="connsiteX54" fmla="*/ 469426 w 606152"/>
              <a:gd name="connsiteY54" fmla="*/ 172169 h 606761"/>
              <a:gd name="connsiteX55" fmla="*/ 369920 w 606152"/>
              <a:gd name="connsiteY55" fmla="*/ 227537 h 606761"/>
              <a:gd name="connsiteX56" fmla="*/ 360805 w 606152"/>
              <a:gd name="connsiteY56" fmla="*/ 232846 h 606761"/>
              <a:gd name="connsiteX57" fmla="*/ 20509 w 606152"/>
              <a:gd name="connsiteY57" fmla="*/ 232846 h 606761"/>
              <a:gd name="connsiteX58" fmla="*/ 20509 w 606152"/>
              <a:gd name="connsiteY58" fmla="*/ 475558 h 606761"/>
              <a:gd name="connsiteX59" fmla="*/ 60767 w 606152"/>
              <a:gd name="connsiteY59" fmla="*/ 475558 h 606761"/>
              <a:gd name="connsiteX60" fmla="*/ 60767 w 606152"/>
              <a:gd name="connsiteY60" fmla="*/ 303384 h 606761"/>
              <a:gd name="connsiteX61" fmla="*/ 71401 w 606152"/>
              <a:gd name="connsiteY61" fmla="*/ 293524 h 606761"/>
              <a:gd name="connsiteX62" fmla="*/ 142043 w 606152"/>
              <a:gd name="connsiteY62" fmla="*/ 293524 h 606761"/>
              <a:gd name="connsiteX63" fmla="*/ 151918 w 606152"/>
              <a:gd name="connsiteY63" fmla="*/ 303384 h 606761"/>
              <a:gd name="connsiteX64" fmla="*/ 151918 w 606152"/>
              <a:gd name="connsiteY64" fmla="*/ 394401 h 606761"/>
              <a:gd name="connsiteX65" fmla="*/ 192936 w 606152"/>
              <a:gd name="connsiteY65" fmla="*/ 394401 h 606761"/>
              <a:gd name="connsiteX66" fmla="*/ 192936 w 606152"/>
              <a:gd name="connsiteY66" fmla="*/ 303384 h 606761"/>
              <a:gd name="connsiteX67" fmla="*/ 202810 w 606152"/>
              <a:gd name="connsiteY67" fmla="*/ 293524 h 606761"/>
              <a:gd name="connsiteX68" fmla="*/ 343334 w 606152"/>
              <a:gd name="connsiteY68" fmla="*/ 293524 h 606761"/>
              <a:gd name="connsiteX69" fmla="*/ 353968 w 606152"/>
              <a:gd name="connsiteY69" fmla="*/ 302626 h 606761"/>
              <a:gd name="connsiteX70" fmla="*/ 469426 w 606152"/>
              <a:gd name="connsiteY70" fmla="*/ 404261 h 606761"/>
              <a:gd name="connsiteX71" fmla="*/ 585643 w 606152"/>
              <a:gd name="connsiteY71" fmla="*/ 288215 h 606761"/>
              <a:gd name="connsiteX72" fmla="*/ 469426 w 606152"/>
              <a:gd name="connsiteY72" fmla="*/ 172169 h 606761"/>
              <a:gd name="connsiteX73" fmla="*/ 469426 w 606152"/>
              <a:gd name="connsiteY73" fmla="*/ 151690 h 606761"/>
              <a:gd name="connsiteX74" fmla="*/ 606152 w 606152"/>
              <a:gd name="connsiteY74" fmla="*/ 288215 h 606761"/>
              <a:gd name="connsiteX75" fmla="*/ 469426 w 606152"/>
              <a:gd name="connsiteY75" fmla="*/ 424740 h 606761"/>
              <a:gd name="connsiteX76" fmla="*/ 334219 w 606152"/>
              <a:gd name="connsiteY76" fmla="*/ 313245 h 606761"/>
              <a:gd name="connsiteX77" fmla="*/ 212685 w 606152"/>
              <a:gd name="connsiteY77" fmla="*/ 313245 h 606761"/>
              <a:gd name="connsiteX78" fmla="*/ 212685 w 606152"/>
              <a:gd name="connsiteY78" fmla="*/ 404261 h 606761"/>
              <a:gd name="connsiteX79" fmla="*/ 202810 w 606152"/>
              <a:gd name="connsiteY79" fmla="*/ 414880 h 606761"/>
              <a:gd name="connsiteX80" fmla="*/ 142043 w 606152"/>
              <a:gd name="connsiteY80" fmla="*/ 414880 h 606761"/>
              <a:gd name="connsiteX81" fmla="*/ 132168 w 606152"/>
              <a:gd name="connsiteY81" fmla="*/ 404261 h 606761"/>
              <a:gd name="connsiteX82" fmla="*/ 132168 w 606152"/>
              <a:gd name="connsiteY82" fmla="*/ 313245 h 606761"/>
              <a:gd name="connsiteX83" fmla="*/ 81276 w 606152"/>
              <a:gd name="connsiteY83" fmla="*/ 313245 h 606761"/>
              <a:gd name="connsiteX84" fmla="*/ 81276 w 606152"/>
              <a:gd name="connsiteY84" fmla="*/ 485418 h 606761"/>
              <a:gd name="connsiteX85" fmla="*/ 71401 w 606152"/>
              <a:gd name="connsiteY85" fmla="*/ 495278 h 606761"/>
              <a:gd name="connsiteX86" fmla="*/ 10634 w 606152"/>
              <a:gd name="connsiteY86" fmla="*/ 495278 h 606761"/>
              <a:gd name="connsiteX87" fmla="*/ 0 w 606152"/>
              <a:gd name="connsiteY87" fmla="*/ 485418 h 606761"/>
              <a:gd name="connsiteX88" fmla="*/ 0 w 606152"/>
              <a:gd name="connsiteY88" fmla="*/ 222228 h 606761"/>
              <a:gd name="connsiteX89" fmla="*/ 10634 w 606152"/>
              <a:gd name="connsiteY89" fmla="*/ 212368 h 606761"/>
              <a:gd name="connsiteX90" fmla="*/ 355488 w 606152"/>
              <a:gd name="connsiteY90" fmla="*/ 212368 h 606761"/>
              <a:gd name="connsiteX91" fmla="*/ 469426 w 606152"/>
              <a:gd name="connsiteY91" fmla="*/ 151690 h 606761"/>
              <a:gd name="connsiteX92" fmla="*/ 30460 w 606152"/>
              <a:gd name="connsiteY92" fmla="*/ 151690 h 606761"/>
              <a:gd name="connsiteX93" fmla="*/ 334206 w 606152"/>
              <a:gd name="connsiteY93" fmla="*/ 151690 h 606761"/>
              <a:gd name="connsiteX94" fmla="*/ 334206 w 606152"/>
              <a:gd name="connsiteY94" fmla="*/ 172159 h 606761"/>
              <a:gd name="connsiteX95" fmla="*/ 30460 w 606152"/>
              <a:gd name="connsiteY95" fmla="*/ 172159 h 606761"/>
              <a:gd name="connsiteX96" fmla="*/ 233201 w 606152"/>
              <a:gd name="connsiteY96" fmla="*/ 100883 h 606761"/>
              <a:gd name="connsiteX97" fmla="*/ 577276 w 606152"/>
              <a:gd name="connsiteY97" fmla="*/ 100883 h 606761"/>
              <a:gd name="connsiteX98" fmla="*/ 577276 w 606152"/>
              <a:gd name="connsiteY98" fmla="*/ 121352 h 606761"/>
              <a:gd name="connsiteX99" fmla="*/ 233201 w 606152"/>
              <a:gd name="connsiteY99" fmla="*/ 121352 h 606761"/>
              <a:gd name="connsiteX100" fmla="*/ 132196 w 606152"/>
              <a:gd name="connsiteY100" fmla="*/ 100883 h 606761"/>
              <a:gd name="connsiteX101" fmla="*/ 202863 w 606152"/>
              <a:gd name="connsiteY101" fmla="*/ 100883 h 606761"/>
              <a:gd name="connsiteX102" fmla="*/ 202863 w 606152"/>
              <a:gd name="connsiteY102" fmla="*/ 121352 h 606761"/>
              <a:gd name="connsiteX103" fmla="*/ 132196 w 606152"/>
              <a:gd name="connsiteY103" fmla="*/ 121352 h 606761"/>
              <a:gd name="connsiteX104" fmla="*/ 30460 w 606152"/>
              <a:gd name="connsiteY104" fmla="*/ 100883 h 606761"/>
              <a:gd name="connsiteX105" fmla="*/ 101858 w 606152"/>
              <a:gd name="connsiteY105" fmla="*/ 100883 h 606761"/>
              <a:gd name="connsiteX106" fmla="*/ 101858 w 606152"/>
              <a:gd name="connsiteY106" fmla="*/ 121352 h 606761"/>
              <a:gd name="connsiteX107" fmla="*/ 30460 w 606152"/>
              <a:gd name="connsiteY107" fmla="*/ 121352 h 606761"/>
              <a:gd name="connsiteX108" fmla="*/ 455802 w 606152"/>
              <a:gd name="connsiteY108" fmla="*/ 50807 h 606761"/>
              <a:gd name="connsiteX109" fmla="*/ 577276 w 606152"/>
              <a:gd name="connsiteY109" fmla="*/ 50807 h 606761"/>
              <a:gd name="connsiteX110" fmla="*/ 577276 w 606152"/>
              <a:gd name="connsiteY110" fmla="*/ 70545 h 606761"/>
              <a:gd name="connsiteX111" fmla="*/ 455802 w 606152"/>
              <a:gd name="connsiteY111" fmla="*/ 70545 h 606761"/>
              <a:gd name="connsiteX112" fmla="*/ 30460 w 606152"/>
              <a:gd name="connsiteY112" fmla="*/ 50807 h 606761"/>
              <a:gd name="connsiteX113" fmla="*/ 425342 w 606152"/>
              <a:gd name="connsiteY113" fmla="*/ 50807 h 606761"/>
              <a:gd name="connsiteX114" fmla="*/ 425342 w 606152"/>
              <a:gd name="connsiteY114" fmla="*/ 70545 h 606761"/>
              <a:gd name="connsiteX115" fmla="*/ 30460 w 606152"/>
              <a:gd name="connsiteY115" fmla="*/ 70545 h 606761"/>
              <a:gd name="connsiteX116" fmla="*/ 496740 w 606152"/>
              <a:gd name="connsiteY116" fmla="*/ 0 h 606761"/>
              <a:gd name="connsiteX117" fmla="*/ 577276 w 606152"/>
              <a:gd name="connsiteY117" fmla="*/ 0 h 606761"/>
              <a:gd name="connsiteX118" fmla="*/ 577276 w 606152"/>
              <a:gd name="connsiteY118" fmla="*/ 20469 h 606761"/>
              <a:gd name="connsiteX119" fmla="*/ 496740 w 606152"/>
              <a:gd name="connsiteY119" fmla="*/ 20469 h 606761"/>
              <a:gd name="connsiteX120" fmla="*/ 395004 w 606152"/>
              <a:gd name="connsiteY120" fmla="*/ 0 h 606761"/>
              <a:gd name="connsiteX121" fmla="*/ 466402 w 606152"/>
              <a:gd name="connsiteY121" fmla="*/ 0 h 606761"/>
              <a:gd name="connsiteX122" fmla="*/ 466402 w 606152"/>
              <a:gd name="connsiteY122" fmla="*/ 20469 h 606761"/>
              <a:gd name="connsiteX123" fmla="*/ 395004 w 606152"/>
              <a:gd name="connsiteY123" fmla="*/ 20469 h 606761"/>
              <a:gd name="connsiteX124" fmla="*/ 293999 w 606152"/>
              <a:gd name="connsiteY124" fmla="*/ 0 h 606761"/>
              <a:gd name="connsiteX125" fmla="*/ 364666 w 606152"/>
              <a:gd name="connsiteY125" fmla="*/ 0 h 606761"/>
              <a:gd name="connsiteX126" fmla="*/ 364666 w 606152"/>
              <a:gd name="connsiteY126" fmla="*/ 20469 h 606761"/>
              <a:gd name="connsiteX127" fmla="*/ 293999 w 606152"/>
              <a:gd name="connsiteY127" fmla="*/ 20469 h 606761"/>
              <a:gd name="connsiteX128" fmla="*/ 30460 w 606152"/>
              <a:gd name="connsiteY128" fmla="*/ 0 h 606761"/>
              <a:gd name="connsiteX129" fmla="*/ 263539 w 606152"/>
              <a:gd name="connsiteY129" fmla="*/ 0 h 606761"/>
              <a:gd name="connsiteX130" fmla="*/ 263539 w 606152"/>
              <a:gd name="connsiteY130" fmla="*/ 20469 h 606761"/>
              <a:gd name="connsiteX131" fmla="*/ 30460 w 606152"/>
              <a:gd name="connsiteY131" fmla="*/ 20469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606152" h="606761">
                <a:moveTo>
                  <a:pt x="344806" y="586292"/>
                </a:moveTo>
                <a:lnTo>
                  <a:pt x="577276" y="586292"/>
                </a:lnTo>
                <a:lnTo>
                  <a:pt x="577276" y="606761"/>
                </a:lnTo>
                <a:lnTo>
                  <a:pt x="344806" y="606761"/>
                </a:lnTo>
                <a:close/>
                <a:moveTo>
                  <a:pt x="243070" y="586292"/>
                </a:moveTo>
                <a:lnTo>
                  <a:pt x="314468" y="586292"/>
                </a:lnTo>
                <a:lnTo>
                  <a:pt x="314468" y="606761"/>
                </a:lnTo>
                <a:lnTo>
                  <a:pt x="243070" y="606761"/>
                </a:lnTo>
                <a:close/>
                <a:moveTo>
                  <a:pt x="142065" y="586292"/>
                </a:moveTo>
                <a:lnTo>
                  <a:pt x="212732" y="586292"/>
                </a:lnTo>
                <a:lnTo>
                  <a:pt x="212732" y="606761"/>
                </a:lnTo>
                <a:lnTo>
                  <a:pt x="142065" y="606761"/>
                </a:lnTo>
                <a:close/>
                <a:moveTo>
                  <a:pt x="30460" y="586292"/>
                </a:moveTo>
                <a:lnTo>
                  <a:pt x="111727" y="586292"/>
                </a:lnTo>
                <a:lnTo>
                  <a:pt x="111727" y="606761"/>
                </a:lnTo>
                <a:lnTo>
                  <a:pt x="30460" y="606761"/>
                </a:lnTo>
                <a:close/>
                <a:moveTo>
                  <a:pt x="182272" y="536216"/>
                </a:moveTo>
                <a:lnTo>
                  <a:pt x="577276" y="536216"/>
                </a:lnTo>
                <a:lnTo>
                  <a:pt x="577276" y="555954"/>
                </a:lnTo>
                <a:lnTo>
                  <a:pt x="182272" y="555954"/>
                </a:lnTo>
                <a:close/>
                <a:moveTo>
                  <a:pt x="30460" y="536216"/>
                </a:moveTo>
                <a:lnTo>
                  <a:pt x="151934" y="536216"/>
                </a:lnTo>
                <a:lnTo>
                  <a:pt x="151934" y="555954"/>
                </a:lnTo>
                <a:lnTo>
                  <a:pt x="30460" y="555954"/>
                </a:lnTo>
                <a:close/>
                <a:moveTo>
                  <a:pt x="506609" y="485409"/>
                </a:moveTo>
                <a:lnTo>
                  <a:pt x="577276" y="485409"/>
                </a:lnTo>
                <a:lnTo>
                  <a:pt x="577276" y="505878"/>
                </a:lnTo>
                <a:lnTo>
                  <a:pt x="506609" y="505878"/>
                </a:lnTo>
                <a:close/>
                <a:moveTo>
                  <a:pt x="405604" y="485409"/>
                </a:moveTo>
                <a:lnTo>
                  <a:pt x="476271" y="485409"/>
                </a:lnTo>
                <a:lnTo>
                  <a:pt x="476271" y="505878"/>
                </a:lnTo>
                <a:lnTo>
                  <a:pt x="405604" y="505878"/>
                </a:lnTo>
                <a:close/>
                <a:moveTo>
                  <a:pt x="132196" y="485409"/>
                </a:moveTo>
                <a:lnTo>
                  <a:pt x="375266" y="485409"/>
                </a:lnTo>
                <a:lnTo>
                  <a:pt x="375266" y="505878"/>
                </a:lnTo>
                <a:lnTo>
                  <a:pt x="132196" y="505878"/>
                </a:lnTo>
                <a:close/>
                <a:moveTo>
                  <a:pt x="527200" y="434602"/>
                </a:moveTo>
                <a:lnTo>
                  <a:pt x="577276" y="434602"/>
                </a:lnTo>
                <a:lnTo>
                  <a:pt x="577276" y="455071"/>
                </a:lnTo>
                <a:lnTo>
                  <a:pt x="527200" y="455071"/>
                </a:lnTo>
                <a:close/>
                <a:moveTo>
                  <a:pt x="233201" y="434602"/>
                </a:moveTo>
                <a:lnTo>
                  <a:pt x="375266" y="434602"/>
                </a:lnTo>
                <a:lnTo>
                  <a:pt x="375266" y="455071"/>
                </a:lnTo>
                <a:lnTo>
                  <a:pt x="233201" y="455071"/>
                </a:lnTo>
                <a:close/>
                <a:moveTo>
                  <a:pt x="467925" y="245028"/>
                </a:moveTo>
                <a:cubicBezTo>
                  <a:pt x="445908" y="245028"/>
                  <a:pt x="427687" y="263231"/>
                  <a:pt x="427687" y="285226"/>
                </a:cubicBezTo>
                <a:cubicBezTo>
                  <a:pt x="427687" y="307221"/>
                  <a:pt x="445908" y="325424"/>
                  <a:pt x="467925" y="325424"/>
                </a:cubicBezTo>
                <a:cubicBezTo>
                  <a:pt x="490701" y="325424"/>
                  <a:pt x="508922" y="307221"/>
                  <a:pt x="508922" y="285226"/>
                </a:cubicBezTo>
                <a:cubicBezTo>
                  <a:pt x="508922" y="263231"/>
                  <a:pt x="490701" y="245028"/>
                  <a:pt x="467925" y="245028"/>
                </a:cubicBezTo>
                <a:close/>
                <a:moveTo>
                  <a:pt x="467925" y="224550"/>
                </a:moveTo>
                <a:cubicBezTo>
                  <a:pt x="501330" y="224550"/>
                  <a:pt x="528662" y="251854"/>
                  <a:pt x="528662" y="285226"/>
                </a:cubicBezTo>
                <a:cubicBezTo>
                  <a:pt x="528662" y="318598"/>
                  <a:pt x="501330" y="345902"/>
                  <a:pt x="467925" y="345902"/>
                </a:cubicBezTo>
                <a:cubicBezTo>
                  <a:pt x="434520" y="345902"/>
                  <a:pt x="407188" y="318598"/>
                  <a:pt x="407188" y="285226"/>
                </a:cubicBezTo>
                <a:cubicBezTo>
                  <a:pt x="407188" y="251854"/>
                  <a:pt x="434520" y="224550"/>
                  <a:pt x="467925" y="224550"/>
                </a:cubicBezTo>
                <a:close/>
                <a:moveTo>
                  <a:pt x="469426" y="172169"/>
                </a:moveTo>
                <a:cubicBezTo>
                  <a:pt x="428408" y="172169"/>
                  <a:pt x="390429" y="193406"/>
                  <a:pt x="369920" y="227537"/>
                </a:cubicBezTo>
                <a:cubicBezTo>
                  <a:pt x="367641" y="230571"/>
                  <a:pt x="364603" y="232846"/>
                  <a:pt x="360805" y="232846"/>
                </a:cubicBezTo>
                <a:lnTo>
                  <a:pt x="20509" y="232846"/>
                </a:lnTo>
                <a:lnTo>
                  <a:pt x="20509" y="475558"/>
                </a:lnTo>
                <a:lnTo>
                  <a:pt x="60767" y="475558"/>
                </a:lnTo>
                <a:lnTo>
                  <a:pt x="60767" y="303384"/>
                </a:lnTo>
                <a:cubicBezTo>
                  <a:pt x="60767" y="297317"/>
                  <a:pt x="65325" y="293524"/>
                  <a:pt x="71401" y="293524"/>
                </a:cubicBezTo>
                <a:lnTo>
                  <a:pt x="142043" y="293524"/>
                </a:lnTo>
                <a:cubicBezTo>
                  <a:pt x="148120" y="293524"/>
                  <a:pt x="151918" y="297317"/>
                  <a:pt x="151918" y="303384"/>
                </a:cubicBezTo>
                <a:lnTo>
                  <a:pt x="151918" y="394401"/>
                </a:lnTo>
                <a:lnTo>
                  <a:pt x="192936" y="394401"/>
                </a:lnTo>
                <a:lnTo>
                  <a:pt x="192936" y="303384"/>
                </a:lnTo>
                <a:cubicBezTo>
                  <a:pt x="192936" y="297317"/>
                  <a:pt x="196734" y="293524"/>
                  <a:pt x="202810" y="293524"/>
                </a:cubicBezTo>
                <a:lnTo>
                  <a:pt x="343334" y="293524"/>
                </a:lnTo>
                <a:cubicBezTo>
                  <a:pt x="348651" y="293524"/>
                  <a:pt x="352449" y="297317"/>
                  <a:pt x="353968" y="302626"/>
                </a:cubicBezTo>
                <a:cubicBezTo>
                  <a:pt x="360045" y="361028"/>
                  <a:pt x="409418" y="404261"/>
                  <a:pt x="469426" y="404261"/>
                </a:cubicBezTo>
                <a:cubicBezTo>
                  <a:pt x="533231" y="404261"/>
                  <a:pt x="585643" y="351927"/>
                  <a:pt x="585643" y="288215"/>
                </a:cubicBezTo>
                <a:cubicBezTo>
                  <a:pt x="585643" y="224503"/>
                  <a:pt x="533231" y="172169"/>
                  <a:pt x="469426" y="172169"/>
                </a:cubicBezTo>
                <a:close/>
                <a:moveTo>
                  <a:pt x="469426" y="151690"/>
                </a:moveTo>
                <a:cubicBezTo>
                  <a:pt x="543866" y="151690"/>
                  <a:pt x="606152" y="213126"/>
                  <a:pt x="606152" y="288215"/>
                </a:cubicBezTo>
                <a:cubicBezTo>
                  <a:pt x="606152" y="363304"/>
                  <a:pt x="543866" y="424740"/>
                  <a:pt x="469426" y="424740"/>
                </a:cubicBezTo>
                <a:cubicBezTo>
                  <a:pt x="402582" y="424740"/>
                  <a:pt x="346373" y="376956"/>
                  <a:pt x="334219" y="313245"/>
                </a:cubicBezTo>
                <a:lnTo>
                  <a:pt x="212685" y="313245"/>
                </a:lnTo>
                <a:lnTo>
                  <a:pt x="212685" y="404261"/>
                </a:lnTo>
                <a:cubicBezTo>
                  <a:pt x="212685" y="410329"/>
                  <a:pt x="208887" y="414880"/>
                  <a:pt x="202810" y="414880"/>
                </a:cubicBezTo>
                <a:lnTo>
                  <a:pt x="142043" y="414880"/>
                </a:lnTo>
                <a:cubicBezTo>
                  <a:pt x="135966" y="414880"/>
                  <a:pt x="132168" y="410329"/>
                  <a:pt x="132168" y="404261"/>
                </a:cubicBezTo>
                <a:lnTo>
                  <a:pt x="132168" y="313245"/>
                </a:lnTo>
                <a:lnTo>
                  <a:pt x="81276" y="313245"/>
                </a:lnTo>
                <a:lnTo>
                  <a:pt x="81276" y="485418"/>
                </a:lnTo>
                <a:cubicBezTo>
                  <a:pt x="81276" y="491486"/>
                  <a:pt x="77478" y="495278"/>
                  <a:pt x="71401" y="495278"/>
                </a:cubicBezTo>
                <a:lnTo>
                  <a:pt x="10634" y="495278"/>
                </a:lnTo>
                <a:cubicBezTo>
                  <a:pt x="4558" y="495278"/>
                  <a:pt x="0" y="491486"/>
                  <a:pt x="0" y="485418"/>
                </a:cubicBezTo>
                <a:lnTo>
                  <a:pt x="0" y="222228"/>
                </a:lnTo>
                <a:cubicBezTo>
                  <a:pt x="0" y="216160"/>
                  <a:pt x="4558" y="212368"/>
                  <a:pt x="10634" y="212368"/>
                </a:cubicBezTo>
                <a:lnTo>
                  <a:pt x="355488" y="212368"/>
                </a:lnTo>
                <a:cubicBezTo>
                  <a:pt x="381314" y="175203"/>
                  <a:pt x="424610" y="151690"/>
                  <a:pt x="469426" y="151690"/>
                </a:cubicBezTo>
                <a:close/>
                <a:moveTo>
                  <a:pt x="30460" y="151690"/>
                </a:moveTo>
                <a:lnTo>
                  <a:pt x="334206" y="151690"/>
                </a:lnTo>
                <a:lnTo>
                  <a:pt x="334206" y="172159"/>
                </a:lnTo>
                <a:lnTo>
                  <a:pt x="30460" y="172159"/>
                </a:lnTo>
                <a:close/>
                <a:moveTo>
                  <a:pt x="233201" y="100883"/>
                </a:moveTo>
                <a:lnTo>
                  <a:pt x="577276" y="100883"/>
                </a:lnTo>
                <a:lnTo>
                  <a:pt x="577276" y="121352"/>
                </a:lnTo>
                <a:lnTo>
                  <a:pt x="233201" y="121352"/>
                </a:lnTo>
                <a:close/>
                <a:moveTo>
                  <a:pt x="132196" y="100883"/>
                </a:moveTo>
                <a:lnTo>
                  <a:pt x="202863" y="100883"/>
                </a:lnTo>
                <a:lnTo>
                  <a:pt x="202863" y="121352"/>
                </a:lnTo>
                <a:lnTo>
                  <a:pt x="132196" y="121352"/>
                </a:lnTo>
                <a:close/>
                <a:moveTo>
                  <a:pt x="30460" y="100883"/>
                </a:moveTo>
                <a:lnTo>
                  <a:pt x="101858" y="100883"/>
                </a:lnTo>
                <a:lnTo>
                  <a:pt x="101858" y="121352"/>
                </a:lnTo>
                <a:lnTo>
                  <a:pt x="30460" y="121352"/>
                </a:lnTo>
                <a:close/>
                <a:moveTo>
                  <a:pt x="455802" y="50807"/>
                </a:moveTo>
                <a:lnTo>
                  <a:pt x="577276" y="50807"/>
                </a:lnTo>
                <a:lnTo>
                  <a:pt x="577276" y="70545"/>
                </a:lnTo>
                <a:lnTo>
                  <a:pt x="455802" y="70545"/>
                </a:lnTo>
                <a:close/>
                <a:moveTo>
                  <a:pt x="30460" y="50807"/>
                </a:moveTo>
                <a:lnTo>
                  <a:pt x="425342" y="50807"/>
                </a:lnTo>
                <a:lnTo>
                  <a:pt x="425342" y="70545"/>
                </a:lnTo>
                <a:lnTo>
                  <a:pt x="30460" y="70545"/>
                </a:lnTo>
                <a:close/>
                <a:moveTo>
                  <a:pt x="496740" y="0"/>
                </a:moveTo>
                <a:lnTo>
                  <a:pt x="577276" y="0"/>
                </a:lnTo>
                <a:lnTo>
                  <a:pt x="577276" y="20469"/>
                </a:lnTo>
                <a:lnTo>
                  <a:pt x="496740" y="20469"/>
                </a:lnTo>
                <a:close/>
                <a:moveTo>
                  <a:pt x="395004" y="0"/>
                </a:moveTo>
                <a:lnTo>
                  <a:pt x="466402" y="0"/>
                </a:lnTo>
                <a:lnTo>
                  <a:pt x="466402" y="20469"/>
                </a:lnTo>
                <a:lnTo>
                  <a:pt x="395004" y="20469"/>
                </a:lnTo>
                <a:close/>
                <a:moveTo>
                  <a:pt x="293999" y="0"/>
                </a:moveTo>
                <a:lnTo>
                  <a:pt x="364666" y="0"/>
                </a:lnTo>
                <a:lnTo>
                  <a:pt x="364666" y="20469"/>
                </a:lnTo>
                <a:lnTo>
                  <a:pt x="293999" y="20469"/>
                </a:lnTo>
                <a:close/>
                <a:moveTo>
                  <a:pt x="30460" y="0"/>
                </a:moveTo>
                <a:lnTo>
                  <a:pt x="263539" y="0"/>
                </a:lnTo>
                <a:lnTo>
                  <a:pt x="263539" y="20469"/>
                </a:lnTo>
                <a:lnTo>
                  <a:pt x="30460" y="204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exchange_302347">
            <a:extLst>
              <a:ext uri="{FF2B5EF4-FFF2-40B4-BE49-F238E27FC236}">
                <a16:creationId xmlns:a16="http://schemas.microsoft.com/office/drawing/2014/main" id="{C2605D81-25E0-4201-8CD1-D9A9EC025E82}"/>
              </a:ext>
            </a:extLst>
          </p:cNvPr>
          <p:cNvSpPr/>
          <p:nvPr/>
        </p:nvSpPr>
        <p:spPr>
          <a:xfrm>
            <a:off x="10090738" y="2751713"/>
            <a:ext cx="609685" cy="562235"/>
          </a:xfrm>
          <a:custGeom>
            <a:avLst/>
            <a:gdLst>
              <a:gd name="connsiteX0" fmla="*/ 207571 w 607639"/>
              <a:gd name="connsiteY0" fmla="*/ 450193 h 560349"/>
              <a:gd name="connsiteX1" fmla="*/ 220742 w 607639"/>
              <a:gd name="connsiteY1" fmla="*/ 456234 h 560349"/>
              <a:gd name="connsiteX2" fmla="*/ 214690 w 607639"/>
              <a:gd name="connsiteY2" fmla="*/ 469382 h 560349"/>
              <a:gd name="connsiteX3" fmla="*/ 169304 w 607639"/>
              <a:gd name="connsiteY3" fmla="*/ 484217 h 560349"/>
              <a:gd name="connsiteX4" fmla="*/ 303772 w 607639"/>
              <a:gd name="connsiteY4" fmla="*/ 512822 h 560349"/>
              <a:gd name="connsiteX5" fmla="*/ 461734 w 607639"/>
              <a:gd name="connsiteY5" fmla="*/ 473468 h 560349"/>
              <a:gd name="connsiteX6" fmla="*/ 474905 w 607639"/>
              <a:gd name="connsiteY6" fmla="*/ 478443 h 560349"/>
              <a:gd name="connsiteX7" fmla="*/ 469833 w 607639"/>
              <a:gd name="connsiteY7" fmla="*/ 491590 h 560349"/>
              <a:gd name="connsiteX8" fmla="*/ 303772 w 607639"/>
              <a:gd name="connsiteY8" fmla="*/ 533077 h 560349"/>
              <a:gd name="connsiteX9" fmla="*/ 160405 w 607639"/>
              <a:gd name="connsiteY9" fmla="*/ 502162 h 560349"/>
              <a:gd name="connsiteX10" fmla="*/ 175178 w 607639"/>
              <a:gd name="connsiteY10" fmla="*/ 547201 h 560349"/>
              <a:gd name="connsiteX11" fmla="*/ 169126 w 607639"/>
              <a:gd name="connsiteY11" fmla="*/ 560349 h 560349"/>
              <a:gd name="connsiteX12" fmla="*/ 164053 w 607639"/>
              <a:gd name="connsiteY12" fmla="*/ 560349 h 560349"/>
              <a:gd name="connsiteX13" fmla="*/ 154976 w 607639"/>
              <a:gd name="connsiteY13" fmla="*/ 553242 h 560349"/>
              <a:gd name="connsiteX14" fmla="*/ 133529 w 607639"/>
              <a:gd name="connsiteY14" fmla="*/ 488126 h 560349"/>
              <a:gd name="connsiteX15" fmla="*/ 132639 w 607639"/>
              <a:gd name="connsiteY15" fmla="*/ 478443 h 560349"/>
              <a:gd name="connsiteX16" fmla="*/ 136822 w 607639"/>
              <a:gd name="connsiteY16" fmla="*/ 473912 h 560349"/>
              <a:gd name="connsiteX17" fmla="*/ 139758 w 607639"/>
              <a:gd name="connsiteY17" fmla="*/ 472402 h 560349"/>
              <a:gd name="connsiteX18" fmla="*/ 394921 w 607639"/>
              <a:gd name="connsiteY18" fmla="*/ 351122 h 560349"/>
              <a:gd name="connsiteX19" fmla="*/ 475998 w 607639"/>
              <a:gd name="connsiteY19" fmla="*/ 351122 h 560349"/>
              <a:gd name="connsiteX20" fmla="*/ 486055 w 607639"/>
              <a:gd name="connsiteY20" fmla="*/ 361222 h 560349"/>
              <a:gd name="connsiteX21" fmla="*/ 475998 w 607639"/>
              <a:gd name="connsiteY21" fmla="*/ 371233 h 560349"/>
              <a:gd name="connsiteX22" fmla="*/ 394921 w 607639"/>
              <a:gd name="connsiteY22" fmla="*/ 371233 h 560349"/>
              <a:gd name="connsiteX23" fmla="*/ 384864 w 607639"/>
              <a:gd name="connsiteY23" fmla="*/ 361222 h 560349"/>
              <a:gd name="connsiteX24" fmla="*/ 394921 w 607639"/>
              <a:gd name="connsiteY24" fmla="*/ 351122 h 560349"/>
              <a:gd name="connsiteX25" fmla="*/ 70821 w 607639"/>
              <a:gd name="connsiteY25" fmla="*/ 351122 h 560349"/>
              <a:gd name="connsiteX26" fmla="*/ 151954 w 607639"/>
              <a:gd name="connsiteY26" fmla="*/ 351122 h 560349"/>
              <a:gd name="connsiteX27" fmla="*/ 162018 w 607639"/>
              <a:gd name="connsiteY27" fmla="*/ 361222 h 560349"/>
              <a:gd name="connsiteX28" fmla="*/ 151954 w 607639"/>
              <a:gd name="connsiteY28" fmla="*/ 371233 h 560349"/>
              <a:gd name="connsiteX29" fmla="*/ 70821 w 607639"/>
              <a:gd name="connsiteY29" fmla="*/ 371233 h 560349"/>
              <a:gd name="connsiteX30" fmla="*/ 60757 w 607639"/>
              <a:gd name="connsiteY30" fmla="*/ 361222 h 560349"/>
              <a:gd name="connsiteX31" fmla="*/ 70821 w 607639"/>
              <a:gd name="connsiteY31" fmla="*/ 351122 h 560349"/>
              <a:gd name="connsiteX32" fmla="*/ 374694 w 607639"/>
              <a:gd name="connsiteY32" fmla="*/ 310618 h 560349"/>
              <a:gd name="connsiteX33" fmla="*/ 415215 w 607639"/>
              <a:gd name="connsiteY33" fmla="*/ 310618 h 560349"/>
              <a:gd name="connsiteX34" fmla="*/ 425368 w 607639"/>
              <a:gd name="connsiteY34" fmla="*/ 320753 h 560349"/>
              <a:gd name="connsiteX35" fmla="*/ 415215 w 607639"/>
              <a:gd name="connsiteY35" fmla="*/ 330800 h 560349"/>
              <a:gd name="connsiteX36" fmla="*/ 374694 w 607639"/>
              <a:gd name="connsiteY36" fmla="*/ 330800 h 560349"/>
              <a:gd name="connsiteX37" fmla="*/ 364541 w 607639"/>
              <a:gd name="connsiteY37" fmla="*/ 320753 h 560349"/>
              <a:gd name="connsiteX38" fmla="*/ 374694 w 607639"/>
              <a:gd name="connsiteY38" fmla="*/ 310618 h 560349"/>
              <a:gd name="connsiteX39" fmla="*/ 50646 w 607639"/>
              <a:gd name="connsiteY39" fmla="*/ 310618 h 560349"/>
              <a:gd name="connsiteX40" fmla="*/ 91121 w 607639"/>
              <a:gd name="connsiteY40" fmla="*/ 310618 h 560349"/>
              <a:gd name="connsiteX41" fmla="*/ 101262 w 607639"/>
              <a:gd name="connsiteY41" fmla="*/ 320753 h 560349"/>
              <a:gd name="connsiteX42" fmla="*/ 91121 w 607639"/>
              <a:gd name="connsiteY42" fmla="*/ 330800 h 560349"/>
              <a:gd name="connsiteX43" fmla="*/ 50646 w 607639"/>
              <a:gd name="connsiteY43" fmla="*/ 330800 h 560349"/>
              <a:gd name="connsiteX44" fmla="*/ 40505 w 607639"/>
              <a:gd name="connsiteY44" fmla="*/ 320753 h 560349"/>
              <a:gd name="connsiteX45" fmla="*/ 50646 w 607639"/>
              <a:gd name="connsiteY45" fmla="*/ 310618 h 560349"/>
              <a:gd name="connsiteX46" fmla="*/ 374690 w 607639"/>
              <a:gd name="connsiteY46" fmla="*/ 270184 h 560349"/>
              <a:gd name="connsiteX47" fmla="*/ 475996 w 607639"/>
              <a:gd name="connsiteY47" fmla="*/ 270184 h 560349"/>
              <a:gd name="connsiteX48" fmla="*/ 486055 w 607639"/>
              <a:gd name="connsiteY48" fmla="*/ 280231 h 560349"/>
              <a:gd name="connsiteX49" fmla="*/ 475996 w 607639"/>
              <a:gd name="connsiteY49" fmla="*/ 290366 h 560349"/>
              <a:gd name="connsiteX50" fmla="*/ 374690 w 607639"/>
              <a:gd name="connsiteY50" fmla="*/ 290366 h 560349"/>
              <a:gd name="connsiteX51" fmla="*/ 364541 w 607639"/>
              <a:gd name="connsiteY51" fmla="*/ 280231 h 560349"/>
              <a:gd name="connsiteX52" fmla="*/ 374690 w 607639"/>
              <a:gd name="connsiteY52" fmla="*/ 270184 h 560349"/>
              <a:gd name="connsiteX53" fmla="*/ 50653 w 607639"/>
              <a:gd name="connsiteY53" fmla="*/ 270184 h 560349"/>
              <a:gd name="connsiteX54" fmla="*/ 151960 w 607639"/>
              <a:gd name="connsiteY54" fmla="*/ 270184 h 560349"/>
              <a:gd name="connsiteX55" fmla="*/ 162019 w 607639"/>
              <a:gd name="connsiteY55" fmla="*/ 280231 h 560349"/>
              <a:gd name="connsiteX56" fmla="*/ 151960 w 607639"/>
              <a:gd name="connsiteY56" fmla="*/ 290366 h 560349"/>
              <a:gd name="connsiteX57" fmla="*/ 50653 w 607639"/>
              <a:gd name="connsiteY57" fmla="*/ 290366 h 560349"/>
              <a:gd name="connsiteX58" fmla="*/ 40505 w 607639"/>
              <a:gd name="connsiteY58" fmla="*/ 280231 h 560349"/>
              <a:gd name="connsiteX59" fmla="*/ 50653 w 607639"/>
              <a:gd name="connsiteY59" fmla="*/ 270184 h 560349"/>
              <a:gd name="connsiteX60" fmla="*/ 405034 w 607639"/>
              <a:gd name="connsiteY60" fmla="*/ 229750 h 560349"/>
              <a:gd name="connsiteX61" fmla="*/ 516499 w 607639"/>
              <a:gd name="connsiteY61" fmla="*/ 229750 h 560349"/>
              <a:gd name="connsiteX62" fmla="*/ 526559 w 607639"/>
              <a:gd name="connsiteY62" fmla="*/ 239797 h 560349"/>
              <a:gd name="connsiteX63" fmla="*/ 516499 w 607639"/>
              <a:gd name="connsiteY63" fmla="*/ 249932 h 560349"/>
              <a:gd name="connsiteX64" fmla="*/ 405034 w 607639"/>
              <a:gd name="connsiteY64" fmla="*/ 249932 h 560349"/>
              <a:gd name="connsiteX65" fmla="*/ 394884 w 607639"/>
              <a:gd name="connsiteY65" fmla="*/ 239797 h 560349"/>
              <a:gd name="connsiteX66" fmla="*/ 405034 w 607639"/>
              <a:gd name="connsiteY66" fmla="*/ 229750 h 560349"/>
              <a:gd name="connsiteX67" fmla="*/ 80996 w 607639"/>
              <a:gd name="connsiteY67" fmla="*/ 229750 h 560349"/>
              <a:gd name="connsiteX68" fmla="*/ 192446 w 607639"/>
              <a:gd name="connsiteY68" fmla="*/ 229750 h 560349"/>
              <a:gd name="connsiteX69" fmla="*/ 202594 w 607639"/>
              <a:gd name="connsiteY69" fmla="*/ 239797 h 560349"/>
              <a:gd name="connsiteX70" fmla="*/ 192446 w 607639"/>
              <a:gd name="connsiteY70" fmla="*/ 249932 h 560349"/>
              <a:gd name="connsiteX71" fmla="*/ 80996 w 607639"/>
              <a:gd name="connsiteY71" fmla="*/ 249932 h 560349"/>
              <a:gd name="connsiteX72" fmla="*/ 70848 w 607639"/>
              <a:gd name="connsiteY72" fmla="*/ 239797 h 560349"/>
              <a:gd name="connsiteX73" fmla="*/ 80996 w 607639"/>
              <a:gd name="connsiteY73" fmla="*/ 229750 h 560349"/>
              <a:gd name="connsiteX74" fmla="*/ 374690 w 607639"/>
              <a:gd name="connsiteY74" fmla="*/ 189245 h 560349"/>
              <a:gd name="connsiteX75" fmla="*/ 475996 w 607639"/>
              <a:gd name="connsiteY75" fmla="*/ 189245 h 560349"/>
              <a:gd name="connsiteX76" fmla="*/ 486055 w 607639"/>
              <a:gd name="connsiteY76" fmla="*/ 199371 h 560349"/>
              <a:gd name="connsiteX77" fmla="*/ 475996 w 607639"/>
              <a:gd name="connsiteY77" fmla="*/ 209497 h 560349"/>
              <a:gd name="connsiteX78" fmla="*/ 374690 w 607639"/>
              <a:gd name="connsiteY78" fmla="*/ 209497 h 560349"/>
              <a:gd name="connsiteX79" fmla="*/ 364541 w 607639"/>
              <a:gd name="connsiteY79" fmla="*/ 199371 h 560349"/>
              <a:gd name="connsiteX80" fmla="*/ 374690 w 607639"/>
              <a:gd name="connsiteY80" fmla="*/ 189245 h 560349"/>
              <a:gd name="connsiteX81" fmla="*/ 50653 w 607639"/>
              <a:gd name="connsiteY81" fmla="*/ 189245 h 560349"/>
              <a:gd name="connsiteX82" fmla="*/ 151960 w 607639"/>
              <a:gd name="connsiteY82" fmla="*/ 189245 h 560349"/>
              <a:gd name="connsiteX83" fmla="*/ 162019 w 607639"/>
              <a:gd name="connsiteY83" fmla="*/ 199371 h 560349"/>
              <a:gd name="connsiteX84" fmla="*/ 151960 w 607639"/>
              <a:gd name="connsiteY84" fmla="*/ 209497 h 560349"/>
              <a:gd name="connsiteX85" fmla="*/ 50653 w 607639"/>
              <a:gd name="connsiteY85" fmla="*/ 209497 h 560349"/>
              <a:gd name="connsiteX86" fmla="*/ 40505 w 607639"/>
              <a:gd name="connsiteY86" fmla="*/ 199371 h 560349"/>
              <a:gd name="connsiteX87" fmla="*/ 50653 w 607639"/>
              <a:gd name="connsiteY87" fmla="*/ 189245 h 560349"/>
              <a:gd name="connsiteX88" fmla="*/ 354390 w 607639"/>
              <a:gd name="connsiteY88" fmla="*/ 158964 h 560349"/>
              <a:gd name="connsiteX89" fmla="*/ 344243 w 607639"/>
              <a:gd name="connsiteY89" fmla="*/ 169094 h 560349"/>
              <a:gd name="connsiteX90" fmla="*/ 344243 w 607639"/>
              <a:gd name="connsiteY90" fmla="*/ 391526 h 560349"/>
              <a:gd name="connsiteX91" fmla="*/ 354390 w 607639"/>
              <a:gd name="connsiteY91" fmla="*/ 401656 h 560349"/>
              <a:gd name="connsiteX92" fmla="*/ 577196 w 607639"/>
              <a:gd name="connsiteY92" fmla="*/ 401656 h 560349"/>
              <a:gd name="connsiteX93" fmla="*/ 587344 w 607639"/>
              <a:gd name="connsiteY93" fmla="*/ 391526 h 560349"/>
              <a:gd name="connsiteX94" fmla="*/ 587344 w 607639"/>
              <a:gd name="connsiteY94" fmla="*/ 169094 h 560349"/>
              <a:gd name="connsiteX95" fmla="*/ 577196 w 607639"/>
              <a:gd name="connsiteY95" fmla="*/ 158964 h 560349"/>
              <a:gd name="connsiteX96" fmla="*/ 30354 w 607639"/>
              <a:gd name="connsiteY96" fmla="*/ 158964 h 560349"/>
              <a:gd name="connsiteX97" fmla="*/ 20295 w 607639"/>
              <a:gd name="connsiteY97" fmla="*/ 169094 h 560349"/>
              <a:gd name="connsiteX98" fmla="*/ 20295 w 607639"/>
              <a:gd name="connsiteY98" fmla="*/ 391526 h 560349"/>
              <a:gd name="connsiteX99" fmla="*/ 30354 w 607639"/>
              <a:gd name="connsiteY99" fmla="*/ 401656 h 560349"/>
              <a:gd name="connsiteX100" fmla="*/ 253160 w 607639"/>
              <a:gd name="connsiteY100" fmla="*/ 401656 h 560349"/>
              <a:gd name="connsiteX101" fmla="*/ 263308 w 607639"/>
              <a:gd name="connsiteY101" fmla="*/ 391526 h 560349"/>
              <a:gd name="connsiteX102" fmla="*/ 263308 w 607639"/>
              <a:gd name="connsiteY102" fmla="*/ 169094 h 560349"/>
              <a:gd name="connsiteX103" fmla="*/ 253160 w 607639"/>
              <a:gd name="connsiteY103" fmla="*/ 158964 h 560349"/>
              <a:gd name="connsiteX104" fmla="*/ 354390 w 607639"/>
              <a:gd name="connsiteY104" fmla="*/ 138791 h 560349"/>
              <a:gd name="connsiteX105" fmla="*/ 577196 w 607639"/>
              <a:gd name="connsiteY105" fmla="*/ 138791 h 560349"/>
              <a:gd name="connsiteX106" fmla="*/ 607639 w 607639"/>
              <a:gd name="connsiteY106" fmla="*/ 169094 h 560349"/>
              <a:gd name="connsiteX107" fmla="*/ 607639 w 607639"/>
              <a:gd name="connsiteY107" fmla="*/ 391526 h 560349"/>
              <a:gd name="connsiteX108" fmla="*/ 577196 w 607639"/>
              <a:gd name="connsiteY108" fmla="*/ 421829 h 560349"/>
              <a:gd name="connsiteX109" fmla="*/ 354390 w 607639"/>
              <a:gd name="connsiteY109" fmla="*/ 421829 h 560349"/>
              <a:gd name="connsiteX110" fmla="*/ 324036 w 607639"/>
              <a:gd name="connsiteY110" fmla="*/ 391526 h 560349"/>
              <a:gd name="connsiteX111" fmla="*/ 324036 w 607639"/>
              <a:gd name="connsiteY111" fmla="*/ 169094 h 560349"/>
              <a:gd name="connsiteX112" fmla="*/ 354390 w 607639"/>
              <a:gd name="connsiteY112" fmla="*/ 138791 h 560349"/>
              <a:gd name="connsiteX113" fmla="*/ 30354 w 607639"/>
              <a:gd name="connsiteY113" fmla="*/ 138791 h 560349"/>
              <a:gd name="connsiteX114" fmla="*/ 253160 w 607639"/>
              <a:gd name="connsiteY114" fmla="*/ 138791 h 560349"/>
              <a:gd name="connsiteX115" fmla="*/ 283603 w 607639"/>
              <a:gd name="connsiteY115" fmla="*/ 169094 h 560349"/>
              <a:gd name="connsiteX116" fmla="*/ 283603 w 607639"/>
              <a:gd name="connsiteY116" fmla="*/ 391526 h 560349"/>
              <a:gd name="connsiteX117" fmla="*/ 253160 w 607639"/>
              <a:gd name="connsiteY117" fmla="*/ 421829 h 560349"/>
              <a:gd name="connsiteX118" fmla="*/ 30354 w 607639"/>
              <a:gd name="connsiteY118" fmla="*/ 421829 h 560349"/>
              <a:gd name="connsiteX119" fmla="*/ 0 w 607639"/>
              <a:gd name="connsiteY119" fmla="*/ 391526 h 560349"/>
              <a:gd name="connsiteX120" fmla="*/ 0 w 607639"/>
              <a:gd name="connsiteY120" fmla="*/ 169094 h 560349"/>
              <a:gd name="connsiteX121" fmla="*/ 30354 w 607639"/>
              <a:gd name="connsiteY121" fmla="*/ 138791 h 560349"/>
              <a:gd name="connsiteX122" fmla="*/ 440491 w 607639"/>
              <a:gd name="connsiteY122" fmla="*/ 209 h 560349"/>
              <a:gd name="connsiteX123" fmla="*/ 452684 w 607639"/>
              <a:gd name="connsiteY123" fmla="*/ 7230 h 560349"/>
              <a:gd name="connsiteX124" fmla="*/ 474132 w 607639"/>
              <a:gd name="connsiteY124" fmla="*/ 72471 h 560349"/>
              <a:gd name="connsiteX125" fmla="*/ 475734 w 607639"/>
              <a:gd name="connsiteY125" fmla="*/ 78515 h 560349"/>
              <a:gd name="connsiteX126" fmla="*/ 474933 w 607639"/>
              <a:gd name="connsiteY126" fmla="*/ 82070 h 560349"/>
              <a:gd name="connsiteX127" fmla="*/ 466567 w 607639"/>
              <a:gd name="connsiteY127" fmla="*/ 87936 h 560349"/>
              <a:gd name="connsiteX128" fmla="*/ 401064 w 607639"/>
              <a:gd name="connsiteY128" fmla="*/ 109446 h 560349"/>
              <a:gd name="connsiteX129" fmla="*/ 397949 w 607639"/>
              <a:gd name="connsiteY129" fmla="*/ 110424 h 560349"/>
              <a:gd name="connsiteX130" fmla="*/ 388872 w 607639"/>
              <a:gd name="connsiteY130" fmla="*/ 103313 h 560349"/>
              <a:gd name="connsiteX131" fmla="*/ 394924 w 607639"/>
              <a:gd name="connsiteY131" fmla="*/ 91225 h 560349"/>
              <a:gd name="connsiteX132" fmla="*/ 439245 w 607639"/>
              <a:gd name="connsiteY132" fmla="*/ 76737 h 560349"/>
              <a:gd name="connsiteX133" fmla="*/ 303789 w 607639"/>
              <a:gd name="connsiteY133" fmla="*/ 47761 h 560349"/>
              <a:gd name="connsiteX134" fmla="*/ 145817 w 607639"/>
              <a:gd name="connsiteY134" fmla="*/ 87137 h 560349"/>
              <a:gd name="connsiteX135" fmla="*/ 141812 w 607639"/>
              <a:gd name="connsiteY135" fmla="*/ 88203 h 560349"/>
              <a:gd name="connsiteX136" fmla="*/ 132645 w 607639"/>
              <a:gd name="connsiteY136" fmla="*/ 82070 h 560349"/>
              <a:gd name="connsiteX137" fmla="*/ 137718 w 607639"/>
              <a:gd name="connsiteY137" fmla="*/ 68915 h 560349"/>
              <a:gd name="connsiteX138" fmla="*/ 303789 w 607639"/>
              <a:gd name="connsiteY138" fmla="*/ 27496 h 560349"/>
              <a:gd name="connsiteX139" fmla="*/ 449569 w 607639"/>
              <a:gd name="connsiteY139" fmla="*/ 59494 h 560349"/>
              <a:gd name="connsiteX140" fmla="*/ 434439 w 607639"/>
              <a:gd name="connsiteY140" fmla="*/ 13363 h 560349"/>
              <a:gd name="connsiteX141" fmla="*/ 440491 w 607639"/>
              <a:gd name="connsiteY141" fmla="*/ 209 h 560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607639" h="560349">
                <a:moveTo>
                  <a:pt x="207571" y="450193"/>
                </a:moveTo>
                <a:cubicBezTo>
                  <a:pt x="212644" y="448150"/>
                  <a:pt x="218784" y="451170"/>
                  <a:pt x="220742" y="456234"/>
                </a:cubicBezTo>
                <a:cubicBezTo>
                  <a:pt x="222789" y="461298"/>
                  <a:pt x="219763" y="467338"/>
                  <a:pt x="214690" y="469382"/>
                </a:cubicBezTo>
                <a:lnTo>
                  <a:pt x="169304" y="484217"/>
                </a:lnTo>
                <a:cubicBezTo>
                  <a:pt x="216381" y="504560"/>
                  <a:pt x="256695" y="512822"/>
                  <a:pt x="303772" y="512822"/>
                </a:cubicBezTo>
                <a:cubicBezTo>
                  <a:pt x="358503" y="512822"/>
                  <a:pt x="404067" y="501718"/>
                  <a:pt x="461734" y="473468"/>
                </a:cubicBezTo>
                <a:cubicBezTo>
                  <a:pt x="466807" y="471425"/>
                  <a:pt x="472858" y="473468"/>
                  <a:pt x="474905" y="478443"/>
                </a:cubicBezTo>
                <a:cubicBezTo>
                  <a:pt x="476952" y="483506"/>
                  <a:pt x="474905" y="489636"/>
                  <a:pt x="469833" y="491590"/>
                </a:cubicBezTo>
                <a:cubicBezTo>
                  <a:pt x="410119" y="520906"/>
                  <a:pt x="361528" y="533077"/>
                  <a:pt x="303772" y="533077"/>
                </a:cubicBezTo>
                <a:cubicBezTo>
                  <a:pt x="253580" y="533077"/>
                  <a:pt x="210241" y="523838"/>
                  <a:pt x="160405" y="502162"/>
                </a:cubicBezTo>
                <a:lnTo>
                  <a:pt x="175178" y="547201"/>
                </a:lnTo>
                <a:cubicBezTo>
                  <a:pt x="177224" y="552265"/>
                  <a:pt x="174199" y="558306"/>
                  <a:pt x="169126" y="560349"/>
                </a:cubicBezTo>
                <a:lnTo>
                  <a:pt x="164053" y="560349"/>
                </a:lnTo>
                <a:cubicBezTo>
                  <a:pt x="160049" y="560349"/>
                  <a:pt x="155955" y="557329"/>
                  <a:pt x="154976" y="553242"/>
                </a:cubicBezTo>
                <a:lnTo>
                  <a:pt x="133529" y="488126"/>
                </a:lnTo>
                <a:cubicBezTo>
                  <a:pt x="131749" y="485372"/>
                  <a:pt x="131393" y="481730"/>
                  <a:pt x="132639" y="478443"/>
                </a:cubicBezTo>
                <a:cubicBezTo>
                  <a:pt x="133529" y="476400"/>
                  <a:pt x="134953" y="474889"/>
                  <a:pt x="136822" y="473912"/>
                </a:cubicBezTo>
                <a:cubicBezTo>
                  <a:pt x="137623" y="473290"/>
                  <a:pt x="138602" y="472757"/>
                  <a:pt x="139758" y="472402"/>
                </a:cubicBezTo>
                <a:close/>
                <a:moveTo>
                  <a:pt x="394921" y="351122"/>
                </a:moveTo>
                <a:lnTo>
                  <a:pt x="475998" y="351122"/>
                </a:lnTo>
                <a:cubicBezTo>
                  <a:pt x="482050" y="351122"/>
                  <a:pt x="486055" y="355109"/>
                  <a:pt x="486055" y="361222"/>
                </a:cubicBezTo>
                <a:cubicBezTo>
                  <a:pt x="486055" y="367246"/>
                  <a:pt x="482050" y="371233"/>
                  <a:pt x="475998" y="371233"/>
                </a:cubicBezTo>
                <a:lnTo>
                  <a:pt x="394921" y="371233"/>
                </a:lnTo>
                <a:cubicBezTo>
                  <a:pt x="388869" y="371233"/>
                  <a:pt x="384864" y="367246"/>
                  <a:pt x="384864" y="361222"/>
                </a:cubicBezTo>
                <a:cubicBezTo>
                  <a:pt x="384864" y="355109"/>
                  <a:pt x="388869" y="351122"/>
                  <a:pt x="394921" y="351122"/>
                </a:cubicBezTo>
                <a:close/>
                <a:moveTo>
                  <a:pt x="70821" y="351122"/>
                </a:moveTo>
                <a:lnTo>
                  <a:pt x="151954" y="351122"/>
                </a:lnTo>
                <a:cubicBezTo>
                  <a:pt x="158010" y="351122"/>
                  <a:pt x="162018" y="355109"/>
                  <a:pt x="162018" y="361222"/>
                </a:cubicBezTo>
                <a:cubicBezTo>
                  <a:pt x="162018" y="367246"/>
                  <a:pt x="158010" y="371233"/>
                  <a:pt x="151954" y="371233"/>
                </a:cubicBezTo>
                <a:lnTo>
                  <a:pt x="70821" y="371233"/>
                </a:lnTo>
                <a:cubicBezTo>
                  <a:pt x="64765" y="371233"/>
                  <a:pt x="60757" y="367246"/>
                  <a:pt x="60757" y="361222"/>
                </a:cubicBezTo>
                <a:cubicBezTo>
                  <a:pt x="60757" y="355109"/>
                  <a:pt x="64765" y="351122"/>
                  <a:pt x="70821" y="351122"/>
                </a:cubicBezTo>
                <a:close/>
                <a:moveTo>
                  <a:pt x="374694" y="310618"/>
                </a:moveTo>
                <a:lnTo>
                  <a:pt x="415215" y="310618"/>
                </a:lnTo>
                <a:cubicBezTo>
                  <a:pt x="421271" y="310618"/>
                  <a:pt x="425368" y="314619"/>
                  <a:pt x="425368" y="320753"/>
                </a:cubicBezTo>
                <a:cubicBezTo>
                  <a:pt x="425368" y="326799"/>
                  <a:pt x="421271" y="330800"/>
                  <a:pt x="415215" y="330800"/>
                </a:cubicBezTo>
                <a:lnTo>
                  <a:pt x="374694" y="330800"/>
                </a:lnTo>
                <a:cubicBezTo>
                  <a:pt x="368638" y="330800"/>
                  <a:pt x="364541" y="326799"/>
                  <a:pt x="364541" y="320753"/>
                </a:cubicBezTo>
                <a:cubicBezTo>
                  <a:pt x="364541" y="314619"/>
                  <a:pt x="368638" y="310618"/>
                  <a:pt x="374694" y="310618"/>
                </a:cubicBezTo>
                <a:close/>
                <a:moveTo>
                  <a:pt x="50646" y="310618"/>
                </a:moveTo>
                <a:lnTo>
                  <a:pt x="91121" y="310618"/>
                </a:lnTo>
                <a:cubicBezTo>
                  <a:pt x="97170" y="310618"/>
                  <a:pt x="101262" y="314619"/>
                  <a:pt x="101262" y="320753"/>
                </a:cubicBezTo>
                <a:cubicBezTo>
                  <a:pt x="101262" y="326799"/>
                  <a:pt x="97170" y="330800"/>
                  <a:pt x="91121" y="330800"/>
                </a:cubicBezTo>
                <a:lnTo>
                  <a:pt x="50646" y="330800"/>
                </a:lnTo>
                <a:cubicBezTo>
                  <a:pt x="44597" y="330800"/>
                  <a:pt x="40505" y="326799"/>
                  <a:pt x="40505" y="320753"/>
                </a:cubicBezTo>
                <a:cubicBezTo>
                  <a:pt x="40505" y="314619"/>
                  <a:pt x="44597" y="310618"/>
                  <a:pt x="50646" y="310618"/>
                </a:cubicBezTo>
                <a:close/>
                <a:moveTo>
                  <a:pt x="374690" y="270184"/>
                </a:moveTo>
                <a:lnTo>
                  <a:pt x="475996" y="270184"/>
                </a:lnTo>
                <a:cubicBezTo>
                  <a:pt x="482049" y="270184"/>
                  <a:pt x="486055" y="274185"/>
                  <a:pt x="486055" y="280231"/>
                </a:cubicBezTo>
                <a:cubicBezTo>
                  <a:pt x="486055" y="286365"/>
                  <a:pt x="482049" y="290366"/>
                  <a:pt x="475996" y="290366"/>
                </a:cubicBezTo>
                <a:lnTo>
                  <a:pt x="374690" y="290366"/>
                </a:lnTo>
                <a:cubicBezTo>
                  <a:pt x="368636" y="290366"/>
                  <a:pt x="364541" y="286365"/>
                  <a:pt x="364541" y="280231"/>
                </a:cubicBezTo>
                <a:cubicBezTo>
                  <a:pt x="364541" y="274185"/>
                  <a:pt x="368636" y="270184"/>
                  <a:pt x="374690" y="270184"/>
                </a:cubicBezTo>
                <a:close/>
                <a:moveTo>
                  <a:pt x="50653" y="270184"/>
                </a:moveTo>
                <a:lnTo>
                  <a:pt x="151960" y="270184"/>
                </a:lnTo>
                <a:cubicBezTo>
                  <a:pt x="158013" y="270184"/>
                  <a:pt x="162019" y="274185"/>
                  <a:pt x="162019" y="280231"/>
                </a:cubicBezTo>
                <a:cubicBezTo>
                  <a:pt x="162019" y="286365"/>
                  <a:pt x="158013" y="290366"/>
                  <a:pt x="151960" y="290366"/>
                </a:cubicBezTo>
                <a:lnTo>
                  <a:pt x="50653" y="290366"/>
                </a:lnTo>
                <a:cubicBezTo>
                  <a:pt x="44600" y="290366"/>
                  <a:pt x="40505" y="286365"/>
                  <a:pt x="40505" y="280231"/>
                </a:cubicBezTo>
                <a:cubicBezTo>
                  <a:pt x="40505" y="274185"/>
                  <a:pt x="44600" y="270184"/>
                  <a:pt x="50653" y="270184"/>
                </a:cubicBezTo>
                <a:close/>
                <a:moveTo>
                  <a:pt x="405034" y="229750"/>
                </a:moveTo>
                <a:lnTo>
                  <a:pt x="516499" y="229750"/>
                </a:lnTo>
                <a:cubicBezTo>
                  <a:pt x="522553" y="229750"/>
                  <a:pt x="526559" y="233751"/>
                  <a:pt x="526559" y="239797"/>
                </a:cubicBezTo>
                <a:cubicBezTo>
                  <a:pt x="526559" y="245931"/>
                  <a:pt x="522553" y="249932"/>
                  <a:pt x="516499" y="249932"/>
                </a:cubicBezTo>
                <a:lnTo>
                  <a:pt x="405034" y="249932"/>
                </a:lnTo>
                <a:cubicBezTo>
                  <a:pt x="398979" y="249932"/>
                  <a:pt x="394884" y="245931"/>
                  <a:pt x="394884" y="239797"/>
                </a:cubicBezTo>
                <a:cubicBezTo>
                  <a:pt x="394884" y="233751"/>
                  <a:pt x="398979" y="229750"/>
                  <a:pt x="405034" y="229750"/>
                </a:cubicBezTo>
                <a:close/>
                <a:moveTo>
                  <a:pt x="80996" y="229750"/>
                </a:moveTo>
                <a:lnTo>
                  <a:pt x="192446" y="229750"/>
                </a:lnTo>
                <a:cubicBezTo>
                  <a:pt x="198499" y="229750"/>
                  <a:pt x="202594" y="233751"/>
                  <a:pt x="202594" y="239797"/>
                </a:cubicBezTo>
                <a:cubicBezTo>
                  <a:pt x="202594" y="245931"/>
                  <a:pt x="198499" y="249932"/>
                  <a:pt x="192446" y="249932"/>
                </a:cubicBezTo>
                <a:lnTo>
                  <a:pt x="80996" y="249932"/>
                </a:lnTo>
                <a:cubicBezTo>
                  <a:pt x="74943" y="249932"/>
                  <a:pt x="70848" y="245931"/>
                  <a:pt x="70848" y="239797"/>
                </a:cubicBezTo>
                <a:cubicBezTo>
                  <a:pt x="70848" y="233751"/>
                  <a:pt x="74943" y="229750"/>
                  <a:pt x="80996" y="229750"/>
                </a:cubicBezTo>
                <a:close/>
                <a:moveTo>
                  <a:pt x="374690" y="189245"/>
                </a:moveTo>
                <a:lnTo>
                  <a:pt x="475996" y="189245"/>
                </a:lnTo>
                <a:cubicBezTo>
                  <a:pt x="482049" y="189245"/>
                  <a:pt x="486055" y="193331"/>
                  <a:pt x="486055" y="199371"/>
                </a:cubicBezTo>
                <a:cubicBezTo>
                  <a:pt x="486055" y="205411"/>
                  <a:pt x="482049" y="209497"/>
                  <a:pt x="475996" y="209497"/>
                </a:cubicBezTo>
                <a:lnTo>
                  <a:pt x="374690" y="209497"/>
                </a:lnTo>
                <a:cubicBezTo>
                  <a:pt x="368636" y="209497"/>
                  <a:pt x="364541" y="205411"/>
                  <a:pt x="364541" y="199371"/>
                </a:cubicBezTo>
                <a:cubicBezTo>
                  <a:pt x="364541" y="193331"/>
                  <a:pt x="368636" y="189245"/>
                  <a:pt x="374690" y="189245"/>
                </a:cubicBezTo>
                <a:close/>
                <a:moveTo>
                  <a:pt x="50653" y="189245"/>
                </a:moveTo>
                <a:lnTo>
                  <a:pt x="151960" y="189245"/>
                </a:lnTo>
                <a:cubicBezTo>
                  <a:pt x="158013" y="189245"/>
                  <a:pt x="162019" y="193331"/>
                  <a:pt x="162019" y="199371"/>
                </a:cubicBezTo>
                <a:cubicBezTo>
                  <a:pt x="162019" y="205411"/>
                  <a:pt x="158013" y="209497"/>
                  <a:pt x="151960" y="209497"/>
                </a:cubicBezTo>
                <a:lnTo>
                  <a:pt x="50653" y="209497"/>
                </a:lnTo>
                <a:cubicBezTo>
                  <a:pt x="44600" y="209497"/>
                  <a:pt x="40505" y="205411"/>
                  <a:pt x="40505" y="199371"/>
                </a:cubicBezTo>
                <a:cubicBezTo>
                  <a:pt x="40505" y="193331"/>
                  <a:pt x="44600" y="189245"/>
                  <a:pt x="50653" y="189245"/>
                </a:cubicBezTo>
                <a:close/>
                <a:moveTo>
                  <a:pt x="354390" y="158964"/>
                </a:moveTo>
                <a:cubicBezTo>
                  <a:pt x="348337" y="158964"/>
                  <a:pt x="344243" y="163051"/>
                  <a:pt x="344243" y="169094"/>
                </a:cubicBezTo>
                <a:lnTo>
                  <a:pt x="344243" y="391526"/>
                </a:lnTo>
                <a:cubicBezTo>
                  <a:pt x="344243" y="397569"/>
                  <a:pt x="348337" y="401656"/>
                  <a:pt x="354390" y="401656"/>
                </a:cubicBezTo>
                <a:lnTo>
                  <a:pt x="577196" y="401656"/>
                </a:lnTo>
                <a:cubicBezTo>
                  <a:pt x="583338" y="401656"/>
                  <a:pt x="587344" y="397569"/>
                  <a:pt x="587344" y="391526"/>
                </a:cubicBezTo>
                <a:lnTo>
                  <a:pt x="587344" y="169094"/>
                </a:lnTo>
                <a:cubicBezTo>
                  <a:pt x="587344" y="163051"/>
                  <a:pt x="583338" y="158964"/>
                  <a:pt x="577196" y="158964"/>
                </a:cubicBezTo>
                <a:close/>
                <a:moveTo>
                  <a:pt x="30354" y="158964"/>
                </a:moveTo>
                <a:cubicBezTo>
                  <a:pt x="24301" y="158964"/>
                  <a:pt x="20295" y="163051"/>
                  <a:pt x="20295" y="169094"/>
                </a:cubicBezTo>
                <a:lnTo>
                  <a:pt x="20295" y="391526"/>
                </a:lnTo>
                <a:cubicBezTo>
                  <a:pt x="20295" y="397569"/>
                  <a:pt x="24301" y="401656"/>
                  <a:pt x="30354" y="401656"/>
                </a:cubicBezTo>
                <a:lnTo>
                  <a:pt x="253160" y="401656"/>
                </a:lnTo>
                <a:cubicBezTo>
                  <a:pt x="259302" y="401656"/>
                  <a:pt x="263308" y="397569"/>
                  <a:pt x="263308" y="391526"/>
                </a:cubicBezTo>
                <a:lnTo>
                  <a:pt x="263308" y="169094"/>
                </a:lnTo>
                <a:cubicBezTo>
                  <a:pt x="263308" y="163051"/>
                  <a:pt x="259302" y="158964"/>
                  <a:pt x="253160" y="158964"/>
                </a:cubicBezTo>
                <a:close/>
                <a:moveTo>
                  <a:pt x="354390" y="138791"/>
                </a:moveTo>
                <a:lnTo>
                  <a:pt x="577196" y="138791"/>
                </a:lnTo>
                <a:cubicBezTo>
                  <a:pt x="594465" y="138791"/>
                  <a:pt x="607639" y="151854"/>
                  <a:pt x="607639" y="169094"/>
                </a:cubicBezTo>
                <a:lnTo>
                  <a:pt x="607639" y="391526"/>
                </a:lnTo>
                <a:cubicBezTo>
                  <a:pt x="607639" y="408677"/>
                  <a:pt x="594465" y="421829"/>
                  <a:pt x="577196" y="421829"/>
                </a:cubicBezTo>
                <a:lnTo>
                  <a:pt x="354390" y="421829"/>
                </a:lnTo>
                <a:cubicBezTo>
                  <a:pt x="337210" y="421829"/>
                  <a:pt x="324036" y="408677"/>
                  <a:pt x="324036" y="391526"/>
                </a:cubicBezTo>
                <a:lnTo>
                  <a:pt x="324036" y="169094"/>
                </a:lnTo>
                <a:cubicBezTo>
                  <a:pt x="324036" y="151854"/>
                  <a:pt x="337210" y="138791"/>
                  <a:pt x="354390" y="138791"/>
                </a:cubicBezTo>
                <a:close/>
                <a:moveTo>
                  <a:pt x="30354" y="138791"/>
                </a:moveTo>
                <a:lnTo>
                  <a:pt x="253160" y="138791"/>
                </a:lnTo>
                <a:cubicBezTo>
                  <a:pt x="270429" y="138791"/>
                  <a:pt x="283603" y="151854"/>
                  <a:pt x="283603" y="169094"/>
                </a:cubicBezTo>
                <a:lnTo>
                  <a:pt x="283603" y="391526"/>
                </a:lnTo>
                <a:cubicBezTo>
                  <a:pt x="283603" y="408677"/>
                  <a:pt x="270429" y="421829"/>
                  <a:pt x="253160" y="421829"/>
                </a:cubicBezTo>
                <a:lnTo>
                  <a:pt x="30354" y="421829"/>
                </a:lnTo>
                <a:cubicBezTo>
                  <a:pt x="13174" y="421829"/>
                  <a:pt x="0" y="408677"/>
                  <a:pt x="0" y="391526"/>
                </a:cubicBezTo>
                <a:lnTo>
                  <a:pt x="0" y="169094"/>
                </a:lnTo>
                <a:cubicBezTo>
                  <a:pt x="0" y="151854"/>
                  <a:pt x="13174" y="138791"/>
                  <a:pt x="30354" y="138791"/>
                </a:cubicBezTo>
                <a:close/>
                <a:moveTo>
                  <a:pt x="440491" y="209"/>
                </a:moveTo>
                <a:cubicBezTo>
                  <a:pt x="445564" y="-858"/>
                  <a:pt x="450637" y="2253"/>
                  <a:pt x="452684" y="7230"/>
                </a:cubicBezTo>
                <a:lnTo>
                  <a:pt x="474132" y="72471"/>
                </a:lnTo>
                <a:cubicBezTo>
                  <a:pt x="475200" y="74248"/>
                  <a:pt x="475823" y="76382"/>
                  <a:pt x="475734" y="78515"/>
                </a:cubicBezTo>
                <a:cubicBezTo>
                  <a:pt x="475734" y="79759"/>
                  <a:pt x="475467" y="81092"/>
                  <a:pt x="474933" y="82070"/>
                </a:cubicBezTo>
                <a:cubicBezTo>
                  <a:pt x="473509" y="85626"/>
                  <a:pt x="470216" y="87670"/>
                  <a:pt x="466567" y="87936"/>
                </a:cubicBezTo>
                <a:lnTo>
                  <a:pt x="401064" y="109446"/>
                </a:lnTo>
                <a:cubicBezTo>
                  <a:pt x="399996" y="110424"/>
                  <a:pt x="399017" y="110424"/>
                  <a:pt x="397949" y="110424"/>
                </a:cubicBezTo>
                <a:cubicBezTo>
                  <a:pt x="393945" y="110424"/>
                  <a:pt x="389851" y="107402"/>
                  <a:pt x="388872" y="103313"/>
                </a:cubicBezTo>
                <a:cubicBezTo>
                  <a:pt x="386825" y="98247"/>
                  <a:pt x="389851" y="93270"/>
                  <a:pt x="394924" y="91225"/>
                </a:cubicBezTo>
                <a:lnTo>
                  <a:pt x="439245" y="76737"/>
                </a:lnTo>
                <a:cubicBezTo>
                  <a:pt x="391720" y="56116"/>
                  <a:pt x="351225" y="47761"/>
                  <a:pt x="303789" y="47761"/>
                </a:cubicBezTo>
                <a:cubicBezTo>
                  <a:pt x="249144" y="47761"/>
                  <a:pt x="203577" y="58872"/>
                  <a:pt x="145817" y="87137"/>
                </a:cubicBezTo>
                <a:cubicBezTo>
                  <a:pt x="144838" y="88203"/>
                  <a:pt x="142791" y="88203"/>
                  <a:pt x="141812" y="88203"/>
                </a:cubicBezTo>
                <a:cubicBezTo>
                  <a:pt x="137718" y="88203"/>
                  <a:pt x="134692" y="86159"/>
                  <a:pt x="132645" y="82070"/>
                </a:cubicBezTo>
                <a:cubicBezTo>
                  <a:pt x="130687" y="77004"/>
                  <a:pt x="132645" y="70960"/>
                  <a:pt x="137718" y="68915"/>
                </a:cubicBezTo>
                <a:cubicBezTo>
                  <a:pt x="197525" y="39673"/>
                  <a:pt x="246118" y="27496"/>
                  <a:pt x="303789" y="27496"/>
                </a:cubicBezTo>
                <a:cubicBezTo>
                  <a:pt x="354874" y="27496"/>
                  <a:pt x="398750" y="37006"/>
                  <a:pt x="449569" y="59494"/>
                </a:cubicBezTo>
                <a:lnTo>
                  <a:pt x="434439" y="13363"/>
                </a:lnTo>
                <a:cubicBezTo>
                  <a:pt x="432392" y="8297"/>
                  <a:pt x="435418" y="2253"/>
                  <a:pt x="440491" y="20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49621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12884B58-DB19-44F6-ADEE-D6478C137D9A}"/>
              </a:ext>
            </a:extLst>
          </p:cNvPr>
          <p:cNvSpPr txBox="1">
            <a:spLocks noChangeArrowheads="1"/>
          </p:cNvSpPr>
          <p:nvPr/>
        </p:nvSpPr>
        <p:spPr>
          <a:xfrm>
            <a:off x="4779986" y="794460"/>
            <a:ext cx="3043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课后思考题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01B4E37-4CD3-4BF3-8EE3-FE034128EFFB}"/>
              </a:ext>
            </a:extLst>
          </p:cNvPr>
          <p:cNvSpPr/>
          <p:nvPr/>
        </p:nvSpPr>
        <p:spPr>
          <a:xfrm>
            <a:off x="1235098" y="3580158"/>
            <a:ext cx="1773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kern="0" dirty="0">
                <a:ln>
                  <a:gradFill>
                    <a:gsLst>
                      <a:gs pos="2000">
                        <a:prstClr val="white"/>
                      </a:gs>
                      <a:gs pos="99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solidFill>
                  <a:schemeClr val="tx1">
                    <a:lumMod val="65000"/>
                    <a:lumOff val="35000"/>
                    <a:alpha val="36000"/>
                  </a:schemeClr>
                </a:solidFill>
                <a:latin typeface="+mn-ea"/>
              </a:rPr>
              <a:t>4</a:t>
            </a:r>
            <a:endParaRPr lang="zh-CN" altLang="en-US" sz="6000" b="1" kern="0" dirty="0">
              <a:ln>
                <a:gradFill>
                  <a:gsLst>
                    <a:gs pos="2000">
                      <a:prstClr val="white"/>
                    </a:gs>
                    <a:gs pos="9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solidFill>
                <a:schemeClr val="tx1">
                  <a:lumMod val="65000"/>
                  <a:lumOff val="35000"/>
                  <a:alpha val="36000"/>
                </a:schemeClr>
              </a:solidFill>
              <a:latin typeface="+mn-ea"/>
            </a:endParaRPr>
          </a:p>
        </p:txBody>
      </p:sp>
      <p:sp>
        <p:nvSpPr>
          <p:cNvPr id="4" name="矩形 2">
            <a:extLst>
              <a:ext uri="{FF2B5EF4-FFF2-40B4-BE49-F238E27FC236}">
                <a16:creationId xmlns:a16="http://schemas.microsoft.com/office/drawing/2014/main" id="{366AC033-5B63-4DD3-A3A7-841E3A8AF415}"/>
              </a:ext>
            </a:extLst>
          </p:cNvPr>
          <p:cNvSpPr/>
          <p:nvPr/>
        </p:nvSpPr>
        <p:spPr>
          <a:xfrm>
            <a:off x="5209393" y="3580158"/>
            <a:ext cx="1773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kern="0" dirty="0">
                <a:ln>
                  <a:gradFill>
                    <a:gsLst>
                      <a:gs pos="2000">
                        <a:prstClr val="white"/>
                      </a:gs>
                      <a:gs pos="99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solidFill>
                  <a:schemeClr val="tx1">
                    <a:lumMod val="65000"/>
                    <a:lumOff val="35000"/>
                    <a:alpha val="36000"/>
                  </a:schemeClr>
                </a:solidFill>
                <a:latin typeface="+mn-ea"/>
              </a:rPr>
              <a:t>5</a:t>
            </a:r>
            <a:endParaRPr lang="zh-CN" altLang="en-US" sz="6000" b="1" kern="0" dirty="0">
              <a:ln>
                <a:gradFill>
                  <a:gsLst>
                    <a:gs pos="2000">
                      <a:prstClr val="white"/>
                    </a:gs>
                    <a:gs pos="9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solidFill>
                <a:schemeClr val="tx1">
                  <a:lumMod val="65000"/>
                  <a:lumOff val="35000"/>
                  <a:alpha val="36000"/>
                </a:schemeClr>
              </a:solidFill>
              <a:latin typeface="+mn-ea"/>
            </a:endParaRPr>
          </a:p>
        </p:txBody>
      </p:sp>
      <p:sp>
        <p:nvSpPr>
          <p:cNvPr id="5" name="矩形 2">
            <a:extLst>
              <a:ext uri="{FF2B5EF4-FFF2-40B4-BE49-F238E27FC236}">
                <a16:creationId xmlns:a16="http://schemas.microsoft.com/office/drawing/2014/main" id="{5C79CB48-BA91-4A55-B886-53A7B986C9FC}"/>
              </a:ext>
            </a:extLst>
          </p:cNvPr>
          <p:cNvSpPr/>
          <p:nvPr/>
        </p:nvSpPr>
        <p:spPr>
          <a:xfrm>
            <a:off x="5209393" y="1270394"/>
            <a:ext cx="1773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kern="0" dirty="0">
                <a:ln>
                  <a:gradFill>
                    <a:gsLst>
                      <a:gs pos="2000">
                        <a:prstClr val="white"/>
                      </a:gs>
                      <a:gs pos="99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solidFill>
                  <a:schemeClr val="tx1">
                    <a:lumMod val="65000"/>
                    <a:lumOff val="35000"/>
                    <a:alpha val="36000"/>
                  </a:schemeClr>
                </a:solidFill>
                <a:latin typeface="+mn-ea"/>
              </a:rPr>
              <a:t>2</a:t>
            </a:r>
            <a:endParaRPr lang="zh-CN" altLang="en-US" sz="6000" b="1" kern="0" dirty="0">
              <a:ln>
                <a:gradFill>
                  <a:gsLst>
                    <a:gs pos="2000">
                      <a:prstClr val="white"/>
                    </a:gs>
                    <a:gs pos="9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solidFill>
                <a:schemeClr val="tx1">
                  <a:lumMod val="65000"/>
                  <a:lumOff val="35000"/>
                  <a:alpha val="36000"/>
                </a:schemeClr>
              </a:solidFill>
              <a:latin typeface="+mn-ea"/>
            </a:endParaRPr>
          </a:p>
        </p:txBody>
      </p:sp>
      <p:sp>
        <p:nvSpPr>
          <p:cNvPr id="6" name="矩形 2">
            <a:extLst>
              <a:ext uri="{FF2B5EF4-FFF2-40B4-BE49-F238E27FC236}">
                <a16:creationId xmlns:a16="http://schemas.microsoft.com/office/drawing/2014/main" id="{6F8F1089-7BF2-4A70-AFD1-0DD61F760689}"/>
              </a:ext>
            </a:extLst>
          </p:cNvPr>
          <p:cNvSpPr/>
          <p:nvPr/>
        </p:nvSpPr>
        <p:spPr>
          <a:xfrm>
            <a:off x="9137674" y="1270394"/>
            <a:ext cx="1773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kern="0" dirty="0">
                <a:ln>
                  <a:gradFill>
                    <a:gsLst>
                      <a:gs pos="2000">
                        <a:prstClr val="white"/>
                      </a:gs>
                      <a:gs pos="99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solidFill>
                  <a:schemeClr val="tx1">
                    <a:lumMod val="65000"/>
                    <a:lumOff val="35000"/>
                    <a:alpha val="36000"/>
                  </a:schemeClr>
                </a:solidFill>
                <a:latin typeface="+mn-ea"/>
              </a:rPr>
              <a:t>3</a:t>
            </a:r>
            <a:endParaRPr lang="zh-CN" altLang="en-US" sz="6000" b="1" kern="0" dirty="0">
              <a:ln>
                <a:gradFill>
                  <a:gsLst>
                    <a:gs pos="2000">
                      <a:prstClr val="white"/>
                    </a:gs>
                    <a:gs pos="9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solidFill>
                <a:schemeClr val="tx1">
                  <a:lumMod val="65000"/>
                  <a:lumOff val="35000"/>
                  <a:alpha val="36000"/>
                </a:schemeClr>
              </a:solidFill>
              <a:latin typeface="+mn-ea"/>
            </a:endParaRPr>
          </a:p>
        </p:txBody>
      </p:sp>
      <p:sp>
        <p:nvSpPr>
          <p:cNvPr id="8" name="矩形 2">
            <a:extLst>
              <a:ext uri="{FF2B5EF4-FFF2-40B4-BE49-F238E27FC236}">
                <a16:creationId xmlns:a16="http://schemas.microsoft.com/office/drawing/2014/main" id="{6D1A9B15-F7A6-43B7-AA8D-410AFA3F9872}"/>
              </a:ext>
            </a:extLst>
          </p:cNvPr>
          <p:cNvSpPr/>
          <p:nvPr/>
        </p:nvSpPr>
        <p:spPr>
          <a:xfrm>
            <a:off x="1235098" y="1270394"/>
            <a:ext cx="1773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000" b="1" kern="0" dirty="0">
                <a:ln>
                  <a:gradFill>
                    <a:gsLst>
                      <a:gs pos="2000">
                        <a:prstClr val="white"/>
                      </a:gs>
                      <a:gs pos="99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solidFill>
                  <a:schemeClr val="tx1">
                    <a:lumMod val="65000"/>
                    <a:lumOff val="35000"/>
                    <a:alpha val="36000"/>
                  </a:schemeClr>
                </a:solidFill>
                <a:latin typeface="+mn-ea"/>
              </a:rPr>
              <a:t>1</a:t>
            </a:r>
            <a:endParaRPr lang="zh-CN" altLang="en-US" sz="6000" b="1" kern="0" dirty="0">
              <a:ln>
                <a:gradFill>
                  <a:gsLst>
                    <a:gs pos="2000">
                      <a:prstClr val="white"/>
                    </a:gs>
                    <a:gs pos="9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solidFill>
                <a:schemeClr val="tx1">
                  <a:lumMod val="65000"/>
                  <a:lumOff val="35000"/>
                  <a:alpha val="36000"/>
                </a:schemeClr>
              </a:solidFill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2533F4E-33AD-4657-8EFD-EED70CD1E3FB}"/>
              </a:ext>
            </a:extLst>
          </p:cNvPr>
          <p:cNvSpPr/>
          <p:nvPr/>
        </p:nvSpPr>
        <p:spPr>
          <a:xfrm>
            <a:off x="874712" y="2097050"/>
            <a:ext cx="2540000" cy="150107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  <a:lumMod val="58000"/>
                  <a:lumOff val="42000"/>
                </a:schemeClr>
              </a:gs>
              <a:gs pos="100000">
                <a:schemeClr val="tx2">
                  <a:lumMod val="12000"/>
                  <a:lumOff val="88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8FC9AB0-0830-4254-8C02-0A05A8BED165}"/>
              </a:ext>
            </a:extLst>
          </p:cNvPr>
          <p:cNvSpPr/>
          <p:nvPr/>
        </p:nvSpPr>
        <p:spPr>
          <a:xfrm>
            <a:off x="874712" y="1878608"/>
            <a:ext cx="2540000" cy="218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45F9FE-379D-42F2-8A89-F28AD9C1BD17}"/>
              </a:ext>
            </a:extLst>
          </p:cNvPr>
          <p:cNvSpPr txBox="1"/>
          <p:nvPr/>
        </p:nvSpPr>
        <p:spPr>
          <a:xfrm>
            <a:off x="1139824" y="2137297"/>
            <a:ext cx="2009776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+mn-ea"/>
              </a:rPr>
              <a:t>串行通信和并行通信有何不同</a:t>
            </a:r>
            <a:r>
              <a:rPr lang="en-US" altLang="zh-CN" b="1" kern="0" dirty="0">
                <a:solidFill>
                  <a:prstClr val="black"/>
                </a:solidFill>
                <a:latin typeface="+mn-ea"/>
              </a:rPr>
              <a:t>?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51B3CE0-F133-4AA2-97B5-34F6606EB0DF}"/>
              </a:ext>
            </a:extLst>
          </p:cNvPr>
          <p:cNvSpPr/>
          <p:nvPr/>
        </p:nvSpPr>
        <p:spPr>
          <a:xfrm>
            <a:off x="4826000" y="2097050"/>
            <a:ext cx="2540000" cy="150107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  <a:lumMod val="58000"/>
                  <a:lumOff val="42000"/>
                </a:schemeClr>
              </a:gs>
              <a:gs pos="100000">
                <a:schemeClr val="tx2">
                  <a:lumMod val="12000"/>
                  <a:lumOff val="88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/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D3E1DEE-6CCE-4E7B-AAD2-B4C12D6651B1}"/>
              </a:ext>
            </a:extLst>
          </p:cNvPr>
          <p:cNvSpPr/>
          <p:nvPr/>
        </p:nvSpPr>
        <p:spPr>
          <a:xfrm>
            <a:off x="4826000" y="1878608"/>
            <a:ext cx="2540000" cy="218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/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313ED9C-244C-43E2-B30B-433A80A2E64A}"/>
              </a:ext>
            </a:extLst>
          </p:cNvPr>
          <p:cNvSpPr txBox="1"/>
          <p:nvPr/>
        </p:nvSpPr>
        <p:spPr>
          <a:xfrm>
            <a:off x="4826000" y="2154882"/>
            <a:ext cx="2540000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+mn-ea"/>
              </a:rPr>
              <a:t>按照数据传送方向，串行通信可分为哪几种制式？它们各有什么特点</a:t>
            </a:r>
            <a:r>
              <a:rPr lang="en-US" altLang="zh-CN" b="1" kern="0">
                <a:solidFill>
                  <a:prstClr val="black"/>
                </a:solidFill>
                <a:latin typeface="+mn-ea"/>
              </a:rPr>
              <a:t>?</a:t>
            </a:r>
            <a:endParaRPr lang="zh-CN" altLang="en-US" b="1" kern="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2A378E4-5D2A-4B8D-80B7-6EAAA60AA51B}"/>
              </a:ext>
            </a:extLst>
          </p:cNvPr>
          <p:cNvSpPr/>
          <p:nvPr/>
        </p:nvSpPr>
        <p:spPr>
          <a:xfrm>
            <a:off x="8777288" y="2097050"/>
            <a:ext cx="2540000" cy="150107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  <a:lumMod val="58000"/>
                  <a:lumOff val="42000"/>
                </a:schemeClr>
              </a:gs>
              <a:gs pos="100000">
                <a:schemeClr val="tx2">
                  <a:lumMod val="12000"/>
                  <a:lumOff val="88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/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0B3E26C-3AD4-49CB-8220-8065D47BEE58}"/>
              </a:ext>
            </a:extLst>
          </p:cNvPr>
          <p:cNvSpPr/>
          <p:nvPr/>
        </p:nvSpPr>
        <p:spPr>
          <a:xfrm>
            <a:off x="8777288" y="1878608"/>
            <a:ext cx="2540000" cy="218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/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765F8A-AD7E-4973-8D55-D4D7C80F7557}"/>
              </a:ext>
            </a:extLst>
          </p:cNvPr>
          <p:cNvSpPr txBox="1"/>
          <p:nvPr/>
        </p:nvSpPr>
        <p:spPr>
          <a:xfrm>
            <a:off x="8793186" y="2154882"/>
            <a:ext cx="2540000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+mn-ea"/>
              </a:rPr>
              <a:t>对应四种工作方式，一帧数据串由哪些格式位组成？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0613622-4F5B-4E6F-8838-F4F43780F667}"/>
              </a:ext>
            </a:extLst>
          </p:cNvPr>
          <p:cNvSpPr/>
          <p:nvPr/>
        </p:nvSpPr>
        <p:spPr>
          <a:xfrm>
            <a:off x="874712" y="4383252"/>
            <a:ext cx="2540000" cy="1753777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lumMod val="38000"/>
                  <a:lumOff val="62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A01E94E-C3BE-4557-AC7C-F74B5A517E19}"/>
              </a:ext>
            </a:extLst>
          </p:cNvPr>
          <p:cNvSpPr/>
          <p:nvPr/>
        </p:nvSpPr>
        <p:spPr>
          <a:xfrm>
            <a:off x="874712" y="4163652"/>
            <a:ext cx="2540000" cy="2196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8F6639C-2E23-4009-A17C-CA856580BCEE}"/>
              </a:ext>
            </a:extLst>
          </p:cNvPr>
          <p:cNvSpPr txBox="1"/>
          <p:nvPr/>
        </p:nvSpPr>
        <p:spPr>
          <a:xfrm>
            <a:off x="874712" y="4458612"/>
            <a:ext cx="2540000" cy="14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+mn-ea"/>
              </a:rPr>
              <a:t>在中断允许的前提下，一帧数据被发送或接收完成后，哪几个位寄存器将由硬件自动置</a:t>
            </a:r>
            <a:r>
              <a:rPr lang="en-US" altLang="zh-CN" b="1" kern="0" dirty="0">
                <a:solidFill>
                  <a:prstClr val="black"/>
                </a:solidFill>
                <a:latin typeface="+mn-ea"/>
              </a:rPr>
              <a:t>1</a:t>
            </a:r>
            <a:r>
              <a:rPr lang="zh-CN" altLang="en-US" b="1" kern="0" dirty="0">
                <a:solidFill>
                  <a:prstClr val="black"/>
                </a:solidFill>
                <a:latin typeface="+mn-ea"/>
              </a:rPr>
              <a:t>？</a:t>
            </a:r>
            <a:endParaRPr lang="en-US" altLang="zh-CN" b="1" kern="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F10B31B-0E2B-4220-BEAF-A716075B137F}"/>
              </a:ext>
            </a:extLst>
          </p:cNvPr>
          <p:cNvSpPr/>
          <p:nvPr/>
        </p:nvSpPr>
        <p:spPr>
          <a:xfrm>
            <a:off x="4826000" y="4383252"/>
            <a:ext cx="2540000" cy="1753777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lumMod val="38000"/>
                  <a:lumOff val="62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/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28F8272-5B9F-40BC-8BBA-25ABDE8D9A21}"/>
              </a:ext>
            </a:extLst>
          </p:cNvPr>
          <p:cNvSpPr/>
          <p:nvPr/>
        </p:nvSpPr>
        <p:spPr>
          <a:xfrm>
            <a:off x="4826000" y="4163652"/>
            <a:ext cx="2540000" cy="2196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/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2AFCB53-D1C7-4C54-8359-44B34943CB24}"/>
              </a:ext>
            </a:extLst>
          </p:cNvPr>
          <p:cNvSpPr txBox="1"/>
          <p:nvPr/>
        </p:nvSpPr>
        <p:spPr>
          <a:xfrm>
            <a:off x="4826000" y="4476197"/>
            <a:ext cx="2540000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+mn-ea"/>
              </a:rPr>
              <a:t>串行通信中断响应后，中断请求标志的撤销需采用什么方法？</a:t>
            </a:r>
          </a:p>
        </p:txBody>
      </p:sp>
      <p:sp>
        <p:nvSpPr>
          <p:cNvPr id="29" name="矩形 2">
            <a:extLst>
              <a:ext uri="{FF2B5EF4-FFF2-40B4-BE49-F238E27FC236}">
                <a16:creationId xmlns:a16="http://schemas.microsoft.com/office/drawing/2014/main" id="{44C115E9-9F63-400C-A708-683B6C4C0337}"/>
              </a:ext>
            </a:extLst>
          </p:cNvPr>
          <p:cNvSpPr/>
          <p:nvPr/>
        </p:nvSpPr>
        <p:spPr>
          <a:xfrm>
            <a:off x="9137674" y="3580158"/>
            <a:ext cx="1773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b="1" kern="0" dirty="0">
                <a:ln>
                  <a:gradFill>
                    <a:gsLst>
                      <a:gs pos="2000">
                        <a:prstClr val="white"/>
                      </a:gs>
                      <a:gs pos="99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solidFill>
                  <a:schemeClr val="tx1">
                    <a:lumMod val="65000"/>
                    <a:lumOff val="35000"/>
                    <a:alpha val="36000"/>
                  </a:schemeClr>
                </a:solidFill>
                <a:latin typeface="+mn-ea"/>
              </a:rPr>
              <a:t>6</a:t>
            </a:r>
            <a:endParaRPr lang="zh-CN" altLang="en-US" sz="6000" b="1" kern="0" dirty="0">
              <a:ln>
                <a:gradFill>
                  <a:gsLst>
                    <a:gs pos="2000">
                      <a:prstClr val="white"/>
                    </a:gs>
                    <a:gs pos="9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solidFill>
                <a:schemeClr val="tx1">
                  <a:lumMod val="65000"/>
                  <a:lumOff val="35000"/>
                  <a:alpha val="36000"/>
                </a:schemeClr>
              </a:solidFill>
              <a:latin typeface="+mn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FE7AFBB-72F8-464E-A7C3-9FBAFE314BFD}"/>
              </a:ext>
            </a:extLst>
          </p:cNvPr>
          <p:cNvSpPr/>
          <p:nvPr/>
        </p:nvSpPr>
        <p:spPr>
          <a:xfrm>
            <a:off x="8777288" y="4383252"/>
            <a:ext cx="2540000" cy="1753777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lumMod val="38000"/>
                  <a:lumOff val="62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/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0A09BEB-32EB-420A-A7AE-1C8F7292327E}"/>
              </a:ext>
            </a:extLst>
          </p:cNvPr>
          <p:cNvSpPr/>
          <p:nvPr/>
        </p:nvSpPr>
        <p:spPr>
          <a:xfrm>
            <a:off x="8777288" y="4163652"/>
            <a:ext cx="2540000" cy="2196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algn="ctr"/>
            <a:endParaRPr lang="zh-CN" altLang="en-US" kern="0" dirty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8D11420-1A83-4949-8516-72C8B9F0B4AF}"/>
              </a:ext>
            </a:extLst>
          </p:cNvPr>
          <p:cNvSpPr txBox="1"/>
          <p:nvPr/>
        </p:nvSpPr>
        <p:spPr>
          <a:xfrm>
            <a:off x="8793186" y="4476197"/>
            <a:ext cx="2540000" cy="14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+mn-ea"/>
              </a:rPr>
              <a:t>点对点串行通信的双方需要共同遵守哪些约定</a:t>
            </a:r>
            <a:r>
              <a:rPr lang="en-US" altLang="zh-CN" b="1" kern="0" dirty="0">
                <a:solidFill>
                  <a:prstClr val="black"/>
                </a:solidFill>
                <a:latin typeface="+mn-ea"/>
              </a:rPr>
              <a:t>?</a:t>
            </a:r>
            <a:r>
              <a:rPr lang="zh-CN" altLang="en-US" b="1" kern="0" dirty="0">
                <a:solidFill>
                  <a:prstClr val="black"/>
                </a:solidFill>
                <a:latin typeface="+mn-ea"/>
              </a:rPr>
              <a:t>程序初始化时需完成哪些设置？</a:t>
            </a:r>
          </a:p>
        </p:txBody>
      </p:sp>
      <p:pic>
        <p:nvPicPr>
          <p:cNvPr id="33" name="OfficePLUS.cn-14">
            <a:hlinkClick r:id="rId2"/>
            <a:extLst>
              <a:ext uri="{FF2B5EF4-FFF2-40B4-BE49-F238E27FC236}">
                <a16:creationId xmlns:a16="http://schemas.microsoft.com/office/drawing/2014/main" id="{13C86CA2-4819-447B-BAC5-45E9F61C4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03DAF367-CEEF-4744-9E9E-D9CD1599D99F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4053831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6A3EB5D3-AA4A-419F-8FCE-BA3BCE8A4610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794460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r>
              <a:rPr lang="zh-CN" altLang="en-US" sz="2800" dirty="0">
                <a:solidFill>
                  <a:prstClr val="black"/>
                </a:solidFill>
                <a:latin typeface="+mn-ea"/>
                <a:ea typeface="+mn-ea"/>
              </a:rPr>
              <a:t>作业</a:t>
            </a:r>
          </a:p>
        </p:txBody>
      </p:sp>
      <p:sp>
        <p:nvSpPr>
          <p:cNvPr id="3" name="平行四边形 3">
            <a:extLst>
              <a:ext uri="{FF2B5EF4-FFF2-40B4-BE49-F238E27FC236}">
                <a16:creationId xmlns:a16="http://schemas.microsoft.com/office/drawing/2014/main" id="{404DD8BE-C342-421F-A3B1-6196629BF490}"/>
              </a:ext>
            </a:extLst>
          </p:cNvPr>
          <p:cNvSpPr/>
          <p:nvPr/>
        </p:nvSpPr>
        <p:spPr>
          <a:xfrm>
            <a:off x="764309" y="4816701"/>
            <a:ext cx="5002252" cy="1214954"/>
          </a:xfrm>
          <a:custGeom>
            <a:avLst/>
            <a:gdLst>
              <a:gd name="connsiteX0" fmla="*/ 3279 w 5002252"/>
              <a:gd name="connsiteY0" fmla="*/ 1080760 h 1214954"/>
              <a:gd name="connsiteX1" fmla="*/ 253017 w 5002252"/>
              <a:gd name="connsiteY1" fmla="*/ 81806 h 1214954"/>
              <a:gd name="connsiteX2" fmla="*/ 357793 w 5002252"/>
              <a:gd name="connsiteY2" fmla="*/ 0 h 1214954"/>
              <a:gd name="connsiteX3" fmla="*/ 4894198 w 5002252"/>
              <a:gd name="connsiteY3" fmla="*/ 0 h 1214954"/>
              <a:gd name="connsiteX4" fmla="*/ 4998974 w 5002252"/>
              <a:gd name="connsiteY4" fmla="*/ 134194 h 1214954"/>
              <a:gd name="connsiteX5" fmla="*/ 4749235 w 5002252"/>
              <a:gd name="connsiteY5" fmla="*/ 1133148 h 1214954"/>
              <a:gd name="connsiteX6" fmla="*/ 4644460 w 5002252"/>
              <a:gd name="connsiteY6" fmla="*/ 1214954 h 1214954"/>
              <a:gd name="connsiteX7" fmla="*/ 108054 w 5002252"/>
              <a:gd name="connsiteY7" fmla="*/ 1214954 h 1214954"/>
              <a:gd name="connsiteX8" fmla="*/ 3279 w 5002252"/>
              <a:gd name="connsiteY8" fmla="*/ 1080760 h 121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2252" h="1214954">
                <a:moveTo>
                  <a:pt x="3279" y="1080760"/>
                </a:moveTo>
                <a:lnTo>
                  <a:pt x="253017" y="81806"/>
                </a:lnTo>
                <a:cubicBezTo>
                  <a:pt x="265043" y="33704"/>
                  <a:pt x="308210" y="0"/>
                  <a:pt x="357793" y="0"/>
                </a:cubicBezTo>
                <a:lnTo>
                  <a:pt x="4894198" y="0"/>
                </a:lnTo>
                <a:cubicBezTo>
                  <a:pt x="4964467" y="0"/>
                  <a:pt x="5016016" y="66023"/>
                  <a:pt x="4998974" y="134194"/>
                </a:cubicBezTo>
                <a:lnTo>
                  <a:pt x="4749235" y="1133148"/>
                </a:lnTo>
                <a:cubicBezTo>
                  <a:pt x="4737210" y="1181250"/>
                  <a:pt x="4694043" y="1214954"/>
                  <a:pt x="4644460" y="1214954"/>
                </a:cubicBezTo>
                <a:lnTo>
                  <a:pt x="108054" y="1214954"/>
                </a:lnTo>
                <a:cubicBezTo>
                  <a:pt x="37785" y="1214954"/>
                  <a:pt x="-13764" y="1148930"/>
                  <a:pt x="3279" y="1080760"/>
                </a:cubicBezTo>
              </a:path>
            </a:pathLst>
          </a:custGeom>
          <a:gradFill flip="none" rotWithShape="1">
            <a:gsLst>
              <a:gs pos="25000">
                <a:sysClr val="window" lastClr="FFFFFF">
                  <a:alpha val="0"/>
                </a:sysClr>
              </a:gs>
              <a:gs pos="100000">
                <a:sysClr val="window" lastClr="FFFFFF">
                  <a:alpha val="37000"/>
                </a:sys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A4ABF820-944C-4414-86D3-6A6968878729}"/>
              </a:ext>
            </a:extLst>
          </p:cNvPr>
          <p:cNvSpPr/>
          <p:nvPr/>
        </p:nvSpPr>
        <p:spPr>
          <a:xfrm>
            <a:off x="6752498" y="2195478"/>
            <a:ext cx="5002252" cy="1214954"/>
          </a:xfrm>
          <a:custGeom>
            <a:avLst/>
            <a:gdLst>
              <a:gd name="connsiteX0" fmla="*/ 3279 w 5002252"/>
              <a:gd name="connsiteY0" fmla="*/ 1080760 h 1214954"/>
              <a:gd name="connsiteX1" fmla="*/ 253017 w 5002252"/>
              <a:gd name="connsiteY1" fmla="*/ 81806 h 1214954"/>
              <a:gd name="connsiteX2" fmla="*/ 357793 w 5002252"/>
              <a:gd name="connsiteY2" fmla="*/ 0 h 1214954"/>
              <a:gd name="connsiteX3" fmla="*/ 4894198 w 5002252"/>
              <a:gd name="connsiteY3" fmla="*/ 0 h 1214954"/>
              <a:gd name="connsiteX4" fmla="*/ 4998974 w 5002252"/>
              <a:gd name="connsiteY4" fmla="*/ 134194 h 1214954"/>
              <a:gd name="connsiteX5" fmla="*/ 4749235 w 5002252"/>
              <a:gd name="connsiteY5" fmla="*/ 1133148 h 1214954"/>
              <a:gd name="connsiteX6" fmla="*/ 4644460 w 5002252"/>
              <a:gd name="connsiteY6" fmla="*/ 1214954 h 1214954"/>
              <a:gd name="connsiteX7" fmla="*/ 108054 w 5002252"/>
              <a:gd name="connsiteY7" fmla="*/ 1214954 h 1214954"/>
              <a:gd name="connsiteX8" fmla="*/ 3279 w 5002252"/>
              <a:gd name="connsiteY8" fmla="*/ 1080760 h 121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2252" h="1214954">
                <a:moveTo>
                  <a:pt x="3279" y="1080760"/>
                </a:moveTo>
                <a:lnTo>
                  <a:pt x="253017" y="81806"/>
                </a:lnTo>
                <a:cubicBezTo>
                  <a:pt x="265043" y="33704"/>
                  <a:pt x="308210" y="0"/>
                  <a:pt x="357793" y="0"/>
                </a:cubicBezTo>
                <a:lnTo>
                  <a:pt x="4894198" y="0"/>
                </a:lnTo>
                <a:cubicBezTo>
                  <a:pt x="4964467" y="0"/>
                  <a:pt x="5016016" y="66023"/>
                  <a:pt x="4998974" y="134194"/>
                </a:cubicBezTo>
                <a:lnTo>
                  <a:pt x="4749235" y="1133148"/>
                </a:lnTo>
                <a:cubicBezTo>
                  <a:pt x="4737210" y="1181250"/>
                  <a:pt x="4694043" y="1214954"/>
                  <a:pt x="4644460" y="1214954"/>
                </a:cubicBezTo>
                <a:lnTo>
                  <a:pt x="108054" y="1214954"/>
                </a:lnTo>
                <a:cubicBezTo>
                  <a:pt x="37785" y="1214954"/>
                  <a:pt x="-13764" y="1148930"/>
                  <a:pt x="3279" y="1080760"/>
                </a:cubicBezTo>
              </a:path>
            </a:pathLst>
          </a:custGeom>
          <a:gradFill flip="none" rotWithShape="1">
            <a:gsLst>
              <a:gs pos="25000">
                <a:sysClr val="window" lastClr="FFFFFF">
                  <a:alpha val="0"/>
                </a:sysClr>
              </a:gs>
              <a:gs pos="100000">
                <a:sysClr val="window" lastClr="FFFFFF">
                  <a:alpha val="37000"/>
                </a:sys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平行四边形 3">
            <a:extLst>
              <a:ext uri="{FF2B5EF4-FFF2-40B4-BE49-F238E27FC236}">
                <a16:creationId xmlns:a16="http://schemas.microsoft.com/office/drawing/2014/main" id="{A785F696-BD64-4F9A-9128-93373FA858C6}"/>
              </a:ext>
            </a:extLst>
          </p:cNvPr>
          <p:cNvSpPr/>
          <p:nvPr/>
        </p:nvSpPr>
        <p:spPr>
          <a:xfrm>
            <a:off x="6198824" y="4325169"/>
            <a:ext cx="5002252" cy="1214954"/>
          </a:xfrm>
          <a:custGeom>
            <a:avLst/>
            <a:gdLst>
              <a:gd name="connsiteX0" fmla="*/ 3279 w 5002252"/>
              <a:gd name="connsiteY0" fmla="*/ 1080760 h 1214954"/>
              <a:gd name="connsiteX1" fmla="*/ 253017 w 5002252"/>
              <a:gd name="connsiteY1" fmla="*/ 81806 h 1214954"/>
              <a:gd name="connsiteX2" fmla="*/ 357793 w 5002252"/>
              <a:gd name="connsiteY2" fmla="*/ 0 h 1214954"/>
              <a:gd name="connsiteX3" fmla="*/ 4894198 w 5002252"/>
              <a:gd name="connsiteY3" fmla="*/ 0 h 1214954"/>
              <a:gd name="connsiteX4" fmla="*/ 4998974 w 5002252"/>
              <a:gd name="connsiteY4" fmla="*/ 134194 h 1214954"/>
              <a:gd name="connsiteX5" fmla="*/ 4749235 w 5002252"/>
              <a:gd name="connsiteY5" fmla="*/ 1133148 h 1214954"/>
              <a:gd name="connsiteX6" fmla="*/ 4644460 w 5002252"/>
              <a:gd name="connsiteY6" fmla="*/ 1214954 h 1214954"/>
              <a:gd name="connsiteX7" fmla="*/ 108054 w 5002252"/>
              <a:gd name="connsiteY7" fmla="*/ 1214954 h 1214954"/>
              <a:gd name="connsiteX8" fmla="*/ 3279 w 5002252"/>
              <a:gd name="connsiteY8" fmla="*/ 1080760 h 121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2252" h="1214954">
                <a:moveTo>
                  <a:pt x="3279" y="1080760"/>
                </a:moveTo>
                <a:lnTo>
                  <a:pt x="253017" y="81806"/>
                </a:lnTo>
                <a:cubicBezTo>
                  <a:pt x="265043" y="33704"/>
                  <a:pt x="308210" y="0"/>
                  <a:pt x="357793" y="0"/>
                </a:cubicBezTo>
                <a:lnTo>
                  <a:pt x="4894198" y="0"/>
                </a:lnTo>
                <a:cubicBezTo>
                  <a:pt x="4964467" y="0"/>
                  <a:pt x="5016016" y="66023"/>
                  <a:pt x="4998974" y="134194"/>
                </a:cubicBezTo>
                <a:lnTo>
                  <a:pt x="4749235" y="1133148"/>
                </a:lnTo>
                <a:cubicBezTo>
                  <a:pt x="4737210" y="1181250"/>
                  <a:pt x="4694043" y="1214954"/>
                  <a:pt x="4644460" y="1214954"/>
                </a:cubicBezTo>
                <a:lnTo>
                  <a:pt x="108054" y="1214954"/>
                </a:lnTo>
                <a:cubicBezTo>
                  <a:pt x="37785" y="1214954"/>
                  <a:pt x="-13764" y="1148930"/>
                  <a:pt x="3279" y="1080760"/>
                </a:cubicBezTo>
              </a:path>
            </a:pathLst>
          </a:custGeom>
          <a:gradFill flip="none" rotWithShape="1">
            <a:gsLst>
              <a:gs pos="25000">
                <a:sysClr val="window" lastClr="FFFFFF">
                  <a:alpha val="0"/>
                </a:sysClr>
              </a:gs>
              <a:gs pos="100000">
                <a:sysClr val="window" lastClr="FFFFFF">
                  <a:alpha val="37000"/>
                </a:sys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" name="平行四边形 3">
            <a:extLst>
              <a:ext uri="{FF2B5EF4-FFF2-40B4-BE49-F238E27FC236}">
                <a16:creationId xmlns:a16="http://schemas.microsoft.com/office/drawing/2014/main" id="{27510ACA-ADAB-46F9-A143-E7ABA628AC49}"/>
              </a:ext>
            </a:extLst>
          </p:cNvPr>
          <p:cNvSpPr/>
          <p:nvPr/>
        </p:nvSpPr>
        <p:spPr>
          <a:xfrm>
            <a:off x="1270941" y="2693266"/>
            <a:ext cx="5002252" cy="1214954"/>
          </a:xfrm>
          <a:custGeom>
            <a:avLst/>
            <a:gdLst>
              <a:gd name="connsiteX0" fmla="*/ 3279 w 5002252"/>
              <a:gd name="connsiteY0" fmla="*/ 1080760 h 1214954"/>
              <a:gd name="connsiteX1" fmla="*/ 253017 w 5002252"/>
              <a:gd name="connsiteY1" fmla="*/ 81806 h 1214954"/>
              <a:gd name="connsiteX2" fmla="*/ 357793 w 5002252"/>
              <a:gd name="connsiteY2" fmla="*/ 0 h 1214954"/>
              <a:gd name="connsiteX3" fmla="*/ 4894198 w 5002252"/>
              <a:gd name="connsiteY3" fmla="*/ 0 h 1214954"/>
              <a:gd name="connsiteX4" fmla="*/ 4998974 w 5002252"/>
              <a:gd name="connsiteY4" fmla="*/ 134194 h 1214954"/>
              <a:gd name="connsiteX5" fmla="*/ 4749235 w 5002252"/>
              <a:gd name="connsiteY5" fmla="*/ 1133148 h 1214954"/>
              <a:gd name="connsiteX6" fmla="*/ 4644460 w 5002252"/>
              <a:gd name="connsiteY6" fmla="*/ 1214954 h 1214954"/>
              <a:gd name="connsiteX7" fmla="*/ 108054 w 5002252"/>
              <a:gd name="connsiteY7" fmla="*/ 1214954 h 1214954"/>
              <a:gd name="connsiteX8" fmla="*/ 3279 w 5002252"/>
              <a:gd name="connsiteY8" fmla="*/ 1080760 h 121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2252" h="1214954">
                <a:moveTo>
                  <a:pt x="3279" y="1080760"/>
                </a:moveTo>
                <a:lnTo>
                  <a:pt x="253017" y="81806"/>
                </a:lnTo>
                <a:cubicBezTo>
                  <a:pt x="265043" y="33704"/>
                  <a:pt x="308210" y="0"/>
                  <a:pt x="357793" y="0"/>
                </a:cubicBezTo>
                <a:lnTo>
                  <a:pt x="4894198" y="0"/>
                </a:lnTo>
                <a:cubicBezTo>
                  <a:pt x="4964467" y="0"/>
                  <a:pt x="5016016" y="66023"/>
                  <a:pt x="4998974" y="134194"/>
                </a:cubicBezTo>
                <a:lnTo>
                  <a:pt x="4749235" y="1133148"/>
                </a:lnTo>
                <a:cubicBezTo>
                  <a:pt x="4737210" y="1181250"/>
                  <a:pt x="4694043" y="1214954"/>
                  <a:pt x="4644460" y="1214954"/>
                </a:cubicBezTo>
                <a:lnTo>
                  <a:pt x="108054" y="1214954"/>
                </a:lnTo>
                <a:cubicBezTo>
                  <a:pt x="37785" y="1214954"/>
                  <a:pt x="-13764" y="1148930"/>
                  <a:pt x="3279" y="1080760"/>
                </a:cubicBezTo>
              </a:path>
            </a:pathLst>
          </a:custGeom>
          <a:gradFill flip="none" rotWithShape="1">
            <a:gsLst>
              <a:gs pos="25000">
                <a:sysClr val="window" lastClr="FFFFFF">
                  <a:alpha val="0"/>
                </a:sysClr>
              </a:gs>
              <a:gs pos="100000">
                <a:sysClr val="window" lastClr="FFFFFF">
                  <a:alpha val="37000"/>
                </a:sys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7" name="平行四边形 3">
            <a:extLst>
              <a:ext uri="{FF2B5EF4-FFF2-40B4-BE49-F238E27FC236}">
                <a16:creationId xmlns:a16="http://schemas.microsoft.com/office/drawing/2014/main" id="{5319AACB-4CD7-4701-9299-ECE1C04974EC}"/>
              </a:ext>
            </a:extLst>
          </p:cNvPr>
          <p:cNvSpPr/>
          <p:nvPr/>
        </p:nvSpPr>
        <p:spPr>
          <a:xfrm>
            <a:off x="1090765" y="2425643"/>
            <a:ext cx="5002252" cy="1214954"/>
          </a:xfrm>
          <a:custGeom>
            <a:avLst/>
            <a:gdLst>
              <a:gd name="connsiteX0" fmla="*/ 3279 w 5002252"/>
              <a:gd name="connsiteY0" fmla="*/ 1080760 h 1214954"/>
              <a:gd name="connsiteX1" fmla="*/ 253017 w 5002252"/>
              <a:gd name="connsiteY1" fmla="*/ 81806 h 1214954"/>
              <a:gd name="connsiteX2" fmla="*/ 357793 w 5002252"/>
              <a:gd name="connsiteY2" fmla="*/ 0 h 1214954"/>
              <a:gd name="connsiteX3" fmla="*/ 4894198 w 5002252"/>
              <a:gd name="connsiteY3" fmla="*/ 0 h 1214954"/>
              <a:gd name="connsiteX4" fmla="*/ 4998974 w 5002252"/>
              <a:gd name="connsiteY4" fmla="*/ 134194 h 1214954"/>
              <a:gd name="connsiteX5" fmla="*/ 4749235 w 5002252"/>
              <a:gd name="connsiteY5" fmla="*/ 1133148 h 1214954"/>
              <a:gd name="connsiteX6" fmla="*/ 4644460 w 5002252"/>
              <a:gd name="connsiteY6" fmla="*/ 1214954 h 1214954"/>
              <a:gd name="connsiteX7" fmla="*/ 108054 w 5002252"/>
              <a:gd name="connsiteY7" fmla="*/ 1214954 h 1214954"/>
              <a:gd name="connsiteX8" fmla="*/ 3279 w 5002252"/>
              <a:gd name="connsiteY8" fmla="*/ 1080760 h 121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2252" h="1214954">
                <a:moveTo>
                  <a:pt x="3279" y="1080760"/>
                </a:moveTo>
                <a:lnTo>
                  <a:pt x="253017" y="81806"/>
                </a:lnTo>
                <a:cubicBezTo>
                  <a:pt x="265043" y="33704"/>
                  <a:pt x="308210" y="0"/>
                  <a:pt x="357793" y="0"/>
                </a:cubicBezTo>
                <a:lnTo>
                  <a:pt x="4894198" y="0"/>
                </a:lnTo>
                <a:cubicBezTo>
                  <a:pt x="4964467" y="0"/>
                  <a:pt x="5016016" y="66023"/>
                  <a:pt x="4998974" y="134194"/>
                </a:cubicBezTo>
                <a:lnTo>
                  <a:pt x="4749235" y="1133148"/>
                </a:lnTo>
                <a:cubicBezTo>
                  <a:pt x="4737210" y="1181250"/>
                  <a:pt x="4694043" y="1214954"/>
                  <a:pt x="4644460" y="1214954"/>
                </a:cubicBezTo>
                <a:lnTo>
                  <a:pt x="108054" y="1214954"/>
                </a:lnTo>
                <a:cubicBezTo>
                  <a:pt x="37785" y="1214954"/>
                  <a:pt x="-13764" y="1148930"/>
                  <a:pt x="3279" y="1080760"/>
                </a:cubicBezTo>
              </a:path>
            </a:pathLst>
          </a:custGeom>
          <a:solidFill>
            <a:sysClr val="window" lastClr="FFFFFF">
              <a:alpha val="86000"/>
            </a:sys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平行四边形 9">
            <a:extLst>
              <a:ext uri="{FF2B5EF4-FFF2-40B4-BE49-F238E27FC236}">
                <a16:creationId xmlns:a16="http://schemas.microsoft.com/office/drawing/2014/main" id="{51700D95-AF5C-46E7-A202-0713BAC94BB0}"/>
              </a:ext>
            </a:extLst>
          </p:cNvPr>
          <p:cNvSpPr/>
          <p:nvPr/>
        </p:nvSpPr>
        <p:spPr>
          <a:xfrm>
            <a:off x="1260711" y="2170325"/>
            <a:ext cx="1549544" cy="1361440"/>
          </a:xfrm>
          <a:custGeom>
            <a:avLst/>
            <a:gdLst>
              <a:gd name="connsiteX0" fmla="*/ 3279 w 1549544"/>
              <a:gd name="connsiteY0" fmla="*/ 1227246 h 1361440"/>
              <a:gd name="connsiteX1" fmla="*/ 289639 w 1549544"/>
              <a:gd name="connsiteY1" fmla="*/ 81806 h 1361440"/>
              <a:gd name="connsiteX2" fmla="*/ 394415 w 1549544"/>
              <a:gd name="connsiteY2" fmla="*/ 0 h 1361440"/>
              <a:gd name="connsiteX3" fmla="*/ 1441490 w 1549544"/>
              <a:gd name="connsiteY3" fmla="*/ 0 h 1361440"/>
              <a:gd name="connsiteX4" fmla="*/ 1546266 w 1549544"/>
              <a:gd name="connsiteY4" fmla="*/ 134194 h 1361440"/>
              <a:gd name="connsiteX5" fmla="*/ 1259905 w 1549544"/>
              <a:gd name="connsiteY5" fmla="*/ 1279634 h 1361440"/>
              <a:gd name="connsiteX6" fmla="*/ 1155130 w 1549544"/>
              <a:gd name="connsiteY6" fmla="*/ 1361440 h 1361440"/>
              <a:gd name="connsiteX7" fmla="*/ 108055 w 1549544"/>
              <a:gd name="connsiteY7" fmla="*/ 1361440 h 1361440"/>
              <a:gd name="connsiteX8" fmla="*/ 3279 w 1549544"/>
              <a:gd name="connsiteY8" fmla="*/ 1227246 h 136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9544" h="1361440">
                <a:moveTo>
                  <a:pt x="3279" y="1227246"/>
                </a:moveTo>
                <a:lnTo>
                  <a:pt x="289639" y="81806"/>
                </a:lnTo>
                <a:cubicBezTo>
                  <a:pt x="301665" y="33704"/>
                  <a:pt x="344832" y="0"/>
                  <a:pt x="394415" y="0"/>
                </a:cubicBezTo>
                <a:lnTo>
                  <a:pt x="1441490" y="0"/>
                </a:lnTo>
                <a:cubicBezTo>
                  <a:pt x="1511759" y="0"/>
                  <a:pt x="1563308" y="66024"/>
                  <a:pt x="1546266" y="134194"/>
                </a:cubicBezTo>
                <a:lnTo>
                  <a:pt x="1259905" y="1279634"/>
                </a:lnTo>
                <a:cubicBezTo>
                  <a:pt x="1247880" y="1327736"/>
                  <a:pt x="1204713" y="1361440"/>
                  <a:pt x="1155130" y="1361440"/>
                </a:cubicBezTo>
                <a:lnTo>
                  <a:pt x="108055" y="1361440"/>
                </a:lnTo>
                <a:cubicBezTo>
                  <a:pt x="37786" y="1361440"/>
                  <a:pt x="-13763" y="1295417"/>
                  <a:pt x="3279" y="1227246"/>
                </a:cubicBezTo>
              </a:path>
            </a:pathLst>
          </a:custGeom>
          <a:gradFill>
            <a:gsLst>
              <a:gs pos="0">
                <a:schemeClr val="accent2">
                  <a:lumMod val="93000"/>
                </a:schemeClr>
              </a:gs>
              <a:gs pos="100000">
                <a:schemeClr val="accent2">
                  <a:lumMod val="81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495300" dist="114300" dir="5400000" sx="93000" sy="93000" algn="t" rotWithShape="0">
              <a:srgbClr val="CA865F">
                <a:lumMod val="75000"/>
                <a:alpha val="56000"/>
              </a:srgbClr>
            </a:outerShdw>
          </a:effectLst>
        </p:spPr>
        <p:txBody>
          <a:bodyPr wrap="none" rtlCol="0" anchor="ctr"/>
          <a:lstStyle/>
          <a:p>
            <a:pPr algn="ctr">
              <a:defRPr/>
            </a:pPr>
            <a:endParaRPr lang="zh-CN" altLang="en-US" sz="2000" kern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9" name="平行四边形 3">
            <a:extLst>
              <a:ext uri="{FF2B5EF4-FFF2-40B4-BE49-F238E27FC236}">
                <a16:creationId xmlns:a16="http://schemas.microsoft.com/office/drawing/2014/main" id="{813CB2C4-3651-4BF3-BD9A-8105F54BCF60}"/>
              </a:ext>
            </a:extLst>
          </p:cNvPr>
          <p:cNvSpPr/>
          <p:nvPr/>
        </p:nvSpPr>
        <p:spPr>
          <a:xfrm>
            <a:off x="566619" y="4539993"/>
            <a:ext cx="5002252" cy="1214954"/>
          </a:xfrm>
          <a:custGeom>
            <a:avLst/>
            <a:gdLst>
              <a:gd name="connsiteX0" fmla="*/ 3279 w 5002252"/>
              <a:gd name="connsiteY0" fmla="*/ 1080760 h 1214954"/>
              <a:gd name="connsiteX1" fmla="*/ 253017 w 5002252"/>
              <a:gd name="connsiteY1" fmla="*/ 81806 h 1214954"/>
              <a:gd name="connsiteX2" fmla="*/ 357793 w 5002252"/>
              <a:gd name="connsiteY2" fmla="*/ 0 h 1214954"/>
              <a:gd name="connsiteX3" fmla="*/ 4894198 w 5002252"/>
              <a:gd name="connsiteY3" fmla="*/ 0 h 1214954"/>
              <a:gd name="connsiteX4" fmla="*/ 4998974 w 5002252"/>
              <a:gd name="connsiteY4" fmla="*/ 134194 h 1214954"/>
              <a:gd name="connsiteX5" fmla="*/ 4749235 w 5002252"/>
              <a:gd name="connsiteY5" fmla="*/ 1133148 h 1214954"/>
              <a:gd name="connsiteX6" fmla="*/ 4644460 w 5002252"/>
              <a:gd name="connsiteY6" fmla="*/ 1214954 h 1214954"/>
              <a:gd name="connsiteX7" fmla="*/ 108054 w 5002252"/>
              <a:gd name="connsiteY7" fmla="*/ 1214954 h 1214954"/>
              <a:gd name="connsiteX8" fmla="*/ 3279 w 5002252"/>
              <a:gd name="connsiteY8" fmla="*/ 1080760 h 121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2252" h="1214954">
                <a:moveTo>
                  <a:pt x="3279" y="1080760"/>
                </a:moveTo>
                <a:lnTo>
                  <a:pt x="253017" y="81806"/>
                </a:lnTo>
                <a:cubicBezTo>
                  <a:pt x="265043" y="33704"/>
                  <a:pt x="308210" y="0"/>
                  <a:pt x="357793" y="0"/>
                </a:cubicBezTo>
                <a:lnTo>
                  <a:pt x="4894198" y="0"/>
                </a:lnTo>
                <a:cubicBezTo>
                  <a:pt x="4964467" y="0"/>
                  <a:pt x="5016016" y="66023"/>
                  <a:pt x="4998974" y="134194"/>
                </a:cubicBezTo>
                <a:lnTo>
                  <a:pt x="4749235" y="1133148"/>
                </a:lnTo>
                <a:cubicBezTo>
                  <a:pt x="4737210" y="1181250"/>
                  <a:pt x="4694043" y="1214954"/>
                  <a:pt x="4644460" y="1214954"/>
                </a:cubicBezTo>
                <a:lnTo>
                  <a:pt x="108054" y="1214954"/>
                </a:lnTo>
                <a:cubicBezTo>
                  <a:pt x="37785" y="1214954"/>
                  <a:pt x="-13764" y="1148930"/>
                  <a:pt x="3279" y="1080760"/>
                </a:cubicBezTo>
              </a:path>
            </a:pathLst>
          </a:custGeom>
          <a:solidFill>
            <a:sysClr val="window" lastClr="FFFFFF">
              <a:alpha val="86000"/>
            </a:sys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B507DA96-27A6-4C70-A874-062F9DAE1262}"/>
              </a:ext>
            </a:extLst>
          </p:cNvPr>
          <p:cNvSpPr/>
          <p:nvPr/>
        </p:nvSpPr>
        <p:spPr>
          <a:xfrm>
            <a:off x="733582" y="4284675"/>
            <a:ext cx="1549544" cy="1361440"/>
          </a:xfrm>
          <a:custGeom>
            <a:avLst/>
            <a:gdLst>
              <a:gd name="connsiteX0" fmla="*/ 3279 w 1549544"/>
              <a:gd name="connsiteY0" fmla="*/ 1227246 h 1361440"/>
              <a:gd name="connsiteX1" fmla="*/ 289639 w 1549544"/>
              <a:gd name="connsiteY1" fmla="*/ 81806 h 1361440"/>
              <a:gd name="connsiteX2" fmla="*/ 394415 w 1549544"/>
              <a:gd name="connsiteY2" fmla="*/ 0 h 1361440"/>
              <a:gd name="connsiteX3" fmla="*/ 1441490 w 1549544"/>
              <a:gd name="connsiteY3" fmla="*/ 0 h 1361440"/>
              <a:gd name="connsiteX4" fmla="*/ 1546266 w 1549544"/>
              <a:gd name="connsiteY4" fmla="*/ 134194 h 1361440"/>
              <a:gd name="connsiteX5" fmla="*/ 1259905 w 1549544"/>
              <a:gd name="connsiteY5" fmla="*/ 1279634 h 1361440"/>
              <a:gd name="connsiteX6" fmla="*/ 1155130 w 1549544"/>
              <a:gd name="connsiteY6" fmla="*/ 1361440 h 1361440"/>
              <a:gd name="connsiteX7" fmla="*/ 108055 w 1549544"/>
              <a:gd name="connsiteY7" fmla="*/ 1361440 h 1361440"/>
              <a:gd name="connsiteX8" fmla="*/ 3279 w 1549544"/>
              <a:gd name="connsiteY8" fmla="*/ 1227246 h 136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9544" h="1361440">
                <a:moveTo>
                  <a:pt x="3279" y="1227246"/>
                </a:moveTo>
                <a:lnTo>
                  <a:pt x="289639" y="81806"/>
                </a:lnTo>
                <a:cubicBezTo>
                  <a:pt x="301665" y="33704"/>
                  <a:pt x="344832" y="0"/>
                  <a:pt x="394415" y="0"/>
                </a:cubicBezTo>
                <a:lnTo>
                  <a:pt x="1441490" y="0"/>
                </a:lnTo>
                <a:cubicBezTo>
                  <a:pt x="1511759" y="0"/>
                  <a:pt x="1563308" y="66024"/>
                  <a:pt x="1546266" y="134194"/>
                </a:cubicBezTo>
                <a:lnTo>
                  <a:pt x="1259905" y="1279634"/>
                </a:lnTo>
                <a:cubicBezTo>
                  <a:pt x="1247880" y="1327736"/>
                  <a:pt x="1204713" y="1361440"/>
                  <a:pt x="1155130" y="1361440"/>
                </a:cubicBezTo>
                <a:lnTo>
                  <a:pt x="108055" y="1361440"/>
                </a:lnTo>
                <a:cubicBezTo>
                  <a:pt x="37786" y="1361440"/>
                  <a:pt x="-13763" y="1295417"/>
                  <a:pt x="3279" y="1227246"/>
                </a:cubicBezTo>
              </a:path>
            </a:pathLst>
          </a:custGeom>
          <a:gradFill>
            <a:gsLst>
              <a:gs pos="0">
                <a:schemeClr val="accent2">
                  <a:lumMod val="93000"/>
                </a:schemeClr>
              </a:gs>
              <a:gs pos="100000">
                <a:schemeClr val="accent2">
                  <a:lumMod val="81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495300" dist="114300" dir="5400000" sx="93000" sy="93000" algn="t" rotWithShape="0">
              <a:srgbClr val="CA865F">
                <a:lumMod val="75000"/>
                <a:alpha val="56000"/>
              </a:srgbClr>
            </a:outerShdw>
          </a:effectLst>
        </p:spPr>
        <p:txBody>
          <a:bodyPr wrap="none" rtlCol="0" anchor="ctr"/>
          <a:lstStyle/>
          <a:p>
            <a:pPr algn="ctr"/>
            <a:endParaRPr lang="zh-CN" altLang="en-US" sz="2000" kern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11" name="平行四边形 3">
            <a:extLst>
              <a:ext uri="{FF2B5EF4-FFF2-40B4-BE49-F238E27FC236}">
                <a16:creationId xmlns:a16="http://schemas.microsoft.com/office/drawing/2014/main" id="{B2876DD3-BA78-4DE4-87CF-97A00A679520}"/>
              </a:ext>
            </a:extLst>
          </p:cNvPr>
          <p:cNvSpPr/>
          <p:nvPr/>
        </p:nvSpPr>
        <p:spPr>
          <a:xfrm>
            <a:off x="6521060" y="1873439"/>
            <a:ext cx="5002252" cy="1214954"/>
          </a:xfrm>
          <a:custGeom>
            <a:avLst/>
            <a:gdLst>
              <a:gd name="connsiteX0" fmla="*/ 3279 w 5002252"/>
              <a:gd name="connsiteY0" fmla="*/ 1080760 h 1214954"/>
              <a:gd name="connsiteX1" fmla="*/ 253017 w 5002252"/>
              <a:gd name="connsiteY1" fmla="*/ 81806 h 1214954"/>
              <a:gd name="connsiteX2" fmla="*/ 357793 w 5002252"/>
              <a:gd name="connsiteY2" fmla="*/ 0 h 1214954"/>
              <a:gd name="connsiteX3" fmla="*/ 4894198 w 5002252"/>
              <a:gd name="connsiteY3" fmla="*/ 0 h 1214954"/>
              <a:gd name="connsiteX4" fmla="*/ 4998974 w 5002252"/>
              <a:gd name="connsiteY4" fmla="*/ 134194 h 1214954"/>
              <a:gd name="connsiteX5" fmla="*/ 4749235 w 5002252"/>
              <a:gd name="connsiteY5" fmla="*/ 1133148 h 1214954"/>
              <a:gd name="connsiteX6" fmla="*/ 4644460 w 5002252"/>
              <a:gd name="connsiteY6" fmla="*/ 1214954 h 1214954"/>
              <a:gd name="connsiteX7" fmla="*/ 108054 w 5002252"/>
              <a:gd name="connsiteY7" fmla="*/ 1214954 h 1214954"/>
              <a:gd name="connsiteX8" fmla="*/ 3279 w 5002252"/>
              <a:gd name="connsiteY8" fmla="*/ 1080760 h 121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2252" h="1214954">
                <a:moveTo>
                  <a:pt x="3279" y="1080760"/>
                </a:moveTo>
                <a:lnTo>
                  <a:pt x="253017" y="81806"/>
                </a:lnTo>
                <a:cubicBezTo>
                  <a:pt x="265043" y="33704"/>
                  <a:pt x="308210" y="0"/>
                  <a:pt x="357793" y="0"/>
                </a:cubicBezTo>
                <a:lnTo>
                  <a:pt x="4894198" y="0"/>
                </a:lnTo>
                <a:cubicBezTo>
                  <a:pt x="4964467" y="0"/>
                  <a:pt x="5016016" y="66023"/>
                  <a:pt x="4998974" y="134194"/>
                </a:cubicBezTo>
                <a:lnTo>
                  <a:pt x="4749235" y="1133148"/>
                </a:lnTo>
                <a:cubicBezTo>
                  <a:pt x="4737210" y="1181250"/>
                  <a:pt x="4694043" y="1214954"/>
                  <a:pt x="4644460" y="1214954"/>
                </a:cubicBezTo>
                <a:lnTo>
                  <a:pt x="108054" y="1214954"/>
                </a:lnTo>
                <a:cubicBezTo>
                  <a:pt x="37785" y="1214954"/>
                  <a:pt x="-13764" y="1148930"/>
                  <a:pt x="3279" y="1080760"/>
                </a:cubicBezTo>
              </a:path>
            </a:pathLst>
          </a:custGeom>
          <a:solidFill>
            <a:sysClr val="window" lastClr="FFFFFF">
              <a:alpha val="86000"/>
            </a:sys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" name="平行四边形 9">
            <a:extLst>
              <a:ext uri="{FF2B5EF4-FFF2-40B4-BE49-F238E27FC236}">
                <a16:creationId xmlns:a16="http://schemas.microsoft.com/office/drawing/2014/main" id="{CFA11489-F1A1-4776-80CB-088DBAEC4D31}"/>
              </a:ext>
            </a:extLst>
          </p:cNvPr>
          <p:cNvSpPr/>
          <p:nvPr/>
        </p:nvSpPr>
        <p:spPr>
          <a:xfrm>
            <a:off x="6688023" y="1618121"/>
            <a:ext cx="1549544" cy="1361440"/>
          </a:xfrm>
          <a:custGeom>
            <a:avLst/>
            <a:gdLst>
              <a:gd name="connsiteX0" fmla="*/ 3279 w 1549544"/>
              <a:gd name="connsiteY0" fmla="*/ 1227246 h 1361440"/>
              <a:gd name="connsiteX1" fmla="*/ 289639 w 1549544"/>
              <a:gd name="connsiteY1" fmla="*/ 81806 h 1361440"/>
              <a:gd name="connsiteX2" fmla="*/ 394415 w 1549544"/>
              <a:gd name="connsiteY2" fmla="*/ 0 h 1361440"/>
              <a:gd name="connsiteX3" fmla="*/ 1441490 w 1549544"/>
              <a:gd name="connsiteY3" fmla="*/ 0 h 1361440"/>
              <a:gd name="connsiteX4" fmla="*/ 1546266 w 1549544"/>
              <a:gd name="connsiteY4" fmla="*/ 134194 h 1361440"/>
              <a:gd name="connsiteX5" fmla="*/ 1259905 w 1549544"/>
              <a:gd name="connsiteY5" fmla="*/ 1279634 h 1361440"/>
              <a:gd name="connsiteX6" fmla="*/ 1155130 w 1549544"/>
              <a:gd name="connsiteY6" fmla="*/ 1361440 h 1361440"/>
              <a:gd name="connsiteX7" fmla="*/ 108055 w 1549544"/>
              <a:gd name="connsiteY7" fmla="*/ 1361440 h 1361440"/>
              <a:gd name="connsiteX8" fmla="*/ 3279 w 1549544"/>
              <a:gd name="connsiteY8" fmla="*/ 1227246 h 136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9544" h="1361440">
                <a:moveTo>
                  <a:pt x="3279" y="1227246"/>
                </a:moveTo>
                <a:lnTo>
                  <a:pt x="289639" y="81806"/>
                </a:lnTo>
                <a:cubicBezTo>
                  <a:pt x="301665" y="33704"/>
                  <a:pt x="344832" y="0"/>
                  <a:pt x="394415" y="0"/>
                </a:cubicBezTo>
                <a:lnTo>
                  <a:pt x="1441490" y="0"/>
                </a:lnTo>
                <a:cubicBezTo>
                  <a:pt x="1511759" y="0"/>
                  <a:pt x="1563308" y="66024"/>
                  <a:pt x="1546266" y="134194"/>
                </a:cubicBezTo>
                <a:lnTo>
                  <a:pt x="1259905" y="1279634"/>
                </a:lnTo>
                <a:cubicBezTo>
                  <a:pt x="1247880" y="1327736"/>
                  <a:pt x="1204713" y="1361440"/>
                  <a:pt x="1155130" y="1361440"/>
                </a:cubicBezTo>
                <a:lnTo>
                  <a:pt x="108055" y="1361440"/>
                </a:lnTo>
                <a:cubicBezTo>
                  <a:pt x="37786" y="1361440"/>
                  <a:pt x="-13763" y="1295417"/>
                  <a:pt x="3279" y="122724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546100" dist="114300" dir="5400000" sx="93000" sy="93000" algn="t" rotWithShape="0">
              <a:srgbClr val="2D4464">
                <a:alpha val="56000"/>
              </a:srgbClr>
            </a:outerShdw>
          </a:effectLst>
        </p:spPr>
        <p:txBody>
          <a:bodyPr wrap="none" rtlCol="0" anchor="ctr"/>
          <a:lstStyle/>
          <a:p>
            <a:pPr algn="ctr">
              <a:defRPr/>
            </a:pPr>
            <a:endParaRPr lang="zh-CN" altLang="en-US" kern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13" name="平行四边形 3">
            <a:extLst>
              <a:ext uri="{FF2B5EF4-FFF2-40B4-BE49-F238E27FC236}">
                <a16:creationId xmlns:a16="http://schemas.microsoft.com/office/drawing/2014/main" id="{3C4C7BE3-B87C-4F10-9260-E4E31F78D00C}"/>
              </a:ext>
            </a:extLst>
          </p:cNvPr>
          <p:cNvSpPr/>
          <p:nvPr/>
        </p:nvSpPr>
        <p:spPr>
          <a:xfrm>
            <a:off x="6001134" y="3974142"/>
            <a:ext cx="5002252" cy="1214954"/>
          </a:xfrm>
          <a:custGeom>
            <a:avLst/>
            <a:gdLst>
              <a:gd name="connsiteX0" fmla="*/ 3279 w 5002252"/>
              <a:gd name="connsiteY0" fmla="*/ 1080760 h 1214954"/>
              <a:gd name="connsiteX1" fmla="*/ 253017 w 5002252"/>
              <a:gd name="connsiteY1" fmla="*/ 81806 h 1214954"/>
              <a:gd name="connsiteX2" fmla="*/ 357793 w 5002252"/>
              <a:gd name="connsiteY2" fmla="*/ 0 h 1214954"/>
              <a:gd name="connsiteX3" fmla="*/ 4894198 w 5002252"/>
              <a:gd name="connsiteY3" fmla="*/ 0 h 1214954"/>
              <a:gd name="connsiteX4" fmla="*/ 4998974 w 5002252"/>
              <a:gd name="connsiteY4" fmla="*/ 134194 h 1214954"/>
              <a:gd name="connsiteX5" fmla="*/ 4749235 w 5002252"/>
              <a:gd name="connsiteY5" fmla="*/ 1133148 h 1214954"/>
              <a:gd name="connsiteX6" fmla="*/ 4644460 w 5002252"/>
              <a:gd name="connsiteY6" fmla="*/ 1214954 h 1214954"/>
              <a:gd name="connsiteX7" fmla="*/ 108054 w 5002252"/>
              <a:gd name="connsiteY7" fmla="*/ 1214954 h 1214954"/>
              <a:gd name="connsiteX8" fmla="*/ 3279 w 5002252"/>
              <a:gd name="connsiteY8" fmla="*/ 1080760 h 121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02252" h="1214954">
                <a:moveTo>
                  <a:pt x="3279" y="1080760"/>
                </a:moveTo>
                <a:lnTo>
                  <a:pt x="253017" y="81806"/>
                </a:lnTo>
                <a:cubicBezTo>
                  <a:pt x="265043" y="33704"/>
                  <a:pt x="308210" y="0"/>
                  <a:pt x="357793" y="0"/>
                </a:cubicBezTo>
                <a:lnTo>
                  <a:pt x="4894198" y="0"/>
                </a:lnTo>
                <a:cubicBezTo>
                  <a:pt x="4964467" y="0"/>
                  <a:pt x="5016016" y="66023"/>
                  <a:pt x="4998974" y="134194"/>
                </a:cubicBezTo>
                <a:lnTo>
                  <a:pt x="4749235" y="1133148"/>
                </a:lnTo>
                <a:cubicBezTo>
                  <a:pt x="4737210" y="1181250"/>
                  <a:pt x="4694043" y="1214954"/>
                  <a:pt x="4644460" y="1214954"/>
                </a:cubicBezTo>
                <a:lnTo>
                  <a:pt x="108054" y="1214954"/>
                </a:lnTo>
                <a:cubicBezTo>
                  <a:pt x="37785" y="1214954"/>
                  <a:pt x="-13764" y="1148930"/>
                  <a:pt x="3279" y="1080760"/>
                </a:cubicBezTo>
              </a:path>
            </a:pathLst>
          </a:custGeom>
          <a:solidFill>
            <a:sysClr val="window" lastClr="FFFFFF">
              <a:alpha val="86000"/>
            </a:sys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平行四边形 9">
            <a:extLst>
              <a:ext uri="{FF2B5EF4-FFF2-40B4-BE49-F238E27FC236}">
                <a16:creationId xmlns:a16="http://schemas.microsoft.com/office/drawing/2014/main" id="{9517DE31-AD4B-462D-9186-F98D4CBCE501}"/>
              </a:ext>
            </a:extLst>
          </p:cNvPr>
          <p:cNvSpPr/>
          <p:nvPr/>
        </p:nvSpPr>
        <p:spPr>
          <a:xfrm>
            <a:off x="6168097" y="3732471"/>
            <a:ext cx="1549544" cy="1361440"/>
          </a:xfrm>
          <a:custGeom>
            <a:avLst/>
            <a:gdLst>
              <a:gd name="connsiteX0" fmla="*/ 3279 w 1549544"/>
              <a:gd name="connsiteY0" fmla="*/ 1227246 h 1361440"/>
              <a:gd name="connsiteX1" fmla="*/ 289639 w 1549544"/>
              <a:gd name="connsiteY1" fmla="*/ 81806 h 1361440"/>
              <a:gd name="connsiteX2" fmla="*/ 394415 w 1549544"/>
              <a:gd name="connsiteY2" fmla="*/ 0 h 1361440"/>
              <a:gd name="connsiteX3" fmla="*/ 1441490 w 1549544"/>
              <a:gd name="connsiteY3" fmla="*/ 0 h 1361440"/>
              <a:gd name="connsiteX4" fmla="*/ 1546266 w 1549544"/>
              <a:gd name="connsiteY4" fmla="*/ 134194 h 1361440"/>
              <a:gd name="connsiteX5" fmla="*/ 1259905 w 1549544"/>
              <a:gd name="connsiteY5" fmla="*/ 1279634 h 1361440"/>
              <a:gd name="connsiteX6" fmla="*/ 1155130 w 1549544"/>
              <a:gd name="connsiteY6" fmla="*/ 1361440 h 1361440"/>
              <a:gd name="connsiteX7" fmla="*/ 108055 w 1549544"/>
              <a:gd name="connsiteY7" fmla="*/ 1361440 h 1361440"/>
              <a:gd name="connsiteX8" fmla="*/ 3279 w 1549544"/>
              <a:gd name="connsiteY8" fmla="*/ 1227246 h 136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9544" h="1361440">
                <a:moveTo>
                  <a:pt x="3279" y="1227246"/>
                </a:moveTo>
                <a:lnTo>
                  <a:pt x="289639" y="81806"/>
                </a:lnTo>
                <a:cubicBezTo>
                  <a:pt x="301665" y="33704"/>
                  <a:pt x="344832" y="0"/>
                  <a:pt x="394415" y="0"/>
                </a:cubicBezTo>
                <a:lnTo>
                  <a:pt x="1441490" y="0"/>
                </a:lnTo>
                <a:cubicBezTo>
                  <a:pt x="1511759" y="0"/>
                  <a:pt x="1563308" y="66024"/>
                  <a:pt x="1546266" y="134194"/>
                </a:cubicBezTo>
                <a:lnTo>
                  <a:pt x="1259905" y="1279634"/>
                </a:lnTo>
                <a:cubicBezTo>
                  <a:pt x="1247880" y="1327736"/>
                  <a:pt x="1204713" y="1361440"/>
                  <a:pt x="1155130" y="1361440"/>
                </a:cubicBezTo>
                <a:lnTo>
                  <a:pt x="108055" y="1361440"/>
                </a:lnTo>
                <a:cubicBezTo>
                  <a:pt x="37786" y="1361440"/>
                  <a:pt x="-13763" y="1295417"/>
                  <a:pt x="3279" y="122724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4200000" scaled="0"/>
          </a:gradFill>
          <a:ln w="12700" cap="flat" cmpd="sng" algn="ctr">
            <a:noFill/>
            <a:prstDash val="solid"/>
            <a:miter lim="800000"/>
          </a:ln>
          <a:effectLst>
            <a:outerShdw blurRad="546100" dist="114300" dir="5400000" sx="93000" sy="93000" algn="t" rotWithShape="0">
              <a:srgbClr val="2D4464">
                <a:alpha val="56000"/>
              </a:srgbClr>
            </a:outerShdw>
          </a:effectLst>
        </p:spPr>
        <p:txBody>
          <a:bodyPr wrap="none" rtlCol="0" anchor="ctr"/>
          <a:lstStyle/>
          <a:p>
            <a:pPr algn="ctr"/>
            <a:endParaRPr lang="zh-CN" altLang="en-US" kern="0">
              <a:solidFill>
                <a:prstClr val="white">
                  <a:lumMod val="95000"/>
                </a:prstClr>
              </a:solidFill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56F422E-E35E-4D51-A499-3BC65C9F777E}"/>
              </a:ext>
            </a:extLst>
          </p:cNvPr>
          <p:cNvSpPr txBox="1"/>
          <p:nvPr/>
        </p:nvSpPr>
        <p:spPr>
          <a:xfrm>
            <a:off x="1586049" y="2527880"/>
            <a:ext cx="898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4000" dirty="0">
                <a:solidFill>
                  <a:prstClr val="black"/>
                </a:solidFill>
                <a:latin typeface="+mn-ea"/>
              </a:rPr>
              <a:t>1</a:t>
            </a:r>
            <a:endParaRPr lang="zh-CN" altLang="en-US" sz="40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DD654DF-29DB-4D77-89F0-683CDC91138F}"/>
              </a:ext>
            </a:extLst>
          </p:cNvPr>
          <p:cNvSpPr txBox="1"/>
          <p:nvPr/>
        </p:nvSpPr>
        <p:spPr>
          <a:xfrm>
            <a:off x="7013361" y="1940506"/>
            <a:ext cx="898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latin typeface="思源宋体 CN Heavy"/>
                <a:ea typeface="思源宋体 CN Heavy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71DC368-0252-4315-889E-BF0D14DFC18B}"/>
              </a:ext>
            </a:extLst>
          </p:cNvPr>
          <p:cNvSpPr txBox="1"/>
          <p:nvPr/>
        </p:nvSpPr>
        <p:spPr>
          <a:xfrm>
            <a:off x="6493435" y="4072441"/>
            <a:ext cx="898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latin typeface="思源宋体 CN Heavy"/>
                <a:ea typeface="思源宋体 CN Heavy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4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28CBE4F-4E0B-4210-9825-CAA7B1D73C86}"/>
              </a:ext>
            </a:extLst>
          </p:cNvPr>
          <p:cNvSpPr txBox="1"/>
          <p:nvPr/>
        </p:nvSpPr>
        <p:spPr>
          <a:xfrm>
            <a:off x="1058920" y="4642230"/>
            <a:ext cx="898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latin typeface="思源宋体 CN Heavy"/>
                <a:ea typeface="思源宋体 CN Heavy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</a:rPr>
              <a:t>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B911152-EF5B-40E0-88E8-7549195798B9}"/>
              </a:ext>
            </a:extLst>
          </p:cNvPr>
          <p:cNvSpPr txBox="1"/>
          <p:nvPr/>
        </p:nvSpPr>
        <p:spPr>
          <a:xfrm>
            <a:off x="2800025" y="2563612"/>
            <a:ext cx="309662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定时与计数的区别是什么？ 如何控制</a:t>
            </a:r>
            <a:r>
              <a:rPr lang="en-US" altLang="zh-CN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MCS-51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单片机进行定时或计数，及四种工作模式？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A9F3C20-29E7-4891-9B8B-308FD0D02F22}"/>
              </a:ext>
            </a:extLst>
          </p:cNvPr>
          <p:cNvSpPr txBox="1"/>
          <p:nvPr/>
        </p:nvSpPr>
        <p:spPr>
          <a:xfrm>
            <a:off x="8498430" y="2086605"/>
            <a:ext cx="2702646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四种模式中，哪一种计数</a:t>
            </a:r>
            <a:r>
              <a:rPr lang="en-US" altLang="zh-CN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/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定时的范围最大？哪一种具有自动重装功能，它用于什么场合？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1FB0C1E-D63D-496A-BDBB-E613C3ED2055}"/>
              </a:ext>
            </a:extLst>
          </p:cNvPr>
          <p:cNvSpPr txBox="1"/>
          <p:nvPr/>
        </p:nvSpPr>
        <p:spPr>
          <a:xfrm>
            <a:off x="8084193" y="4271295"/>
            <a:ext cx="252296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GATE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端的作用是什么？它是如何工作的？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74CE3C1-DFC5-4818-9596-1278ED8E3FDC}"/>
              </a:ext>
            </a:extLst>
          </p:cNvPr>
          <p:cNvSpPr txBox="1"/>
          <p:nvPr/>
        </p:nvSpPr>
        <p:spPr>
          <a:xfrm>
            <a:off x="2374319" y="4665236"/>
            <a:ext cx="2995241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如何启动定时</a:t>
            </a:r>
            <a:r>
              <a:rPr lang="en-US" altLang="zh-CN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/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计数器工作？定时或计数的值由什么来决定？如何判断定时</a:t>
            </a:r>
            <a:r>
              <a:rPr lang="en-US" altLang="zh-CN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/</a:t>
            </a:r>
            <a:r>
              <a:rPr lang="zh-CN" altLang="en-US" sz="1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</a:rPr>
              <a:t>计数是否完成？</a:t>
            </a:r>
          </a:p>
        </p:txBody>
      </p:sp>
      <p:pic>
        <p:nvPicPr>
          <p:cNvPr id="23" name="OfficePLUS.cn-14">
            <a:hlinkClick r:id="rId2"/>
            <a:extLst>
              <a:ext uri="{FF2B5EF4-FFF2-40B4-BE49-F238E27FC236}">
                <a16:creationId xmlns:a16="http://schemas.microsoft.com/office/drawing/2014/main" id="{9524CF52-0215-4CAB-A1F8-D8CD4591D6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DC37F3BD-249B-4820-9A74-88ECD59E4329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BOLD"/>
                <a:ea typeface="+mj-ea"/>
                <a:cs typeface="+mn-cs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7150301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3B2BE174-C785-4E83-8E5D-873A6F48F1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" y="0"/>
            <a:ext cx="12191991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844D16A-2F37-440A-A6D9-B6C62B427579}"/>
              </a:ext>
            </a:extLst>
          </p:cNvPr>
          <p:cNvSpPr/>
          <p:nvPr/>
        </p:nvSpPr>
        <p:spPr>
          <a:xfrm>
            <a:off x="8771631" y="0"/>
            <a:ext cx="343940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2487C2B-4C92-4370-B92C-512E46E718C1}"/>
              </a:ext>
            </a:extLst>
          </p:cNvPr>
          <p:cNvCxnSpPr>
            <a:cxnSpLocks/>
          </p:cNvCxnSpPr>
          <p:nvPr/>
        </p:nvCxnSpPr>
        <p:spPr>
          <a:xfrm>
            <a:off x="874713" y="0"/>
            <a:ext cx="0" cy="8972550"/>
          </a:xfrm>
          <a:prstGeom prst="line">
            <a:avLst/>
          </a:prstGeom>
          <a:ln w="9525">
            <a:solidFill>
              <a:schemeClr val="bg1"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 descr="图片包含 鸟, 线, 刀, 群&#10;&#10;描述已自动生成">
            <a:extLst>
              <a:ext uri="{FF2B5EF4-FFF2-40B4-BE49-F238E27FC236}">
                <a16:creationId xmlns:a16="http://schemas.microsoft.com/office/drawing/2014/main" id="{3EBEFF7B-D2B1-4BA4-A051-CBF7598D4C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8677" y="0"/>
            <a:ext cx="8940297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E1A820D-FA9E-45F7-8EEE-4790A9F6C5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7000">
            <a:off x="4984705" y="-180314"/>
            <a:ext cx="8252460" cy="8252460"/>
          </a:xfrm>
          <a:prstGeom prst="rect">
            <a:avLst/>
          </a:prstGeom>
          <a:effectLst>
            <a:outerShdw blurRad="596900" dist="152400" dir="18900000" algn="bl" rotWithShape="0">
              <a:prstClr val="black">
                <a:alpha val="35000"/>
              </a:prstClr>
            </a:outerShdw>
          </a:effec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8C2F2581-94A0-413C-B9AB-301E60F94634}"/>
              </a:ext>
            </a:extLst>
          </p:cNvPr>
          <p:cNvSpPr txBox="1"/>
          <p:nvPr/>
        </p:nvSpPr>
        <p:spPr>
          <a:xfrm>
            <a:off x="901530" y="2637158"/>
            <a:ext cx="7236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dirty="0">
                <a:ln w="25400">
                  <a:noFill/>
                </a:ln>
                <a:solidFill>
                  <a:srgbClr val="1B4F80"/>
                </a:solidFill>
                <a:latin typeface="+mj-ea"/>
                <a:ea typeface="+mj-ea"/>
              </a:rPr>
              <a:t>授课结束</a:t>
            </a:r>
            <a:r>
              <a:rPr kumimoji="0" lang="zh-CN" altLang="en-US" sz="5400" b="0" i="0" u="none" strike="noStrike" kern="1200" cap="none" spc="0" normalizeH="0" baseline="0" noProof="0" dirty="0">
                <a:ln w="25400">
                  <a:noFill/>
                </a:ln>
                <a:solidFill>
                  <a:srgbClr val="1B4F8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，谢谢观看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1B4F8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12" name="OfficePLUS.cn-14">
            <a:hlinkClick r:id="rId7"/>
            <a:extLst>
              <a:ext uri="{FF2B5EF4-FFF2-40B4-BE49-F238E27FC236}">
                <a16:creationId xmlns:a16="http://schemas.microsoft.com/office/drawing/2014/main" id="{2FE6C7B1-2642-40A9-9DF4-B93030BEE2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287" y="556333"/>
            <a:ext cx="1828800" cy="24384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F0E3A5F-7938-44B4-84E8-44A8DBC4A2BB}"/>
              </a:ext>
            </a:extLst>
          </p:cNvPr>
          <p:cNvSpPr txBox="1"/>
          <p:nvPr/>
        </p:nvSpPr>
        <p:spPr>
          <a:xfrm>
            <a:off x="9216958" y="508331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微软雅黑BOLD"/>
                <a:ea typeface="+mj-ea"/>
              </a:rPr>
              <a:t>以人为本 追随智慧</a:t>
            </a:r>
          </a:p>
        </p:txBody>
      </p:sp>
      <p:sp>
        <p:nvSpPr>
          <p:cNvPr id="14" name="缺角矩形 13">
            <a:extLst>
              <a:ext uri="{FF2B5EF4-FFF2-40B4-BE49-F238E27FC236}">
                <a16:creationId xmlns:a16="http://schemas.microsoft.com/office/drawing/2014/main" id="{5E962787-3A5C-4EB2-8DFE-AA3BB1F246C1}"/>
              </a:ext>
            </a:extLst>
          </p:cNvPr>
          <p:cNvSpPr/>
          <p:nvPr/>
        </p:nvSpPr>
        <p:spPr>
          <a:xfrm>
            <a:off x="1023357" y="4411262"/>
            <a:ext cx="2032000" cy="528700"/>
          </a:xfrm>
          <a:prstGeom prst="plaque">
            <a:avLst>
              <a:gd name="adj" fmla="val 12453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2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F2788F6-8F4D-4A2D-BB69-9BC53D0936D9}"/>
              </a:ext>
            </a:extLst>
          </p:cNvPr>
          <p:cNvSpPr txBox="1"/>
          <p:nvPr/>
        </p:nvSpPr>
        <p:spPr>
          <a:xfrm>
            <a:off x="1023357" y="4491624"/>
            <a:ext cx="203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000000"/>
                </a:solidFill>
                <a:latin typeface="+mn-ea"/>
              </a:rPr>
              <a:t>计算机工程学院</a:t>
            </a:r>
          </a:p>
        </p:txBody>
      </p:sp>
    </p:spTree>
    <p:extLst>
      <p:ext uri="{BB962C8B-B14F-4D97-AF65-F5344CB8AC3E}">
        <p14:creationId xmlns:p14="http://schemas.microsoft.com/office/powerpoint/2010/main" val="376774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449FA57-1AC2-431B-87E4-625F82B1F1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 Light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1209B88-008A-4929-B6EA-AACC7A5F7378}"/>
              </a:ext>
            </a:extLst>
          </p:cNvPr>
          <p:cNvGrpSpPr/>
          <p:nvPr/>
        </p:nvGrpSpPr>
        <p:grpSpPr>
          <a:xfrm>
            <a:off x="994409" y="954317"/>
            <a:ext cx="876301" cy="572099"/>
            <a:chOff x="994409" y="954317"/>
            <a:chExt cx="876301" cy="572099"/>
          </a:xfrm>
          <a:solidFill>
            <a:srgbClr val="FFFFFF"/>
          </a:solidFill>
        </p:grpSpPr>
        <p:sp>
          <p:nvSpPr>
            <p:cNvPr id="4" name="图形 2" descr="3D 眼镜 纯色填充">
              <a:extLst>
                <a:ext uri="{FF2B5EF4-FFF2-40B4-BE49-F238E27FC236}">
                  <a16:creationId xmlns:a16="http://schemas.microsoft.com/office/drawing/2014/main" id="{E799D9FB-3CFA-42BC-98B9-C18807EC4CAC}"/>
                </a:ext>
              </a:extLst>
            </p:cNvPr>
            <p:cNvSpPr/>
            <p:nvPr/>
          </p:nvSpPr>
          <p:spPr>
            <a:xfrm>
              <a:off x="1065390" y="1178361"/>
              <a:ext cx="123053" cy="161019"/>
            </a:xfrm>
            <a:custGeom>
              <a:avLst/>
              <a:gdLst>
                <a:gd name="connsiteX0" fmla="*/ 20669 w 123053"/>
                <a:gd name="connsiteY0" fmla="*/ 125925 h 161019"/>
                <a:gd name="connsiteX1" fmla="*/ 102165 w 123053"/>
                <a:gd name="connsiteY1" fmla="*/ 159901 h 161019"/>
                <a:gd name="connsiteX2" fmla="*/ 122949 w 123053"/>
                <a:gd name="connsiteY2" fmla="*/ 135583 h 161019"/>
                <a:gd name="connsiteX3" fmla="*/ 123054 w 123053"/>
                <a:gd name="connsiteY3" fmla="*/ 76624 h 161019"/>
                <a:gd name="connsiteX4" fmla="*/ 102384 w 123053"/>
                <a:gd name="connsiteY4" fmla="*/ 35047 h 161019"/>
                <a:gd name="connsiteX5" fmla="*/ 20888 w 123053"/>
                <a:gd name="connsiteY5" fmla="*/ 1119 h 161019"/>
                <a:gd name="connsiteX6" fmla="*/ 105 w 123053"/>
                <a:gd name="connsiteY6" fmla="*/ 25436 h 161019"/>
                <a:gd name="connsiteX7" fmla="*/ 0 w 123053"/>
                <a:gd name="connsiteY7" fmla="*/ 84396 h 161019"/>
                <a:gd name="connsiteX8" fmla="*/ 20669 w 123053"/>
                <a:gd name="connsiteY8" fmla="*/ 125925 h 16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053" h="161019">
                  <a:moveTo>
                    <a:pt x="20669" y="125925"/>
                  </a:moveTo>
                  <a:lnTo>
                    <a:pt x="102165" y="159901"/>
                  </a:lnTo>
                  <a:cubicBezTo>
                    <a:pt x="113595" y="164663"/>
                    <a:pt x="122911" y="153786"/>
                    <a:pt x="122949" y="135583"/>
                  </a:cubicBezTo>
                  <a:lnTo>
                    <a:pt x="123054" y="76624"/>
                  </a:lnTo>
                  <a:cubicBezTo>
                    <a:pt x="123054" y="58431"/>
                    <a:pt x="113833" y="39810"/>
                    <a:pt x="102384" y="35047"/>
                  </a:cubicBezTo>
                  <a:lnTo>
                    <a:pt x="20888" y="1119"/>
                  </a:lnTo>
                  <a:cubicBezTo>
                    <a:pt x="9458" y="-3644"/>
                    <a:pt x="133" y="7234"/>
                    <a:pt x="105" y="25436"/>
                  </a:cubicBezTo>
                  <a:lnTo>
                    <a:pt x="0" y="84396"/>
                  </a:lnTo>
                  <a:cubicBezTo>
                    <a:pt x="-29" y="102541"/>
                    <a:pt x="9220" y="121163"/>
                    <a:pt x="20669" y="12592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5" name="图形 2" descr="3D 眼镜 纯色填充">
              <a:extLst>
                <a:ext uri="{FF2B5EF4-FFF2-40B4-BE49-F238E27FC236}">
                  <a16:creationId xmlns:a16="http://schemas.microsoft.com/office/drawing/2014/main" id="{567736A5-0680-4642-90D2-40AEDAFAE489}"/>
                </a:ext>
              </a:extLst>
            </p:cNvPr>
            <p:cNvSpPr/>
            <p:nvPr/>
          </p:nvSpPr>
          <p:spPr>
            <a:xfrm>
              <a:off x="1305153" y="1278140"/>
              <a:ext cx="123053" cy="161029"/>
            </a:xfrm>
            <a:custGeom>
              <a:avLst/>
              <a:gdLst>
                <a:gd name="connsiteX0" fmla="*/ 20669 w 123053"/>
                <a:gd name="connsiteY0" fmla="*/ 125978 h 161029"/>
                <a:gd name="connsiteX1" fmla="*/ 102165 w 123053"/>
                <a:gd name="connsiteY1" fmla="*/ 159906 h 161029"/>
                <a:gd name="connsiteX2" fmla="*/ 107433 w 123053"/>
                <a:gd name="connsiteY2" fmla="*/ 161030 h 161029"/>
                <a:gd name="connsiteX3" fmla="*/ 122949 w 123053"/>
                <a:gd name="connsiteY3" fmla="*/ 135588 h 161029"/>
                <a:gd name="connsiteX4" fmla="*/ 123054 w 123053"/>
                <a:gd name="connsiteY4" fmla="*/ 76629 h 161029"/>
                <a:gd name="connsiteX5" fmla="*/ 102384 w 123053"/>
                <a:gd name="connsiteY5" fmla="*/ 35052 h 161029"/>
                <a:gd name="connsiteX6" fmla="*/ 20898 w 123053"/>
                <a:gd name="connsiteY6" fmla="*/ 1124 h 161029"/>
                <a:gd name="connsiteX7" fmla="*/ 15631 w 123053"/>
                <a:gd name="connsiteY7" fmla="*/ 0 h 161029"/>
                <a:gd name="connsiteX8" fmla="*/ 105 w 123053"/>
                <a:gd name="connsiteY8" fmla="*/ 25441 h 161029"/>
                <a:gd name="connsiteX9" fmla="*/ 0 w 123053"/>
                <a:gd name="connsiteY9" fmla="*/ 84401 h 161029"/>
                <a:gd name="connsiteX10" fmla="*/ 20669 w 123053"/>
                <a:gd name="connsiteY10" fmla="*/ 125978 h 161029"/>
                <a:gd name="connsiteX11" fmla="*/ 38167 w 123053"/>
                <a:gd name="connsiteY11" fmla="*/ 49587 h 161029"/>
                <a:gd name="connsiteX12" fmla="*/ 83182 w 123053"/>
                <a:gd name="connsiteY12" fmla="*/ 68323 h 161029"/>
                <a:gd name="connsiteX13" fmla="*/ 84954 w 123053"/>
                <a:gd name="connsiteY13" fmla="*/ 76562 h 161029"/>
                <a:gd name="connsiteX14" fmla="*/ 84896 w 123053"/>
                <a:gd name="connsiteY14" fmla="*/ 111452 h 161029"/>
                <a:gd name="connsiteX15" fmla="*/ 39881 w 123053"/>
                <a:gd name="connsiteY15" fmla="*/ 92707 h 161029"/>
                <a:gd name="connsiteX16" fmla="*/ 38100 w 123053"/>
                <a:gd name="connsiteY16" fmla="*/ 84468 h 16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053" h="161029">
                  <a:moveTo>
                    <a:pt x="20669" y="125978"/>
                  </a:moveTo>
                  <a:lnTo>
                    <a:pt x="102165" y="159906"/>
                  </a:lnTo>
                  <a:cubicBezTo>
                    <a:pt x="103828" y="160628"/>
                    <a:pt x="105619" y="161010"/>
                    <a:pt x="107433" y="161030"/>
                  </a:cubicBezTo>
                  <a:cubicBezTo>
                    <a:pt x="116338" y="161030"/>
                    <a:pt x="122920" y="150895"/>
                    <a:pt x="122949" y="135588"/>
                  </a:cubicBezTo>
                  <a:lnTo>
                    <a:pt x="123054" y="76629"/>
                  </a:lnTo>
                  <a:cubicBezTo>
                    <a:pt x="123054" y="58436"/>
                    <a:pt x="113833" y="39815"/>
                    <a:pt x="102384" y="35052"/>
                  </a:cubicBezTo>
                  <a:lnTo>
                    <a:pt x="20898" y="1124"/>
                  </a:lnTo>
                  <a:cubicBezTo>
                    <a:pt x="19235" y="403"/>
                    <a:pt x="17443" y="21"/>
                    <a:pt x="15631" y="0"/>
                  </a:cubicBezTo>
                  <a:cubicBezTo>
                    <a:pt x="6725" y="0"/>
                    <a:pt x="133" y="10135"/>
                    <a:pt x="105" y="25441"/>
                  </a:cubicBezTo>
                  <a:lnTo>
                    <a:pt x="0" y="84401"/>
                  </a:lnTo>
                  <a:cubicBezTo>
                    <a:pt x="-29" y="102594"/>
                    <a:pt x="9220" y="121215"/>
                    <a:pt x="20669" y="125978"/>
                  </a:cubicBezTo>
                  <a:close/>
                  <a:moveTo>
                    <a:pt x="38167" y="49587"/>
                  </a:moveTo>
                  <a:lnTo>
                    <a:pt x="83182" y="68323"/>
                  </a:lnTo>
                  <a:cubicBezTo>
                    <a:pt x="84311" y="70925"/>
                    <a:pt x="84913" y="73725"/>
                    <a:pt x="84954" y="76562"/>
                  </a:cubicBezTo>
                  <a:lnTo>
                    <a:pt x="84896" y="111452"/>
                  </a:lnTo>
                  <a:lnTo>
                    <a:pt x="39881" y="92707"/>
                  </a:lnTo>
                  <a:cubicBezTo>
                    <a:pt x="38747" y="90106"/>
                    <a:pt x="38141" y="87305"/>
                    <a:pt x="38100" y="8446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6" name="图形 2" descr="3D 眼镜 纯色填充">
              <a:extLst>
                <a:ext uri="{FF2B5EF4-FFF2-40B4-BE49-F238E27FC236}">
                  <a16:creationId xmlns:a16="http://schemas.microsoft.com/office/drawing/2014/main" id="{EAA31611-7FCD-453A-80C9-7CE7315BB086}"/>
                </a:ext>
              </a:extLst>
            </p:cNvPr>
            <p:cNvSpPr/>
            <p:nvPr/>
          </p:nvSpPr>
          <p:spPr>
            <a:xfrm>
              <a:off x="994409" y="954317"/>
              <a:ext cx="876301" cy="572099"/>
            </a:xfrm>
            <a:custGeom>
              <a:avLst/>
              <a:gdLst>
                <a:gd name="connsiteX0" fmla="*/ 12002 w 876301"/>
                <a:gd name="connsiteY0" fmla="*/ 119826 h 572099"/>
                <a:gd name="connsiteX1" fmla="*/ 8877 w 876301"/>
                <a:gd name="connsiteY1" fmla="*/ 121389 h 572099"/>
                <a:gd name="connsiteX2" fmla="*/ 381 w 876301"/>
                <a:gd name="connsiteY2" fmla="*/ 137248 h 572099"/>
                <a:gd name="connsiteX3" fmla="*/ 0 w 876301"/>
                <a:gd name="connsiteY3" fmla="*/ 351379 h 572099"/>
                <a:gd name="connsiteX4" fmla="*/ 11725 w 876301"/>
                <a:gd name="connsiteY4" fmla="*/ 369000 h 572099"/>
                <a:gd name="connsiteX5" fmla="*/ 31071 w 876301"/>
                <a:gd name="connsiteY5" fmla="*/ 377049 h 572099"/>
                <a:gd name="connsiteX6" fmla="*/ 43396 w 876301"/>
                <a:gd name="connsiteY6" fmla="*/ 401814 h 572099"/>
                <a:gd name="connsiteX7" fmla="*/ 53140 w 876301"/>
                <a:gd name="connsiteY7" fmla="*/ 410920 h 572099"/>
                <a:gd name="connsiteX8" fmla="*/ 174927 w 876301"/>
                <a:gd name="connsiteY8" fmla="*/ 461631 h 572099"/>
                <a:gd name="connsiteX9" fmla="*/ 235658 w 876301"/>
                <a:gd name="connsiteY9" fmla="*/ 437819 h 572099"/>
                <a:gd name="connsiteX10" fmla="*/ 248860 w 876301"/>
                <a:gd name="connsiteY10" fmla="*/ 413111 h 572099"/>
                <a:gd name="connsiteX11" fmla="*/ 251231 w 876301"/>
                <a:gd name="connsiteY11" fmla="*/ 418292 h 572099"/>
                <a:gd name="connsiteX12" fmla="*/ 267719 w 876301"/>
                <a:gd name="connsiteY12" fmla="*/ 463203 h 572099"/>
                <a:gd name="connsiteX13" fmla="*/ 314782 w 876301"/>
                <a:gd name="connsiteY13" fmla="*/ 519886 h 572099"/>
                <a:gd name="connsiteX14" fmla="*/ 436578 w 876301"/>
                <a:gd name="connsiteY14" fmla="*/ 570635 h 572099"/>
                <a:gd name="connsiteX15" fmla="*/ 458381 w 876301"/>
                <a:gd name="connsiteY15" fmla="*/ 565425 h 572099"/>
                <a:gd name="connsiteX16" fmla="*/ 467525 w 876301"/>
                <a:gd name="connsiteY16" fmla="*/ 554728 h 572099"/>
                <a:gd name="connsiteX17" fmla="*/ 483565 w 876301"/>
                <a:gd name="connsiteY17" fmla="*/ 556271 h 572099"/>
                <a:gd name="connsiteX18" fmla="*/ 485775 w 876301"/>
                <a:gd name="connsiteY18" fmla="*/ 556348 h 572099"/>
                <a:gd name="connsiteX19" fmla="*/ 488023 w 876301"/>
                <a:gd name="connsiteY19" fmla="*/ 556129 h 572099"/>
                <a:gd name="connsiteX20" fmla="*/ 492947 w 876301"/>
                <a:gd name="connsiteY20" fmla="*/ 554947 h 572099"/>
                <a:gd name="connsiteX21" fmla="*/ 616772 w 876301"/>
                <a:gd name="connsiteY21" fmla="*/ 504598 h 572099"/>
                <a:gd name="connsiteX22" fmla="*/ 628202 w 876301"/>
                <a:gd name="connsiteY22" fmla="*/ 491139 h 572099"/>
                <a:gd name="connsiteX23" fmla="*/ 656987 w 876301"/>
                <a:gd name="connsiteY23" fmla="*/ 363333 h 572099"/>
                <a:gd name="connsiteX24" fmla="*/ 761324 w 876301"/>
                <a:gd name="connsiteY24" fmla="*/ 320128 h 572099"/>
                <a:gd name="connsiteX25" fmla="*/ 764477 w 876301"/>
                <a:gd name="connsiteY25" fmla="*/ 320442 h 572099"/>
                <a:gd name="connsiteX26" fmla="*/ 765972 w 876301"/>
                <a:gd name="connsiteY26" fmla="*/ 323233 h 572099"/>
                <a:gd name="connsiteX27" fmla="*/ 765972 w 876301"/>
                <a:gd name="connsiteY27" fmla="*/ 330015 h 572099"/>
                <a:gd name="connsiteX28" fmla="*/ 763638 w 876301"/>
                <a:gd name="connsiteY28" fmla="*/ 333205 h 572099"/>
                <a:gd name="connsiteX29" fmla="*/ 735063 w 876301"/>
                <a:gd name="connsiteY29" fmla="*/ 372639 h 572099"/>
                <a:gd name="connsiteX30" fmla="*/ 735063 w 876301"/>
                <a:gd name="connsiteY30" fmla="*/ 382888 h 572099"/>
                <a:gd name="connsiteX31" fmla="*/ 776579 w 876301"/>
                <a:gd name="connsiteY31" fmla="*/ 424278 h 572099"/>
                <a:gd name="connsiteX32" fmla="*/ 791528 w 876301"/>
                <a:gd name="connsiteY32" fmla="*/ 421464 h 572099"/>
                <a:gd name="connsiteX33" fmla="*/ 800767 w 876301"/>
                <a:gd name="connsiteY33" fmla="*/ 417864 h 572099"/>
                <a:gd name="connsiteX34" fmla="*/ 876300 w 876301"/>
                <a:gd name="connsiteY34" fmla="*/ 307317 h 572099"/>
                <a:gd name="connsiteX35" fmla="*/ 876300 w 876301"/>
                <a:gd name="connsiteY35" fmla="*/ 285628 h 572099"/>
                <a:gd name="connsiteX36" fmla="*/ 790678 w 876301"/>
                <a:gd name="connsiteY36" fmla="*/ 200029 h 572099"/>
                <a:gd name="connsiteX37" fmla="*/ 759038 w 876301"/>
                <a:gd name="connsiteY37" fmla="*/ 206094 h 572099"/>
                <a:gd name="connsiteX38" fmla="*/ 490776 w 876301"/>
                <a:gd name="connsiteY38" fmla="*/ 312870 h 572099"/>
                <a:gd name="connsiteX39" fmla="*/ 184071 w 876301"/>
                <a:gd name="connsiteY39" fmla="*/ 185168 h 572099"/>
                <a:gd name="connsiteX40" fmla="*/ 189786 w 876301"/>
                <a:gd name="connsiteY40" fmla="*/ 163480 h 572099"/>
                <a:gd name="connsiteX41" fmla="*/ 294561 w 876301"/>
                <a:gd name="connsiteY41" fmla="*/ 120065 h 572099"/>
                <a:gd name="connsiteX42" fmla="*/ 298954 w 876301"/>
                <a:gd name="connsiteY42" fmla="*/ 121886 h 572099"/>
                <a:gd name="connsiteX43" fmla="*/ 299209 w 876301"/>
                <a:gd name="connsiteY43" fmla="*/ 123170 h 572099"/>
                <a:gd name="connsiteX44" fmla="*/ 299209 w 876301"/>
                <a:gd name="connsiteY44" fmla="*/ 129952 h 572099"/>
                <a:gd name="connsiteX45" fmla="*/ 296875 w 876301"/>
                <a:gd name="connsiteY45" fmla="*/ 133142 h 572099"/>
                <a:gd name="connsiteX46" fmla="*/ 268300 w 876301"/>
                <a:gd name="connsiteY46" fmla="*/ 172576 h 572099"/>
                <a:gd name="connsiteX47" fmla="*/ 268300 w 876301"/>
                <a:gd name="connsiteY47" fmla="*/ 182825 h 572099"/>
                <a:gd name="connsiteX48" fmla="*/ 309716 w 876301"/>
                <a:gd name="connsiteY48" fmla="*/ 224277 h 572099"/>
                <a:gd name="connsiteX49" fmla="*/ 324803 w 876301"/>
                <a:gd name="connsiteY49" fmla="*/ 221439 h 572099"/>
                <a:gd name="connsiteX50" fmla="*/ 334042 w 876301"/>
                <a:gd name="connsiteY50" fmla="*/ 217839 h 572099"/>
                <a:gd name="connsiteX51" fmla="*/ 409575 w 876301"/>
                <a:gd name="connsiteY51" fmla="*/ 107292 h 572099"/>
                <a:gd name="connsiteX52" fmla="*/ 409575 w 876301"/>
                <a:gd name="connsiteY52" fmla="*/ 85603 h 572099"/>
                <a:gd name="connsiteX53" fmla="*/ 323957 w 876301"/>
                <a:gd name="connsiteY53" fmla="*/ 0 h 572099"/>
                <a:gd name="connsiteX54" fmla="*/ 292208 w 876301"/>
                <a:gd name="connsiteY54" fmla="*/ 6107 h 572099"/>
                <a:gd name="connsiteX55" fmla="*/ 306400 w 876301"/>
                <a:gd name="connsiteY55" fmla="*/ 41474 h 572099"/>
                <a:gd name="connsiteX56" fmla="*/ 368105 w 876301"/>
                <a:gd name="connsiteY56" fmla="*/ 68031 h 572099"/>
                <a:gd name="connsiteX57" fmla="*/ 371475 w 876301"/>
                <a:gd name="connsiteY57" fmla="*/ 85603 h 572099"/>
                <a:gd name="connsiteX58" fmla="*/ 371475 w 876301"/>
                <a:gd name="connsiteY58" fmla="*/ 107292 h 572099"/>
                <a:gd name="connsiteX59" fmla="*/ 320211 w 876301"/>
                <a:gd name="connsiteY59" fmla="*/ 182349 h 572099"/>
                <a:gd name="connsiteX60" fmla="*/ 310963 w 876301"/>
                <a:gd name="connsiteY60" fmla="*/ 185949 h 572099"/>
                <a:gd name="connsiteX61" fmla="*/ 306625 w 876301"/>
                <a:gd name="connsiteY61" fmla="*/ 184069 h 572099"/>
                <a:gd name="connsiteX62" fmla="*/ 306391 w 876301"/>
                <a:gd name="connsiteY62" fmla="*/ 182825 h 572099"/>
                <a:gd name="connsiteX63" fmla="*/ 306391 w 876301"/>
                <a:gd name="connsiteY63" fmla="*/ 172576 h 572099"/>
                <a:gd name="connsiteX64" fmla="*/ 308705 w 876301"/>
                <a:gd name="connsiteY64" fmla="*/ 169385 h 572099"/>
                <a:gd name="connsiteX65" fmla="*/ 337347 w 876301"/>
                <a:gd name="connsiteY65" fmla="*/ 129952 h 572099"/>
                <a:gd name="connsiteX66" fmla="*/ 337347 w 876301"/>
                <a:gd name="connsiteY66" fmla="*/ 123170 h 572099"/>
                <a:gd name="connsiteX67" fmla="*/ 295905 w 876301"/>
                <a:gd name="connsiteY67" fmla="*/ 81706 h 572099"/>
                <a:gd name="connsiteX68" fmla="*/ 280035 w 876301"/>
                <a:gd name="connsiteY68" fmla="*/ 84860 h 572099"/>
                <a:gd name="connsiteX69" fmla="*/ 166535 w 876301"/>
                <a:gd name="connsiteY69" fmla="*/ 131895 h 572099"/>
                <a:gd name="connsiteX70" fmla="*/ 155419 w 876301"/>
                <a:gd name="connsiteY70" fmla="*/ 144610 h 572099"/>
                <a:gd name="connsiteX71" fmla="*/ 148590 w 876301"/>
                <a:gd name="connsiteY71" fmla="*/ 170395 h 572099"/>
                <a:gd name="connsiteX72" fmla="*/ 69399 w 876301"/>
                <a:gd name="connsiteY72" fmla="*/ 137419 h 572099"/>
                <a:gd name="connsiteX73" fmla="*/ 466382 w 876301"/>
                <a:gd name="connsiteY73" fmla="*/ 516343 h 572099"/>
                <a:gd name="connsiteX74" fmla="*/ 461315 w 876301"/>
                <a:gd name="connsiteY74" fmla="*/ 515857 h 572099"/>
                <a:gd name="connsiteX75" fmla="*/ 444999 w 876301"/>
                <a:gd name="connsiteY75" fmla="*/ 522439 h 572099"/>
                <a:gd name="connsiteX76" fmla="*/ 438426 w 876301"/>
                <a:gd name="connsiteY76" fmla="*/ 530144 h 572099"/>
                <a:gd name="connsiteX77" fmla="*/ 329422 w 876301"/>
                <a:gd name="connsiteY77" fmla="*/ 484739 h 572099"/>
                <a:gd name="connsiteX78" fmla="*/ 303486 w 876301"/>
                <a:gd name="connsiteY78" fmla="*/ 450096 h 572099"/>
                <a:gd name="connsiteX79" fmla="*/ 286998 w 876301"/>
                <a:gd name="connsiteY79" fmla="*/ 405186 h 572099"/>
                <a:gd name="connsiteX80" fmla="*/ 249231 w 876301"/>
                <a:gd name="connsiteY80" fmla="*/ 370658 h 572099"/>
                <a:gd name="connsiteX81" fmla="*/ 247059 w 876301"/>
                <a:gd name="connsiteY81" fmla="*/ 370582 h 572099"/>
                <a:gd name="connsiteX82" fmla="*/ 218675 w 876301"/>
                <a:gd name="connsiteY82" fmla="*/ 388774 h 572099"/>
                <a:gd name="connsiteX83" fmla="*/ 202054 w 876301"/>
                <a:gd name="connsiteY83" fmla="*/ 419893 h 572099"/>
                <a:gd name="connsiteX84" fmla="*/ 189576 w 876301"/>
                <a:gd name="connsiteY84" fmla="*/ 426560 h 572099"/>
                <a:gd name="connsiteX85" fmla="*/ 74324 w 876301"/>
                <a:gd name="connsiteY85" fmla="*/ 378583 h 572099"/>
                <a:gd name="connsiteX86" fmla="*/ 62017 w 876301"/>
                <a:gd name="connsiteY86" fmla="*/ 353722 h 572099"/>
                <a:gd name="connsiteX87" fmla="*/ 52283 w 876301"/>
                <a:gd name="connsiteY87" fmla="*/ 344616 h 572099"/>
                <a:gd name="connsiteX88" fmla="*/ 38100 w 876301"/>
                <a:gd name="connsiteY88" fmla="*/ 338720 h 572099"/>
                <a:gd name="connsiteX89" fmla="*/ 38433 w 876301"/>
                <a:gd name="connsiteY89" fmla="*/ 165823 h 572099"/>
                <a:gd name="connsiteX90" fmla="*/ 466725 w 876301"/>
                <a:gd name="connsiteY90" fmla="*/ 344112 h 572099"/>
                <a:gd name="connsiteX91" fmla="*/ 838200 w 876301"/>
                <a:gd name="connsiteY91" fmla="*/ 307317 h 572099"/>
                <a:gd name="connsiteX92" fmla="*/ 786936 w 876301"/>
                <a:gd name="connsiteY92" fmla="*/ 382374 h 572099"/>
                <a:gd name="connsiteX93" fmla="*/ 777688 w 876301"/>
                <a:gd name="connsiteY93" fmla="*/ 385974 h 572099"/>
                <a:gd name="connsiteX94" fmla="*/ 773350 w 876301"/>
                <a:gd name="connsiteY94" fmla="*/ 384094 h 572099"/>
                <a:gd name="connsiteX95" fmla="*/ 773116 w 876301"/>
                <a:gd name="connsiteY95" fmla="*/ 382850 h 572099"/>
                <a:gd name="connsiteX96" fmla="*/ 773116 w 876301"/>
                <a:gd name="connsiteY96" fmla="*/ 372601 h 572099"/>
                <a:gd name="connsiteX97" fmla="*/ 775430 w 876301"/>
                <a:gd name="connsiteY97" fmla="*/ 369410 h 572099"/>
                <a:gd name="connsiteX98" fmla="*/ 804072 w 876301"/>
                <a:gd name="connsiteY98" fmla="*/ 329977 h 572099"/>
                <a:gd name="connsiteX99" fmla="*/ 804072 w 876301"/>
                <a:gd name="connsiteY99" fmla="*/ 323195 h 572099"/>
                <a:gd name="connsiteX100" fmla="*/ 762630 w 876301"/>
                <a:gd name="connsiteY100" fmla="*/ 281731 h 572099"/>
                <a:gd name="connsiteX101" fmla="*/ 746760 w 876301"/>
                <a:gd name="connsiteY101" fmla="*/ 284885 h 572099"/>
                <a:gd name="connsiteX102" fmla="*/ 633260 w 876301"/>
                <a:gd name="connsiteY102" fmla="*/ 331920 h 572099"/>
                <a:gd name="connsiteX103" fmla="*/ 621983 w 876301"/>
                <a:gd name="connsiteY103" fmla="*/ 345331 h 572099"/>
                <a:gd name="connsiteX104" fmla="*/ 593198 w 876301"/>
                <a:gd name="connsiteY104" fmla="*/ 473052 h 572099"/>
                <a:gd name="connsiteX105" fmla="*/ 504825 w 876301"/>
                <a:gd name="connsiteY105" fmla="*/ 508989 h 572099"/>
                <a:gd name="connsiteX106" fmla="*/ 504825 w 876301"/>
                <a:gd name="connsiteY106" fmla="*/ 348284 h 572099"/>
                <a:gd name="connsiteX107" fmla="*/ 773125 w 876301"/>
                <a:gd name="connsiteY107" fmla="*/ 241499 h 572099"/>
                <a:gd name="connsiteX108" fmla="*/ 834830 w 876301"/>
                <a:gd name="connsiteY108" fmla="*/ 268056 h 572099"/>
                <a:gd name="connsiteX109" fmla="*/ 838200 w 876301"/>
                <a:gd name="connsiteY109" fmla="*/ 285628 h 57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876301" h="572099">
                  <a:moveTo>
                    <a:pt x="12002" y="119826"/>
                  </a:moveTo>
                  <a:cubicBezTo>
                    <a:pt x="10914" y="120248"/>
                    <a:pt x="9868" y="120772"/>
                    <a:pt x="8877" y="121389"/>
                  </a:cubicBezTo>
                  <a:cubicBezTo>
                    <a:pt x="3570" y="124920"/>
                    <a:pt x="381" y="130873"/>
                    <a:pt x="381" y="137248"/>
                  </a:cubicBezTo>
                  <a:lnTo>
                    <a:pt x="0" y="351379"/>
                  </a:lnTo>
                  <a:cubicBezTo>
                    <a:pt x="-14" y="359084"/>
                    <a:pt x="4613" y="366038"/>
                    <a:pt x="11725" y="369000"/>
                  </a:cubicBezTo>
                  <a:lnTo>
                    <a:pt x="31071" y="377049"/>
                  </a:lnTo>
                  <a:lnTo>
                    <a:pt x="43396" y="401814"/>
                  </a:lnTo>
                  <a:cubicBezTo>
                    <a:pt x="45441" y="405924"/>
                    <a:pt x="48901" y="409158"/>
                    <a:pt x="53140" y="410920"/>
                  </a:cubicBezTo>
                  <a:lnTo>
                    <a:pt x="174927" y="461631"/>
                  </a:lnTo>
                  <a:cubicBezTo>
                    <a:pt x="198787" y="471585"/>
                    <a:pt x="222618" y="462203"/>
                    <a:pt x="235658" y="437819"/>
                  </a:cubicBezTo>
                  <a:lnTo>
                    <a:pt x="248860" y="413111"/>
                  </a:lnTo>
                  <a:cubicBezTo>
                    <a:pt x="249793" y="414769"/>
                    <a:pt x="250587" y="416503"/>
                    <a:pt x="251231" y="418292"/>
                  </a:cubicBezTo>
                  <a:lnTo>
                    <a:pt x="267719" y="463203"/>
                  </a:lnTo>
                  <a:cubicBezTo>
                    <a:pt x="277940" y="491025"/>
                    <a:pt x="295094" y="511685"/>
                    <a:pt x="314782" y="519886"/>
                  </a:cubicBezTo>
                  <a:lnTo>
                    <a:pt x="436578" y="570635"/>
                  </a:lnTo>
                  <a:cubicBezTo>
                    <a:pt x="444207" y="573811"/>
                    <a:pt x="453013" y="571707"/>
                    <a:pt x="458381" y="565425"/>
                  </a:cubicBezTo>
                  <a:lnTo>
                    <a:pt x="467525" y="554728"/>
                  </a:lnTo>
                  <a:lnTo>
                    <a:pt x="483565" y="556271"/>
                  </a:lnTo>
                  <a:lnTo>
                    <a:pt x="485775" y="556348"/>
                  </a:lnTo>
                  <a:lnTo>
                    <a:pt x="488023" y="556129"/>
                  </a:lnTo>
                  <a:cubicBezTo>
                    <a:pt x="489710" y="555957"/>
                    <a:pt x="491366" y="555560"/>
                    <a:pt x="492947" y="554947"/>
                  </a:cubicBezTo>
                  <a:lnTo>
                    <a:pt x="616772" y="504598"/>
                  </a:lnTo>
                  <a:cubicBezTo>
                    <a:pt x="622557" y="502255"/>
                    <a:pt x="626827" y="497227"/>
                    <a:pt x="628202" y="491139"/>
                  </a:cubicBezTo>
                  <a:lnTo>
                    <a:pt x="656987" y="363333"/>
                  </a:lnTo>
                  <a:lnTo>
                    <a:pt x="761324" y="320128"/>
                  </a:lnTo>
                  <a:cubicBezTo>
                    <a:pt x="762357" y="319672"/>
                    <a:pt x="763554" y="319791"/>
                    <a:pt x="764477" y="320442"/>
                  </a:cubicBezTo>
                  <a:cubicBezTo>
                    <a:pt x="765436" y="321040"/>
                    <a:pt x="766004" y="322103"/>
                    <a:pt x="765972" y="323233"/>
                  </a:cubicBezTo>
                  <a:lnTo>
                    <a:pt x="765972" y="330015"/>
                  </a:lnTo>
                  <a:cubicBezTo>
                    <a:pt x="765974" y="331474"/>
                    <a:pt x="765029" y="332764"/>
                    <a:pt x="763638" y="333205"/>
                  </a:cubicBezTo>
                  <a:cubicBezTo>
                    <a:pt x="746568" y="338760"/>
                    <a:pt x="735025" y="354687"/>
                    <a:pt x="735063" y="372639"/>
                  </a:cubicBezTo>
                  <a:lnTo>
                    <a:pt x="735063" y="382888"/>
                  </a:lnTo>
                  <a:cubicBezTo>
                    <a:pt x="735099" y="405781"/>
                    <a:pt x="753686" y="424312"/>
                    <a:pt x="776579" y="424278"/>
                  </a:cubicBezTo>
                  <a:cubicBezTo>
                    <a:pt x="781693" y="424270"/>
                    <a:pt x="786761" y="423316"/>
                    <a:pt x="791528" y="421464"/>
                  </a:cubicBezTo>
                  <a:lnTo>
                    <a:pt x="800767" y="417864"/>
                  </a:lnTo>
                  <a:cubicBezTo>
                    <a:pt x="846444" y="400258"/>
                    <a:pt x="876500" y="356269"/>
                    <a:pt x="876300" y="307317"/>
                  </a:cubicBezTo>
                  <a:lnTo>
                    <a:pt x="876300" y="285628"/>
                  </a:lnTo>
                  <a:cubicBezTo>
                    <a:pt x="876294" y="238347"/>
                    <a:pt x="837960" y="200022"/>
                    <a:pt x="790678" y="200029"/>
                  </a:cubicBezTo>
                  <a:cubicBezTo>
                    <a:pt x="779842" y="200030"/>
                    <a:pt x="769106" y="202088"/>
                    <a:pt x="759038" y="206094"/>
                  </a:cubicBezTo>
                  <a:lnTo>
                    <a:pt x="490776" y="312870"/>
                  </a:lnTo>
                  <a:lnTo>
                    <a:pt x="184071" y="185168"/>
                  </a:lnTo>
                  <a:lnTo>
                    <a:pt x="189786" y="163480"/>
                  </a:lnTo>
                  <a:lnTo>
                    <a:pt x="294561" y="120065"/>
                  </a:lnTo>
                  <a:cubicBezTo>
                    <a:pt x="296276" y="119354"/>
                    <a:pt x="298243" y="120169"/>
                    <a:pt x="298954" y="121886"/>
                  </a:cubicBezTo>
                  <a:cubicBezTo>
                    <a:pt x="299122" y="122292"/>
                    <a:pt x="299209" y="122729"/>
                    <a:pt x="299209" y="123170"/>
                  </a:cubicBezTo>
                  <a:lnTo>
                    <a:pt x="299209" y="129952"/>
                  </a:lnTo>
                  <a:cubicBezTo>
                    <a:pt x="299211" y="131411"/>
                    <a:pt x="298266" y="132701"/>
                    <a:pt x="296875" y="133142"/>
                  </a:cubicBezTo>
                  <a:cubicBezTo>
                    <a:pt x="279805" y="138696"/>
                    <a:pt x="268262" y="154624"/>
                    <a:pt x="268300" y="172576"/>
                  </a:cubicBezTo>
                  <a:lnTo>
                    <a:pt x="268300" y="182825"/>
                  </a:lnTo>
                  <a:cubicBezTo>
                    <a:pt x="268291" y="205708"/>
                    <a:pt x="286833" y="224266"/>
                    <a:pt x="309716" y="224277"/>
                  </a:cubicBezTo>
                  <a:cubicBezTo>
                    <a:pt x="314877" y="224279"/>
                    <a:pt x="319994" y="223316"/>
                    <a:pt x="324803" y="221439"/>
                  </a:cubicBezTo>
                  <a:lnTo>
                    <a:pt x="334042" y="217839"/>
                  </a:lnTo>
                  <a:cubicBezTo>
                    <a:pt x="379719" y="200233"/>
                    <a:pt x="409775" y="156244"/>
                    <a:pt x="409575" y="107292"/>
                  </a:cubicBezTo>
                  <a:lnTo>
                    <a:pt x="409575" y="85603"/>
                  </a:lnTo>
                  <a:cubicBezTo>
                    <a:pt x="409571" y="38322"/>
                    <a:pt x="371239" y="-5"/>
                    <a:pt x="323957" y="0"/>
                  </a:cubicBezTo>
                  <a:cubicBezTo>
                    <a:pt x="313082" y="1"/>
                    <a:pt x="302307" y="2074"/>
                    <a:pt x="292208" y="6107"/>
                  </a:cubicBezTo>
                  <a:close/>
                  <a:moveTo>
                    <a:pt x="306400" y="41474"/>
                  </a:moveTo>
                  <a:cubicBezTo>
                    <a:pt x="330773" y="31768"/>
                    <a:pt x="358399" y="43658"/>
                    <a:pt x="368105" y="68031"/>
                  </a:cubicBezTo>
                  <a:cubicBezTo>
                    <a:pt x="370331" y="73622"/>
                    <a:pt x="371475" y="79585"/>
                    <a:pt x="371475" y="85603"/>
                  </a:cubicBezTo>
                  <a:lnTo>
                    <a:pt x="371475" y="107292"/>
                  </a:lnTo>
                  <a:cubicBezTo>
                    <a:pt x="371612" y="140522"/>
                    <a:pt x="351215" y="170386"/>
                    <a:pt x="320211" y="182349"/>
                  </a:cubicBezTo>
                  <a:lnTo>
                    <a:pt x="310963" y="185949"/>
                  </a:lnTo>
                  <a:cubicBezTo>
                    <a:pt x="309245" y="186627"/>
                    <a:pt x="307303" y="185786"/>
                    <a:pt x="306625" y="184069"/>
                  </a:cubicBezTo>
                  <a:cubicBezTo>
                    <a:pt x="306468" y="183672"/>
                    <a:pt x="306389" y="183251"/>
                    <a:pt x="306391" y="182825"/>
                  </a:cubicBezTo>
                  <a:lnTo>
                    <a:pt x="306391" y="172576"/>
                  </a:lnTo>
                  <a:cubicBezTo>
                    <a:pt x="306387" y="171122"/>
                    <a:pt x="307322" y="169833"/>
                    <a:pt x="308705" y="169385"/>
                  </a:cubicBezTo>
                  <a:cubicBezTo>
                    <a:pt x="325803" y="163855"/>
                    <a:pt x="337376" y="147920"/>
                    <a:pt x="337347" y="129952"/>
                  </a:cubicBezTo>
                  <a:lnTo>
                    <a:pt x="337347" y="123170"/>
                  </a:lnTo>
                  <a:cubicBezTo>
                    <a:pt x="337353" y="100276"/>
                    <a:pt x="318798" y="81712"/>
                    <a:pt x="295905" y="81706"/>
                  </a:cubicBezTo>
                  <a:cubicBezTo>
                    <a:pt x="290459" y="81705"/>
                    <a:pt x="285066" y="82777"/>
                    <a:pt x="280035" y="84860"/>
                  </a:cubicBezTo>
                  <a:lnTo>
                    <a:pt x="166535" y="131895"/>
                  </a:lnTo>
                  <a:cubicBezTo>
                    <a:pt x="161051" y="134169"/>
                    <a:pt x="156941" y="138872"/>
                    <a:pt x="155419" y="144610"/>
                  </a:cubicBezTo>
                  <a:lnTo>
                    <a:pt x="148590" y="170395"/>
                  </a:lnTo>
                  <a:lnTo>
                    <a:pt x="69399" y="137419"/>
                  </a:lnTo>
                  <a:close/>
                  <a:moveTo>
                    <a:pt x="466382" y="516343"/>
                  </a:moveTo>
                  <a:lnTo>
                    <a:pt x="461315" y="515857"/>
                  </a:lnTo>
                  <a:cubicBezTo>
                    <a:pt x="455128" y="515258"/>
                    <a:pt x="449038" y="517714"/>
                    <a:pt x="444999" y="522439"/>
                  </a:cubicBezTo>
                  <a:lnTo>
                    <a:pt x="438426" y="530144"/>
                  </a:lnTo>
                  <a:lnTo>
                    <a:pt x="329422" y="484739"/>
                  </a:lnTo>
                  <a:cubicBezTo>
                    <a:pt x="322231" y="481738"/>
                    <a:pt x="311115" y="470870"/>
                    <a:pt x="303486" y="450096"/>
                  </a:cubicBezTo>
                  <a:lnTo>
                    <a:pt x="286998" y="405186"/>
                  </a:lnTo>
                  <a:cubicBezTo>
                    <a:pt x="279587" y="384993"/>
                    <a:pt x="265090" y="371763"/>
                    <a:pt x="249231" y="370658"/>
                  </a:cubicBezTo>
                  <a:cubicBezTo>
                    <a:pt x="248498" y="370610"/>
                    <a:pt x="247783" y="370582"/>
                    <a:pt x="247059" y="370582"/>
                  </a:cubicBezTo>
                  <a:cubicBezTo>
                    <a:pt x="234924" y="370804"/>
                    <a:pt x="223946" y="377841"/>
                    <a:pt x="218675" y="388774"/>
                  </a:cubicBezTo>
                  <a:lnTo>
                    <a:pt x="202054" y="419893"/>
                  </a:lnTo>
                  <a:cubicBezTo>
                    <a:pt x="196891" y="429551"/>
                    <a:pt x="192310" y="427646"/>
                    <a:pt x="189576" y="426560"/>
                  </a:cubicBezTo>
                  <a:lnTo>
                    <a:pt x="74324" y="378583"/>
                  </a:lnTo>
                  <a:lnTo>
                    <a:pt x="62017" y="353722"/>
                  </a:lnTo>
                  <a:cubicBezTo>
                    <a:pt x="59979" y="349610"/>
                    <a:pt x="56521" y="346376"/>
                    <a:pt x="52283" y="344616"/>
                  </a:cubicBezTo>
                  <a:lnTo>
                    <a:pt x="38100" y="338720"/>
                  </a:lnTo>
                  <a:lnTo>
                    <a:pt x="38433" y="165823"/>
                  </a:lnTo>
                  <a:lnTo>
                    <a:pt x="466725" y="344112"/>
                  </a:lnTo>
                  <a:close/>
                  <a:moveTo>
                    <a:pt x="838200" y="307317"/>
                  </a:moveTo>
                  <a:cubicBezTo>
                    <a:pt x="838337" y="340547"/>
                    <a:pt x="817940" y="370411"/>
                    <a:pt x="786936" y="382374"/>
                  </a:cubicBezTo>
                  <a:lnTo>
                    <a:pt x="777688" y="385974"/>
                  </a:lnTo>
                  <a:cubicBezTo>
                    <a:pt x="775970" y="386652"/>
                    <a:pt x="774028" y="385811"/>
                    <a:pt x="773350" y="384094"/>
                  </a:cubicBezTo>
                  <a:cubicBezTo>
                    <a:pt x="773193" y="383698"/>
                    <a:pt x="773114" y="383276"/>
                    <a:pt x="773116" y="382850"/>
                  </a:cubicBezTo>
                  <a:lnTo>
                    <a:pt x="773116" y="372601"/>
                  </a:lnTo>
                  <a:cubicBezTo>
                    <a:pt x="773111" y="371147"/>
                    <a:pt x="774047" y="369858"/>
                    <a:pt x="775430" y="369410"/>
                  </a:cubicBezTo>
                  <a:cubicBezTo>
                    <a:pt x="792528" y="363880"/>
                    <a:pt x="804101" y="347945"/>
                    <a:pt x="804072" y="329977"/>
                  </a:cubicBezTo>
                  <a:lnTo>
                    <a:pt x="804072" y="323195"/>
                  </a:lnTo>
                  <a:cubicBezTo>
                    <a:pt x="804078" y="300301"/>
                    <a:pt x="785523" y="281737"/>
                    <a:pt x="762630" y="281731"/>
                  </a:cubicBezTo>
                  <a:cubicBezTo>
                    <a:pt x="757184" y="281730"/>
                    <a:pt x="751791" y="282802"/>
                    <a:pt x="746760" y="284885"/>
                  </a:cubicBezTo>
                  <a:lnTo>
                    <a:pt x="633260" y="331920"/>
                  </a:lnTo>
                  <a:cubicBezTo>
                    <a:pt x="627546" y="334293"/>
                    <a:pt x="623341" y="339294"/>
                    <a:pt x="621983" y="345331"/>
                  </a:cubicBezTo>
                  <a:lnTo>
                    <a:pt x="593198" y="473052"/>
                  </a:lnTo>
                  <a:lnTo>
                    <a:pt x="504825" y="508989"/>
                  </a:lnTo>
                  <a:lnTo>
                    <a:pt x="504825" y="348284"/>
                  </a:lnTo>
                  <a:lnTo>
                    <a:pt x="773125" y="241499"/>
                  </a:lnTo>
                  <a:cubicBezTo>
                    <a:pt x="797498" y="231793"/>
                    <a:pt x="825124" y="243683"/>
                    <a:pt x="834830" y="268056"/>
                  </a:cubicBezTo>
                  <a:cubicBezTo>
                    <a:pt x="837056" y="273647"/>
                    <a:pt x="838200" y="279610"/>
                    <a:pt x="838200" y="28562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EE8A1ED-E733-4377-A08C-C5003B9474C1}"/>
              </a:ext>
            </a:extLst>
          </p:cNvPr>
          <p:cNvGrpSpPr/>
          <p:nvPr/>
        </p:nvGrpSpPr>
        <p:grpSpPr>
          <a:xfrm>
            <a:off x="2625144" y="872489"/>
            <a:ext cx="723905" cy="723900"/>
            <a:chOff x="2625144" y="872489"/>
            <a:chExt cx="723905" cy="723900"/>
          </a:xfrm>
          <a:solidFill>
            <a:srgbClr val="FFFFFF"/>
          </a:solidFill>
        </p:grpSpPr>
        <p:sp>
          <p:nvSpPr>
            <p:cNvPr id="8" name="图形 4" descr="光圈 纯色填充">
              <a:extLst>
                <a:ext uri="{FF2B5EF4-FFF2-40B4-BE49-F238E27FC236}">
                  <a16:creationId xmlns:a16="http://schemas.microsoft.com/office/drawing/2014/main" id="{CAAD11E1-6D15-4EE8-BD47-3A3918DFDC98}"/>
                </a:ext>
              </a:extLst>
            </p:cNvPr>
            <p:cNvSpPr/>
            <p:nvPr/>
          </p:nvSpPr>
          <p:spPr>
            <a:xfrm>
              <a:off x="2654484" y="882015"/>
              <a:ext cx="371389" cy="209550"/>
            </a:xfrm>
            <a:custGeom>
              <a:avLst/>
              <a:gdLst>
                <a:gd name="connsiteX0" fmla="*/ 250127 w 371389"/>
                <a:gd name="connsiteY0" fmla="*/ 209550 h 209550"/>
                <a:gd name="connsiteX1" fmla="*/ 371389 w 371389"/>
                <a:gd name="connsiteY1" fmla="*/ 209550 h 209550"/>
                <a:gd name="connsiteX2" fmla="*/ 250422 w 371389"/>
                <a:gd name="connsiteY2" fmla="*/ 0 h 209550"/>
                <a:gd name="connsiteX3" fmla="*/ 0 w 371389"/>
                <a:gd name="connsiteY3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389" h="209550">
                  <a:moveTo>
                    <a:pt x="250127" y="209550"/>
                  </a:moveTo>
                  <a:lnTo>
                    <a:pt x="371389" y="209550"/>
                  </a:lnTo>
                  <a:lnTo>
                    <a:pt x="250422" y="0"/>
                  </a:lnTo>
                  <a:cubicBezTo>
                    <a:pt x="138440" y="26185"/>
                    <a:pt x="45520" y="103941"/>
                    <a:pt x="0" y="2095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9" name="图形 4" descr="光圈 纯色填充">
              <a:extLst>
                <a:ext uri="{FF2B5EF4-FFF2-40B4-BE49-F238E27FC236}">
                  <a16:creationId xmlns:a16="http://schemas.microsoft.com/office/drawing/2014/main" id="{8CB9AF96-7BAF-4FA2-A252-E03521F83966}"/>
                </a:ext>
              </a:extLst>
            </p:cNvPr>
            <p:cNvSpPr/>
            <p:nvPr/>
          </p:nvSpPr>
          <p:spPr>
            <a:xfrm>
              <a:off x="2944853" y="872489"/>
              <a:ext cx="306981" cy="324926"/>
            </a:xfrm>
            <a:custGeom>
              <a:avLst/>
              <a:gdLst>
                <a:gd name="connsiteX0" fmla="*/ 163516 w 306981"/>
                <a:gd name="connsiteY0" fmla="*/ 285750 h 324926"/>
                <a:gd name="connsiteX1" fmla="*/ 163297 w 306981"/>
                <a:gd name="connsiteY1" fmla="*/ 285874 h 324926"/>
                <a:gd name="connsiteX2" fmla="*/ 185852 w 306981"/>
                <a:gd name="connsiteY2" fmla="*/ 324926 h 324926"/>
                <a:gd name="connsiteX3" fmla="*/ 306981 w 306981"/>
                <a:gd name="connsiteY3" fmla="*/ 115253 h 324926"/>
                <a:gd name="connsiteX4" fmla="*/ 42243 w 306981"/>
                <a:gd name="connsiteY4" fmla="*/ 0 h 324926"/>
                <a:gd name="connsiteX5" fmla="*/ 0 w 306981"/>
                <a:gd name="connsiteY5" fmla="*/ 2534 h 3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6981" h="324926">
                  <a:moveTo>
                    <a:pt x="163516" y="285750"/>
                  </a:moveTo>
                  <a:lnTo>
                    <a:pt x="163297" y="285874"/>
                  </a:lnTo>
                  <a:lnTo>
                    <a:pt x="185852" y="324926"/>
                  </a:lnTo>
                  <a:lnTo>
                    <a:pt x="306981" y="115253"/>
                  </a:lnTo>
                  <a:cubicBezTo>
                    <a:pt x="238618" y="41669"/>
                    <a:pt x="142683" y="-97"/>
                    <a:pt x="42243" y="0"/>
                  </a:cubicBezTo>
                  <a:cubicBezTo>
                    <a:pt x="28125" y="29"/>
                    <a:pt x="14021" y="876"/>
                    <a:pt x="0" y="253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0" name="图形 4" descr="光圈 纯色填充">
              <a:extLst>
                <a:ext uri="{FF2B5EF4-FFF2-40B4-BE49-F238E27FC236}">
                  <a16:creationId xmlns:a16="http://schemas.microsoft.com/office/drawing/2014/main" id="{6B13BC20-E855-4E6F-8A61-9744A88465E9}"/>
                </a:ext>
              </a:extLst>
            </p:cNvPr>
            <p:cNvSpPr/>
            <p:nvPr/>
          </p:nvSpPr>
          <p:spPr>
            <a:xfrm>
              <a:off x="3092843" y="1018832"/>
              <a:ext cx="256206" cy="320382"/>
            </a:xfrm>
            <a:custGeom>
              <a:avLst/>
              <a:gdLst>
                <a:gd name="connsiteX0" fmla="*/ 0 w 256206"/>
                <a:gd name="connsiteY0" fmla="*/ 320383 h 320382"/>
                <a:gd name="connsiteX1" fmla="*/ 240744 w 256206"/>
                <a:gd name="connsiteY1" fmla="*/ 320383 h 320382"/>
                <a:gd name="connsiteX2" fmla="*/ 184975 w 256206"/>
                <a:gd name="connsiteY2" fmla="*/ 0 h 32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206" h="320382">
                  <a:moveTo>
                    <a:pt x="0" y="320383"/>
                  </a:moveTo>
                  <a:lnTo>
                    <a:pt x="240744" y="320383"/>
                  </a:lnTo>
                  <a:cubicBezTo>
                    <a:pt x="273837" y="210777"/>
                    <a:pt x="253157" y="91977"/>
                    <a:pt x="184975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1" name="图形 4" descr="光圈 纯色填充">
              <a:extLst>
                <a:ext uri="{FF2B5EF4-FFF2-40B4-BE49-F238E27FC236}">
                  <a16:creationId xmlns:a16="http://schemas.microsoft.com/office/drawing/2014/main" id="{421754A4-B7D3-4BB8-B6B9-C8C4A75B3E5F}"/>
                </a:ext>
              </a:extLst>
            </p:cNvPr>
            <p:cNvSpPr/>
            <p:nvPr/>
          </p:nvSpPr>
          <p:spPr>
            <a:xfrm>
              <a:off x="2948320" y="1377315"/>
              <a:ext cx="371379" cy="209550"/>
            </a:xfrm>
            <a:custGeom>
              <a:avLst/>
              <a:gdLst>
                <a:gd name="connsiteX0" fmla="*/ 121263 w 371379"/>
                <a:gd name="connsiteY0" fmla="*/ 0 h 209550"/>
                <a:gd name="connsiteX1" fmla="*/ 0 w 371379"/>
                <a:gd name="connsiteY1" fmla="*/ 0 h 209550"/>
                <a:gd name="connsiteX2" fmla="*/ 120967 w 371379"/>
                <a:gd name="connsiteY2" fmla="*/ 209550 h 209550"/>
                <a:gd name="connsiteX3" fmla="*/ 371380 w 371379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1379" h="209550">
                  <a:moveTo>
                    <a:pt x="121263" y="0"/>
                  </a:moveTo>
                  <a:lnTo>
                    <a:pt x="0" y="0"/>
                  </a:lnTo>
                  <a:lnTo>
                    <a:pt x="120967" y="209550"/>
                  </a:lnTo>
                  <a:cubicBezTo>
                    <a:pt x="232947" y="183366"/>
                    <a:pt x="325865" y="105610"/>
                    <a:pt x="37138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" name="图形 4" descr="光圈 纯色填充">
              <a:extLst>
                <a:ext uri="{FF2B5EF4-FFF2-40B4-BE49-F238E27FC236}">
                  <a16:creationId xmlns:a16="http://schemas.microsoft.com/office/drawing/2014/main" id="{DC3D2490-F537-4AB8-8C3F-F9462604C501}"/>
                </a:ext>
              </a:extLst>
            </p:cNvPr>
            <p:cNvSpPr/>
            <p:nvPr/>
          </p:nvSpPr>
          <p:spPr>
            <a:xfrm>
              <a:off x="2722245" y="1271196"/>
              <a:ext cx="307095" cy="325193"/>
            </a:xfrm>
            <a:custGeom>
              <a:avLst/>
              <a:gdLst>
                <a:gd name="connsiteX0" fmla="*/ 143570 w 307095"/>
                <a:gd name="connsiteY0" fmla="*/ 39443 h 325193"/>
                <a:gd name="connsiteX1" fmla="*/ 143799 w 307095"/>
                <a:gd name="connsiteY1" fmla="*/ 39319 h 325193"/>
                <a:gd name="connsiteX2" fmla="*/ 121091 w 307095"/>
                <a:gd name="connsiteY2" fmla="*/ 0 h 325193"/>
                <a:gd name="connsiteX3" fmla="*/ 0 w 307095"/>
                <a:gd name="connsiteY3" fmla="*/ 209798 h 325193"/>
                <a:gd name="connsiteX4" fmla="*/ 264852 w 307095"/>
                <a:gd name="connsiteY4" fmla="*/ 325193 h 325193"/>
                <a:gd name="connsiteX5" fmla="*/ 307096 w 307095"/>
                <a:gd name="connsiteY5" fmla="*/ 322659 h 32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095" h="325193">
                  <a:moveTo>
                    <a:pt x="143570" y="39443"/>
                  </a:moveTo>
                  <a:lnTo>
                    <a:pt x="143799" y="39319"/>
                  </a:lnTo>
                  <a:lnTo>
                    <a:pt x="121091" y="0"/>
                  </a:lnTo>
                  <a:lnTo>
                    <a:pt x="0" y="209798"/>
                  </a:lnTo>
                  <a:cubicBezTo>
                    <a:pt x="68364" y="283466"/>
                    <a:pt x="164351" y="325287"/>
                    <a:pt x="264852" y="325193"/>
                  </a:cubicBezTo>
                  <a:cubicBezTo>
                    <a:pt x="278970" y="325164"/>
                    <a:pt x="293075" y="324318"/>
                    <a:pt x="307096" y="322659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3" name="图形 4" descr="光圈 纯色填充">
              <a:extLst>
                <a:ext uri="{FF2B5EF4-FFF2-40B4-BE49-F238E27FC236}">
                  <a16:creationId xmlns:a16="http://schemas.microsoft.com/office/drawing/2014/main" id="{615F91CB-6361-4E88-AD1F-B2A08CB6C921}"/>
                </a:ext>
              </a:extLst>
            </p:cNvPr>
            <p:cNvSpPr/>
            <p:nvPr/>
          </p:nvSpPr>
          <p:spPr>
            <a:xfrm>
              <a:off x="2625144" y="1129665"/>
              <a:ext cx="255911" cy="320154"/>
            </a:xfrm>
            <a:custGeom>
              <a:avLst/>
              <a:gdLst>
                <a:gd name="connsiteX0" fmla="*/ 255911 w 255911"/>
                <a:gd name="connsiteY0" fmla="*/ 0 h 320154"/>
                <a:gd name="connsiteX1" fmla="*/ 15462 w 255911"/>
                <a:gd name="connsiteY1" fmla="*/ 0 h 320154"/>
                <a:gd name="connsiteX2" fmla="*/ 71069 w 255911"/>
                <a:gd name="connsiteY2" fmla="*/ 320154 h 32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5911" h="320154">
                  <a:moveTo>
                    <a:pt x="255911" y="0"/>
                  </a:moveTo>
                  <a:lnTo>
                    <a:pt x="15462" y="0"/>
                  </a:lnTo>
                  <a:cubicBezTo>
                    <a:pt x="-17603" y="109511"/>
                    <a:pt x="3013" y="228207"/>
                    <a:pt x="71069" y="32015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8CA1ADE-D8AC-4E8F-B151-0224EC79BF19}"/>
              </a:ext>
            </a:extLst>
          </p:cNvPr>
          <p:cNvGrpSpPr/>
          <p:nvPr/>
        </p:nvGrpSpPr>
        <p:grpSpPr>
          <a:xfrm>
            <a:off x="4150995" y="843915"/>
            <a:ext cx="781050" cy="771524"/>
            <a:chOff x="4150995" y="843915"/>
            <a:chExt cx="781050" cy="771524"/>
          </a:xfrm>
          <a:solidFill>
            <a:srgbClr val="FFFFFF"/>
          </a:solidFill>
        </p:grpSpPr>
        <p:sp>
          <p:nvSpPr>
            <p:cNvPr id="15" name="图形 6" descr="区块链 纯色填充">
              <a:extLst>
                <a:ext uri="{FF2B5EF4-FFF2-40B4-BE49-F238E27FC236}">
                  <a16:creationId xmlns:a16="http://schemas.microsoft.com/office/drawing/2014/main" id="{D0C8C738-CD2C-49F4-B64D-9482DCC73450}"/>
                </a:ext>
              </a:extLst>
            </p:cNvPr>
            <p:cNvSpPr/>
            <p:nvPr/>
          </p:nvSpPr>
          <p:spPr>
            <a:xfrm>
              <a:off x="4150995" y="1365637"/>
              <a:ext cx="143160" cy="249802"/>
            </a:xfrm>
            <a:custGeom>
              <a:avLst/>
              <a:gdLst>
                <a:gd name="connsiteX0" fmla="*/ 0 w 143160"/>
                <a:gd name="connsiteY0" fmla="*/ 15250 h 249802"/>
                <a:gd name="connsiteX1" fmla="*/ 0 w 143160"/>
                <a:gd name="connsiteY1" fmla="*/ 163030 h 249802"/>
                <a:gd name="connsiteX2" fmla="*/ 143161 w 143160"/>
                <a:gd name="connsiteY2" fmla="*/ 249803 h 249802"/>
                <a:gd name="connsiteX3" fmla="*/ 143161 w 143160"/>
                <a:gd name="connsiteY3" fmla="*/ 86735 h 249802"/>
                <a:gd name="connsiteX4" fmla="*/ 0 w 143160"/>
                <a:gd name="connsiteY4" fmla="*/ 0 h 249802"/>
                <a:gd name="connsiteX5" fmla="*/ 0 w 143160"/>
                <a:gd name="connsiteY5" fmla="*/ 15250 h 24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160" h="249802">
                  <a:moveTo>
                    <a:pt x="0" y="15250"/>
                  </a:moveTo>
                  <a:lnTo>
                    <a:pt x="0" y="163030"/>
                  </a:lnTo>
                  <a:lnTo>
                    <a:pt x="143161" y="249803"/>
                  </a:lnTo>
                  <a:lnTo>
                    <a:pt x="143161" y="86735"/>
                  </a:lnTo>
                  <a:lnTo>
                    <a:pt x="0" y="0"/>
                  </a:lnTo>
                  <a:lnTo>
                    <a:pt x="0" y="152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6" name="图形 6" descr="区块链 纯色填充">
              <a:extLst>
                <a:ext uri="{FF2B5EF4-FFF2-40B4-BE49-F238E27FC236}">
                  <a16:creationId xmlns:a16="http://schemas.microsoft.com/office/drawing/2014/main" id="{D08A66F5-C5B3-448B-A718-90C77DE68B44}"/>
                </a:ext>
              </a:extLst>
            </p:cNvPr>
            <p:cNvSpPr/>
            <p:nvPr/>
          </p:nvSpPr>
          <p:spPr>
            <a:xfrm>
              <a:off x="4788884" y="1365551"/>
              <a:ext cx="143160" cy="249888"/>
            </a:xfrm>
            <a:custGeom>
              <a:avLst/>
              <a:gdLst>
                <a:gd name="connsiteX0" fmla="*/ 0 w 143160"/>
                <a:gd name="connsiteY0" fmla="*/ 249888 h 249888"/>
                <a:gd name="connsiteX1" fmla="*/ 143161 w 143160"/>
                <a:gd name="connsiteY1" fmla="*/ 163116 h 249888"/>
                <a:gd name="connsiteX2" fmla="*/ 143161 w 143160"/>
                <a:gd name="connsiteY2" fmla="*/ 0 h 249888"/>
                <a:gd name="connsiteX3" fmla="*/ 0 w 143160"/>
                <a:gd name="connsiteY3" fmla="*/ 86725 h 249888"/>
                <a:gd name="connsiteX4" fmla="*/ 0 w 143160"/>
                <a:gd name="connsiteY4" fmla="*/ 249888 h 24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60" h="249888">
                  <a:moveTo>
                    <a:pt x="0" y="249888"/>
                  </a:moveTo>
                  <a:lnTo>
                    <a:pt x="143161" y="163116"/>
                  </a:lnTo>
                  <a:lnTo>
                    <a:pt x="143161" y="0"/>
                  </a:lnTo>
                  <a:lnTo>
                    <a:pt x="0" y="86725"/>
                  </a:lnTo>
                  <a:lnTo>
                    <a:pt x="0" y="249888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7" name="图形 6" descr="区块链 纯色填充">
              <a:extLst>
                <a:ext uri="{FF2B5EF4-FFF2-40B4-BE49-F238E27FC236}">
                  <a16:creationId xmlns:a16="http://schemas.microsoft.com/office/drawing/2014/main" id="{B7F9625A-0828-462D-9563-A1D969C8AC50}"/>
                </a:ext>
              </a:extLst>
            </p:cNvPr>
            <p:cNvSpPr/>
            <p:nvPr/>
          </p:nvSpPr>
          <p:spPr>
            <a:xfrm>
              <a:off x="4389120" y="957986"/>
              <a:ext cx="143160" cy="249783"/>
            </a:xfrm>
            <a:custGeom>
              <a:avLst/>
              <a:gdLst>
                <a:gd name="connsiteX0" fmla="*/ 39653 w 143160"/>
                <a:gd name="connsiteY0" fmla="*/ 99203 h 249783"/>
                <a:gd name="connsiteX1" fmla="*/ 56074 w 143160"/>
                <a:gd name="connsiteY1" fmla="*/ 95479 h 249783"/>
                <a:gd name="connsiteX2" fmla="*/ 94184 w 143160"/>
                <a:gd name="connsiteY2" fmla="*/ 133568 h 249783"/>
                <a:gd name="connsiteX3" fmla="*/ 72514 w 143160"/>
                <a:gd name="connsiteY3" fmla="*/ 167954 h 249783"/>
                <a:gd name="connsiteX4" fmla="*/ 36509 w 143160"/>
                <a:gd name="connsiteY4" fmla="*/ 185156 h 249783"/>
                <a:gd name="connsiteX5" fmla="*/ 143161 w 143160"/>
                <a:gd name="connsiteY5" fmla="*/ 249784 h 249783"/>
                <a:gd name="connsiteX6" fmla="*/ 143161 w 143160"/>
                <a:gd name="connsiteY6" fmla="*/ 86725 h 249783"/>
                <a:gd name="connsiteX7" fmla="*/ 0 w 143160"/>
                <a:gd name="connsiteY7" fmla="*/ 0 h 249783"/>
                <a:gd name="connsiteX8" fmla="*/ 0 w 143160"/>
                <a:gd name="connsiteY8" fmla="*/ 118110 h 249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60" h="249783">
                  <a:moveTo>
                    <a:pt x="39653" y="99203"/>
                  </a:moveTo>
                  <a:cubicBezTo>
                    <a:pt x="44775" y="96738"/>
                    <a:pt x="50389" y="95464"/>
                    <a:pt x="56074" y="95479"/>
                  </a:cubicBezTo>
                  <a:cubicBezTo>
                    <a:pt x="77115" y="95473"/>
                    <a:pt x="94178" y="112525"/>
                    <a:pt x="94184" y="133568"/>
                  </a:cubicBezTo>
                  <a:cubicBezTo>
                    <a:pt x="94189" y="148248"/>
                    <a:pt x="85758" y="161624"/>
                    <a:pt x="72514" y="167954"/>
                  </a:cubicBezTo>
                  <a:lnTo>
                    <a:pt x="36509" y="185156"/>
                  </a:lnTo>
                  <a:lnTo>
                    <a:pt x="143161" y="249784"/>
                  </a:lnTo>
                  <a:lnTo>
                    <a:pt x="143161" y="86725"/>
                  </a:lnTo>
                  <a:lnTo>
                    <a:pt x="0" y="0"/>
                  </a:lnTo>
                  <a:lnTo>
                    <a:pt x="0" y="11811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8" name="图形 6" descr="区块链 纯色填充">
              <a:extLst>
                <a:ext uri="{FF2B5EF4-FFF2-40B4-BE49-F238E27FC236}">
                  <a16:creationId xmlns:a16="http://schemas.microsoft.com/office/drawing/2014/main" id="{A1E4CE93-866D-4EA2-AA58-DEE898AB81A3}"/>
                </a:ext>
              </a:extLst>
            </p:cNvPr>
            <p:cNvSpPr/>
            <p:nvPr/>
          </p:nvSpPr>
          <p:spPr>
            <a:xfrm>
              <a:off x="4550759" y="957891"/>
              <a:ext cx="143160" cy="249878"/>
            </a:xfrm>
            <a:custGeom>
              <a:avLst/>
              <a:gdLst>
                <a:gd name="connsiteX0" fmla="*/ 0 w 143160"/>
                <a:gd name="connsiteY0" fmla="*/ 86725 h 249878"/>
                <a:gd name="connsiteX1" fmla="*/ 0 w 143160"/>
                <a:gd name="connsiteY1" fmla="*/ 249879 h 249878"/>
                <a:gd name="connsiteX2" fmla="*/ 106680 w 143160"/>
                <a:gd name="connsiteY2" fmla="*/ 185242 h 249878"/>
                <a:gd name="connsiteX3" fmla="*/ 70685 w 143160"/>
                <a:gd name="connsiteY3" fmla="*/ 168040 h 249878"/>
                <a:gd name="connsiteX4" fmla="*/ 52768 w 143160"/>
                <a:gd name="connsiteY4" fmla="*/ 117225 h 249878"/>
                <a:gd name="connsiteX5" fmla="*/ 87087 w 143160"/>
                <a:gd name="connsiteY5" fmla="*/ 95574 h 249878"/>
                <a:gd name="connsiteX6" fmla="*/ 103518 w 143160"/>
                <a:gd name="connsiteY6" fmla="*/ 99317 h 249878"/>
                <a:gd name="connsiteX7" fmla="*/ 143161 w 143160"/>
                <a:gd name="connsiteY7" fmla="*/ 118243 h 249878"/>
                <a:gd name="connsiteX8" fmla="*/ 143161 w 143160"/>
                <a:gd name="connsiteY8" fmla="*/ 0 h 24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60" h="249878">
                  <a:moveTo>
                    <a:pt x="0" y="86725"/>
                  </a:moveTo>
                  <a:lnTo>
                    <a:pt x="0" y="249879"/>
                  </a:lnTo>
                  <a:lnTo>
                    <a:pt x="106680" y="185242"/>
                  </a:lnTo>
                  <a:lnTo>
                    <a:pt x="70685" y="168040"/>
                  </a:lnTo>
                  <a:cubicBezTo>
                    <a:pt x="51705" y="158955"/>
                    <a:pt x="43684" y="136205"/>
                    <a:pt x="52768" y="117225"/>
                  </a:cubicBezTo>
                  <a:cubicBezTo>
                    <a:pt x="59093" y="104009"/>
                    <a:pt x="72436" y="95592"/>
                    <a:pt x="87087" y="95574"/>
                  </a:cubicBezTo>
                  <a:cubicBezTo>
                    <a:pt x="92776" y="95565"/>
                    <a:pt x="98393" y="96845"/>
                    <a:pt x="103518" y="99317"/>
                  </a:cubicBezTo>
                  <a:lnTo>
                    <a:pt x="143161" y="118243"/>
                  </a:lnTo>
                  <a:lnTo>
                    <a:pt x="143161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9" name="图形 6" descr="区块链 纯色填充">
              <a:extLst>
                <a:ext uri="{FF2B5EF4-FFF2-40B4-BE49-F238E27FC236}">
                  <a16:creationId xmlns:a16="http://schemas.microsoft.com/office/drawing/2014/main" id="{44A94D73-6CF3-4470-90E0-4A24BD02E519}"/>
                </a:ext>
              </a:extLst>
            </p:cNvPr>
            <p:cNvSpPr/>
            <p:nvPr/>
          </p:nvSpPr>
          <p:spPr>
            <a:xfrm>
              <a:off x="4389120" y="843915"/>
              <a:ext cx="304800" cy="184727"/>
            </a:xfrm>
            <a:custGeom>
              <a:avLst/>
              <a:gdLst>
                <a:gd name="connsiteX0" fmla="*/ 221447 w 304800"/>
                <a:gd name="connsiteY0" fmla="*/ 142885 h 184727"/>
                <a:gd name="connsiteX1" fmla="*/ 239220 w 304800"/>
                <a:gd name="connsiteY1" fmla="*/ 132083 h 184727"/>
                <a:gd name="connsiteX2" fmla="*/ 304800 w 304800"/>
                <a:gd name="connsiteY2" fmla="*/ 92364 h 184727"/>
                <a:gd name="connsiteX3" fmla="*/ 152400 w 304800"/>
                <a:gd name="connsiteY3" fmla="*/ 0 h 184727"/>
                <a:gd name="connsiteX4" fmla="*/ 86820 w 304800"/>
                <a:gd name="connsiteY4" fmla="*/ 39719 h 184727"/>
                <a:gd name="connsiteX5" fmla="*/ 69047 w 304800"/>
                <a:gd name="connsiteY5" fmla="*/ 50521 h 184727"/>
                <a:gd name="connsiteX6" fmla="*/ 0 w 304800"/>
                <a:gd name="connsiteY6" fmla="*/ 92364 h 184727"/>
                <a:gd name="connsiteX7" fmla="*/ 152400 w 304800"/>
                <a:gd name="connsiteY7" fmla="*/ 184728 h 184727"/>
                <a:gd name="connsiteX8" fmla="*/ 221447 w 304800"/>
                <a:gd name="connsiteY8" fmla="*/ 142885 h 184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800" h="184727">
                  <a:moveTo>
                    <a:pt x="221447" y="142885"/>
                  </a:moveTo>
                  <a:lnTo>
                    <a:pt x="239220" y="132083"/>
                  </a:lnTo>
                  <a:lnTo>
                    <a:pt x="304800" y="92364"/>
                  </a:lnTo>
                  <a:lnTo>
                    <a:pt x="152400" y="0"/>
                  </a:lnTo>
                  <a:lnTo>
                    <a:pt x="86820" y="39719"/>
                  </a:lnTo>
                  <a:lnTo>
                    <a:pt x="69047" y="50521"/>
                  </a:lnTo>
                  <a:lnTo>
                    <a:pt x="0" y="92364"/>
                  </a:lnTo>
                  <a:lnTo>
                    <a:pt x="152400" y="184728"/>
                  </a:lnTo>
                  <a:lnTo>
                    <a:pt x="221447" y="14288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0" name="图形 6" descr="区块链 纯色填充">
              <a:extLst>
                <a:ext uri="{FF2B5EF4-FFF2-40B4-BE49-F238E27FC236}">
                  <a16:creationId xmlns:a16="http://schemas.microsoft.com/office/drawing/2014/main" id="{D639990F-D0AA-4671-8C90-CEDE14802650}"/>
                </a:ext>
              </a:extLst>
            </p:cNvPr>
            <p:cNvSpPr/>
            <p:nvPr/>
          </p:nvSpPr>
          <p:spPr>
            <a:xfrm>
              <a:off x="4150995" y="1274664"/>
              <a:ext cx="304800" cy="161705"/>
            </a:xfrm>
            <a:custGeom>
              <a:avLst/>
              <a:gdLst>
                <a:gd name="connsiteX0" fmla="*/ 239220 w 304800"/>
                <a:gd name="connsiteY0" fmla="*/ 108995 h 161705"/>
                <a:gd name="connsiteX1" fmla="*/ 304800 w 304800"/>
                <a:gd name="connsiteY1" fmla="*/ 69313 h 161705"/>
                <a:gd name="connsiteX2" fmla="*/ 190500 w 304800"/>
                <a:gd name="connsiteY2" fmla="*/ 0 h 161705"/>
                <a:gd name="connsiteX3" fmla="*/ 190500 w 304800"/>
                <a:gd name="connsiteY3" fmla="*/ 42863 h 161705"/>
                <a:gd name="connsiteX4" fmla="*/ 152400 w 304800"/>
                <a:gd name="connsiteY4" fmla="*/ 80963 h 161705"/>
                <a:gd name="connsiteX5" fmla="*/ 114300 w 304800"/>
                <a:gd name="connsiteY5" fmla="*/ 42863 h 161705"/>
                <a:gd name="connsiteX6" fmla="*/ 114300 w 304800"/>
                <a:gd name="connsiteY6" fmla="*/ 0 h 161705"/>
                <a:gd name="connsiteX7" fmla="*/ 86820 w 304800"/>
                <a:gd name="connsiteY7" fmla="*/ 16640 h 161705"/>
                <a:gd name="connsiteX8" fmla="*/ 69047 w 304800"/>
                <a:gd name="connsiteY8" fmla="*/ 27403 h 161705"/>
                <a:gd name="connsiteX9" fmla="*/ 0 w 304800"/>
                <a:gd name="connsiteY9" fmla="*/ 69313 h 161705"/>
                <a:gd name="connsiteX10" fmla="*/ 152400 w 304800"/>
                <a:gd name="connsiteY10" fmla="*/ 161706 h 161705"/>
                <a:gd name="connsiteX11" fmla="*/ 221447 w 304800"/>
                <a:gd name="connsiteY11" fmla="*/ 119796 h 16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800" h="161705">
                  <a:moveTo>
                    <a:pt x="239220" y="108995"/>
                  </a:moveTo>
                  <a:lnTo>
                    <a:pt x="304800" y="69313"/>
                  </a:lnTo>
                  <a:lnTo>
                    <a:pt x="190500" y="0"/>
                  </a:lnTo>
                  <a:lnTo>
                    <a:pt x="190500" y="42863"/>
                  </a:lnTo>
                  <a:cubicBezTo>
                    <a:pt x="190500" y="63904"/>
                    <a:pt x="173442" y="80963"/>
                    <a:pt x="152400" y="80963"/>
                  </a:cubicBezTo>
                  <a:cubicBezTo>
                    <a:pt x="131358" y="80963"/>
                    <a:pt x="114300" y="63904"/>
                    <a:pt x="114300" y="42863"/>
                  </a:cubicBezTo>
                  <a:lnTo>
                    <a:pt x="114300" y="0"/>
                  </a:lnTo>
                  <a:lnTo>
                    <a:pt x="86820" y="16640"/>
                  </a:lnTo>
                  <a:lnTo>
                    <a:pt x="69047" y="27403"/>
                  </a:lnTo>
                  <a:lnTo>
                    <a:pt x="0" y="69313"/>
                  </a:lnTo>
                  <a:lnTo>
                    <a:pt x="152400" y="161706"/>
                  </a:lnTo>
                  <a:lnTo>
                    <a:pt x="221447" y="11979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" name="图形 6" descr="区块链 纯色填充">
              <a:extLst>
                <a:ext uri="{FF2B5EF4-FFF2-40B4-BE49-F238E27FC236}">
                  <a16:creationId xmlns:a16="http://schemas.microsoft.com/office/drawing/2014/main" id="{8E18FE77-3213-416D-B057-0B3218DEA398}"/>
                </a:ext>
              </a:extLst>
            </p:cNvPr>
            <p:cNvSpPr/>
            <p:nvPr/>
          </p:nvSpPr>
          <p:spPr>
            <a:xfrm>
              <a:off x="4627245" y="1274664"/>
              <a:ext cx="304800" cy="161705"/>
            </a:xfrm>
            <a:custGeom>
              <a:avLst/>
              <a:gdLst>
                <a:gd name="connsiteX0" fmla="*/ 239220 w 304800"/>
                <a:gd name="connsiteY0" fmla="*/ 108995 h 161705"/>
                <a:gd name="connsiteX1" fmla="*/ 304800 w 304800"/>
                <a:gd name="connsiteY1" fmla="*/ 69313 h 161705"/>
                <a:gd name="connsiteX2" fmla="*/ 190500 w 304800"/>
                <a:gd name="connsiteY2" fmla="*/ 0 h 161705"/>
                <a:gd name="connsiteX3" fmla="*/ 190500 w 304800"/>
                <a:gd name="connsiteY3" fmla="*/ 42863 h 161705"/>
                <a:gd name="connsiteX4" fmla="*/ 152400 w 304800"/>
                <a:gd name="connsiteY4" fmla="*/ 80963 h 161705"/>
                <a:gd name="connsiteX5" fmla="*/ 114300 w 304800"/>
                <a:gd name="connsiteY5" fmla="*/ 42863 h 161705"/>
                <a:gd name="connsiteX6" fmla="*/ 114300 w 304800"/>
                <a:gd name="connsiteY6" fmla="*/ 0 h 161705"/>
                <a:gd name="connsiteX7" fmla="*/ 86820 w 304800"/>
                <a:gd name="connsiteY7" fmla="*/ 16631 h 161705"/>
                <a:gd name="connsiteX8" fmla="*/ 69047 w 304800"/>
                <a:gd name="connsiteY8" fmla="*/ 27403 h 161705"/>
                <a:gd name="connsiteX9" fmla="*/ 0 w 304800"/>
                <a:gd name="connsiteY9" fmla="*/ 69313 h 161705"/>
                <a:gd name="connsiteX10" fmla="*/ 152400 w 304800"/>
                <a:gd name="connsiteY10" fmla="*/ 161706 h 161705"/>
                <a:gd name="connsiteX11" fmla="*/ 221447 w 304800"/>
                <a:gd name="connsiteY11" fmla="*/ 119796 h 16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4800" h="161705">
                  <a:moveTo>
                    <a:pt x="239220" y="108995"/>
                  </a:moveTo>
                  <a:lnTo>
                    <a:pt x="304800" y="69313"/>
                  </a:lnTo>
                  <a:lnTo>
                    <a:pt x="190500" y="0"/>
                  </a:lnTo>
                  <a:lnTo>
                    <a:pt x="190500" y="42863"/>
                  </a:lnTo>
                  <a:cubicBezTo>
                    <a:pt x="190500" y="63904"/>
                    <a:pt x="173442" y="80963"/>
                    <a:pt x="152400" y="80963"/>
                  </a:cubicBezTo>
                  <a:cubicBezTo>
                    <a:pt x="131358" y="80963"/>
                    <a:pt x="114300" y="63904"/>
                    <a:pt x="114300" y="42863"/>
                  </a:cubicBezTo>
                  <a:lnTo>
                    <a:pt x="114300" y="0"/>
                  </a:lnTo>
                  <a:lnTo>
                    <a:pt x="86820" y="16631"/>
                  </a:lnTo>
                  <a:lnTo>
                    <a:pt x="69047" y="27403"/>
                  </a:lnTo>
                  <a:lnTo>
                    <a:pt x="0" y="69313"/>
                  </a:lnTo>
                  <a:lnTo>
                    <a:pt x="152400" y="161706"/>
                  </a:lnTo>
                  <a:lnTo>
                    <a:pt x="221447" y="11979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2" name="图形 6" descr="区块链 纯色填充">
              <a:extLst>
                <a:ext uri="{FF2B5EF4-FFF2-40B4-BE49-F238E27FC236}">
                  <a16:creationId xmlns:a16="http://schemas.microsoft.com/office/drawing/2014/main" id="{9B12337F-B11B-4A93-A64D-C13235D9B584}"/>
                </a:ext>
              </a:extLst>
            </p:cNvPr>
            <p:cNvSpPr/>
            <p:nvPr/>
          </p:nvSpPr>
          <p:spPr>
            <a:xfrm>
              <a:off x="4627245" y="1365637"/>
              <a:ext cx="143160" cy="249802"/>
            </a:xfrm>
            <a:custGeom>
              <a:avLst/>
              <a:gdLst>
                <a:gd name="connsiteX0" fmla="*/ 0 w 143160"/>
                <a:gd name="connsiteY0" fmla="*/ 15250 h 249802"/>
                <a:gd name="connsiteX1" fmla="*/ 0 w 143160"/>
                <a:gd name="connsiteY1" fmla="*/ 123568 h 249802"/>
                <a:gd name="connsiteX2" fmla="*/ 27699 w 143160"/>
                <a:gd name="connsiteY2" fmla="*/ 106566 h 249802"/>
                <a:gd name="connsiteX3" fmla="*/ 80105 w 143160"/>
                <a:gd name="connsiteY3" fmla="*/ 119110 h 249802"/>
                <a:gd name="connsiteX4" fmla="*/ 67561 w 143160"/>
                <a:gd name="connsiteY4" fmla="*/ 171517 h 249802"/>
                <a:gd name="connsiteX5" fmla="*/ 40957 w 143160"/>
                <a:gd name="connsiteY5" fmla="*/ 187890 h 249802"/>
                <a:gd name="connsiteX6" fmla="*/ 143161 w 143160"/>
                <a:gd name="connsiteY6" fmla="*/ 249803 h 249802"/>
                <a:gd name="connsiteX7" fmla="*/ 143161 w 143160"/>
                <a:gd name="connsiteY7" fmla="*/ 86735 h 249802"/>
                <a:gd name="connsiteX8" fmla="*/ 0 w 143160"/>
                <a:gd name="connsiteY8" fmla="*/ 0 h 24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160" h="249802">
                  <a:moveTo>
                    <a:pt x="0" y="15250"/>
                  </a:moveTo>
                  <a:lnTo>
                    <a:pt x="0" y="123568"/>
                  </a:lnTo>
                  <a:lnTo>
                    <a:pt x="27699" y="106566"/>
                  </a:lnTo>
                  <a:cubicBezTo>
                    <a:pt x="45634" y="95558"/>
                    <a:pt x="69097" y="101175"/>
                    <a:pt x="80105" y="119110"/>
                  </a:cubicBezTo>
                  <a:cubicBezTo>
                    <a:pt x="91113" y="137046"/>
                    <a:pt x="85496" y="160509"/>
                    <a:pt x="67561" y="171517"/>
                  </a:cubicBezTo>
                  <a:lnTo>
                    <a:pt x="40957" y="187890"/>
                  </a:lnTo>
                  <a:lnTo>
                    <a:pt x="143161" y="249803"/>
                  </a:lnTo>
                  <a:lnTo>
                    <a:pt x="143161" y="867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3" name="图形 6" descr="区块链 纯色填充">
              <a:extLst>
                <a:ext uri="{FF2B5EF4-FFF2-40B4-BE49-F238E27FC236}">
                  <a16:creationId xmlns:a16="http://schemas.microsoft.com/office/drawing/2014/main" id="{DCA203A2-21B6-4FCD-A6F0-B0B8FE560840}"/>
                </a:ext>
              </a:extLst>
            </p:cNvPr>
            <p:cNvSpPr/>
            <p:nvPr/>
          </p:nvSpPr>
          <p:spPr>
            <a:xfrm>
              <a:off x="4312634" y="1365551"/>
              <a:ext cx="143160" cy="249888"/>
            </a:xfrm>
            <a:custGeom>
              <a:avLst/>
              <a:gdLst>
                <a:gd name="connsiteX0" fmla="*/ 74828 w 143160"/>
                <a:gd name="connsiteY0" fmla="*/ 167307 h 249888"/>
                <a:gd name="connsiteX1" fmla="*/ 63955 w 143160"/>
                <a:gd name="connsiteY1" fmla="*/ 114533 h 249888"/>
                <a:gd name="connsiteX2" fmla="*/ 116243 w 143160"/>
                <a:gd name="connsiteY2" fmla="*/ 103346 h 249888"/>
                <a:gd name="connsiteX3" fmla="*/ 143161 w 143160"/>
                <a:gd name="connsiteY3" fmla="*/ 120777 h 249888"/>
                <a:gd name="connsiteX4" fmla="*/ 143161 w 143160"/>
                <a:gd name="connsiteY4" fmla="*/ 0 h 249888"/>
                <a:gd name="connsiteX5" fmla="*/ 0 w 143160"/>
                <a:gd name="connsiteY5" fmla="*/ 86725 h 249888"/>
                <a:gd name="connsiteX6" fmla="*/ 0 w 143160"/>
                <a:gd name="connsiteY6" fmla="*/ 249888 h 249888"/>
                <a:gd name="connsiteX7" fmla="*/ 104518 w 143160"/>
                <a:gd name="connsiteY7" fmla="*/ 186538 h 24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60" h="249888">
                  <a:moveTo>
                    <a:pt x="74828" y="167307"/>
                  </a:moveTo>
                  <a:cubicBezTo>
                    <a:pt x="57253" y="155737"/>
                    <a:pt x="52385" y="132109"/>
                    <a:pt x="63955" y="114533"/>
                  </a:cubicBezTo>
                  <a:cubicBezTo>
                    <a:pt x="75401" y="97146"/>
                    <a:pt x="98684" y="92165"/>
                    <a:pt x="116243" y="103346"/>
                  </a:cubicBezTo>
                  <a:lnTo>
                    <a:pt x="143161" y="120777"/>
                  </a:lnTo>
                  <a:lnTo>
                    <a:pt x="143161" y="0"/>
                  </a:lnTo>
                  <a:lnTo>
                    <a:pt x="0" y="86725"/>
                  </a:lnTo>
                  <a:lnTo>
                    <a:pt x="0" y="249888"/>
                  </a:lnTo>
                  <a:lnTo>
                    <a:pt x="104518" y="186538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4" name="图形 6" descr="区块链 纯色填充">
              <a:extLst>
                <a:ext uri="{FF2B5EF4-FFF2-40B4-BE49-F238E27FC236}">
                  <a16:creationId xmlns:a16="http://schemas.microsoft.com/office/drawing/2014/main" id="{0131D006-2ABD-4C49-99CB-CB0C9F3258C8}"/>
                </a:ext>
              </a:extLst>
            </p:cNvPr>
            <p:cNvSpPr/>
            <p:nvPr/>
          </p:nvSpPr>
          <p:spPr>
            <a:xfrm>
              <a:off x="4388856" y="1481656"/>
              <a:ext cx="305069" cy="124258"/>
            </a:xfrm>
            <a:custGeom>
              <a:avLst/>
              <a:gdLst>
                <a:gd name="connsiteX0" fmla="*/ 152073 w 305069"/>
                <a:gd name="connsiteY0" fmla="*/ 124258 h 124258"/>
                <a:gd name="connsiteX1" fmla="*/ 141720 w 305069"/>
                <a:gd name="connsiteY1" fmla="*/ 121201 h 124258"/>
                <a:gd name="connsiteX2" fmla="*/ 8960 w 305069"/>
                <a:gd name="connsiteY2" fmla="*/ 35209 h 124258"/>
                <a:gd name="connsiteX3" fmla="*/ 2896 w 305069"/>
                <a:gd name="connsiteY3" fmla="*/ 8960 h 124258"/>
                <a:gd name="connsiteX4" fmla="*/ 29145 w 305069"/>
                <a:gd name="connsiteY4" fmla="*/ 2896 h 124258"/>
                <a:gd name="connsiteX5" fmla="*/ 29668 w 305069"/>
                <a:gd name="connsiteY5" fmla="*/ 3234 h 124258"/>
                <a:gd name="connsiteX6" fmla="*/ 152350 w 305069"/>
                <a:gd name="connsiteY6" fmla="*/ 82691 h 124258"/>
                <a:gd name="connsiteX7" fmla="*/ 276051 w 305069"/>
                <a:gd name="connsiteY7" fmla="*/ 6787 h 124258"/>
                <a:gd name="connsiteX8" fmla="*/ 302254 w 305069"/>
                <a:gd name="connsiteY8" fmla="*/ 13064 h 124258"/>
                <a:gd name="connsiteX9" fmla="*/ 295977 w 305069"/>
                <a:gd name="connsiteY9" fmla="*/ 39267 h 124258"/>
                <a:gd name="connsiteX10" fmla="*/ 162027 w 305069"/>
                <a:gd name="connsiteY10" fmla="*/ 121449 h 124258"/>
                <a:gd name="connsiteX11" fmla="*/ 152073 w 305069"/>
                <a:gd name="connsiteY11" fmla="*/ 124258 h 12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5069" h="124258">
                  <a:moveTo>
                    <a:pt x="152073" y="124258"/>
                  </a:moveTo>
                  <a:cubicBezTo>
                    <a:pt x="148400" y="124259"/>
                    <a:pt x="144804" y="123197"/>
                    <a:pt x="141720" y="121201"/>
                  </a:cubicBezTo>
                  <a:lnTo>
                    <a:pt x="8960" y="35209"/>
                  </a:lnTo>
                  <a:cubicBezTo>
                    <a:pt x="37" y="29635"/>
                    <a:pt x="-2678" y="17883"/>
                    <a:pt x="2896" y="8960"/>
                  </a:cubicBezTo>
                  <a:cubicBezTo>
                    <a:pt x="8470" y="37"/>
                    <a:pt x="20222" y="-2678"/>
                    <a:pt x="29145" y="2896"/>
                  </a:cubicBezTo>
                  <a:cubicBezTo>
                    <a:pt x="29321" y="3005"/>
                    <a:pt x="29495" y="3119"/>
                    <a:pt x="29668" y="3234"/>
                  </a:cubicBezTo>
                  <a:lnTo>
                    <a:pt x="152350" y="82691"/>
                  </a:lnTo>
                  <a:lnTo>
                    <a:pt x="276051" y="6787"/>
                  </a:lnTo>
                  <a:cubicBezTo>
                    <a:pt x="285019" y="1284"/>
                    <a:pt x="296751" y="4095"/>
                    <a:pt x="302254" y="13064"/>
                  </a:cubicBezTo>
                  <a:cubicBezTo>
                    <a:pt x="307757" y="22032"/>
                    <a:pt x="304946" y="33764"/>
                    <a:pt x="295977" y="39267"/>
                  </a:cubicBezTo>
                  <a:lnTo>
                    <a:pt x="162027" y="121449"/>
                  </a:lnTo>
                  <a:cubicBezTo>
                    <a:pt x="159031" y="123285"/>
                    <a:pt x="155587" y="124257"/>
                    <a:pt x="152073" y="12425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5" name="图形 6" descr="区块链 纯色填充">
              <a:extLst>
                <a:ext uri="{FF2B5EF4-FFF2-40B4-BE49-F238E27FC236}">
                  <a16:creationId xmlns:a16="http://schemas.microsoft.com/office/drawing/2014/main" id="{FB094023-4675-4AAC-8D1B-A29D595180A4}"/>
                </a:ext>
              </a:extLst>
            </p:cNvPr>
            <p:cNvSpPr/>
            <p:nvPr/>
          </p:nvSpPr>
          <p:spPr>
            <a:xfrm>
              <a:off x="4284345" y="1072506"/>
              <a:ext cx="179912" cy="264022"/>
            </a:xfrm>
            <a:custGeom>
              <a:avLst/>
              <a:gdLst>
                <a:gd name="connsiteX0" fmla="*/ 38100 w 179912"/>
                <a:gd name="connsiteY0" fmla="*/ 244973 h 264022"/>
                <a:gd name="connsiteX1" fmla="*/ 38100 w 179912"/>
                <a:gd name="connsiteY1" fmla="*/ 98812 h 264022"/>
                <a:gd name="connsiteX2" fmla="*/ 169069 w 179912"/>
                <a:gd name="connsiteY2" fmla="*/ 36252 h 264022"/>
                <a:gd name="connsiteX3" fmla="*/ 178046 w 179912"/>
                <a:gd name="connsiteY3" fmla="*/ 10844 h 264022"/>
                <a:gd name="connsiteX4" fmla="*/ 152638 w 179912"/>
                <a:gd name="connsiteY4" fmla="*/ 1866 h 264022"/>
                <a:gd name="connsiteX5" fmla="*/ 10849 w 179912"/>
                <a:gd name="connsiteY5" fmla="*/ 69618 h 264022"/>
                <a:gd name="connsiteX6" fmla="*/ 0 w 179912"/>
                <a:gd name="connsiteY6" fmla="*/ 86801 h 264022"/>
                <a:gd name="connsiteX7" fmla="*/ 0 w 179912"/>
                <a:gd name="connsiteY7" fmla="*/ 244973 h 264022"/>
                <a:gd name="connsiteX8" fmla="*/ 19050 w 179912"/>
                <a:gd name="connsiteY8" fmla="*/ 264023 h 264022"/>
                <a:gd name="connsiteX9" fmla="*/ 19050 w 179912"/>
                <a:gd name="connsiteY9" fmla="*/ 264023 h 264022"/>
                <a:gd name="connsiteX10" fmla="*/ 38100 w 179912"/>
                <a:gd name="connsiteY10" fmla="*/ 244973 h 26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912" h="264022">
                  <a:moveTo>
                    <a:pt x="38100" y="244973"/>
                  </a:moveTo>
                  <a:lnTo>
                    <a:pt x="38100" y="98812"/>
                  </a:lnTo>
                  <a:lnTo>
                    <a:pt x="169069" y="36252"/>
                  </a:lnTo>
                  <a:cubicBezTo>
                    <a:pt x="178564" y="31715"/>
                    <a:pt x="182583" y="20339"/>
                    <a:pt x="178046" y="10844"/>
                  </a:cubicBezTo>
                  <a:cubicBezTo>
                    <a:pt x="173509" y="1348"/>
                    <a:pt x="162134" y="-2671"/>
                    <a:pt x="152638" y="1866"/>
                  </a:cubicBezTo>
                  <a:lnTo>
                    <a:pt x="10849" y="69618"/>
                  </a:lnTo>
                  <a:cubicBezTo>
                    <a:pt x="4224" y="72777"/>
                    <a:pt x="5" y="79462"/>
                    <a:pt x="0" y="86801"/>
                  </a:cubicBezTo>
                  <a:lnTo>
                    <a:pt x="0" y="244973"/>
                  </a:lnTo>
                  <a:cubicBezTo>
                    <a:pt x="0" y="255494"/>
                    <a:pt x="8529" y="264023"/>
                    <a:pt x="19050" y="264023"/>
                  </a:cubicBezTo>
                  <a:lnTo>
                    <a:pt x="19050" y="264023"/>
                  </a:lnTo>
                  <a:cubicBezTo>
                    <a:pt x="29571" y="264023"/>
                    <a:pt x="38100" y="255494"/>
                    <a:pt x="38100" y="24497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6" name="图形 6" descr="区块链 纯色填充">
              <a:extLst>
                <a:ext uri="{FF2B5EF4-FFF2-40B4-BE49-F238E27FC236}">
                  <a16:creationId xmlns:a16="http://schemas.microsoft.com/office/drawing/2014/main" id="{4BCEB614-F375-4649-BA9F-ED66D19B62DA}"/>
                </a:ext>
              </a:extLst>
            </p:cNvPr>
            <p:cNvSpPr/>
            <p:nvPr/>
          </p:nvSpPr>
          <p:spPr>
            <a:xfrm>
              <a:off x="4618782" y="1072553"/>
              <a:ext cx="179912" cy="263975"/>
            </a:xfrm>
            <a:custGeom>
              <a:avLst/>
              <a:gdLst>
                <a:gd name="connsiteX0" fmla="*/ 179912 w 179912"/>
                <a:gd name="connsiteY0" fmla="*/ 244925 h 263975"/>
                <a:gd name="connsiteX1" fmla="*/ 179912 w 179912"/>
                <a:gd name="connsiteY1" fmla="*/ 86753 h 263975"/>
                <a:gd name="connsiteX2" fmla="*/ 169073 w 179912"/>
                <a:gd name="connsiteY2" fmla="*/ 69608 h 263975"/>
                <a:gd name="connsiteX3" fmla="*/ 27274 w 179912"/>
                <a:gd name="connsiteY3" fmla="*/ 1866 h 263975"/>
                <a:gd name="connsiteX4" fmla="*/ 1866 w 179912"/>
                <a:gd name="connsiteY4" fmla="*/ 10844 h 263975"/>
                <a:gd name="connsiteX5" fmla="*/ 10844 w 179912"/>
                <a:gd name="connsiteY5" fmla="*/ 36252 h 263975"/>
                <a:gd name="connsiteX6" fmla="*/ 141812 w 179912"/>
                <a:gd name="connsiteY6" fmla="*/ 98764 h 263975"/>
                <a:gd name="connsiteX7" fmla="*/ 141812 w 179912"/>
                <a:gd name="connsiteY7" fmla="*/ 244925 h 263975"/>
                <a:gd name="connsiteX8" fmla="*/ 160862 w 179912"/>
                <a:gd name="connsiteY8" fmla="*/ 263975 h 263975"/>
                <a:gd name="connsiteX9" fmla="*/ 179912 w 179912"/>
                <a:gd name="connsiteY9" fmla="*/ 244925 h 26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912" h="263975">
                  <a:moveTo>
                    <a:pt x="179912" y="244925"/>
                  </a:moveTo>
                  <a:lnTo>
                    <a:pt x="179912" y="86753"/>
                  </a:lnTo>
                  <a:cubicBezTo>
                    <a:pt x="179895" y="79429"/>
                    <a:pt x="175681" y="72765"/>
                    <a:pt x="169073" y="69608"/>
                  </a:cubicBezTo>
                  <a:lnTo>
                    <a:pt x="27274" y="1866"/>
                  </a:lnTo>
                  <a:cubicBezTo>
                    <a:pt x="17779" y="-2671"/>
                    <a:pt x="6403" y="1348"/>
                    <a:pt x="1866" y="10844"/>
                  </a:cubicBezTo>
                  <a:cubicBezTo>
                    <a:pt x="-2671" y="20339"/>
                    <a:pt x="1348" y="31715"/>
                    <a:pt x="10844" y="36252"/>
                  </a:cubicBezTo>
                  <a:lnTo>
                    <a:pt x="141812" y="98764"/>
                  </a:lnTo>
                  <a:lnTo>
                    <a:pt x="141812" y="244925"/>
                  </a:lnTo>
                  <a:cubicBezTo>
                    <a:pt x="141812" y="255447"/>
                    <a:pt x="150341" y="263975"/>
                    <a:pt x="160862" y="263975"/>
                  </a:cubicBezTo>
                  <a:cubicBezTo>
                    <a:pt x="171384" y="263975"/>
                    <a:pt x="179912" y="255447"/>
                    <a:pt x="179912" y="24492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86863F7-0122-4163-B01C-5D3A36187D76}"/>
              </a:ext>
            </a:extLst>
          </p:cNvPr>
          <p:cNvGrpSpPr/>
          <p:nvPr/>
        </p:nvGrpSpPr>
        <p:grpSpPr>
          <a:xfrm>
            <a:off x="5676900" y="939165"/>
            <a:ext cx="857220" cy="590550"/>
            <a:chOff x="5676900" y="939165"/>
            <a:chExt cx="857220" cy="590550"/>
          </a:xfrm>
          <a:solidFill>
            <a:srgbClr val="FFFFFF"/>
          </a:solidFill>
        </p:grpSpPr>
        <p:sp>
          <p:nvSpPr>
            <p:cNvPr id="28" name="图形 8" descr="博客 纯色填充">
              <a:extLst>
                <a:ext uri="{FF2B5EF4-FFF2-40B4-BE49-F238E27FC236}">
                  <a16:creationId xmlns:a16="http://schemas.microsoft.com/office/drawing/2014/main" id="{A9A63AB0-B3F9-4228-B790-74F164D3D65E}"/>
                </a:ext>
              </a:extLst>
            </p:cNvPr>
            <p:cNvSpPr/>
            <p:nvPr/>
          </p:nvSpPr>
          <p:spPr>
            <a:xfrm>
              <a:off x="5931712" y="1295670"/>
              <a:ext cx="59485" cy="72730"/>
            </a:xfrm>
            <a:custGeom>
              <a:avLst/>
              <a:gdLst>
                <a:gd name="connsiteX0" fmla="*/ 58893 w 59485"/>
                <a:gd name="connsiteY0" fmla="*/ 66291 h 72730"/>
                <a:gd name="connsiteX1" fmla="*/ 18640 w 59485"/>
                <a:gd name="connsiteY1" fmla="*/ 1883 h 72730"/>
                <a:gd name="connsiteX2" fmla="*/ 13069 w 59485"/>
                <a:gd name="connsiteY2" fmla="*/ 624 h 72730"/>
                <a:gd name="connsiteX3" fmla="*/ 11811 w 59485"/>
                <a:gd name="connsiteY3" fmla="*/ 1883 h 72730"/>
                <a:gd name="connsiteX4" fmla="*/ 0 w 59485"/>
                <a:gd name="connsiteY4" fmla="*/ 20828 h 72730"/>
                <a:gd name="connsiteX5" fmla="*/ 25317 w 59485"/>
                <a:gd name="connsiteY5" fmla="*/ 61785 h 72730"/>
                <a:gd name="connsiteX6" fmla="*/ 26584 w 59485"/>
                <a:gd name="connsiteY6" fmla="*/ 72729 h 72730"/>
                <a:gd name="connsiteX7" fmla="*/ 55159 w 59485"/>
                <a:gd name="connsiteY7" fmla="*/ 72729 h 72730"/>
                <a:gd name="connsiteX8" fmla="*/ 59485 w 59485"/>
                <a:gd name="connsiteY8" fmla="*/ 68559 h 72730"/>
                <a:gd name="connsiteX9" fmla="*/ 58864 w 59485"/>
                <a:gd name="connsiteY9" fmla="*/ 66272 h 7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485" h="72730">
                  <a:moveTo>
                    <a:pt x="58893" y="66291"/>
                  </a:moveTo>
                  <a:lnTo>
                    <a:pt x="18640" y="1883"/>
                  </a:lnTo>
                  <a:cubicBezTo>
                    <a:pt x="17450" y="-3"/>
                    <a:pt x="14955" y="-566"/>
                    <a:pt x="13069" y="624"/>
                  </a:cubicBezTo>
                  <a:cubicBezTo>
                    <a:pt x="12562" y="945"/>
                    <a:pt x="12132" y="1375"/>
                    <a:pt x="11811" y="1883"/>
                  </a:cubicBezTo>
                  <a:lnTo>
                    <a:pt x="0" y="20828"/>
                  </a:lnTo>
                  <a:lnTo>
                    <a:pt x="25317" y="61785"/>
                  </a:lnTo>
                  <a:cubicBezTo>
                    <a:pt x="27478" y="65016"/>
                    <a:pt x="27949" y="69090"/>
                    <a:pt x="26584" y="72729"/>
                  </a:cubicBezTo>
                  <a:lnTo>
                    <a:pt x="55159" y="72729"/>
                  </a:lnTo>
                  <a:cubicBezTo>
                    <a:pt x="57505" y="72772"/>
                    <a:pt x="59442" y="70905"/>
                    <a:pt x="59485" y="68559"/>
                  </a:cubicBezTo>
                  <a:cubicBezTo>
                    <a:pt x="59499" y="67754"/>
                    <a:pt x="59284" y="66960"/>
                    <a:pt x="58864" y="66272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9" name="图形 8" descr="博客 纯色填充">
              <a:extLst>
                <a:ext uri="{FF2B5EF4-FFF2-40B4-BE49-F238E27FC236}">
                  <a16:creationId xmlns:a16="http://schemas.microsoft.com/office/drawing/2014/main" id="{595C4248-FBBF-4DA3-AA58-1771B0676FC5}"/>
                </a:ext>
              </a:extLst>
            </p:cNvPr>
            <p:cNvSpPr/>
            <p:nvPr/>
          </p:nvSpPr>
          <p:spPr>
            <a:xfrm>
              <a:off x="5809615" y="1256260"/>
              <a:ext cx="137937" cy="112198"/>
            </a:xfrm>
            <a:custGeom>
              <a:avLst/>
              <a:gdLst>
                <a:gd name="connsiteX0" fmla="*/ 137157 w 137937"/>
                <a:gd name="connsiteY0" fmla="*/ 106081 h 112198"/>
                <a:gd name="connsiteX1" fmla="*/ 72958 w 137937"/>
                <a:gd name="connsiteY1" fmla="*/ 1640 h 112198"/>
                <a:gd name="connsiteX2" fmla="*/ 69510 w 137937"/>
                <a:gd name="connsiteY2" fmla="*/ 1 h 112198"/>
                <a:gd name="connsiteX3" fmla="*/ 68967 w 137937"/>
                <a:gd name="connsiteY3" fmla="*/ 59 h 112198"/>
                <a:gd name="connsiteX4" fmla="*/ 68424 w 137937"/>
                <a:gd name="connsiteY4" fmla="*/ 1 h 112198"/>
                <a:gd name="connsiteX5" fmla="*/ 64986 w 137937"/>
                <a:gd name="connsiteY5" fmla="*/ 1640 h 112198"/>
                <a:gd name="connsiteX6" fmla="*/ 778 w 137937"/>
                <a:gd name="connsiteY6" fmla="*/ 106081 h 112198"/>
                <a:gd name="connsiteX7" fmla="*/ 473 w 137937"/>
                <a:gd name="connsiteY7" fmla="*/ 110415 h 112198"/>
                <a:gd name="connsiteX8" fmla="*/ 4035 w 137937"/>
                <a:gd name="connsiteY8" fmla="*/ 112158 h 112198"/>
                <a:gd name="connsiteX9" fmla="*/ 133899 w 137937"/>
                <a:gd name="connsiteY9" fmla="*/ 112158 h 112198"/>
                <a:gd name="connsiteX10" fmla="*/ 137461 w 137937"/>
                <a:gd name="connsiteY10" fmla="*/ 110415 h 112198"/>
                <a:gd name="connsiteX11" fmla="*/ 137157 w 137937"/>
                <a:gd name="connsiteY11" fmla="*/ 106081 h 112198"/>
                <a:gd name="connsiteX12" fmla="*/ 79692 w 137937"/>
                <a:gd name="connsiteY12" fmla="*/ 50570 h 112198"/>
                <a:gd name="connsiteX13" fmla="*/ 69472 w 137937"/>
                <a:gd name="connsiteY13" fmla="*/ 59647 h 112198"/>
                <a:gd name="connsiteX14" fmla="*/ 59271 w 137937"/>
                <a:gd name="connsiteY14" fmla="*/ 50570 h 112198"/>
                <a:gd name="connsiteX15" fmla="*/ 42478 w 137937"/>
                <a:gd name="connsiteY15" fmla="*/ 60790 h 112198"/>
                <a:gd name="connsiteX16" fmla="*/ 68967 w 137937"/>
                <a:gd name="connsiteY16" fmla="*/ 17708 h 112198"/>
                <a:gd name="connsiteX17" fmla="*/ 94818 w 137937"/>
                <a:gd name="connsiteY17" fmla="*/ 59761 h 112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7937" h="112198">
                  <a:moveTo>
                    <a:pt x="137157" y="106081"/>
                  </a:moveTo>
                  <a:lnTo>
                    <a:pt x="72958" y="1640"/>
                  </a:lnTo>
                  <a:cubicBezTo>
                    <a:pt x="72136" y="575"/>
                    <a:pt x="70855" y="-33"/>
                    <a:pt x="69510" y="1"/>
                  </a:cubicBezTo>
                  <a:cubicBezTo>
                    <a:pt x="69328" y="11"/>
                    <a:pt x="69147" y="30"/>
                    <a:pt x="68967" y="59"/>
                  </a:cubicBezTo>
                  <a:cubicBezTo>
                    <a:pt x="68787" y="30"/>
                    <a:pt x="68606" y="11"/>
                    <a:pt x="68424" y="1"/>
                  </a:cubicBezTo>
                  <a:cubicBezTo>
                    <a:pt x="67082" y="-32"/>
                    <a:pt x="65805" y="577"/>
                    <a:pt x="64986" y="1640"/>
                  </a:cubicBezTo>
                  <a:lnTo>
                    <a:pt x="778" y="106081"/>
                  </a:lnTo>
                  <a:cubicBezTo>
                    <a:pt x="-136" y="107352"/>
                    <a:pt x="-254" y="109029"/>
                    <a:pt x="473" y="110415"/>
                  </a:cubicBezTo>
                  <a:cubicBezTo>
                    <a:pt x="1182" y="111681"/>
                    <a:pt x="2601" y="112375"/>
                    <a:pt x="4035" y="112158"/>
                  </a:cubicBezTo>
                  <a:lnTo>
                    <a:pt x="133899" y="112158"/>
                  </a:lnTo>
                  <a:cubicBezTo>
                    <a:pt x="135334" y="112378"/>
                    <a:pt x="136755" y="111683"/>
                    <a:pt x="137461" y="110415"/>
                  </a:cubicBezTo>
                  <a:cubicBezTo>
                    <a:pt x="138193" y="109030"/>
                    <a:pt x="138075" y="107350"/>
                    <a:pt x="137157" y="106081"/>
                  </a:cubicBezTo>
                  <a:close/>
                  <a:moveTo>
                    <a:pt x="79692" y="50570"/>
                  </a:moveTo>
                  <a:lnTo>
                    <a:pt x="69472" y="59647"/>
                  </a:lnTo>
                  <a:lnTo>
                    <a:pt x="59271" y="50570"/>
                  </a:lnTo>
                  <a:lnTo>
                    <a:pt x="42478" y="60790"/>
                  </a:lnTo>
                  <a:lnTo>
                    <a:pt x="68967" y="17708"/>
                  </a:lnTo>
                  <a:lnTo>
                    <a:pt x="94818" y="59761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30" name="图形 8" descr="博客 纯色填充">
              <a:extLst>
                <a:ext uri="{FF2B5EF4-FFF2-40B4-BE49-F238E27FC236}">
                  <a16:creationId xmlns:a16="http://schemas.microsoft.com/office/drawing/2014/main" id="{85BBBD06-1A22-4D17-B010-C654FB14B4F6}"/>
                </a:ext>
              </a:extLst>
            </p:cNvPr>
            <p:cNvSpPr/>
            <p:nvPr/>
          </p:nvSpPr>
          <p:spPr>
            <a:xfrm>
              <a:off x="5831357" y="1253928"/>
              <a:ext cx="17716" cy="17716"/>
            </a:xfrm>
            <a:custGeom>
              <a:avLst/>
              <a:gdLst>
                <a:gd name="connsiteX0" fmla="*/ 17717 w 17716"/>
                <a:gd name="connsiteY0" fmla="*/ 8858 h 17716"/>
                <a:gd name="connsiteX1" fmla="*/ 8858 w 17716"/>
                <a:gd name="connsiteY1" fmla="*/ 17717 h 17716"/>
                <a:gd name="connsiteX2" fmla="*/ 0 w 17716"/>
                <a:gd name="connsiteY2" fmla="*/ 8858 h 17716"/>
                <a:gd name="connsiteX3" fmla="*/ 8858 w 17716"/>
                <a:gd name="connsiteY3" fmla="*/ 0 h 17716"/>
                <a:gd name="connsiteX4" fmla="*/ 17717 w 17716"/>
                <a:gd name="connsiteY4" fmla="*/ 8858 h 1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16" h="17716">
                  <a:moveTo>
                    <a:pt x="17717" y="8858"/>
                  </a:moveTo>
                  <a:cubicBezTo>
                    <a:pt x="17717" y="13751"/>
                    <a:pt x="13751" y="17717"/>
                    <a:pt x="8858" y="17717"/>
                  </a:cubicBezTo>
                  <a:cubicBezTo>
                    <a:pt x="3966" y="17717"/>
                    <a:pt x="0" y="13751"/>
                    <a:pt x="0" y="8858"/>
                  </a:cubicBezTo>
                  <a:cubicBezTo>
                    <a:pt x="0" y="3966"/>
                    <a:pt x="3966" y="0"/>
                    <a:pt x="8858" y="0"/>
                  </a:cubicBezTo>
                  <a:cubicBezTo>
                    <a:pt x="13751" y="0"/>
                    <a:pt x="17717" y="3966"/>
                    <a:pt x="17717" y="885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31" name="图形 8" descr="博客 纯色填充">
              <a:extLst>
                <a:ext uri="{FF2B5EF4-FFF2-40B4-BE49-F238E27FC236}">
                  <a16:creationId xmlns:a16="http://schemas.microsoft.com/office/drawing/2014/main" id="{84508063-FF1B-44F1-BDB7-B190E5B37D4A}"/>
                </a:ext>
              </a:extLst>
            </p:cNvPr>
            <p:cNvSpPr/>
            <p:nvPr/>
          </p:nvSpPr>
          <p:spPr>
            <a:xfrm>
              <a:off x="5772150" y="1215390"/>
              <a:ext cx="257175" cy="190500"/>
            </a:xfrm>
            <a:custGeom>
              <a:avLst/>
              <a:gdLst>
                <a:gd name="connsiteX0" fmla="*/ 228600 w 257175"/>
                <a:gd name="connsiteY0" fmla="*/ 28575 h 190500"/>
                <a:gd name="connsiteX1" fmla="*/ 228600 w 257175"/>
                <a:gd name="connsiteY1" fmla="*/ 161925 h 190500"/>
                <a:gd name="connsiteX2" fmla="*/ 28575 w 257175"/>
                <a:gd name="connsiteY2" fmla="*/ 161925 h 190500"/>
                <a:gd name="connsiteX3" fmla="*/ 28575 w 257175"/>
                <a:gd name="connsiteY3" fmla="*/ 28575 h 190500"/>
                <a:gd name="connsiteX4" fmla="*/ 228600 w 257175"/>
                <a:gd name="connsiteY4" fmla="*/ 28575 h 190500"/>
                <a:gd name="connsiteX5" fmla="*/ 257175 w 257175"/>
                <a:gd name="connsiteY5" fmla="*/ 0 h 190500"/>
                <a:gd name="connsiteX6" fmla="*/ 0 w 257175"/>
                <a:gd name="connsiteY6" fmla="*/ 0 h 190500"/>
                <a:gd name="connsiteX7" fmla="*/ 0 w 257175"/>
                <a:gd name="connsiteY7" fmla="*/ 190500 h 190500"/>
                <a:gd name="connsiteX8" fmla="*/ 257175 w 257175"/>
                <a:gd name="connsiteY8" fmla="*/ 190500 h 190500"/>
                <a:gd name="connsiteX9" fmla="*/ 257175 w 257175"/>
                <a:gd name="connsiteY9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7175" h="190500">
                  <a:moveTo>
                    <a:pt x="228600" y="28575"/>
                  </a:moveTo>
                  <a:lnTo>
                    <a:pt x="228600" y="161925"/>
                  </a:lnTo>
                  <a:lnTo>
                    <a:pt x="28575" y="161925"/>
                  </a:lnTo>
                  <a:lnTo>
                    <a:pt x="28575" y="28575"/>
                  </a:lnTo>
                  <a:lnTo>
                    <a:pt x="228600" y="28575"/>
                  </a:lnTo>
                  <a:moveTo>
                    <a:pt x="257175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257175" y="190500"/>
                  </a:lnTo>
                  <a:lnTo>
                    <a:pt x="257175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32" name="图形 8" descr="博客 纯色填充">
              <a:extLst>
                <a:ext uri="{FF2B5EF4-FFF2-40B4-BE49-F238E27FC236}">
                  <a16:creationId xmlns:a16="http://schemas.microsoft.com/office/drawing/2014/main" id="{C1BFC5C6-D585-47A7-8EDB-7DF50FD9476D}"/>
                </a:ext>
              </a:extLst>
            </p:cNvPr>
            <p:cNvSpPr/>
            <p:nvPr/>
          </p:nvSpPr>
          <p:spPr>
            <a:xfrm>
              <a:off x="5676900" y="939165"/>
              <a:ext cx="762000" cy="590550"/>
            </a:xfrm>
            <a:custGeom>
              <a:avLst/>
              <a:gdLst>
                <a:gd name="connsiteX0" fmla="*/ 704850 w 762000"/>
                <a:gd name="connsiteY0" fmla="*/ 433302 h 590550"/>
                <a:gd name="connsiteX1" fmla="*/ 704850 w 762000"/>
                <a:gd name="connsiteY1" fmla="*/ 533400 h 590550"/>
                <a:gd name="connsiteX2" fmla="*/ 57150 w 762000"/>
                <a:gd name="connsiteY2" fmla="*/ 533400 h 590550"/>
                <a:gd name="connsiteX3" fmla="*/ 57150 w 762000"/>
                <a:gd name="connsiteY3" fmla="*/ 152400 h 590550"/>
                <a:gd name="connsiteX4" fmla="*/ 704850 w 762000"/>
                <a:gd name="connsiteY4" fmla="*/ 152400 h 590550"/>
                <a:gd name="connsiteX5" fmla="*/ 704850 w 762000"/>
                <a:gd name="connsiteY5" fmla="*/ 252679 h 590550"/>
                <a:gd name="connsiteX6" fmla="*/ 762000 w 762000"/>
                <a:gd name="connsiteY6" fmla="*/ 195405 h 590550"/>
                <a:gd name="connsiteX7" fmla="*/ 762000 w 762000"/>
                <a:gd name="connsiteY7" fmla="*/ 0 h 590550"/>
                <a:gd name="connsiteX8" fmla="*/ 0 w 762000"/>
                <a:gd name="connsiteY8" fmla="*/ 0 h 590550"/>
                <a:gd name="connsiteX9" fmla="*/ 0 w 762000"/>
                <a:gd name="connsiteY9" fmla="*/ 590550 h 590550"/>
                <a:gd name="connsiteX10" fmla="*/ 762000 w 762000"/>
                <a:gd name="connsiteY10" fmla="*/ 590550 h 590550"/>
                <a:gd name="connsiteX11" fmla="*/ 762000 w 762000"/>
                <a:gd name="connsiteY11" fmla="*/ 376152 h 590550"/>
                <a:gd name="connsiteX12" fmla="*/ 657225 w 762000"/>
                <a:gd name="connsiteY12" fmla="*/ 57150 h 590550"/>
                <a:gd name="connsiteX13" fmla="*/ 676275 w 762000"/>
                <a:gd name="connsiteY13" fmla="*/ 76200 h 590550"/>
                <a:gd name="connsiteX14" fmla="*/ 657225 w 762000"/>
                <a:gd name="connsiteY14" fmla="*/ 95250 h 590550"/>
                <a:gd name="connsiteX15" fmla="*/ 638175 w 762000"/>
                <a:gd name="connsiteY15" fmla="*/ 76200 h 590550"/>
                <a:gd name="connsiteX16" fmla="*/ 657225 w 762000"/>
                <a:gd name="connsiteY16" fmla="*/ 57150 h 590550"/>
                <a:gd name="connsiteX17" fmla="*/ 590550 w 762000"/>
                <a:gd name="connsiteY17" fmla="*/ 57150 h 590550"/>
                <a:gd name="connsiteX18" fmla="*/ 609600 w 762000"/>
                <a:gd name="connsiteY18" fmla="*/ 76200 h 590550"/>
                <a:gd name="connsiteX19" fmla="*/ 590550 w 762000"/>
                <a:gd name="connsiteY19" fmla="*/ 95250 h 590550"/>
                <a:gd name="connsiteX20" fmla="*/ 571500 w 762000"/>
                <a:gd name="connsiteY20" fmla="*/ 76200 h 590550"/>
                <a:gd name="connsiteX21" fmla="*/ 590550 w 762000"/>
                <a:gd name="connsiteY21" fmla="*/ 57150 h 590550"/>
                <a:gd name="connsiteX22" fmla="*/ 523875 w 762000"/>
                <a:gd name="connsiteY22" fmla="*/ 57150 h 590550"/>
                <a:gd name="connsiteX23" fmla="*/ 542925 w 762000"/>
                <a:gd name="connsiteY23" fmla="*/ 76200 h 590550"/>
                <a:gd name="connsiteX24" fmla="*/ 523875 w 762000"/>
                <a:gd name="connsiteY24" fmla="*/ 95250 h 590550"/>
                <a:gd name="connsiteX25" fmla="*/ 504825 w 762000"/>
                <a:gd name="connsiteY25" fmla="*/ 76200 h 590550"/>
                <a:gd name="connsiteX26" fmla="*/ 523875 w 762000"/>
                <a:gd name="connsiteY26" fmla="*/ 571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62000" h="590550">
                  <a:moveTo>
                    <a:pt x="704850" y="433302"/>
                  </a:moveTo>
                  <a:lnTo>
                    <a:pt x="704850" y="533400"/>
                  </a:lnTo>
                  <a:lnTo>
                    <a:pt x="57150" y="533400"/>
                  </a:lnTo>
                  <a:lnTo>
                    <a:pt x="57150" y="152400"/>
                  </a:lnTo>
                  <a:lnTo>
                    <a:pt x="704850" y="152400"/>
                  </a:lnTo>
                  <a:lnTo>
                    <a:pt x="704850" y="252679"/>
                  </a:lnTo>
                  <a:lnTo>
                    <a:pt x="762000" y="195405"/>
                  </a:lnTo>
                  <a:lnTo>
                    <a:pt x="762000" y="0"/>
                  </a:lnTo>
                  <a:lnTo>
                    <a:pt x="0" y="0"/>
                  </a:lnTo>
                  <a:lnTo>
                    <a:pt x="0" y="590550"/>
                  </a:lnTo>
                  <a:lnTo>
                    <a:pt x="762000" y="590550"/>
                  </a:lnTo>
                  <a:lnTo>
                    <a:pt x="762000" y="376152"/>
                  </a:lnTo>
                  <a:close/>
                  <a:moveTo>
                    <a:pt x="657225" y="57150"/>
                  </a:moveTo>
                  <a:cubicBezTo>
                    <a:pt x="667746" y="57150"/>
                    <a:pt x="676275" y="65679"/>
                    <a:pt x="676275" y="76200"/>
                  </a:cubicBezTo>
                  <a:cubicBezTo>
                    <a:pt x="676275" y="86721"/>
                    <a:pt x="667746" y="95250"/>
                    <a:pt x="657225" y="95250"/>
                  </a:cubicBezTo>
                  <a:cubicBezTo>
                    <a:pt x="646704" y="95250"/>
                    <a:pt x="638175" y="86721"/>
                    <a:pt x="638175" y="76200"/>
                  </a:cubicBezTo>
                  <a:cubicBezTo>
                    <a:pt x="638175" y="65679"/>
                    <a:pt x="646704" y="57150"/>
                    <a:pt x="657225" y="57150"/>
                  </a:cubicBezTo>
                  <a:close/>
                  <a:moveTo>
                    <a:pt x="590550" y="57150"/>
                  </a:moveTo>
                  <a:cubicBezTo>
                    <a:pt x="601071" y="57150"/>
                    <a:pt x="609600" y="65679"/>
                    <a:pt x="609600" y="76200"/>
                  </a:cubicBezTo>
                  <a:cubicBezTo>
                    <a:pt x="609600" y="86721"/>
                    <a:pt x="601071" y="95250"/>
                    <a:pt x="590550" y="95250"/>
                  </a:cubicBezTo>
                  <a:cubicBezTo>
                    <a:pt x="580029" y="95250"/>
                    <a:pt x="571500" y="86721"/>
                    <a:pt x="571500" y="76200"/>
                  </a:cubicBezTo>
                  <a:cubicBezTo>
                    <a:pt x="571500" y="65679"/>
                    <a:pt x="580029" y="57150"/>
                    <a:pt x="590550" y="57150"/>
                  </a:cubicBezTo>
                  <a:close/>
                  <a:moveTo>
                    <a:pt x="523875" y="57150"/>
                  </a:moveTo>
                  <a:cubicBezTo>
                    <a:pt x="534396" y="57150"/>
                    <a:pt x="542925" y="65679"/>
                    <a:pt x="542925" y="76200"/>
                  </a:cubicBezTo>
                  <a:cubicBezTo>
                    <a:pt x="542925" y="86721"/>
                    <a:pt x="534396" y="95250"/>
                    <a:pt x="523875" y="95250"/>
                  </a:cubicBezTo>
                  <a:cubicBezTo>
                    <a:pt x="513354" y="95250"/>
                    <a:pt x="504825" y="86721"/>
                    <a:pt x="504825" y="76200"/>
                  </a:cubicBezTo>
                  <a:cubicBezTo>
                    <a:pt x="504825" y="65679"/>
                    <a:pt x="513354" y="57150"/>
                    <a:pt x="523875" y="571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33" name="图形 8" descr="博客 纯色填充">
              <a:extLst>
                <a:ext uri="{FF2B5EF4-FFF2-40B4-BE49-F238E27FC236}">
                  <a16:creationId xmlns:a16="http://schemas.microsoft.com/office/drawing/2014/main" id="{8ED7C4CF-C0D9-474C-9418-3EE112D102F3}"/>
                </a:ext>
              </a:extLst>
            </p:cNvPr>
            <p:cNvSpPr/>
            <p:nvPr/>
          </p:nvSpPr>
          <p:spPr>
            <a:xfrm>
              <a:off x="5772150" y="1139190"/>
              <a:ext cx="571500" cy="38100"/>
            </a:xfrm>
            <a:custGeom>
              <a:avLst/>
              <a:gdLst>
                <a:gd name="connsiteX0" fmla="*/ 0 w 571500"/>
                <a:gd name="connsiteY0" fmla="*/ 0 h 38100"/>
                <a:gd name="connsiteX1" fmla="*/ 571500 w 571500"/>
                <a:gd name="connsiteY1" fmla="*/ 0 h 38100"/>
                <a:gd name="connsiteX2" fmla="*/ 571500 w 571500"/>
                <a:gd name="connsiteY2" fmla="*/ 38100 h 38100"/>
                <a:gd name="connsiteX3" fmla="*/ 0 w 5715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38100">
                  <a:moveTo>
                    <a:pt x="0" y="0"/>
                  </a:moveTo>
                  <a:lnTo>
                    <a:pt x="571500" y="0"/>
                  </a:lnTo>
                  <a:lnTo>
                    <a:pt x="57150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34" name="图形 8" descr="博客 纯色填充">
              <a:extLst>
                <a:ext uri="{FF2B5EF4-FFF2-40B4-BE49-F238E27FC236}">
                  <a16:creationId xmlns:a16="http://schemas.microsoft.com/office/drawing/2014/main" id="{2BD209EC-1C16-4796-9595-4F368DC0E63B}"/>
                </a:ext>
              </a:extLst>
            </p:cNvPr>
            <p:cNvSpPr/>
            <p:nvPr/>
          </p:nvSpPr>
          <p:spPr>
            <a:xfrm>
              <a:off x="6067425" y="1291590"/>
              <a:ext cx="214807" cy="38100"/>
            </a:xfrm>
            <a:custGeom>
              <a:avLst/>
              <a:gdLst>
                <a:gd name="connsiteX0" fmla="*/ 0 w 214807"/>
                <a:gd name="connsiteY0" fmla="*/ 38100 h 38100"/>
                <a:gd name="connsiteX1" fmla="*/ 179337 w 214807"/>
                <a:gd name="connsiteY1" fmla="*/ 38100 h 38100"/>
                <a:gd name="connsiteX2" fmla="*/ 180604 w 214807"/>
                <a:gd name="connsiteY2" fmla="*/ 34290 h 38100"/>
                <a:gd name="connsiteX3" fmla="*/ 214808 w 214807"/>
                <a:gd name="connsiteY3" fmla="*/ 0 h 38100"/>
                <a:gd name="connsiteX4" fmla="*/ 0 w 214807"/>
                <a:gd name="connsiteY4" fmla="*/ 0 h 38100"/>
                <a:gd name="connsiteX5" fmla="*/ 0 w 214807"/>
                <a:gd name="connsiteY5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807" h="38100">
                  <a:moveTo>
                    <a:pt x="0" y="38100"/>
                  </a:moveTo>
                  <a:lnTo>
                    <a:pt x="179337" y="38100"/>
                  </a:lnTo>
                  <a:lnTo>
                    <a:pt x="180604" y="34290"/>
                  </a:lnTo>
                  <a:lnTo>
                    <a:pt x="214808" y="0"/>
                  </a:lnTo>
                  <a:lnTo>
                    <a:pt x="0" y="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35" name="图形 8" descr="博客 纯色填充">
              <a:extLst>
                <a:ext uri="{FF2B5EF4-FFF2-40B4-BE49-F238E27FC236}">
                  <a16:creationId xmlns:a16="http://schemas.microsoft.com/office/drawing/2014/main" id="{99FB21F1-B4ED-4B82-8DDB-85C931DD6F9B}"/>
                </a:ext>
              </a:extLst>
            </p:cNvPr>
            <p:cNvSpPr/>
            <p:nvPr/>
          </p:nvSpPr>
          <p:spPr>
            <a:xfrm>
              <a:off x="6067425" y="1215390"/>
              <a:ext cx="276225" cy="38100"/>
            </a:xfrm>
            <a:custGeom>
              <a:avLst/>
              <a:gdLst>
                <a:gd name="connsiteX0" fmla="*/ 0 w 276225"/>
                <a:gd name="connsiteY0" fmla="*/ 0 h 38100"/>
                <a:gd name="connsiteX1" fmla="*/ 0 w 276225"/>
                <a:gd name="connsiteY1" fmla="*/ 38100 h 38100"/>
                <a:gd name="connsiteX2" fmla="*/ 252822 w 276225"/>
                <a:gd name="connsiteY2" fmla="*/ 38100 h 38100"/>
                <a:gd name="connsiteX3" fmla="*/ 276225 w 276225"/>
                <a:gd name="connsiteY3" fmla="*/ 14649 h 38100"/>
                <a:gd name="connsiteX4" fmla="*/ 276225 w 276225"/>
                <a:gd name="connsiteY4" fmla="*/ 0 h 38100"/>
                <a:gd name="connsiteX5" fmla="*/ 0 w 276225"/>
                <a:gd name="connsiteY5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6225" h="38100">
                  <a:moveTo>
                    <a:pt x="0" y="0"/>
                  </a:moveTo>
                  <a:lnTo>
                    <a:pt x="0" y="38100"/>
                  </a:lnTo>
                  <a:lnTo>
                    <a:pt x="252822" y="38100"/>
                  </a:lnTo>
                  <a:lnTo>
                    <a:pt x="276225" y="14649"/>
                  </a:lnTo>
                  <a:lnTo>
                    <a:pt x="2762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36" name="图形 8" descr="博客 纯色填充">
              <a:extLst>
                <a:ext uri="{FF2B5EF4-FFF2-40B4-BE49-F238E27FC236}">
                  <a16:creationId xmlns:a16="http://schemas.microsoft.com/office/drawing/2014/main" id="{5442A134-A84C-4E84-AAB2-1765948320C0}"/>
                </a:ext>
              </a:extLst>
            </p:cNvPr>
            <p:cNvSpPr/>
            <p:nvPr/>
          </p:nvSpPr>
          <p:spPr>
            <a:xfrm>
              <a:off x="6067425" y="1367790"/>
              <a:ext cx="166706" cy="38100"/>
            </a:xfrm>
            <a:custGeom>
              <a:avLst/>
              <a:gdLst>
                <a:gd name="connsiteX0" fmla="*/ 166707 w 166706"/>
                <a:gd name="connsiteY0" fmla="*/ 0 h 38100"/>
                <a:gd name="connsiteX1" fmla="*/ 0 w 166706"/>
                <a:gd name="connsiteY1" fmla="*/ 0 h 38100"/>
                <a:gd name="connsiteX2" fmla="*/ 0 w 166706"/>
                <a:gd name="connsiteY2" fmla="*/ 38100 h 38100"/>
                <a:gd name="connsiteX3" fmla="*/ 154076 w 166706"/>
                <a:gd name="connsiteY3" fmla="*/ 38100 h 38100"/>
                <a:gd name="connsiteX4" fmla="*/ 166707 w 166706"/>
                <a:gd name="connsiteY4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706" h="38100">
                  <a:moveTo>
                    <a:pt x="166707" y="0"/>
                  </a:moveTo>
                  <a:lnTo>
                    <a:pt x="0" y="0"/>
                  </a:lnTo>
                  <a:lnTo>
                    <a:pt x="0" y="38100"/>
                  </a:lnTo>
                  <a:lnTo>
                    <a:pt x="154076" y="38100"/>
                  </a:lnTo>
                  <a:lnTo>
                    <a:pt x="166707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37" name="图形 8" descr="博客 纯色填充">
              <a:extLst>
                <a:ext uri="{FF2B5EF4-FFF2-40B4-BE49-F238E27FC236}">
                  <a16:creationId xmlns:a16="http://schemas.microsoft.com/office/drawing/2014/main" id="{3AAED1A5-DE5B-45A9-A25B-D633714C7B5A}"/>
                </a:ext>
              </a:extLst>
            </p:cNvPr>
            <p:cNvSpPr/>
            <p:nvPr/>
          </p:nvSpPr>
          <p:spPr>
            <a:xfrm>
              <a:off x="6248447" y="1172584"/>
              <a:ext cx="242839" cy="242830"/>
            </a:xfrm>
            <a:custGeom>
              <a:avLst/>
              <a:gdLst>
                <a:gd name="connsiteX0" fmla="*/ 66332 w 242839"/>
                <a:gd name="connsiteY0" fmla="*/ 176889 h 242830"/>
                <a:gd name="connsiteX1" fmla="*/ 66711 w 242839"/>
                <a:gd name="connsiteY1" fmla="*/ 204218 h 242830"/>
                <a:gd name="connsiteX2" fmla="*/ 66332 w 242839"/>
                <a:gd name="connsiteY2" fmla="*/ 204597 h 242830"/>
                <a:gd name="connsiteX3" fmla="*/ 33166 w 242839"/>
                <a:gd name="connsiteY3" fmla="*/ 215522 h 242830"/>
                <a:gd name="connsiteX4" fmla="*/ 27308 w 242839"/>
                <a:gd name="connsiteY4" fmla="*/ 209664 h 242830"/>
                <a:gd name="connsiteX5" fmla="*/ 38233 w 242839"/>
                <a:gd name="connsiteY5" fmla="*/ 176498 h 242830"/>
                <a:gd name="connsiteX6" fmla="*/ 66332 w 242839"/>
                <a:gd name="connsiteY6" fmla="*/ 176889 h 242830"/>
                <a:gd name="connsiteX7" fmla="*/ 192891 w 242839"/>
                <a:gd name="connsiteY7" fmla="*/ 0 h 242830"/>
                <a:gd name="connsiteX8" fmla="*/ 24584 w 242839"/>
                <a:gd name="connsiteY8" fmla="*/ 168697 h 242830"/>
                <a:gd name="connsiteX9" fmla="*/ 0 w 242839"/>
                <a:gd name="connsiteY9" fmla="*/ 242830 h 242830"/>
                <a:gd name="connsiteX10" fmla="*/ 74524 w 242839"/>
                <a:gd name="connsiteY10" fmla="*/ 218246 h 242830"/>
                <a:gd name="connsiteX11" fmla="*/ 242840 w 242839"/>
                <a:gd name="connsiteY11" fmla="*/ 49940 h 24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839" h="242830">
                  <a:moveTo>
                    <a:pt x="66332" y="176889"/>
                  </a:moveTo>
                  <a:cubicBezTo>
                    <a:pt x="73984" y="184331"/>
                    <a:pt x="74153" y="196566"/>
                    <a:pt x="66711" y="204218"/>
                  </a:cubicBezTo>
                  <a:cubicBezTo>
                    <a:pt x="66587" y="204346"/>
                    <a:pt x="66461" y="204472"/>
                    <a:pt x="66332" y="204597"/>
                  </a:cubicBezTo>
                  <a:lnTo>
                    <a:pt x="33166" y="215522"/>
                  </a:lnTo>
                  <a:lnTo>
                    <a:pt x="27308" y="209664"/>
                  </a:lnTo>
                  <a:lnTo>
                    <a:pt x="38233" y="176498"/>
                  </a:lnTo>
                  <a:cubicBezTo>
                    <a:pt x="46161" y="169001"/>
                    <a:pt x="58616" y="169174"/>
                    <a:pt x="66332" y="176889"/>
                  </a:cubicBezTo>
                  <a:close/>
                  <a:moveTo>
                    <a:pt x="192891" y="0"/>
                  </a:moveTo>
                  <a:lnTo>
                    <a:pt x="24584" y="168697"/>
                  </a:lnTo>
                  <a:lnTo>
                    <a:pt x="0" y="242830"/>
                  </a:lnTo>
                  <a:lnTo>
                    <a:pt x="74524" y="218246"/>
                  </a:lnTo>
                  <a:lnTo>
                    <a:pt x="242840" y="4994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38" name="图形 8" descr="博客 纯色填充">
              <a:extLst>
                <a:ext uri="{FF2B5EF4-FFF2-40B4-BE49-F238E27FC236}">
                  <a16:creationId xmlns:a16="http://schemas.microsoft.com/office/drawing/2014/main" id="{92769775-2C9E-494E-A4A1-BD1B4F7B060B}"/>
                </a:ext>
              </a:extLst>
            </p:cNvPr>
            <p:cNvSpPr/>
            <p:nvPr/>
          </p:nvSpPr>
          <p:spPr>
            <a:xfrm>
              <a:off x="6452235" y="1129662"/>
              <a:ext cx="81885" cy="81526"/>
            </a:xfrm>
            <a:custGeom>
              <a:avLst/>
              <a:gdLst>
                <a:gd name="connsiteX0" fmla="*/ 77276 w 81885"/>
                <a:gd name="connsiteY0" fmla="*/ 32387 h 81526"/>
                <a:gd name="connsiteX1" fmla="*/ 49578 w 81885"/>
                <a:gd name="connsiteY1" fmla="*/ 4679 h 81526"/>
                <a:gd name="connsiteX2" fmla="*/ 27582 w 81885"/>
                <a:gd name="connsiteY2" fmla="*/ 4434 h 81526"/>
                <a:gd name="connsiteX3" fmla="*/ 27337 w 81885"/>
                <a:gd name="connsiteY3" fmla="*/ 4679 h 81526"/>
                <a:gd name="connsiteX4" fmla="*/ 0 w 81885"/>
                <a:gd name="connsiteY4" fmla="*/ 31997 h 81526"/>
                <a:gd name="connsiteX5" fmla="*/ 49530 w 81885"/>
                <a:gd name="connsiteY5" fmla="*/ 81527 h 81526"/>
                <a:gd name="connsiteX6" fmla="*/ 76838 w 81885"/>
                <a:gd name="connsiteY6" fmla="*/ 54218 h 81526"/>
                <a:gd name="connsiteX7" fmla="*/ 78236 w 81885"/>
                <a:gd name="connsiteY7" fmla="*/ 33386 h 81526"/>
                <a:gd name="connsiteX8" fmla="*/ 77276 w 81885"/>
                <a:gd name="connsiteY8" fmla="*/ 32387 h 81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885" h="81526">
                  <a:moveTo>
                    <a:pt x="77276" y="32387"/>
                  </a:moveTo>
                  <a:lnTo>
                    <a:pt x="49578" y="4679"/>
                  </a:lnTo>
                  <a:cubicBezTo>
                    <a:pt x="43571" y="-1463"/>
                    <a:pt x="33723" y="-1572"/>
                    <a:pt x="27582" y="4434"/>
                  </a:cubicBezTo>
                  <a:cubicBezTo>
                    <a:pt x="27500" y="4514"/>
                    <a:pt x="27418" y="4596"/>
                    <a:pt x="27337" y="4679"/>
                  </a:cubicBezTo>
                  <a:lnTo>
                    <a:pt x="0" y="31997"/>
                  </a:lnTo>
                  <a:lnTo>
                    <a:pt x="49530" y="81527"/>
                  </a:lnTo>
                  <a:lnTo>
                    <a:pt x="76838" y="54218"/>
                  </a:lnTo>
                  <a:cubicBezTo>
                    <a:pt x="82977" y="48852"/>
                    <a:pt x="83603" y="39525"/>
                    <a:pt x="78236" y="33386"/>
                  </a:cubicBezTo>
                  <a:cubicBezTo>
                    <a:pt x="77932" y="33039"/>
                    <a:pt x="77612" y="32705"/>
                    <a:pt x="77276" y="3238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5C91F7F-BC2D-4DD6-9B2C-65565A0B9171}"/>
              </a:ext>
            </a:extLst>
          </p:cNvPr>
          <p:cNvGrpSpPr/>
          <p:nvPr/>
        </p:nvGrpSpPr>
        <p:grpSpPr>
          <a:xfrm>
            <a:off x="7269480" y="920115"/>
            <a:ext cx="762000" cy="628650"/>
            <a:chOff x="7269480" y="920115"/>
            <a:chExt cx="762000" cy="628650"/>
          </a:xfrm>
          <a:solidFill>
            <a:srgbClr val="FFFFFF"/>
          </a:solidFill>
        </p:grpSpPr>
        <p:sp>
          <p:nvSpPr>
            <p:cNvPr id="40" name="图形 10" descr="照相机 纯色填充">
              <a:extLst>
                <a:ext uri="{FF2B5EF4-FFF2-40B4-BE49-F238E27FC236}">
                  <a16:creationId xmlns:a16="http://schemas.microsoft.com/office/drawing/2014/main" id="{8D6A22F7-6072-45A7-8AB3-F983DCBE7442}"/>
                </a:ext>
              </a:extLst>
            </p:cNvPr>
            <p:cNvSpPr/>
            <p:nvPr/>
          </p:nvSpPr>
          <p:spPr>
            <a:xfrm>
              <a:off x="7269480" y="920115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41" name="图形 10" descr="照相机 纯色填充">
              <a:extLst>
                <a:ext uri="{FF2B5EF4-FFF2-40B4-BE49-F238E27FC236}">
                  <a16:creationId xmlns:a16="http://schemas.microsoft.com/office/drawing/2014/main" id="{D44E4A61-FD0D-4266-853D-8CF2F6384A50}"/>
                </a:ext>
              </a:extLst>
            </p:cNvPr>
            <p:cNvSpPr/>
            <p:nvPr/>
          </p:nvSpPr>
          <p:spPr>
            <a:xfrm>
              <a:off x="7517130" y="1167765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FD629C3-4ACB-4986-8DB6-26A28A8DC26B}"/>
              </a:ext>
            </a:extLst>
          </p:cNvPr>
          <p:cNvGrpSpPr/>
          <p:nvPr/>
        </p:nvGrpSpPr>
        <p:grpSpPr>
          <a:xfrm>
            <a:off x="8919603" y="841057"/>
            <a:ext cx="580650" cy="783908"/>
            <a:chOff x="8919603" y="841057"/>
            <a:chExt cx="580650" cy="783908"/>
          </a:xfrm>
          <a:solidFill>
            <a:srgbClr val="FFFFFF"/>
          </a:solidFill>
        </p:grpSpPr>
        <p:sp>
          <p:nvSpPr>
            <p:cNvPr id="43" name="图形 12" descr="信号塔 纯色填充">
              <a:extLst>
                <a:ext uri="{FF2B5EF4-FFF2-40B4-BE49-F238E27FC236}">
                  <a16:creationId xmlns:a16="http://schemas.microsoft.com/office/drawing/2014/main" id="{C39E82DF-EB8E-47EA-8D63-817FD172C0AD}"/>
                </a:ext>
              </a:extLst>
            </p:cNvPr>
            <p:cNvSpPr/>
            <p:nvPr/>
          </p:nvSpPr>
          <p:spPr>
            <a:xfrm>
              <a:off x="9095417" y="948690"/>
              <a:ext cx="60012" cy="161925"/>
            </a:xfrm>
            <a:custGeom>
              <a:avLst/>
              <a:gdLst>
                <a:gd name="connsiteX0" fmla="*/ 33343 w 60012"/>
                <a:gd name="connsiteY0" fmla="*/ 161925 h 161925"/>
                <a:gd name="connsiteX1" fmla="*/ 60013 w 60012"/>
                <a:gd name="connsiteY1" fmla="*/ 135255 h 161925"/>
                <a:gd name="connsiteX2" fmla="*/ 60013 w 60012"/>
                <a:gd name="connsiteY2" fmla="*/ 26670 h 161925"/>
                <a:gd name="connsiteX3" fmla="*/ 33343 w 60012"/>
                <a:gd name="connsiteY3" fmla="*/ 0 h 161925"/>
                <a:gd name="connsiteX4" fmla="*/ 33343 w 60012"/>
                <a:gd name="connsiteY4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12" h="161925">
                  <a:moveTo>
                    <a:pt x="33343" y="161925"/>
                  </a:moveTo>
                  <a:lnTo>
                    <a:pt x="60013" y="135255"/>
                  </a:lnTo>
                  <a:cubicBezTo>
                    <a:pt x="30788" y="104960"/>
                    <a:pt x="30788" y="56965"/>
                    <a:pt x="60013" y="26670"/>
                  </a:cubicBezTo>
                  <a:lnTo>
                    <a:pt x="33343" y="0"/>
                  </a:lnTo>
                  <a:cubicBezTo>
                    <a:pt x="-11114" y="44821"/>
                    <a:pt x="-11114" y="117104"/>
                    <a:pt x="33343" y="16192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44" name="图形 12" descr="信号塔 纯色填充">
              <a:extLst>
                <a:ext uri="{FF2B5EF4-FFF2-40B4-BE49-F238E27FC236}">
                  <a16:creationId xmlns:a16="http://schemas.microsoft.com/office/drawing/2014/main" id="{EF0CE285-5D0E-49C2-A64B-B4CF1CFB4105}"/>
                </a:ext>
              </a:extLst>
            </p:cNvPr>
            <p:cNvSpPr/>
            <p:nvPr/>
          </p:nvSpPr>
          <p:spPr>
            <a:xfrm>
              <a:off x="9019229" y="895349"/>
              <a:ext cx="82860" cy="268604"/>
            </a:xfrm>
            <a:custGeom>
              <a:avLst/>
              <a:gdLst>
                <a:gd name="connsiteX0" fmla="*/ 56191 w 82860"/>
                <a:gd name="connsiteY0" fmla="*/ 268605 h 268604"/>
                <a:gd name="connsiteX1" fmla="*/ 82861 w 82860"/>
                <a:gd name="connsiteY1" fmla="*/ 241935 h 268604"/>
                <a:gd name="connsiteX2" fmla="*/ 82178 w 82860"/>
                <a:gd name="connsiteY2" fmla="*/ 27353 h 268604"/>
                <a:gd name="connsiteX3" fmla="*/ 82861 w 82860"/>
                <a:gd name="connsiteY3" fmla="*/ 26670 h 268604"/>
                <a:gd name="connsiteX4" fmla="*/ 56191 w 82860"/>
                <a:gd name="connsiteY4" fmla="*/ 0 h 268604"/>
                <a:gd name="connsiteX5" fmla="*/ 54292 w 82860"/>
                <a:gd name="connsiteY5" fmla="*/ 266707 h 268604"/>
                <a:gd name="connsiteX6" fmla="*/ 56191 w 82860"/>
                <a:gd name="connsiteY6" fmla="*/ 268605 h 26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60" h="268604">
                  <a:moveTo>
                    <a:pt x="56191" y="268605"/>
                  </a:moveTo>
                  <a:lnTo>
                    <a:pt x="82861" y="241935"/>
                  </a:lnTo>
                  <a:cubicBezTo>
                    <a:pt x="23417" y="182869"/>
                    <a:pt x="23111" y="86797"/>
                    <a:pt x="82178" y="27353"/>
                  </a:cubicBezTo>
                  <a:cubicBezTo>
                    <a:pt x="82404" y="27124"/>
                    <a:pt x="82632" y="26897"/>
                    <a:pt x="82861" y="26670"/>
                  </a:cubicBezTo>
                  <a:lnTo>
                    <a:pt x="56191" y="0"/>
                  </a:lnTo>
                  <a:cubicBezTo>
                    <a:pt x="-17983" y="73125"/>
                    <a:pt x="-18832" y="192534"/>
                    <a:pt x="54292" y="266707"/>
                  </a:cubicBezTo>
                  <a:cubicBezTo>
                    <a:pt x="54921" y="267344"/>
                    <a:pt x="55553" y="267976"/>
                    <a:pt x="56191" y="26860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45" name="图形 12" descr="信号塔 纯色填充">
              <a:extLst>
                <a:ext uri="{FF2B5EF4-FFF2-40B4-BE49-F238E27FC236}">
                  <a16:creationId xmlns:a16="http://schemas.microsoft.com/office/drawing/2014/main" id="{45A32F90-49C5-41C6-B95E-8C0BA79CCE13}"/>
                </a:ext>
              </a:extLst>
            </p:cNvPr>
            <p:cNvSpPr/>
            <p:nvPr/>
          </p:nvSpPr>
          <p:spPr>
            <a:xfrm>
              <a:off x="8943003" y="841057"/>
              <a:ext cx="104793" cy="377189"/>
            </a:xfrm>
            <a:custGeom>
              <a:avLst/>
              <a:gdLst>
                <a:gd name="connsiteX0" fmla="*/ 104794 w 104793"/>
                <a:gd name="connsiteY0" fmla="*/ 350520 h 377189"/>
                <a:gd name="connsiteX1" fmla="*/ 104794 w 104793"/>
                <a:gd name="connsiteY1" fmla="*/ 26670 h 377189"/>
                <a:gd name="connsiteX2" fmla="*/ 78124 w 104793"/>
                <a:gd name="connsiteY2" fmla="*/ 0 h 377189"/>
                <a:gd name="connsiteX3" fmla="*/ 78105 w 104793"/>
                <a:gd name="connsiteY3" fmla="*/ 377171 h 377189"/>
                <a:gd name="connsiteX4" fmla="*/ 78124 w 104793"/>
                <a:gd name="connsiteY4" fmla="*/ 377190 h 37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93" h="377189">
                  <a:moveTo>
                    <a:pt x="104794" y="350520"/>
                  </a:moveTo>
                  <a:cubicBezTo>
                    <a:pt x="15879" y="260879"/>
                    <a:pt x="15879" y="116311"/>
                    <a:pt x="104794" y="26670"/>
                  </a:cubicBezTo>
                  <a:lnTo>
                    <a:pt x="78124" y="0"/>
                  </a:lnTo>
                  <a:cubicBezTo>
                    <a:pt x="-26034" y="104147"/>
                    <a:pt x="-26042" y="273012"/>
                    <a:pt x="78105" y="377171"/>
                  </a:cubicBezTo>
                  <a:cubicBezTo>
                    <a:pt x="78112" y="377178"/>
                    <a:pt x="78117" y="377183"/>
                    <a:pt x="78124" y="37719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46" name="图形 12" descr="信号塔 纯色填充">
              <a:extLst>
                <a:ext uri="{FF2B5EF4-FFF2-40B4-BE49-F238E27FC236}">
                  <a16:creationId xmlns:a16="http://schemas.microsoft.com/office/drawing/2014/main" id="{83A7B964-5A37-47F8-88EA-A7C165E141F2}"/>
                </a:ext>
              </a:extLst>
            </p:cNvPr>
            <p:cNvSpPr/>
            <p:nvPr/>
          </p:nvSpPr>
          <p:spPr>
            <a:xfrm>
              <a:off x="9264015" y="948690"/>
              <a:ext cx="60012" cy="161925"/>
            </a:xfrm>
            <a:custGeom>
              <a:avLst/>
              <a:gdLst>
                <a:gd name="connsiteX0" fmla="*/ 26670 w 60012"/>
                <a:gd name="connsiteY0" fmla="*/ 161925 h 161925"/>
                <a:gd name="connsiteX1" fmla="*/ 26670 w 60012"/>
                <a:gd name="connsiteY1" fmla="*/ 0 h 161925"/>
                <a:gd name="connsiteX2" fmla="*/ 0 w 60012"/>
                <a:gd name="connsiteY2" fmla="*/ 26670 h 161925"/>
                <a:gd name="connsiteX3" fmla="*/ 21907 w 60012"/>
                <a:gd name="connsiteY3" fmla="*/ 80963 h 161925"/>
                <a:gd name="connsiteX4" fmla="*/ 0 w 60012"/>
                <a:gd name="connsiteY4" fmla="*/ 13525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12" h="161925">
                  <a:moveTo>
                    <a:pt x="26670" y="161925"/>
                  </a:moveTo>
                  <a:cubicBezTo>
                    <a:pt x="71127" y="117104"/>
                    <a:pt x="71127" y="44821"/>
                    <a:pt x="26670" y="0"/>
                  </a:cubicBezTo>
                  <a:lnTo>
                    <a:pt x="0" y="26670"/>
                  </a:lnTo>
                  <a:cubicBezTo>
                    <a:pt x="14241" y="41128"/>
                    <a:pt x="22126" y="60669"/>
                    <a:pt x="21907" y="80963"/>
                  </a:cubicBezTo>
                  <a:cubicBezTo>
                    <a:pt x="21941" y="101219"/>
                    <a:pt x="14083" y="120693"/>
                    <a:pt x="0" y="13525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47" name="图形 12" descr="信号塔 纯色填充">
              <a:extLst>
                <a:ext uri="{FF2B5EF4-FFF2-40B4-BE49-F238E27FC236}">
                  <a16:creationId xmlns:a16="http://schemas.microsoft.com/office/drawing/2014/main" id="{7473636C-25C5-415F-86B9-DD320E2BB7DF}"/>
                </a:ext>
              </a:extLst>
            </p:cNvPr>
            <p:cNvSpPr/>
            <p:nvPr/>
          </p:nvSpPr>
          <p:spPr>
            <a:xfrm>
              <a:off x="9317354" y="895349"/>
              <a:ext cx="82860" cy="268604"/>
            </a:xfrm>
            <a:custGeom>
              <a:avLst/>
              <a:gdLst>
                <a:gd name="connsiteX0" fmla="*/ 0 w 82860"/>
                <a:gd name="connsiteY0" fmla="*/ 241935 h 268604"/>
                <a:gd name="connsiteX1" fmla="*/ 26670 w 82860"/>
                <a:gd name="connsiteY1" fmla="*/ 268605 h 268604"/>
                <a:gd name="connsiteX2" fmla="*/ 28568 w 82860"/>
                <a:gd name="connsiteY2" fmla="*/ 1898 h 268604"/>
                <a:gd name="connsiteX3" fmla="*/ 26670 w 82860"/>
                <a:gd name="connsiteY3" fmla="*/ 0 h 268604"/>
                <a:gd name="connsiteX4" fmla="*/ 0 w 82860"/>
                <a:gd name="connsiteY4" fmla="*/ 26670 h 268604"/>
                <a:gd name="connsiteX5" fmla="*/ 683 w 82860"/>
                <a:gd name="connsiteY5" fmla="*/ 241252 h 268604"/>
                <a:gd name="connsiteX6" fmla="*/ 0 w 82860"/>
                <a:gd name="connsiteY6" fmla="*/ 241935 h 268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860" h="268604">
                  <a:moveTo>
                    <a:pt x="0" y="241935"/>
                  </a:moveTo>
                  <a:lnTo>
                    <a:pt x="26670" y="268605"/>
                  </a:lnTo>
                  <a:cubicBezTo>
                    <a:pt x="100843" y="195480"/>
                    <a:pt x="101693" y="76071"/>
                    <a:pt x="28568" y="1898"/>
                  </a:cubicBezTo>
                  <a:cubicBezTo>
                    <a:pt x="27940" y="1261"/>
                    <a:pt x="27307" y="629"/>
                    <a:pt x="26670" y="0"/>
                  </a:cubicBezTo>
                  <a:lnTo>
                    <a:pt x="0" y="26670"/>
                  </a:lnTo>
                  <a:cubicBezTo>
                    <a:pt x="59444" y="85736"/>
                    <a:pt x="59749" y="181808"/>
                    <a:pt x="683" y="241252"/>
                  </a:cubicBezTo>
                  <a:cubicBezTo>
                    <a:pt x="456" y="241481"/>
                    <a:pt x="229" y="241708"/>
                    <a:pt x="0" y="24193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48" name="图形 12" descr="信号塔 纯色填充">
              <a:extLst>
                <a:ext uri="{FF2B5EF4-FFF2-40B4-BE49-F238E27FC236}">
                  <a16:creationId xmlns:a16="http://schemas.microsoft.com/office/drawing/2014/main" id="{186A4A5E-80F5-4768-BAB0-3AD3728BEE05}"/>
                </a:ext>
              </a:extLst>
            </p:cNvPr>
            <p:cNvSpPr/>
            <p:nvPr/>
          </p:nvSpPr>
          <p:spPr>
            <a:xfrm>
              <a:off x="9371647" y="841057"/>
              <a:ext cx="104793" cy="377189"/>
            </a:xfrm>
            <a:custGeom>
              <a:avLst/>
              <a:gdLst>
                <a:gd name="connsiteX0" fmla="*/ 0 w 104793"/>
                <a:gd name="connsiteY0" fmla="*/ 350520 h 377189"/>
                <a:gd name="connsiteX1" fmla="*/ 26670 w 104793"/>
                <a:gd name="connsiteY1" fmla="*/ 377190 h 377189"/>
                <a:gd name="connsiteX2" fmla="*/ 26689 w 104793"/>
                <a:gd name="connsiteY2" fmla="*/ 19 h 377189"/>
                <a:gd name="connsiteX3" fmla="*/ 26670 w 104793"/>
                <a:gd name="connsiteY3" fmla="*/ 0 h 377189"/>
                <a:gd name="connsiteX4" fmla="*/ 0 w 104793"/>
                <a:gd name="connsiteY4" fmla="*/ 26670 h 377189"/>
                <a:gd name="connsiteX5" fmla="*/ 0 w 104793"/>
                <a:gd name="connsiteY5" fmla="*/ 350520 h 37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93" h="377189">
                  <a:moveTo>
                    <a:pt x="0" y="350520"/>
                  </a:moveTo>
                  <a:lnTo>
                    <a:pt x="26670" y="377190"/>
                  </a:lnTo>
                  <a:cubicBezTo>
                    <a:pt x="130828" y="273043"/>
                    <a:pt x="130836" y="104178"/>
                    <a:pt x="26689" y="19"/>
                  </a:cubicBezTo>
                  <a:cubicBezTo>
                    <a:pt x="26683" y="13"/>
                    <a:pt x="26677" y="6"/>
                    <a:pt x="26670" y="0"/>
                  </a:cubicBezTo>
                  <a:lnTo>
                    <a:pt x="0" y="26670"/>
                  </a:lnTo>
                  <a:cubicBezTo>
                    <a:pt x="88915" y="116311"/>
                    <a:pt x="88915" y="260879"/>
                    <a:pt x="0" y="35052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49" name="图形 12" descr="信号塔 纯色填充">
              <a:extLst>
                <a:ext uri="{FF2B5EF4-FFF2-40B4-BE49-F238E27FC236}">
                  <a16:creationId xmlns:a16="http://schemas.microsoft.com/office/drawing/2014/main" id="{E8793C7B-3100-41DE-83CA-EEC4CA3982F0}"/>
                </a:ext>
              </a:extLst>
            </p:cNvPr>
            <p:cNvSpPr/>
            <p:nvPr/>
          </p:nvSpPr>
          <p:spPr>
            <a:xfrm>
              <a:off x="8919603" y="991465"/>
              <a:ext cx="580650" cy="633500"/>
            </a:xfrm>
            <a:custGeom>
              <a:avLst/>
              <a:gdLst>
                <a:gd name="connsiteX0" fmla="*/ 580631 w 580650"/>
                <a:gd name="connsiteY0" fmla="*/ 611687 h 633500"/>
                <a:gd name="connsiteX1" fmla="*/ 580631 w 580650"/>
                <a:gd name="connsiteY1" fmla="*/ 611687 h 633500"/>
                <a:gd name="connsiteX2" fmla="*/ 579012 w 580650"/>
                <a:gd name="connsiteY2" fmla="*/ 606830 h 633500"/>
                <a:gd name="connsiteX3" fmla="*/ 579012 w 580650"/>
                <a:gd name="connsiteY3" fmla="*/ 606258 h 633500"/>
                <a:gd name="connsiteX4" fmla="*/ 307550 w 580650"/>
                <a:gd name="connsiteY4" fmla="*/ 77621 h 633500"/>
                <a:gd name="connsiteX5" fmla="*/ 304406 w 580650"/>
                <a:gd name="connsiteY5" fmla="*/ 73430 h 633500"/>
                <a:gd name="connsiteX6" fmla="*/ 325439 w 580650"/>
                <a:gd name="connsiteY6" fmla="*/ 23822 h 633500"/>
                <a:gd name="connsiteX7" fmla="*/ 275831 w 580650"/>
                <a:gd name="connsiteY7" fmla="*/ 2790 h 633500"/>
                <a:gd name="connsiteX8" fmla="*/ 254799 w 580650"/>
                <a:gd name="connsiteY8" fmla="*/ 52397 h 633500"/>
                <a:gd name="connsiteX9" fmla="*/ 275831 w 580650"/>
                <a:gd name="connsiteY9" fmla="*/ 73430 h 633500"/>
                <a:gd name="connsiteX10" fmla="*/ 273260 w 580650"/>
                <a:gd name="connsiteY10" fmla="*/ 77144 h 633500"/>
                <a:gd name="connsiteX11" fmla="*/ 1797 w 580650"/>
                <a:gd name="connsiteY11" fmla="*/ 605782 h 633500"/>
                <a:gd name="connsiteX12" fmla="*/ 1797 w 580650"/>
                <a:gd name="connsiteY12" fmla="*/ 606353 h 633500"/>
                <a:gd name="connsiteX13" fmla="*/ 178 w 580650"/>
                <a:gd name="connsiteY13" fmla="*/ 611211 h 633500"/>
                <a:gd name="connsiteX14" fmla="*/ 178 w 580650"/>
                <a:gd name="connsiteY14" fmla="*/ 611211 h 633500"/>
                <a:gd name="connsiteX15" fmla="*/ 178 w 580650"/>
                <a:gd name="connsiteY15" fmla="*/ 615974 h 633500"/>
                <a:gd name="connsiteX16" fmla="*/ 178 w 580650"/>
                <a:gd name="connsiteY16" fmla="*/ 617117 h 633500"/>
                <a:gd name="connsiteX17" fmla="*/ 1511 w 580650"/>
                <a:gd name="connsiteY17" fmla="*/ 621593 h 633500"/>
                <a:gd name="connsiteX18" fmla="*/ 1511 w 580650"/>
                <a:gd name="connsiteY18" fmla="*/ 621593 h 633500"/>
                <a:gd name="connsiteX19" fmla="*/ 2845 w 580650"/>
                <a:gd name="connsiteY19" fmla="*/ 623689 h 633500"/>
                <a:gd name="connsiteX20" fmla="*/ 4750 w 580650"/>
                <a:gd name="connsiteY20" fmla="*/ 626451 h 633500"/>
                <a:gd name="connsiteX21" fmla="*/ 4750 w 580650"/>
                <a:gd name="connsiteY21" fmla="*/ 626451 h 633500"/>
                <a:gd name="connsiteX22" fmla="*/ 6274 w 580650"/>
                <a:gd name="connsiteY22" fmla="*/ 627594 h 633500"/>
                <a:gd name="connsiteX23" fmla="*/ 8941 w 580650"/>
                <a:gd name="connsiteY23" fmla="*/ 629690 h 633500"/>
                <a:gd name="connsiteX24" fmla="*/ 11227 w 580650"/>
                <a:gd name="connsiteY24" fmla="*/ 630737 h 633500"/>
                <a:gd name="connsiteX25" fmla="*/ 14084 w 580650"/>
                <a:gd name="connsiteY25" fmla="*/ 631785 h 633500"/>
                <a:gd name="connsiteX26" fmla="*/ 16561 w 580650"/>
                <a:gd name="connsiteY26" fmla="*/ 631785 h 633500"/>
                <a:gd name="connsiteX27" fmla="*/ 18656 w 580650"/>
                <a:gd name="connsiteY27" fmla="*/ 633500 h 633500"/>
                <a:gd name="connsiteX28" fmla="*/ 19990 w 580650"/>
                <a:gd name="connsiteY28" fmla="*/ 633500 h 633500"/>
                <a:gd name="connsiteX29" fmla="*/ 21228 w 580650"/>
                <a:gd name="connsiteY29" fmla="*/ 633500 h 633500"/>
                <a:gd name="connsiteX30" fmla="*/ 26276 w 580650"/>
                <a:gd name="connsiteY30" fmla="*/ 632166 h 633500"/>
                <a:gd name="connsiteX31" fmla="*/ 290309 w 580650"/>
                <a:gd name="connsiteY31" fmla="*/ 516056 h 633500"/>
                <a:gd name="connsiteX32" fmla="*/ 553961 w 580650"/>
                <a:gd name="connsiteY32" fmla="*/ 631880 h 633500"/>
                <a:gd name="connsiteX33" fmla="*/ 561581 w 580650"/>
                <a:gd name="connsiteY33" fmla="*/ 633500 h 633500"/>
                <a:gd name="connsiteX34" fmla="*/ 561581 w 580650"/>
                <a:gd name="connsiteY34" fmla="*/ 633500 h 633500"/>
                <a:gd name="connsiteX35" fmla="*/ 566249 w 580650"/>
                <a:gd name="connsiteY35" fmla="*/ 632833 h 633500"/>
                <a:gd name="connsiteX36" fmla="*/ 567582 w 580650"/>
                <a:gd name="connsiteY36" fmla="*/ 632833 h 633500"/>
                <a:gd name="connsiteX37" fmla="*/ 571106 w 580650"/>
                <a:gd name="connsiteY37" fmla="*/ 631214 h 633500"/>
                <a:gd name="connsiteX38" fmla="*/ 571964 w 580650"/>
                <a:gd name="connsiteY38" fmla="*/ 630642 h 633500"/>
                <a:gd name="connsiteX39" fmla="*/ 575393 w 580650"/>
                <a:gd name="connsiteY39" fmla="*/ 627880 h 633500"/>
                <a:gd name="connsiteX40" fmla="*/ 575393 w 580650"/>
                <a:gd name="connsiteY40" fmla="*/ 627880 h 633500"/>
                <a:gd name="connsiteX41" fmla="*/ 577393 w 580650"/>
                <a:gd name="connsiteY41" fmla="*/ 624927 h 633500"/>
                <a:gd name="connsiteX42" fmla="*/ 578536 w 580650"/>
                <a:gd name="connsiteY42" fmla="*/ 623022 h 633500"/>
                <a:gd name="connsiteX43" fmla="*/ 578536 w 580650"/>
                <a:gd name="connsiteY43" fmla="*/ 623022 h 633500"/>
                <a:gd name="connsiteX44" fmla="*/ 579869 w 580650"/>
                <a:gd name="connsiteY44" fmla="*/ 618450 h 633500"/>
                <a:gd name="connsiteX45" fmla="*/ 579869 w 580650"/>
                <a:gd name="connsiteY45" fmla="*/ 617402 h 633500"/>
                <a:gd name="connsiteX46" fmla="*/ 580631 w 580650"/>
                <a:gd name="connsiteY46" fmla="*/ 611687 h 633500"/>
                <a:gd name="connsiteX47" fmla="*/ 418706 w 580650"/>
                <a:gd name="connsiteY47" fmla="*/ 377849 h 633500"/>
                <a:gd name="connsiteX48" fmla="*/ 322504 w 580650"/>
                <a:gd name="connsiteY48" fmla="*/ 312793 h 633500"/>
                <a:gd name="connsiteX49" fmla="*/ 368891 w 580650"/>
                <a:gd name="connsiteY49" fmla="*/ 281075 h 633500"/>
                <a:gd name="connsiteX50" fmla="*/ 290119 w 580650"/>
                <a:gd name="connsiteY50" fmla="*/ 127532 h 633500"/>
                <a:gd name="connsiteX51" fmla="*/ 351365 w 580650"/>
                <a:gd name="connsiteY51" fmla="*/ 246689 h 633500"/>
                <a:gd name="connsiteX52" fmla="*/ 288690 w 580650"/>
                <a:gd name="connsiteY52" fmla="*/ 289838 h 633500"/>
                <a:gd name="connsiteX53" fmla="*/ 231540 w 580650"/>
                <a:gd name="connsiteY53" fmla="*/ 251738 h 633500"/>
                <a:gd name="connsiteX54" fmla="*/ 227540 w 580650"/>
                <a:gd name="connsiteY54" fmla="*/ 249642 h 633500"/>
                <a:gd name="connsiteX55" fmla="*/ 210299 w 580650"/>
                <a:gd name="connsiteY55" fmla="*/ 282884 h 633500"/>
                <a:gd name="connsiteX56" fmla="*/ 254972 w 580650"/>
                <a:gd name="connsiteY56" fmla="*/ 313079 h 633500"/>
                <a:gd name="connsiteX57" fmla="*/ 161531 w 580650"/>
                <a:gd name="connsiteY57" fmla="*/ 377182 h 633500"/>
                <a:gd name="connsiteX58" fmla="*/ 60090 w 580650"/>
                <a:gd name="connsiteY58" fmla="*/ 575492 h 633500"/>
                <a:gd name="connsiteX59" fmla="*/ 127337 w 580650"/>
                <a:gd name="connsiteY59" fmla="*/ 444428 h 633500"/>
                <a:gd name="connsiteX60" fmla="*/ 242875 w 580650"/>
                <a:gd name="connsiteY60" fmla="*/ 495197 h 633500"/>
                <a:gd name="connsiteX61" fmla="*/ 166675 w 580650"/>
                <a:gd name="connsiteY61" fmla="*/ 420140 h 633500"/>
                <a:gd name="connsiteX62" fmla="*/ 288881 w 580650"/>
                <a:gd name="connsiteY62" fmla="*/ 336034 h 633500"/>
                <a:gd name="connsiteX63" fmla="*/ 413468 w 580650"/>
                <a:gd name="connsiteY63" fmla="*/ 420330 h 633500"/>
                <a:gd name="connsiteX64" fmla="*/ 290309 w 580650"/>
                <a:gd name="connsiteY64" fmla="*/ 474432 h 633500"/>
                <a:gd name="connsiteX65" fmla="*/ 490525 w 580650"/>
                <a:gd name="connsiteY65" fmla="*/ 562443 h 633500"/>
                <a:gd name="connsiteX66" fmla="*/ 337649 w 580650"/>
                <a:gd name="connsiteY66" fmla="*/ 495292 h 633500"/>
                <a:gd name="connsiteX67" fmla="*/ 452996 w 580650"/>
                <a:gd name="connsiteY67" fmla="*/ 444619 h 633500"/>
                <a:gd name="connsiteX68" fmla="*/ 520148 w 580650"/>
                <a:gd name="connsiteY68" fmla="*/ 575397 h 6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80650" h="633500">
                  <a:moveTo>
                    <a:pt x="580631" y="611687"/>
                  </a:moveTo>
                  <a:lnTo>
                    <a:pt x="580631" y="611687"/>
                  </a:lnTo>
                  <a:cubicBezTo>
                    <a:pt x="580338" y="609996"/>
                    <a:pt x="579792" y="608358"/>
                    <a:pt x="579012" y="606830"/>
                  </a:cubicBezTo>
                  <a:cubicBezTo>
                    <a:pt x="579012" y="606830"/>
                    <a:pt x="579012" y="606830"/>
                    <a:pt x="579012" y="606258"/>
                  </a:cubicBezTo>
                  <a:lnTo>
                    <a:pt x="307550" y="77621"/>
                  </a:lnTo>
                  <a:cubicBezTo>
                    <a:pt x="306723" y="76071"/>
                    <a:pt x="305663" y="74657"/>
                    <a:pt x="304406" y="73430"/>
                  </a:cubicBezTo>
                  <a:cubicBezTo>
                    <a:pt x="323913" y="65539"/>
                    <a:pt x="333329" y="43329"/>
                    <a:pt x="325439" y="23822"/>
                  </a:cubicBezTo>
                  <a:cubicBezTo>
                    <a:pt x="317548" y="4316"/>
                    <a:pt x="295338" y="-5100"/>
                    <a:pt x="275831" y="2790"/>
                  </a:cubicBezTo>
                  <a:cubicBezTo>
                    <a:pt x="256325" y="10681"/>
                    <a:pt x="246909" y="32891"/>
                    <a:pt x="254799" y="52397"/>
                  </a:cubicBezTo>
                  <a:cubicBezTo>
                    <a:pt x="258671" y="61968"/>
                    <a:pt x="266261" y="69558"/>
                    <a:pt x="275831" y="73430"/>
                  </a:cubicBezTo>
                  <a:cubicBezTo>
                    <a:pt x="274814" y="74549"/>
                    <a:pt x="273949" y="75798"/>
                    <a:pt x="273260" y="77144"/>
                  </a:cubicBezTo>
                  <a:lnTo>
                    <a:pt x="1797" y="605782"/>
                  </a:lnTo>
                  <a:cubicBezTo>
                    <a:pt x="1797" y="605782"/>
                    <a:pt x="1797" y="605782"/>
                    <a:pt x="1797" y="606353"/>
                  </a:cubicBezTo>
                  <a:cubicBezTo>
                    <a:pt x="1017" y="607882"/>
                    <a:pt x="471" y="609520"/>
                    <a:pt x="178" y="611211"/>
                  </a:cubicBezTo>
                  <a:lnTo>
                    <a:pt x="178" y="611211"/>
                  </a:lnTo>
                  <a:cubicBezTo>
                    <a:pt x="-59" y="612789"/>
                    <a:pt x="-59" y="614395"/>
                    <a:pt x="178" y="615974"/>
                  </a:cubicBezTo>
                  <a:cubicBezTo>
                    <a:pt x="178" y="615974"/>
                    <a:pt x="178" y="616736"/>
                    <a:pt x="178" y="617117"/>
                  </a:cubicBezTo>
                  <a:cubicBezTo>
                    <a:pt x="437" y="618658"/>
                    <a:pt x="885" y="620162"/>
                    <a:pt x="1511" y="621593"/>
                  </a:cubicBezTo>
                  <a:cubicBezTo>
                    <a:pt x="1511" y="621593"/>
                    <a:pt x="1511" y="621593"/>
                    <a:pt x="1511" y="621593"/>
                  </a:cubicBezTo>
                  <a:cubicBezTo>
                    <a:pt x="1511" y="621593"/>
                    <a:pt x="2464" y="622927"/>
                    <a:pt x="2845" y="623689"/>
                  </a:cubicBezTo>
                  <a:cubicBezTo>
                    <a:pt x="3425" y="624646"/>
                    <a:pt x="4061" y="625568"/>
                    <a:pt x="4750" y="626451"/>
                  </a:cubicBezTo>
                  <a:lnTo>
                    <a:pt x="4750" y="626451"/>
                  </a:lnTo>
                  <a:cubicBezTo>
                    <a:pt x="5235" y="626863"/>
                    <a:pt x="5743" y="627244"/>
                    <a:pt x="6274" y="627594"/>
                  </a:cubicBezTo>
                  <a:cubicBezTo>
                    <a:pt x="7097" y="628373"/>
                    <a:pt x="7989" y="629075"/>
                    <a:pt x="8941" y="629690"/>
                  </a:cubicBezTo>
                  <a:cubicBezTo>
                    <a:pt x="9685" y="630078"/>
                    <a:pt x="10448" y="630428"/>
                    <a:pt x="11227" y="630737"/>
                  </a:cubicBezTo>
                  <a:lnTo>
                    <a:pt x="14084" y="631785"/>
                  </a:lnTo>
                  <a:lnTo>
                    <a:pt x="16561" y="631785"/>
                  </a:lnTo>
                  <a:lnTo>
                    <a:pt x="18656" y="633500"/>
                  </a:lnTo>
                  <a:lnTo>
                    <a:pt x="19990" y="633500"/>
                  </a:lnTo>
                  <a:lnTo>
                    <a:pt x="21228" y="633500"/>
                  </a:lnTo>
                  <a:cubicBezTo>
                    <a:pt x="22973" y="633336"/>
                    <a:pt x="24679" y="632885"/>
                    <a:pt x="26276" y="632166"/>
                  </a:cubicBezTo>
                  <a:lnTo>
                    <a:pt x="290309" y="516056"/>
                  </a:lnTo>
                  <a:lnTo>
                    <a:pt x="553961" y="631880"/>
                  </a:lnTo>
                  <a:cubicBezTo>
                    <a:pt x="556353" y="632970"/>
                    <a:pt x="558953" y="633523"/>
                    <a:pt x="561581" y="633500"/>
                  </a:cubicBezTo>
                  <a:lnTo>
                    <a:pt x="561581" y="633500"/>
                  </a:lnTo>
                  <a:cubicBezTo>
                    <a:pt x="563159" y="633471"/>
                    <a:pt x="564727" y="633247"/>
                    <a:pt x="566249" y="632833"/>
                  </a:cubicBezTo>
                  <a:lnTo>
                    <a:pt x="567582" y="632833"/>
                  </a:lnTo>
                  <a:cubicBezTo>
                    <a:pt x="568792" y="632374"/>
                    <a:pt x="569970" y="631833"/>
                    <a:pt x="571106" y="631214"/>
                  </a:cubicBezTo>
                  <a:lnTo>
                    <a:pt x="571964" y="630642"/>
                  </a:lnTo>
                  <a:cubicBezTo>
                    <a:pt x="573210" y="629857"/>
                    <a:pt x="574360" y="628931"/>
                    <a:pt x="575393" y="627880"/>
                  </a:cubicBezTo>
                  <a:lnTo>
                    <a:pt x="575393" y="627880"/>
                  </a:lnTo>
                  <a:cubicBezTo>
                    <a:pt x="576136" y="626949"/>
                    <a:pt x="576804" y="625962"/>
                    <a:pt x="577393" y="624927"/>
                  </a:cubicBezTo>
                  <a:cubicBezTo>
                    <a:pt x="577808" y="624314"/>
                    <a:pt x="578190" y="623677"/>
                    <a:pt x="578536" y="623022"/>
                  </a:cubicBezTo>
                  <a:cubicBezTo>
                    <a:pt x="578536" y="623022"/>
                    <a:pt x="578536" y="623022"/>
                    <a:pt x="578536" y="623022"/>
                  </a:cubicBezTo>
                  <a:cubicBezTo>
                    <a:pt x="579180" y="621564"/>
                    <a:pt x="579628" y="620027"/>
                    <a:pt x="579869" y="618450"/>
                  </a:cubicBezTo>
                  <a:cubicBezTo>
                    <a:pt x="579869" y="618450"/>
                    <a:pt x="579869" y="617783"/>
                    <a:pt x="579869" y="617402"/>
                  </a:cubicBezTo>
                  <a:cubicBezTo>
                    <a:pt x="580468" y="615559"/>
                    <a:pt x="580726" y="613623"/>
                    <a:pt x="580631" y="611687"/>
                  </a:cubicBezTo>
                  <a:close/>
                  <a:moveTo>
                    <a:pt x="418706" y="377849"/>
                  </a:moveTo>
                  <a:lnTo>
                    <a:pt x="322504" y="312793"/>
                  </a:lnTo>
                  <a:lnTo>
                    <a:pt x="368891" y="281075"/>
                  </a:lnTo>
                  <a:close/>
                  <a:moveTo>
                    <a:pt x="290119" y="127532"/>
                  </a:moveTo>
                  <a:lnTo>
                    <a:pt x="351365" y="246689"/>
                  </a:lnTo>
                  <a:lnTo>
                    <a:pt x="288690" y="289838"/>
                  </a:lnTo>
                  <a:lnTo>
                    <a:pt x="231540" y="251738"/>
                  </a:lnTo>
                  <a:cubicBezTo>
                    <a:pt x="230300" y="250873"/>
                    <a:pt x="228956" y="250169"/>
                    <a:pt x="227540" y="249642"/>
                  </a:cubicBezTo>
                  <a:close/>
                  <a:moveTo>
                    <a:pt x="210299" y="282884"/>
                  </a:moveTo>
                  <a:lnTo>
                    <a:pt x="254972" y="313079"/>
                  </a:lnTo>
                  <a:lnTo>
                    <a:pt x="161531" y="377182"/>
                  </a:lnTo>
                  <a:close/>
                  <a:moveTo>
                    <a:pt x="60090" y="575492"/>
                  </a:moveTo>
                  <a:lnTo>
                    <a:pt x="127337" y="444428"/>
                  </a:lnTo>
                  <a:lnTo>
                    <a:pt x="242875" y="495197"/>
                  </a:lnTo>
                  <a:close/>
                  <a:moveTo>
                    <a:pt x="166675" y="420140"/>
                  </a:moveTo>
                  <a:lnTo>
                    <a:pt x="288881" y="336034"/>
                  </a:lnTo>
                  <a:lnTo>
                    <a:pt x="413468" y="420330"/>
                  </a:lnTo>
                  <a:lnTo>
                    <a:pt x="290309" y="474432"/>
                  </a:lnTo>
                  <a:close/>
                  <a:moveTo>
                    <a:pt x="490525" y="562443"/>
                  </a:moveTo>
                  <a:lnTo>
                    <a:pt x="337649" y="495292"/>
                  </a:lnTo>
                  <a:lnTo>
                    <a:pt x="452996" y="444619"/>
                  </a:lnTo>
                  <a:lnTo>
                    <a:pt x="520148" y="575397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E5D0CD6-CB18-42A8-A4AA-C462EA8EA73F}"/>
              </a:ext>
            </a:extLst>
          </p:cNvPr>
          <p:cNvGrpSpPr/>
          <p:nvPr/>
        </p:nvGrpSpPr>
        <p:grpSpPr>
          <a:xfrm>
            <a:off x="10511790" y="796290"/>
            <a:ext cx="495300" cy="876300"/>
            <a:chOff x="10511790" y="796290"/>
            <a:chExt cx="495300" cy="876300"/>
          </a:xfrm>
          <a:solidFill>
            <a:srgbClr val="FFFFFF"/>
          </a:solidFill>
        </p:grpSpPr>
        <p:sp>
          <p:nvSpPr>
            <p:cNvPr id="51" name="图形 14" descr="签入 纯色填充">
              <a:extLst>
                <a:ext uri="{FF2B5EF4-FFF2-40B4-BE49-F238E27FC236}">
                  <a16:creationId xmlns:a16="http://schemas.microsoft.com/office/drawing/2014/main" id="{D33FB13B-DD3E-46D8-A2C0-CD65B716EF63}"/>
                </a:ext>
              </a:extLst>
            </p:cNvPr>
            <p:cNvSpPr/>
            <p:nvPr/>
          </p:nvSpPr>
          <p:spPr>
            <a:xfrm>
              <a:off x="10658270" y="996315"/>
              <a:ext cx="199889" cy="323748"/>
            </a:xfrm>
            <a:custGeom>
              <a:avLst/>
              <a:gdLst>
                <a:gd name="connsiteX0" fmla="*/ 99979 w 199889"/>
                <a:gd name="connsiteY0" fmla="*/ 142875 h 323748"/>
                <a:gd name="connsiteX1" fmla="*/ 57117 w 199889"/>
                <a:gd name="connsiteY1" fmla="*/ 100013 h 323748"/>
                <a:gd name="connsiteX2" fmla="*/ 99979 w 199889"/>
                <a:gd name="connsiteY2" fmla="*/ 57150 h 323748"/>
                <a:gd name="connsiteX3" fmla="*/ 142842 w 199889"/>
                <a:gd name="connsiteY3" fmla="*/ 100013 h 323748"/>
                <a:gd name="connsiteX4" fmla="*/ 99979 w 199889"/>
                <a:gd name="connsiteY4" fmla="*/ 142875 h 323748"/>
                <a:gd name="connsiteX5" fmla="*/ 99979 w 199889"/>
                <a:gd name="connsiteY5" fmla="*/ 0 h 323748"/>
                <a:gd name="connsiteX6" fmla="*/ 0 w 199889"/>
                <a:gd name="connsiteY6" fmla="*/ 100046 h 323748"/>
                <a:gd name="connsiteX7" fmla="*/ 6872 w 199889"/>
                <a:gd name="connsiteY7" fmla="*/ 136446 h 323748"/>
                <a:gd name="connsiteX8" fmla="*/ 52307 w 199889"/>
                <a:gd name="connsiteY8" fmla="*/ 236458 h 323748"/>
                <a:gd name="connsiteX9" fmla="*/ 91359 w 199889"/>
                <a:gd name="connsiteY9" fmla="*/ 318373 h 323748"/>
                <a:gd name="connsiteX10" fmla="*/ 104083 w 199889"/>
                <a:gd name="connsiteY10" fmla="*/ 322794 h 323748"/>
                <a:gd name="connsiteX11" fmla="*/ 108504 w 199889"/>
                <a:gd name="connsiteY11" fmla="*/ 318373 h 323748"/>
                <a:gd name="connsiteX12" fmla="*/ 147557 w 199889"/>
                <a:gd name="connsiteY12" fmla="*/ 236458 h 323748"/>
                <a:gd name="connsiteX13" fmla="*/ 192991 w 199889"/>
                <a:gd name="connsiteY13" fmla="*/ 136446 h 323748"/>
                <a:gd name="connsiteX14" fmla="*/ 136284 w 199889"/>
                <a:gd name="connsiteY14" fmla="*/ 6872 h 323748"/>
                <a:gd name="connsiteX15" fmla="*/ 99979 w 199889"/>
                <a:gd name="connsiteY15" fmla="*/ 0 h 323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89" h="323748">
                  <a:moveTo>
                    <a:pt x="99979" y="142875"/>
                  </a:moveTo>
                  <a:cubicBezTo>
                    <a:pt x="76307" y="142875"/>
                    <a:pt x="57117" y="123685"/>
                    <a:pt x="57117" y="100013"/>
                  </a:cubicBezTo>
                  <a:cubicBezTo>
                    <a:pt x="57117" y="76340"/>
                    <a:pt x="76307" y="57150"/>
                    <a:pt x="99979" y="57150"/>
                  </a:cubicBezTo>
                  <a:cubicBezTo>
                    <a:pt x="123652" y="57150"/>
                    <a:pt x="142842" y="76340"/>
                    <a:pt x="142842" y="100013"/>
                  </a:cubicBezTo>
                  <a:cubicBezTo>
                    <a:pt x="142842" y="123685"/>
                    <a:pt x="123652" y="142875"/>
                    <a:pt x="99979" y="142875"/>
                  </a:cubicBezTo>
                  <a:close/>
                  <a:moveTo>
                    <a:pt x="99979" y="0"/>
                  </a:moveTo>
                  <a:cubicBezTo>
                    <a:pt x="44744" y="18"/>
                    <a:pt x="-18" y="44810"/>
                    <a:pt x="0" y="100046"/>
                  </a:cubicBezTo>
                  <a:cubicBezTo>
                    <a:pt x="5" y="112502"/>
                    <a:pt x="2335" y="124846"/>
                    <a:pt x="6872" y="136446"/>
                  </a:cubicBezTo>
                  <a:lnTo>
                    <a:pt x="52307" y="236458"/>
                  </a:lnTo>
                  <a:lnTo>
                    <a:pt x="91359" y="318373"/>
                  </a:lnTo>
                  <a:cubicBezTo>
                    <a:pt x="93652" y="323108"/>
                    <a:pt x="99349" y="325086"/>
                    <a:pt x="104083" y="322794"/>
                  </a:cubicBezTo>
                  <a:cubicBezTo>
                    <a:pt x="106012" y="321859"/>
                    <a:pt x="107570" y="320302"/>
                    <a:pt x="108504" y="318373"/>
                  </a:cubicBezTo>
                  <a:lnTo>
                    <a:pt x="147557" y="236458"/>
                  </a:lnTo>
                  <a:lnTo>
                    <a:pt x="192991" y="136446"/>
                  </a:lnTo>
                  <a:cubicBezTo>
                    <a:pt x="213112" y="85006"/>
                    <a:pt x="187723" y="26994"/>
                    <a:pt x="136284" y="6872"/>
                  </a:cubicBezTo>
                  <a:cubicBezTo>
                    <a:pt x="124714" y="2346"/>
                    <a:pt x="112403" y="16"/>
                    <a:pt x="99979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52" name="图形 14" descr="签入 纯色填充">
              <a:extLst>
                <a:ext uri="{FF2B5EF4-FFF2-40B4-BE49-F238E27FC236}">
                  <a16:creationId xmlns:a16="http://schemas.microsoft.com/office/drawing/2014/main" id="{1251EF3A-30F7-4755-B187-AA83BEC076CF}"/>
                </a:ext>
              </a:extLst>
            </p:cNvPr>
            <p:cNvSpPr/>
            <p:nvPr/>
          </p:nvSpPr>
          <p:spPr>
            <a:xfrm>
              <a:off x="10511790" y="796290"/>
              <a:ext cx="495300" cy="876300"/>
            </a:xfrm>
            <a:custGeom>
              <a:avLst/>
              <a:gdLst>
                <a:gd name="connsiteX0" fmla="*/ 457200 w 495300"/>
                <a:gd name="connsiteY0" fmla="*/ 0 h 876300"/>
                <a:gd name="connsiteX1" fmla="*/ 38100 w 495300"/>
                <a:gd name="connsiteY1" fmla="*/ 0 h 876300"/>
                <a:gd name="connsiteX2" fmla="*/ 0 w 495300"/>
                <a:gd name="connsiteY2" fmla="*/ 38100 h 876300"/>
                <a:gd name="connsiteX3" fmla="*/ 0 w 495300"/>
                <a:gd name="connsiteY3" fmla="*/ 838200 h 876300"/>
                <a:gd name="connsiteX4" fmla="*/ 38100 w 495300"/>
                <a:gd name="connsiteY4" fmla="*/ 876300 h 876300"/>
                <a:gd name="connsiteX5" fmla="*/ 457200 w 495300"/>
                <a:gd name="connsiteY5" fmla="*/ 876300 h 876300"/>
                <a:gd name="connsiteX6" fmla="*/ 495300 w 495300"/>
                <a:gd name="connsiteY6" fmla="*/ 838200 h 876300"/>
                <a:gd name="connsiteX7" fmla="*/ 495300 w 495300"/>
                <a:gd name="connsiteY7" fmla="*/ 38100 h 876300"/>
                <a:gd name="connsiteX8" fmla="*/ 457200 w 495300"/>
                <a:gd name="connsiteY8" fmla="*/ 0 h 876300"/>
                <a:gd name="connsiteX9" fmla="*/ 214313 w 495300"/>
                <a:gd name="connsiteY9" fmla="*/ 38100 h 876300"/>
                <a:gd name="connsiteX10" fmla="*/ 280988 w 495300"/>
                <a:gd name="connsiteY10" fmla="*/ 38100 h 876300"/>
                <a:gd name="connsiteX11" fmla="*/ 295275 w 495300"/>
                <a:gd name="connsiteY11" fmla="*/ 52388 h 876300"/>
                <a:gd name="connsiteX12" fmla="*/ 280988 w 495300"/>
                <a:gd name="connsiteY12" fmla="*/ 66675 h 876300"/>
                <a:gd name="connsiteX13" fmla="*/ 214313 w 495300"/>
                <a:gd name="connsiteY13" fmla="*/ 66675 h 876300"/>
                <a:gd name="connsiteX14" fmla="*/ 200025 w 495300"/>
                <a:gd name="connsiteY14" fmla="*/ 52388 h 876300"/>
                <a:gd name="connsiteX15" fmla="*/ 214313 w 495300"/>
                <a:gd name="connsiteY15" fmla="*/ 38100 h 876300"/>
                <a:gd name="connsiteX16" fmla="*/ 457200 w 495300"/>
                <a:gd name="connsiteY16" fmla="*/ 771525 h 876300"/>
                <a:gd name="connsiteX17" fmla="*/ 38100 w 495300"/>
                <a:gd name="connsiteY17" fmla="*/ 771525 h 876300"/>
                <a:gd name="connsiteX18" fmla="*/ 38100 w 495300"/>
                <a:gd name="connsiteY18" fmla="*/ 104775 h 876300"/>
                <a:gd name="connsiteX19" fmla="*/ 457200 w 495300"/>
                <a:gd name="connsiteY19" fmla="*/ 104775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5300" h="876300">
                  <a:moveTo>
                    <a:pt x="457200" y="0"/>
                  </a:moveTo>
                  <a:lnTo>
                    <a:pt x="38100" y="0"/>
                  </a:lnTo>
                  <a:cubicBezTo>
                    <a:pt x="17084" y="63"/>
                    <a:pt x="63" y="17084"/>
                    <a:pt x="0" y="38100"/>
                  </a:cubicBezTo>
                  <a:lnTo>
                    <a:pt x="0" y="838200"/>
                  </a:lnTo>
                  <a:cubicBezTo>
                    <a:pt x="63" y="859216"/>
                    <a:pt x="17084" y="876237"/>
                    <a:pt x="38100" y="876300"/>
                  </a:cubicBezTo>
                  <a:lnTo>
                    <a:pt x="457200" y="876300"/>
                  </a:lnTo>
                  <a:cubicBezTo>
                    <a:pt x="478216" y="876237"/>
                    <a:pt x="495237" y="859216"/>
                    <a:pt x="495300" y="838200"/>
                  </a:cubicBezTo>
                  <a:lnTo>
                    <a:pt x="495300" y="38100"/>
                  </a:lnTo>
                  <a:cubicBezTo>
                    <a:pt x="495237" y="17084"/>
                    <a:pt x="478216" y="63"/>
                    <a:pt x="457200" y="0"/>
                  </a:cubicBezTo>
                  <a:close/>
                  <a:moveTo>
                    <a:pt x="214313" y="38100"/>
                  </a:moveTo>
                  <a:lnTo>
                    <a:pt x="280988" y="38100"/>
                  </a:lnTo>
                  <a:cubicBezTo>
                    <a:pt x="288878" y="38100"/>
                    <a:pt x="295275" y="44497"/>
                    <a:pt x="295275" y="52388"/>
                  </a:cubicBezTo>
                  <a:cubicBezTo>
                    <a:pt x="295275" y="60278"/>
                    <a:pt x="288878" y="66675"/>
                    <a:pt x="280988" y="66675"/>
                  </a:cubicBezTo>
                  <a:lnTo>
                    <a:pt x="214313" y="66675"/>
                  </a:lnTo>
                  <a:cubicBezTo>
                    <a:pt x="206422" y="66675"/>
                    <a:pt x="200025" y="60278"/>
                    <a:pt x="200025" y="52388"/>
                  </a:cubicBezTo>
                  <a:cubicBezTo>
                    <a:pt x="200025" y="44497"/>
                    <a:pt x="206422" y="38100"/>
                    <a:pt x="214313" y="38100"/>
                  </a:cubicBezTo>
                  <a:close/>
                  <a:moveTo>
                    <a:pt x="457200" y="771525"/>
                  </a:moveTo>
                  <a:lnTo>
                    <a:pt x="38100" y="771525"/>
                  </a:lnTo>
                  <a:lnTo>
                    <a:pt x="38100" y="104775"/>
                  </a:lnTo>
                  <a:lnTo>
                    <a:pt x="457200" y="1047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53" name="图形 14" descr="签入 纯色填充">
              <a:extLst>
                <a:ext uri="{FF2B5EF4-FFF2-40B4-BE49-F238E27FC236}">
                  <a16:creationId xmlns:a16="http://schemas.microsoft.com/office/drawing/2014/main" id="{E50048C3-5F5B-4A80-BC4E-BC8F1FE898F9}"/>
                </a:ext>
              </a:extLst>
            </p:cNvPr>
            <p:cNvSpPr/>
            <p:nvPr/>
          </p:nvSpPr>
          <p:spPr>
            <a:xfrm>
              <a:off x="10616565" y="1367790"/>
              <a:ext cx="285750" cy="28575"/>
            </a:xfrm>
            <a:custGeom>
              <a:avLst/>
              <a:gdLst>
                <a:gd name="connsiteX0" fmla="*/ 0 w 285750"/>
                <a:gd name="connsiteY0" fmla="*/ 0 h 28575"/>
                <a:gd name="connsiteX1" fmla="*/ 285750 w 285750"/>
                <a:gd name="connsiteY1" fmla="*/ 0 h 28575"/>
                <a:gd name="connsiteX2" fmla="*/ 285750 w 285750"/>
                <a:gd name="connsiteY2" fmla="*/ 28575 h 28575"/>
                <a:gd name="connsiteX3" fmla="*/ 0 w 2857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28575">
                  <a:moveTo>
                    <a:pt x="0" y="0"/>
                  </a:moveTo>
                  <a:lnTo>
                    <a:pt x="285750" y="0"/>
                  </a:lnTo>
                  <a:lnTo>
                    <a:pt x="2857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54" name="图形 14" descr="签入 纯色填充">
              <a:extLst>
                <a:ext uri="{FF2B5EF4-FFF2-40B4-BE49-F238E27FC236}">
                  <a16:creationId xmlns:a16="http://schemas.microsoft.com/office/drawing/2014/main" id="{CE24A575-E955-4195-8D7F-AFB89646AA57}"/>
                </a:ext>
              </a:extLst>
            </p:cNvPr>
            <p:cNvSpPr/>
            <p:nvPr/>
          </p:nvSpPr>
          <p:spPr>
            <a:xfrm>
              <a:off x="10616565" y="1434465"/>
              <a:ext cx="285750" cy="28575"/>
            </a:xfrm>
            <a:custGeom>
              <a:avLst/>
              <a:gdLst>
                <a:gd name="connsiteX0" fmla="*/ 0 w 285750"/>
                <a:gd name="connsiteY0" fmla="*/ 0 h 28575"/>
                <a:gd name="connsiteX1" fmla="*/ 285750 w 285750"/>
                <a:gd name="connsiteY1" fmla="*/ 0 h 28575"/>
                <a:gd name="connsiteX2" fmla="*/ 285750 w 285750"/>
                <a:gd name="connsiteY2" fmla="*/ 28575 h 28575"/>
                <a:gd name="connsiteX3" fmla="*/ 0 w 28575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28575">
                  <a:moveTo>
                    <a:pt x="0" y="0"/>
                  </a:moveTo>
                  <a:lnTo>
                    <a:pt x="285750" y="0"/>
                  </a:lnTo>
                  <a:lnTo>
                    <a:pt x="285750" y="28575"/>
                  </a:lnTo>
                  <a:lnTo>
                    <a:pt x="0" y="285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7E80854-CE4C-4939-A23E-A4C8A7A41F15}"/>
              </a:ext>
            </a:extLst>
          </p:cNvPr>
          <p:cNvGrpSpPr/>
          <p:nvPr/>
        </p:nvGrpSpPr>
        <p:grpSpPr>
          <a:xfrm>
            <a:off x="1042035" y="1934527"/>
            <a:ext cx="782002" cy="787718"/>
            <a:chOff x="1042035" y="1934527"/>
            <a:chExt cx="782002" cy="787718"/>
          </a:xfrm>
          <a:solidFill>
            <a:srgbClr val="FFFFFF"/>
          </a:solidFill>
        </p:grpSpPr>
        <p:sp>
          <p:nvSpPr>
            <p:cNvPr id="56" name="图形 16" descr="云计算 纯色填充">
              <a:extLst>
                <a:ext uri="{FF2B5EF4-FFF2-40B4-BE49-F238E27FC236}">
                  <a16:creationId xmlns:a16="http://schemas.microsoft.com/office/drawing/2014/main" id="{D2253CFE-4201-433B-BC63-C52AC8C4BE72}"/>
                </a:ext>
              </a:extLst>
            </p:cNvPr>
            <p:cNvSpPr/>
            <p:nvPr/>
          </p:nvSpPr>
          <p:spPr>
            <a:xfrm>
              <a:off x="1327785" y="1934527"/>
              <a:ext cx="496252" cy="320992"/>
            </a:xfrm>
            <a:custGeom>
              <a:avLst/>
              <a:gdLst>
                <a:gd name="connsiteX0" fmla="*/ 422910 w 496252"/>
                <a:gd name="connsiteY0" fmla="*/ 124777 h 320992"/>
                <a:gd name="connsiteX1" fmla="*/ 328613 w 496252"/>
                <a:gd name="connsiteY1" fmla="*/ 45720 h 320992"/>
                <a:gd name="connsiteX2" fmla="*/ 313373 w 496252"/>
                <a:gd name="connsiteY2" fmla="*/ 46672 h 320992"/>
                <a:gd name="connsiteX3" fmla="*/ 215265 w 496252"/>
                <a:gd name="connsiteY3" fmla="*/ 0 h 320992"/>
                <a:gd name="connsiteX4" fmla="*/ 93345 w 496252"/>
                <a:gd name="connsiteY4" fmla="*/ 92393 h 320992"/>
                <a:gd name="connsiteX5" fmla="*/ 0 w 496252"/>
                <a:gd name="connsiteY5" fmla="*/ 205740 h 320992"/>
                <a:gd name="connsiteX6" fmla="*/ 114300 w 496252"/>
                <a:gd name="connsiteY6" fmla="*/ 320993 h 320992"/>
                <a:gd name="connsiteX7" fmla="*/ 114300 w 496252"/>
                <a:gd name="connsiteY7" fmla="*/ 320993 h 320992"/>
                <a:gd name="connsiteX8" fmla="*/ 400050 w 496252"/>
                <a:gd name="connsiteY8" fmla="*/ 320993 h 320992"/>
                <a:gd name="connsiteX9" fmla="*/ 496253 w 496252"/>
                <a:gd name="connsiteY9" fmla="*/ 220980 h 320992"/>
                <a:gd name="connsiteX10" fmla="*/ 422910 w 496252"/>
                <a:gd name="connsiteY10" fmla="*/ 124777 h 320992"/>
                <a:gd name="connsiteX11" fmla="*/ 394335 w 496252"/>
                <a:gd name="connsiteY11" fmla="*/ 263843 h 320992"/>
                <a:gd name="connsiteX12" fmla="*/ 112395 w 496252"/>
                <a:gd name="connsiteY12" fmla="*/ 263843 h 320992"/>
                <a:gd name="connsiteX13" fmla="*/ 61913 w 496252"/>
                <a:gd name="connsiteY13" fmla="*/ 230505 h 320992"/>
                <a:gd name="connsiteX14" fmla="*/ 68580 w 496252"/>
                <a:gd name="connsiteY14" fmla="*/ 169545 h 320992"/>
                <a:gd name="connsiteX15" fmla="*/ 115252 w 496252"/>
                <a:gd name="connsiteY15" fmla="*/ 145733 h 320992"/>
                <a:gd name="connsiteX16" fmla="*/ 124777 w 496252"/>
                <a:gd name="connsiteY16" fmla="*/ 146685 h 320992"/>
                <a:gd name="connsiteX17" fmla="*/ 141923 w 496252"/>
                <a:gd name="connsiteY17" fmla="*/ 149543 h 320992"/>
                <a:gd name="connsiteX18" fmla="*/ 141923 w 496252"/>
                <a:gd name="connsiteY18" fmla="*/ 130493 h 320992"/>
                <a:gd name="connsiteX19" fmla="*/ 198120 w 496252"/>
                <a:gd name="connsiteY19" fmla="*/ 59055 h 320992"/>
                <a:gd name="connsiteX20" fmla="*/ 215265 w 496252"/>
                <a:gd name="connsiteY20" fmla="*/ 57150 h 320992"/>
                <a:gd name="connsiteX21" fmla="*/ 215265 w 496252"/>
                <a:gd name="connsiteY21" fmla="*/ 57150 h 320992"/>
                <a:gd name="connsiteX22" fmla="*/ 215265 w 496252"/>
                <a:gd name="connsiteY22" fmla="*/ 57150 h 320992"/>
                <a:gd name="connsiteX23" fmla="*/ 215265 w 496252"/>
                <a:gd name="connsiteY23" fmla="*/ 57150 h 320992"/>
                <a:gd name="connsiteX24" fmla="*/ 280035 w 496252"/>
                <a:gd name="connsiteY24" fmla="*/ 97155 h 320992"/>
                <a:gd name="connsiteX25" fmla="*/ 285750 w 496252"/>
                <a:gd name="connsiteY25" fmla="*/ 108585 h 320992"/>
                <a:gd name="connsiteX26" fmla="*/ 298133 w 496252"/>
                <a:gd name="connsiteY26" fmla="*/ 103823 h 320992"/>
                <a:gd name="connsiteX27" fmla="*/ 317183 w 496252"/>
                <a:gd name="connsiteY27" fmla="*/ 100965 h 320992"/>
                <a:gd name="connsiteX28" fmla="*/ 351473 w 496252"/>
                <a:gd name="connsiteY28" fmla="*/ 111443 h 320992"/>
                <a:gd name="connsiteX29" fmla="*/ 376238 w 496252"/>
                <a:gd name="connsiteY29" fmla="*/ 160020 h 320992"/>
                <a:gd name="connsiteX30" fmla="*/ 376238 w 496252"/>
                <a:gd name="connsiteY30" fmla="*/ 175260 h 320992"/>
                <a:gd name="connsiteX31" fmla="*/ 395288 w 496252"/>
                <a:gd name="connsiteY31" fmla="*/ 175260 h 320992"/>
                <a:gd name="connsiteX32" fmla="*/ 440055 w 496252"/>
                <a:gd name="connsiteY32" fmla="*/ 220028 h 320992"/>
                <a:gd name="connsiteX33" fmla="*/ 394335 w 496252"/>
                <a:gd name="connsiteY33" fmla="*/ 263843 h 32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96252" h="320992">
                  <a:moveTo>
                    <a:pt x="422910" y="124777"/>
                  </a:moveTo>
                  <a:cubicBezTo>
                    <a:pt x="415290" y="80010"/>
                    <a:pt x="375285" y="45720"/>
                    <a:pt x="328613" y="45720"/>
                  </a:cubicBezTo>
                  <a:cubicBezTo>
                    <a:pt x="323850" y="45720"/>
                    <a:pt x="318135" y="46672"/>
                    <a:pt x="313373" y="46672"/>
                  </a:cubicBezTo>
                  <a:cubicBezTo>
                    <a:pt x="290513" y="18097"/>
                    <a:pt x="255270" y="0"/>
                    <a:pt x="215265" y="0"/>
                  </a:cubicBezTo>
                  <a:cubicBezTo>
                    <a:pt x="157163" y="0"/>
                    <a:pt x="108585" y="39052"/>
                    <a:pt x="93345" y="92393"/>
                  </a:cubicBezTo>
                  <a:cubicBezTo>
                    <a:pt x="40005" y="102870"/>
                    <a:pt x="0" y="149543"/>
                    <a:pt x="0" y="205740"/>
                  </a:cubicBezTo>
                  <a:cubicBezTo>
                    <a:pt x="0" y="269557"/>
                    <a:pt x="51435" y="320993"/>
                    <a:pt x="114300" y="320993"/>
                  </a:cubicBezTo>
                  <a:lnTo>
                    <a:pt x="114300" y="320993"/>
                  </a:lnTo>
                  <a:cubicBezTo>
                    <a:pt x="114300" y="320993"/>
                    <a:pt x="396240" y="320993"/>
                    <a:pt x="400050" y="320993"/>
                  </a:cubicBezTo>
                  <a:cubicBezTo>
                    <a:pt x="455295" y="320993"/>
                    <a:pt x="496253" y="276225"/>
                    <a:pt x="496253" y="220980"/>
                  </a:cubicBezTo>
                  <a:cubicBezTo>
                    <a:pt x="496253" y="175260"/>
                    <a:pt x="464820" y="137160"/>
                    <a:pt x="422910" y="124777"/>
                  </a:cubicBezTo>
                  <a:close/>
                  <a:moveTo>
                    <a:pt x="394335" y="263843"/>
                  </a:moveTo>
                  <a:lnTo>
                    <a:pt x="112395" y="263843"/>
                  </a:lnTo>
                  <a:cubicBezTo>
                    <a:pt x="90488" y="261937"/>
                    <a:pt x="71438" y="249555"/>
                    <a:pt x="61913" y="230505"/>
                  </a:cubicBezTo>
                  <a:cubicBezTo>
                    <a:pt x="53340" y="210503"/>
                    <a:pt x="55245" y="187643"/>
                    <a:pt x="68580" y="169545"/>
                  </a:cubicBezTo>
                  <a:cubicBezTo>
                    <a:pt x="80010" y="154305"/>
                    <a:pt x="97155" y="145733"/>
                    <a:pt x="115252" y="145733"/>
                  </a:cubicBezTo>
                  <a:cubicBezTo>
                    <a:pt x="118110" y="145733"/>
                    <a:pt x="121920" y="145733"/>
                    <a:pt x="124777" y="146685"/>
                  </a:cubicBezTo>
                  <a:lnTo>
                    <a:pt x="141923" y="149543"/>
                  </a:lnTo>
                  <a:lnTo>
                    <a:pt x="141923" y="130493"/>
                  </a:lnTo>
                  <a:cubicBezTo>
                    <a:pt x="141923" y="96202"/>
                    <a:pt x="164783" y="66675"/>
                    <a:pt x="198120" y="59055"/>
                  </a:cubicBezTo>
                  <a:cubicBezTo>
                    <a:pt x="203835" y="58102"/>
                    <a:pt x="209550" y="57150"/>
                    <a:pt x="215265" y="57150"/>
                  </a:cubicBezTo>
                  <a:cubicBezTo>
                    <a:pt x="215265" y="57150"/>
                    <a:pt x="215265" y="57150"/>
                    <a:pt x="215265" y="57150"/>
                  </a:cubicBezTo>
                  <a:lnTo>
                    <a:pt x="215265" y="57150"/>
                  </a:lnTo>
                  <a:cubicBezTo>
                    <a:pt x="215265" y="57150"/>
                    <a:pt x="215265" y="57150"/>
                    <a:pt x="215265" y="57150"/>
                  </a:cubicBezTo>
                  <a:cubicBezTo>
                    <a:pt x="242888" y="57150"/>
                    <a:pt x="267653" y="72390"/>
                    <a:pt x="280035" y="97155"/>
                  </a:cubicBezTo>
                  <a:lnTo>
                    <a:pt x="285750" y="108585"/>
                  </a:lnTo>
                  <a:lnTo>
                    <a:pt x="298133" y="103823"/>
                  </a:lnTo>
                  <a:cubicBezTo>
                    <a:pt x="303848" y="101918"/>
                    <a:pt x="310515" y="100965"/>
                    <a:pt x="317183" y="100965"/>
                  </a:cubicBezTo>
                  <a:cubicBezTo>
                    <a:pt x="329565" y="100965"/>
                    <a:pt x="340995" y="104775"/>
                    <a:pt x="351473" y="111443"/>
                  </a:cubicBezTo>
                  <a:cubicBezTo>
                    <a:pt x="366713" y="122873"/>
                    <a:pt x="376238" y="140970"/>
                    <a:pt x="376238" y="160020"/>
                  </a:cubicBezTo>
                  <a:lnTo>
                    <a:pt x="376238" y="175260"/>
                  </a:lnTo>
                  <a:lnTo>
                    <a:pt x="395288" y="175260"/>
                  </a:lnTo>
                  <a:cubicBezTo>
                    <a:pt x="420053" y="175260"/>
                    <a:pt x="440055" y="195262"/>
                    <a:pt x="440055" y="220028"/>
                  </a:cubicBezTo>
                  <a:cubicBezTo>
                    <a:pt x="439103" y="243840"/>
                    <a:pt x="419100" y="263843"/>
                    <a:pt x="394335" y="26384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57" name="图形 16" descr="云计算 纯色填充">
              <a:extLst>
                <a:ext uri="{FF2B5EF4-FFF2-40B4-BE49-F238E27FC236}">
                  <a16:creationId xmlns:a16="http://schemas.microsoft.com/office/drawing/2014/main" id="{13435C18-E7BE-4974-8C40-25C547D4CAF3}"/>
                </a:ext>
              </a:extLst>
            </p:cNvPr>
            <p:cNvSpPr/>
            <p:nvPr/>
          </p:nvSpPr>
          <p:spPr>
            <a:xfrm>
              <a:off x="1042035" y="2293620"/>
              <a:ext cx="457200" cy="428625"/>
            </a:xfrm>
            <a:custGeom>
              <a:avLst/>
              <a:gdLst>
                <a:gd name="connsiteX0" fmla="*/ 426720 w 457200"/>
                <a:gd name="connsiteY0" fmla="*/ 0 h 428625"/>
                <a:gd name="connsiteX1" fmla="*/ 30480 w 457200"/>
                <a:gd name="connsiteY1" fmla="*/ 0 h 428625"/>
                <a:gd name="connsiteX2" fmla="*/ 0 w 457200"/>
                <a:gd name="connsiteY2" fmla="*/ 30480 h 428625"/>
                <a:gd name="connsiteX3" fmla="*/ 0 w 457200"/>
                <a:gd name="connsiteY3" fmla="*/ 302895 h 428625"/>
                <a:gd name="connsiteX4" fmla="*/ 30480 w 457200"/>
                <a:gd name="connsiteY4" fmla="*/ 333375 h 428625"/>
                <a:gd name="connsiteX5" fmla="*/ 30480 w 457200"/>
                <a:gd name="connsiteY5" fmla="*/ 333375 h 428625"/>
                <a:gd name="connsiteX6" fmla="*/ 180975 w 457200"/>
                <a:gd name="connsiteY6" fmla="*/ 333375 h 428625"/>
                <a:gd name="connsiteX7" fmla="*/ 180975 w 457200"/>
                <a:gd name="connsiteY7" fmla="*/ 371475 h 428625"/>
                <a:gd name="connsiteX8" fmla="*/ 114300 w 457200"/>
                <a:gd name="connsiteY8" fmla="*/ 371475 h 428625"/>
                <a:gd name="connsiteX9" fmla="*/ 114300 w 457200"/>
                <a:gd name="connsiteY9" fmla="*/ 428625 h 428625"/>
                <a:gd name="connsiteX10" fmla="*/ 342900 w 457200"/>
                <a:gd name="connsiteY10" fmla="*/ 428625 h 428625"/>
                <a:gd name="connsiteX11" fmla="*/ 342900 w 457200"/>
                <a:gd name="connsiteY11" fmla="*/ 371475 h 428625"/>
                <a:gd name="connsiteX12" fmla="*/ 276225 w 457200"/>
                <a:gd name="connsiteY12" fmla="*/ 371475 h 428625"/>
                <a:gd name="connsiteX13" fmla="*/ 276225 w 457200"/>
                <a:gd name="connsiteY13" fmla="*/ 333375 h 428625"/>
                <a:gd name="connsiteX14" fmla="*/ 426720 w 457200"/>
                <a:gd name="connsiteY14" fmla="*/ 333375 h 428625"/>
                <a:gd name="connsiteX15" fmla="*/ 457200 w 457200"/>
                <a:gd name="connsiteY15" fmla="*/ 302895 h 428625"/>
                <a:gd name="connsiteX16" fmla="*/ 457200 w 457200"/>
                <a:gd name="connsiteY16" fmla="*/ 302895 h 428625"/>
                <a:gd name="connsiteX17" fmla="*/ 457200 w 457200"/>
                <a:gd name="connsiteY17" fmla="*/ 30480 h 428625"/>
                <a:gd name="connsiteX18" fmla="*/ 426720 w 457200"/>
                <a:gd name="connsiteY18" fmla="*/ 0 h 428625"/>
                <a:gd name="connsiteX19" fmla="*/ 400050 w 457200"/>
                <a:gd name="connsiteY19" fmla="*/ 276225 h 428625"/>
                <a:gd name="connsiteX20" fmla="*/ 57150 w 457200"/>
                <a:gd name="connsiteY20" fmla="*/ 276225 h 428625"/>
                <a:gd name="connsiteX21" fmla="*/ 57150 w 457200"/>
                <a:gd name="connsiteY21" fmla="*/ 57150 h 428625"/>
                <a:gd name="connsiteX22" fmla="*/ 400050 w 457200"/>
                <a:gd name="connsiteY22" fmla="*/ 57150 h 428625"/>
                <a:gd name="connsiteX23" fmla="*/ 400050 w 457200"/>
                <a:gd name="connsiteY23" fmla="*/ 27622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200" h="428625">
                  <a:moveTo>
                    <a:pt x="426720" y="0"/>
                  </a:moveTo>
                  <a:lnTo>
                    <a:pt x="30480" y="0"/>
                  </a:lnTo>
                  <a:cubicBezTo>
                    <a:pt x="13335" y="0"/>
                    <a:pt x="0" y="13335"/>
                    <a:pt x="0" y="30480"/>
                  </a:cubicBezTo>
                  <a:lnTo>
                    <a:pt x="0" y="302895"/>
                  </a:lnTo>
                  <a:cubicBezTo>
                    <a:pt x="0" y="320040"/>
                    <a:pt x="13335" y="333375"/>
                    <a:pt x="30480" y="333375"/>
                  </a:cubicBezTo>
                  <a:cubicBezTo>
                    <a:pt x="30480" y="333375"/>
                    <a:pt x="30480" y="333375"/>
                    <a:pt x="30480" y="333375"/>
                  </a:cubicBezTo>
                  <a:lnTo>
                    <a:pt x="180975" y="333375"/>
                  </a:lnTo>
                  <a:lnTo>
                    <a:pt x="180975" y="371475"/>
                  </a:lnTo>
                  <a:lnTo>
                    <a:pt x="114300" y="371475"/>
                  </a:lnTo>
                  <a:lnTo>
                    <a:pt x="114300" y="428625"/>
                  </a:lnTo>
                  <a:lnTo>
                    <a:pt x="342900" y="428625"/>
                  </a:lnTo>
                  <a:lnTo>
                    <a:pt x="342900" y="371475"/>
                  </a:lnTo>
                  <a:lnTo>
                    <a:pt x="276225" y="371475"/>
                  </a:lnTo>
                  <a:lnTo>
                    <a:pt x="276225" y="333375"/>
                  </a:lnTo>
                  <a:lnTo>
                    <a:pt x="426720" y="333375"/>
                  </a:lnTo>
                  <a:cubicBezTo>
                    <a:pt x="443865" y="333375"/>
                    <a:pt x="457200" y="320040"/>
                    <a:pt x="457200" y="302895"/>
                  </a:cubicBezTo>
                  <a:lnTo>
                    <a:pt x="457200" y="302895"/>
                  </a:lnTo>
                  <a:lnTo>
                    <a:pt x="457200" y="30480"/>
                  </a:lnTo>
                  <a:cubicBezTo>
                    <a:pt x="457200" y="13335"/>
                    <a:pt x="443865" y="0"/>
                    <a:pt x="426720" y="0"/>
                  </a:cubicBezTo>
                  <a:close/>
                  <a:moveTo>
                    <a:pt x="400050" y="276225"/>
                  </a:moveTo>
                  <a:lnTo>
                    <a:pt x="57150" y="276225"/>
                  </a:lnTo>
                  <a:lnTo>
                    <a:pt x="57150" y="57150"/>
                  </a:lnTo>
                  <a:lnTo>
                    <a:pt x="400050" y="57150"/>
                  </a:lnTo>
                  <a:lnTo>
                    <a:pt x="400050" y="27622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58" name="图形 16" descr="云计算 纯色填充">
              <a:extLst>
                <a:ext uri="{FF2B5EF4-FFF2-40B4-BE49-F238E27FC236}">
                  <a16:creationId xmlns:a16="http://schemas.microsoft.com/office/drawing/2014/main" id="{68E80505-6D30-4908-B723-E7657B723BC0}"/>
                </a:ext>
              </a:extLst>
            </p:cNvPr>
            <p:cNvSpPr/>
            <p:nvPr/>
          </p:nvSpPr>
          <p:spPr>
            <a:xfrm>
              <a:off x="1544002" y="2293620"/>
              <a:ext cx="167870" cy="211454"/>
            </a:xfrm>
            <a:custGeom>
              <a:avLst/>
              <a:gdLst>
                <a:gd name="connsiteX0" fmla="*/ 96203 w 167870"/>
                <a:gd name="connsiteY0" fmla="*/ 0 h 211454"/>
                <a:gd name="connsiteX1" fmla="*/ 110490 w 167870"/>
                <a:gd name="connsiteY1" fmla="*/ 43815 h 211454"/>
                <a:gd name="connsiteX2" fmla="*/ 69532 w 167870"/>
                <a:gd name="connsiteY2" fmla="*/ 111443 h 211454"/>
                <a:gd name="connsiteX3" fmla="*/ 69532 w 167870"/>
                <a:gd name="connsiteY3" fmla="*/ 72390 h 211454"/>
                <a:gd name="connsiteX4" fmla="*/ 0 w 167870"/>
                <a:gd name="connsiteY4" fmla="*/ 142875 h 211454"/>
                <a:gd name="connsiteX5" fmla="*/ 69532 w 167870"/>
                <a:gd name="connsiteY5" fmla="*/ 211455 h 211454"/>
                <a:gd name="connsiteX6" fmla="*/ 69532 w 167870"/>
                <a:gd name="connsiteY6" fmla="*/ 172402 h 211454"/>
                <a:gd name="connsiteX7" fmla="*/ 162878 w 167870"/>
                <a:gd name="connsiteY7" fmla="*/ 8573 h 211454"/>
                <a:gd name="connsiteX8" fmla="*/ 160020 w 167870"/>
                <a:gd name="connsiteY8" fmla="*/ 0 h 211454"/>
                <a:gd name="connsiteX9" fmla="*/ 96203 w 167870"/>
                <a:gd name="connsiteY9" fmla="*/ 0 h 211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4">
                  <a:moveTo>
                    <a:pt x="96203" y="0"/>
                  </a:moveTo>
                  <a:cubicBezTo>
                    <a:pt x="105728" y="12382"/>
                    <a:pt x="110490" y="28575"/>
                    <a:pt x="110490" y="43815"/>
                  </a:cubicBezTo>
                  <a:cubicBezTo>
                    <a:pt x="110490" y="72390"/>
                    <a:pt x="94297" y="98107"/>
                    <a:pt x="69532" y="111443"/>
                  </a:cubicBezTo>
                  <a:lnTo>
                    <a:pt x="69532" y="72390"/>
                  </a:lnTo>
                  <a:lnTo>
                    <a:pt x="0" y="142875"/>
                  </a:lnTo>
                  <a:lnTo>
                    <a:pt x="69532" y="211455"/>
                  </a:lnTo>
                  <a:lnTo>
                    <a:pt x="69532" y="172402"/>
                  </a:lnTo>
                  <a:cubicBezTo>
                    <a:pt x="140970" y="153352"/>
                    <a:pt x="182880" y="80010"/>
                    <a:pt x="162878" y="8573"/>
                  </a:cubicBezTo>
                  <a:cubicBezTo>
                    <a:pt x="161925" y="5715"/>
                    <a:pt x="160972" y="2857"/>
                    <a:pt x="160020" y="0"/>
                  </a:cubicBezTo>
                  <a:lnTo>
                    <a:pt x="96203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59" name="图形 16" descr="云计算 纯色填充">
              <a:extLst>
                <a:ext uri="{FF2B5EF4-FFF2-40B4-BE49-F238E27FC236}">
                  <a16:creationId xmlns:a16="http://schemas.microsoft.com/office/drawing/2014/main" id="{7A6D94DE-7BC8-42B2-AF44-CB03F62D84D6}"/>
                </a:ext>
              </a:extLst>
            </p:cNvPr>
            <p:cNvSpPr/>
            <p:nvPr/>
          </p:nvSpPr>
          <p:spPr>
            <a:xfrm>
              <a:off x="1121814" y="2044064"/>
              <a:ext cx="167870" cy="211455"/>
            </a:xfrm>
            <a:custGeom>
              <a:avLst/>
              <a:gdLst>
                <a:gd name="connsiteX0" fmla="*/ 71668 w 167870"/>
                <a:gd name="connsiteY0" fmla="*/ 211455 h 211455"/>
                <a:gd name="connsiteX1" fmla="*/ 57380 w 167870"/>
                <a:gd name="connsiteY1" fmla="*/ 167640 h 211455"/>
                <a:gd name="connsiteX2" fmla="*/ 98338 w 167870"/>
                <a:gd name="connsiteY2" fmla="*/ 100013 h 211455"/>
                <a:gd name="connsiteX3" fmla="*/ 98338 w 167870"/>
                <a:gd name="connsiteY3" fmla="*/ 139065 h 211455"/>
                <a:gd name="connsiteX4" fmla="*/ 167870 w 167870"/>
                <a:gd name="connsiteY4" fmla="*/ 68580 h 211455"/>
                <a:gd name="connsiteX5" fmla="*/ 98338 w 167870"/>
                <a:gd name="connsiteY5" fmla="*/ 0 h 211455"/>
                <a:gd name="connsiteX6" fmla="*/ 98338 w 167870"/>
                <a:gd name="connsiteY6" fmla="*/ 39053 h 211455"/>
                <a:gd name="connsiteX7" fmla="*/ 4993 w 167870"/>
                <a:gd name="connsiteY7" fmla="*/ 202883 h 211455"/>
                <a:gd name="connsiteX8" fmla="*/ 7850 w 167870"/>
                <a:gd name="connsiteY8" fmla="*/ 211455 h 211455"/>
                <a:gd name="connsiteX9" fmla="*/ 71668 w 167870"/>
                <a:gd name="connsiteY9" fmla="*/ 211455 h 21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70" h="211455">
                  <a:moveTo>
                    <a:pt x="71668" y="211455"/>
                  </a:moveTo>
                  <a:cubicBezTo>
                    <a:pt x="64048" y="201930"/>
                    <a:pt x="57380" y="182880"/>
                    <a:pt x="57380" y="167640"/>
                  </a:cubicBezTo>
                  <a:cubicBezTo>
                    <a:pt x="57380" y="139065"/>
                    <a:pt x="73573" y="113348"/>
                    <a:pt x="98338" y="100013"/>
                  </a:cubicBezTo>
                  <a:lnTo>
                    <a:pt x="98338" y="139065"/>
                  </a:lnTo>
                  <a:lnTo>
                    <a:pt x="167870" y="68580"/>
                  </a:lnTo>
                  <a:lnTo>
                    <a:pt x="98338" y="0"/>
                  </a:lnTo>
                  <a:lnTo>
                    <a:pt x="98338" y="39053"/>
                  </a:lnTo>
                  <a:cubicBezTo>
                    <a:pt x="26900" y="58103"/>
                    <a:pt x="-15010" y="131445"/>
                    <a:pt x="4993" y="202883"/>
                  </a:cubicBezTo>
                  <a:cubicBezTo>
                    <a:pt x="5945" y="205740"/>
                    <a:pt x="6898" y="208598"/>
                    <a:pt x="7850" y="211455"/>
                  </a:cubicBezTo>
                  <a:lnTo>
                    <a:pt x="71668" y="21145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008010D-8DA1-4DEA-8F89-D448D02A599E}"/>
              </a:ext>
            </a:extLst>
          </p:cNvPr>
          <p:cNvGrpSpPr/>
          <p:nvPr/>
        </p:nvGrpSpPr>
        <p:grpSpPr>
          <a:xfrm>
            <a:off x="2548890" y="2065020"/>
            <a:ext cx="876300" cy="533400"/>
            <a:chOff x="2548890" y="2065020"/>
            <a:chExt cx="876300" cy="533400"/>
          </a:xfrm>
          <a:solidFill>
            <a:srgbClr val="FFFFFF"/>
          </a:solidFill>
        </p:grpSpPr>
        <p:sp>
          <p:nvSpPr>
            <p:cNvPr id="61" name="图形 18" descr="计算机 纯色填充">
              <a:extLst>
                <a:ext uri="{FF2B5EF4-FFF2-40B4-BE49-F238E27FC236}">
                  <a16:creationId xmlns:a16="http://schemas.microsoft.com/office/drawing/2014/main" id="{240EB2BF-713E-4AA7-8018-B00F90E071F0}"/>
                </a:ext>
              </a:extLst>
            </p:cNvPr>
            <p:cNvSpPr/>
            <p:nvPr/>
          </p:nvSpPr>
          <p:spPr>
            <a:xfrm>
              <a:off x="2548890" y="2065020"/>
              <a:ext cx="571500" cy="533400"/>
            </a:xfrm>
            <a:custGeom>
              <a:avLst/>
              <a:gdLst>
                <a:gd name="connsiteX0" fmla="*/ 514350 w 571500"/>
                <a:gd name="connsiteY0" fmla="*/ 361950 h 533400"/>
                <a:gd name="connsiteX1" fmla="*/ 57150 w 571500"/>
                <a:gd name="connsiteY1" fmla="*/ 361950 h 533400"/>
                <a:gd name="connsiteX2" fmla="*/ 57150 w 571500"/>
                <a:gd name="connsiteY2" fmla="*/ 57150 h 533400"/>
                <a:gd name="connsiteX3" fmla="*/ 514350 w 571500"/>
                <a:gd name="connsiteY3" fmla="*/ 57150 h 533400"/>
                <a:gd name="connsiteX4" fmla="*/ 514350 w 571500"/>
                <a:gd name="connsiteY4" fmla="*/ 361950 h 533400"/>
                <a:gd name="connsiteX5" fmla="*/ 533400 w 571500"/>
                <a:gd name="connsiteY5" fmla="*/ 0 h 533400"/>
                <a:gd name="connsiteX6" fmla="*/ 38100 w 571500"/>
                <a:gd name="connsiteY6" fmla="*/ 0 h 533400"/>
                <a:gd name="connsiteX7" fmla="*/ 0 w 571500"/>
                <a:gd name="connsiteY7" fmla="*/ 38100 h 533400"/>
                <a:gd name="connsiteX8" fmla="*/ 0 w 571500"/>
                <a:gd name="connsiteY8" fmla="*/ 381000 h 533400"/>
                <a:gd name="connsiteX9" fmla="*/ 38100 w 571500"/>
                <a:gd name="connsiteY9" fmla="*/ 419100 h 533400"/>
                <a:gd name="connsiteX10" fmla="*/ 228600 w 571500"/>
                <a:gd name="connsiteY10" fmla="*/ 419100 h 533400"/>
                <a:gd name="connsiteX11" fmla="*/ 228600 w 571500"/>
                <a:gd name="connsiteY11" fmla="*/ 476250 h 533400"/>
                <a:gd name="connsiteX12" fmla="*/ 142875 w 571500"/>
                <a:gd name="connsiteY12" fmla="*/ 476250 h 533400"/>
                <a:gd name="connsiteX13" fmla="*/ 142875 w 571500"/>
                <a:gd name="connsiteY13" fmla="*/ 533400 h 533400"/>
                <a:gd name="connsiteX14" fmla="*/ 428625 w 571500"/>
                <a:gd name="connsiteY14" fmla="*/ 533400 h 533400"/>
                <a:gd name="connsiteX15" fmla="*/ 428625 w 571500"/>
                <a:gd name="connsiteY15" fmla="*/ 476250 h 533400"/>
                <a:gd name="connsiteX16" fmla="*/ 342900 w 571500"/>
                <a:gd name="connsiteY16" fmla="*/ 476250 h 533400"/>
                <a:gd name="connsiteX17" fmla="*/ 342900 w 571500"/>
                <a:gd name="connsiteY17" fmla="*/ 419100 h 533400"/>
                <a:gd name="connsiteX18" fmla="*/ 533400 w 571500"/>
                <a:gd name="connsiteY18" fmla="*/ 419100 h 533400"/>
                <a:gd name="connsiteX19" fmla="*/ 571500 w 571500"/>
                <a:gd name="connsiteY19" fmla="*/ 381000 h 533400"/>
                <a:gd name="connsiteX20" fmla="*/ 571500 w 571500"/>
                <a:gd name="connsiteY20" fmla="*/ 38100 h 533400"/>
                <a:gd name="connsiteX21" fmla="*/ 533400 w 571500"/>
                <a:gd name="connsiteY21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1500" h="533400">
                  <a:moveTo>
                    <a:pt x="514350" y="361950"/>
                  </a:moveTo>
                  <a:lnTo>
                    <a:pt x="57150" y="361950"/>
                  </a:lnTo>
                  <a:lnTo>
                    <a:pt x="57150" y="57150"/>
                  </a:lnTo>
                  <a:lnTo>
                    <a:pt x="514350" y="57150"/>
                  </a:lnTo>
                  <a:lnTo>
                    <a:pt x="514350" y="361950"/>
                  </a:lnTo>
                  <a:close/>
                  <a:moveTo>
                    <a:pt x="5334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381000"/>
                  </a:lnTo>
                  <a:cubicBezTo>
                    <a:pt x="0" y="401955"/>
                    <a:pt x="17145" y="419100"/>
                    <a:pt x="38100" y="419100"/>
                  </a:cubicBezTo>
                  <a:lnTo>
                    <a:pt x="228600" y="419100"/>
                  </a:lnTo>
                  <a:lnTo>
                    <a:pt x="228600" y="476250"/>
                  </a:lnTo>
                  <a:lnTo>
                    <a:pt x="142875" y="476250"/>
                  </a:lnTo>
                  <a:lnTo>
                    <a:pt x="142875" y="533400"/>
                  </a:lnTo>
                  <a:lnTo>
                    <a:pt x="428625" y="533400"/>
                  </a:lnTo>
                  <a:lnTo>
                    <a:pt x="428625" y="476250"/>
                  </a:lnTo>
                  <a:lnTo>
                    <a:pt x="342900" y="476250"/>
                  </a:lnTo>
                  <a:lnTo>
                    <a:pt x="342900" y="419100"/>
                  </a:lnTo>
                  <a:lnTo>
                    <a:pt x="533400" y="419100"/>
                  </a:lnTo>
                  <a:cubicBezTo>
                    <a:pt x="554355" y="419100"/>
                    <a:pt x="571500" y="401955"/>
                    <a:pt x="571500" y="381000"/>
                  </a:cubicBezTo>
                  <a:lnTo>
                    <a:pt x="571500" y="38100"/>
                  </a:lnTo>
                  <a:cubicBezTo>
                    <a:pt x="571500" y="17145"/>
                    <a:pt x="554355" y="0"/>
                    <a:pt x="53340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62" name="图形 18" descr="计算机 纯色填充">
              <a:extLst>
                <a:ext uri="{FF2B5EF4-FFF2-40B4-BE49-F238E27FC236}">
                  <a16:creationId xmlns:a16="http://schemas.microsoft.com/office/drawing/2014/main" id="{1D8DD4CF-4243-497D-8CEC-16F61C576AE8}"/>
                </a:ext>
              </a:extLst>
            </p:cNvPr>
            <p:cNvSpPr/>
            <p:nvPr/>
          </p:nvSpPr>
          <p:spPr>
            <a:xfrm>
              <a:off x="3158490" y="2065020"/>
              <a:ext cx="266700" cy="533400"/>
            </a:xfrm>
            <a:custGeom>
              <a:avLst/>
              <a:gdLst>
                <a:gd name="connsiteX0" fmla="*/ 228600 w 266700"/>
                <a:gd name="connsiteY0" fmla="*/ 95250 h 533400"/>
                <a:gd name="connsiteX1" fmla="*/ 38100 w 266700"/>
                <a:gd name="connsiteY1" fmla="*/ 95250 h 533400"/>
                <a:gd name="connsiteX2" fmla="*/ 38100 w 266700"/>
                <a:gd name="connsiteY2" fmla="*/ 38100 h 533400"/>
                <a:gd name="connsiteX3" fmla="*/ 228600 w 266700"/>
                <a:gd name="connsiteY3" fmla="*/ 38100 h 533400"/>
                <a:gd name="connsiteX4" fmla="*/ 228600 w 266700"/>
                <a:gd name="connsiteY4" fmla="*/ 95250 h 533400"/>
                <a:gd name="connsiteX5" fmla="*/ 228600 w 266700"/>
                <a:gd name="connsiteY5" fmla="*/ 190500 h 533400"/>
                <a:gd name="connsiteX6" fmla="*/ 38100 w 266700"/>
                <a:gd name="connsiteY6" fmla="*/ 190500 h 533400"/>
                <a:gd name="connsiteX7" fmla="*/ 38100 w 266700"/>
                <a:gd name="connsiteY7" fmla="*/ 133350 h 533400"/>
                <a:gd name="connsiteX8" fmla="*/ 228600 w 266700"/>
                <a:gd name="connsiteY8" fmla="*/ 133350 h 533400"/>
                <a:gd name="connsiteX9" fmla="*/ 228600 w 266700"/>
                <a:gd name="connsiteY9" fmla="*/ 190500 h 533400"/>
                <a:gd name="connsiteX10" fmla="*/ 133350 w 266700"/>
                <a:gd name="connsiteY10" fmla="*/ 476250 h 533400"/>
                <a:gd name="connsiteX11" fmla="*/ 104775 w 266700"/>
                <a:gd name="connsiteY11" fmla="*/ 447675 h 533400"/>
                <a:gd name="connsiteX12" fmla="*/ 133350 w 266700"/>
                <a:gd name="connsiteY12" fmla="*/ 419100 h 533400"/>
                <a:gd name="connsiteX13" fmla="*/ 161925 w 266700"/>
                <a:gd name="connsiteY13" fmla="*/ 447675 h 533400"/>
                <a:gd name="connsiteX14" fmla="*/ 133350 w 266700"/>
                <a:gd name="connsiteY14" fmla="*/ 476250 h 533400"/>
                <a:gd name="connsiteX15" fmla="*/ 228600 w 266700"/>
                <a:gd name="connsiteY15" fmla="*/ 0 h 533400"/>
                <a:gd name="connsiteX16" fmla="*/ 38100 w 266700"/>
                <a:gd name="connsiteY16" fmla="*/ 0 h 533400"/>
                <a:gd name="connsiteX17" fmla="*/ 0 w 266700"/>
                <a:gd name="connsiteY17" fmla="*/ 38100 h 533400"/>
                <a:gd name="connsiteX18" fmla="*/ 0 w 266700"/>
                <a:gd name="connsiteY18" fmla="*/ 495300 h 533400"/>
                <a:gd name="connsiteX19" fmla="*/ 38100 w 266700"/>
                <a:gd name="connsiteY19" fmla="*/ 533400 h 533400"/>
                <a:gd name="connsiteX20" fmla="*/ 228600 w 266700"/>
                <a:gd name="connsiteY20" fmla="*/ 533400 h 533400"/>
                <a:gd name="connsiteX21" fmla="*/ 266700 w 266700"/>
                <a:gd name="connsiteY21" fmla="*/ 495300 h 533400"/>
                <a:gd name="connsiteX22" fmla="*/ 266700 w 266700"/>
                <a:gd name="connsiteY22" fmla="*/ 38100 h 533400"/>
                <a:gd name="connsiteX23" fmla="*/ 228600 w 266700"/>
                <a:gd name="connsiteY23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6700" h="533400">
                  <a:moveTo>
                    <a:pt x="22860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228600" y="38100"/>
                  </a:lnTo>
                  <a:lnTo>
                    <a:pt x="228600" y="95250"/>
                  </a:lnTo>
                  <a:close/>
                  <a:moveTo>
                    <a:pt x="228600" y="190500"/>
                  </a:moveTo>
                  <a:lnTo>
                    <a:pt x="38100" y="190500"/>
                  </a:lnTo>
                  <a:lnTo>
                    <a:pt x="38100" y="133350"/>
                  </a:lnTo>
                  <a:lnTo>
                    <a:pt x="228600" y="133350"/>
                  </a:lnTo>
                  <a:lnTo>
                    <a:pt x="228600" y="190500"/>
                  </a:lnTo>
                  <a:close/>
                  <a:moveTo>
                    <a:pt x="133350" y="476250"/>
                  </a:moveTo>
                  <a:cubicBezTo>
                    <a:pt x="117158" y="476250"/>
                    <a:pt x="104775" y="463867"/>
                    <a:pt x="104775" y="447675"/>
                  </a:cubicBezTo>
                  <a:cubicBezTo>
                    <a:pt x="104775" y="431483"/>
                    <a:pt x="117158" y="419100"/>
                    <a:pt x="133350" y="419100"/>
                  </a:cubicBezTo>
                  <a:cubicBezTo>
                    <a:pt x="149542" y="419100"/>
                    <a:pt x="161925" y="431483"/>
                    <a:pt x="161925" y="447675"/>
                  </a:cubicBezTo>
                  <a:cubicBezTo>
                    <a:pt x="161925" y="463867"/>
                    <a:pt x="149542" y="476250"/>
                    <a:pt x="133350" y="476250"/>
                  </a:cubicBezTo>
                  <a:close/>
                  <a:moveTo>
                    <a:pt x="2286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495300"/>
                  </a:lnTo>
                  <a:cubicBezTo>
                    <a:pt x="0" y="516255"/>
                    <a:pt x="17145" y="533400"/>
                    <a:pt x="38100" y="533400"/>
                  </a:cubicBezTo>
                  <a:lnTo>
                    <a:pt x="228600" y="533400"/>
                  </a:lnTo>
                  <a:cubicBezTo>
                    <a:pt x="249555" y="533400"/>
                    <a:pt x="266700" y="516255"/>
                    <a:pt x="266700" y="495300"/>
                  </a:cubicBezTo>
                  <a:lnTo>
                    <a:pt x="266700" y="38100"/>
                  </a:lnTo>
                  <a:cubicBezTo>
                    <a:pt x="266700" y="17145"/>
                    <a:pt x="249555" y="0"/>
                    <a:pt x="22860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CC383D5-EC2A-4DCA-86FC-38B5034CEB31}"/>
              </a:ext>
            </a:extLst>
          </p:cNvPr>
          <p:cNvGrpSpPr/>
          <p:nvPr/>
        </p:nvGrpSpPr>
        <p:grpSpPr>
          <a:xfrm>
            <a:off x="4217670" y="2007870"/>
            <a:ext cx="647700" cy="647700"/>
            <a:chOff x="4217670" y="2007870"/>
            <a:chExt cx="647700" cy="647700"/>
          </a:xfrm>
          <a:solidFill>
            <a:srgbClr val="FFFFFF"/>
          </a:solidFill>
        </p:grpSpPr>
        <p:sp>
          <p:nvSpPr>
            <p:cNvPr id="64" name="图形 20" descr="磁盘 纯色填充">
              <a:extLst>
                <a:ext uri="{FF2B5EF4-FFF2-40B4-BE49-F238E27FC236}">
                  <a16:creationId xmlns:a16="http://schemas.microsoft.com/office/drawing/2014/main" id="{4DCB40BA-2256-473F-8105-B42F32372C8C}"/>
                </a:ext>
              </a:extLst>
            </p:cNvPr>
            <p:cNvSpPr/>
            <p:nvPr/>
          </p:nvSpPr>
          <p:spPr>
            <a:xfrm>
              <a:off x="4408170" y="2103120"/>
              <a:ext cx="57150" cy="142875"/>
            </a:xfrm>
            <a:custGeom>
              <a:avLst/>
              <a:gdLst>
                <a:gd name="connsiteX0" fmla="*/ 0 w 57150"/>
                <a:gd name="connsiteY0" fmla="*/ 0 h 142875"/>
                <a:gd name="connsiteX1" fmla="*/ 57150 w 57150"/>
                <a:gd name="connsiteY1" fmla="*/ 0 h 142875"/>
                <a:gd name="connsiteX2" fmla="*/ 57150 w 57150"/>
                <a:gd name="connsiteY2" fmla="*/ 142875 h 142875"/>
                <a:gd name="connsiteX3" fmla="*/ 0 w 5715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42875">
                  <a:moveTo>
                    <a:pt x="0" y="0"/>
                  </a:moveTo>
                  <a:lnTo>
                    <a:pt x="57150" y="0"/>
                  </a:lnTo>
                  <a:lnTo>
                    <a:pt x="5715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65" name="图形 20" descr="磁盘 纯色填充">
              <a:extLst>
                <a:ext uri="{FF2B5EF4-FFF2-40B4-BE49-F238E27FC236}">
                  <a16:creationId xmlns:a16="http://schemas.microsoft.com/office/drawing/2014/main" id="{5973B4D3-8AE5-45C1-AC84-37AF64ACD781}"/>
                </a:ext>
              </a:extLst>
            </p:cNvPr>
            <p:cNvSpPr/>
            <p:nvPr/>
          </p:nvSpPr>
          <p:spPr>
            <a:xfrm>
              <a:off x="4217670" y="2007870"/>
              <a:ext cx="647700" cy="647700"/>
            </a:xfrm>
            <a:custGeom>
              <a:avLst/>
              <a:gdLst>
                <a:gd name="connsiteX0" fmla="*/ 495300 w 647700"/>
                <a:gd name="connsiteY0" fmla="*/ 276225 h 647700"/>
                <a:gd name="connsiteX1" fmla="*/ 152400 w 647700"/>
                <a:gd name="connsiteY1" fmla="*/ 276225 h 647700"/>
                <a:gd name="connsiteX2" fmla="*/ 152400 w 647700"/>
                <a:gd name="connsiteY2" fmla="*/ 57150 h 647700"/>
                <a:gd name="connsiteX3" fmla="*/ 495300 w 647700"/>
                <a:gd name="connsiteY3" fmla="*/ 57150 h 647700"/>
                <a:gd name="connsiteX4" fmla="*/ 495300 w 647700"/>
                <a:gd name="connsiteY4" fmla="*/ 276225 h 647700"/>
                <a:gd name="connsiteX5" fmla="*/ 323850 w 647700"/>
                <a:gd name="connsiteY5" fmla="*/ 523875 h 647700"/>
                <a:gd name="connsiteX6" fmla="*/ 228600 w 647700"/>
                <a:gd name="connsiteY6" fmla="*/ 428625 h 647700"/>
                <a:gd name="connsiteX7" fmla="*/ 323850 w 647700"/>
                <a:gd name="connsiteY7" fmla="*/ 333375 h 647700"/>
                <a:gd name="connsiteX8" fmla="*/ 419100 w 647700"/>
                <a:gd name="connsiteY8" fmla="*/ 428625 h 647700"/>
                <a:gd name="connsiteX9" fmla="*/ 323850 w 647700"/>
                <a:gd name="connsiteY9" fmla="*/ 523875 h 647700"/>
                <a:gd name="connsiteX10" fmla="*/ 609600 w 647700"/>
                <a:gd name="connsiteY10" fmla="*/ 0 h 647700"/>
                <a:gd name="connsiteX11" fmla="*/ 495300 w 647700"/>
                <a:gd name="connsiteY11" fmla="*/ 0 h 647700"/>
                <a:gd name="connsiteX12" fmla="*/ 152400 w 647700"/>
                <a:gd name="connsiteY12" fmla="*/ 0 h 647700"/>
                <a:gd name="connsiteX13" fmla="*/ 95250 w 647700"/>
                <a:gd name="connsiteY13" fmla="*/ 0 h 647700"/>
                <a:gd name="connsiteX14" fmla="*/ 0 w 647700"/>
                <a:gd name="connsiteY14" fmla="*/ 95250 h 647700"/>
                <a:gd name="connsiteX15" fmla="*/ 0 w 647700"/>
                <a:gd name="connsiteY15" fmla="*/ 609600 h 647700"/>
                <a:gd name="connsiteX16" fmla="*/ 38100 w 647700"/>
                <a:gd name="connsiteY16" fmla="*/ 647700 h 647700"/>
                <a:gd name="connsiteX17" fmla="*/ 609600 w 647700"/>
                <a:gd name="connsiteY17" fmla="*/ 647700 h 647700"/>
                <a:gd name="connsiteX18" fmla="*/ 647700 w 647700"/>
                <a:gd name="connsiteY18" fmla="*/ 609600 h 647700"/>
                <a:gd name="connsiteX19" fmla="*/ 647700 w 647700"/>
                <a:gd name="connsiteY19" fmla="*/ 38100 h 647700"/>
                <a:gd name="connsiteX20" fmla="*/ 609600 w 647700"/>
                <a:gd name="connsiteY20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47700" h="647700">
                  <a:moveTo>
                    <a:pt x="495300" y="276225"/>
                  </a:moveTo>
                  <a:lnTo>
                    <a:pt x="152400" y="276225"/>
                  </a:lnTo>
                  <a:lnTo>
                    <a:pt x="152400" y="57150"/>
                  </a:lnTo>
                  <a:lnTo>
                    <a:pt x="495300" y="57150"/>
                  </a:lnTo>
                  <a:lnTo>
                    <a:pt x="495300" y="276225"/>
                  </a:lnTo>
                  <a:close/>
                  <a:moveTo>
                    <a:pt x="323850" y="523875"/>
                  </a:moveTo>
                  <a:cubicBezTo>
                    <a:pt x="271463" y="523875"/>
                    <a:pt x="228600" y="481013"/>
                    <a:pt x="228600" y="428625"/>
                  </a:cubicBezTo>
                  <a:cubicBezTo>
                    <a:pt x="228600" y="376238"/>
                    <a:pt x="271463" y="333375"/>
                    <a:pt x="323850" y="333375"/>
                  </a:cubicBezTo>
                  <a:cubicBezTo>
                    <a:pt x="376238" y="333375"/>
                    <a:pt x="419100" y="376238"/>
                    <a:pt x="419100" y="428625"/>
                  </a:cubicBezTo>
                  <a:cubicBezTo>
                    <a:pt x="419100" y="481013"/>
                    <a:pt x="376238" y="523875"/>
                    <a:pt x="323850" y="523875"/>
                  </a:cubicBezTo>
                  <a:close/>
                  <a:moveTo>
                    <a:pt x="609600" y="0"/>
                  </a:moveTo>
                  <a:lnTo>
                    <a:pt x="495300" y="0"/>
                  </a:lnTo>
                  <a:lnTo>
                    <a:pt x="152400" y="0"/>
                  </a:lnTo>
                  <a:lnTo>
                    <a:pt x="95250" y="0"/>
                  </a:lnTo>
                  <a:lnTo>
                    <a:pt x="0" y="95250"/>
                  </a:lnTo>
                  <a:lnTo>
                    <a:pt x="0" y="609600"/>
                  </a:lnTo>
                  <a:cubicBezTo>
                    <a:pt x="0" y="630555"/>
                    <a:pt x="17145" y="647700"/>
                    <a:pt x="38100" y="647700"/>
                  </a:cubicBezTo>
                  <a:lnTo>
                    <a:pt x="609600" y="647700"/>
                  </a:lnTo>
                  <a:cubicBezTo>
                    <a:pt x="630555" y="647700"/>
                    <a:pt x="647700" y="630555"/>
                    <a:pt x="647700" y="609600"/>
                  </a:cubicBezTo>
                  <a:lnTo>
                    <a:pt x="647700" y="38100"/>
                  </a:lnTo>
                  <a:cubicBezTo>
                    <a:pt x="647700" y="17145"/>
                    <a:pt x="630555" y="0"/>
                    <a:pt x="60960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66" name="图形 20" descr="磁盘 纯色填充">
              <a:extLst>
                <a:ext uri="{FF2B5EF4-FFF2-40B4-BE49-F238E27FC236}">
                  <a16:creationId xmlns:a16="http://schemas.microsoft.com/office/drawing/2014/main" id="{B8765497-38C1-4A94-A054-52ED57E5795B}"/>
                </a:ext>
              </a:extLst>
            </p:cNvPr>
            <p:cNvSpPr/>
            <p:nvPr/>
          </p:nvSpPr>
          <p:spPr>
            <a:xfrm>
              <a:off x="4512945" y="2407920"/>
              <a:ext cx="57150" cy="57150"/>
            </a:xfrm>
            <a:custGeom>
              <a:avLst/>
              <a:gdLst>
                <a:gd name="connsiteX0" fmla="*/ 0 w 57150"/>
                <a:gd name="connsiteY0" fmla="*/ 0 h 57150"/>
                <a:gd name="connsiteX1" fmla="*/ 57150 w 57150"/>
                <a:gd name="connsiteY1" fmla="*/ 0 h 57150"/>
                <a:gd name="connsiteX2" fmla="*/ 57150 w 57150"/>
                <a:gd name="connsiteY2" fmla="*/ 57150 h 57150"/>
                <a:gd name="connsiteX3" fmla="*/ 0 w 571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0" y="0"/>
                  </a:moveTo>
                  <a:lnTo>
                    <a:pt x="57150" y="0"/>
                  </a:lnTo>
                  <a:lnTo>
                    <a:pt x="5715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FF0E9A8-6705-4C29-85DB-C3078683356C}"/>
              </a:ext>
            </a:extLst>
          </p:cNvPr>
          <p:cNvGrpSpPr/>
          <p:nvPr/>
        </p:nvGrpSpPr>
        <p:grpSpPr>
          <a:xfrm>
            <a:off x="5772150" y="2007870"/>
            <a:ext cx="647700" cy="647700"/>
            <a:chOff x="5772150" y="2007870"/>
            <a:chExt cx="647700" cy="647700"/>
          </a:xfrm>
          <a:solidFill>
            <a:srgbClr val="FFFFFF"/>
          </a:solidFill>
        </p:grpSpPr>
        <p:sp>
          <p:nvSpPr>
            <p:cNvPr id="68" name="图形 22" descr="耳塞 纯色填充">
              <a:extLst>
                <a:ext uri="{FF2B5EF4-FFF2-40B4-BE49-F238E27FC236}">
                  <a16:creationId xmlns:a16="http://schemas.microsoft.com/office/drawing/2014/main" id="{B0FDC100-3310-435F-ADDC-EE5A0139F401}"/>
                </a:ext>
              </a:extLst>
            </p:cNvPr>
            <p:cNvSpPr/>
            <p:nvPr/>
          </p:nvSpPr>
          <p:spPr>
            <a:xfrm>
              <a:off x="5772150" y="2007870"/>
              <a:ext cx="228600" cy="647700"/>
            </a:xfrm>
            <a:custGeom>
              <a:avLst/>
              <a:gdLst>
                <a:gd name="connsiteX0" fmla="*/ 190500 w 228600"/>
                <a:gd name="connsiteY0" fmla="*/ 0 h 647700"/>
                <a:gd name="connsiteX1" fmla="*/ 183833 w 228600"/>
                <a:gd name="connsiteY1" fmla="*/ 0 h 647700"/>
                <a:gd name="connsiteX2" fmla="*/ 129540 w 228600"/>
                <a:gd name="connsiteY2" fmla="*/ 21907 h 647700"/>
                <a:gd name="connsiteX3" fmla="*/ 76200 w 228600"/>
                <a:gd name="connsiteY3" fmla="*/ 76200 h 647700"/>
                <a:gd name="connsiteX4" fmla="*/ 76200 w 228600"/>
                <a:gd name="connsiteY4" fmla="*/ 38100 h 647700"/>
                <a:gd name="connsiteX5" fmla="*/ 38100 w 228600"/>
                <a:gd name="connsiteY5" fmla="*/ 0 h 647700"/>
                <a:gd name="connsiteX6" fmla="*/ 0 w 228600"/>
                <a:gd name="connsiteY6" fmla="*/ 38100 h 647700"/>
                <a:gd name="connsiteX7" fmla="*/ 0 w 228600"/>
                <a:gd name="connsiteY7" fmla="*/ 342900 h 647700"/>
                <a:gd name="connsiteX8" fmla="*/ 19050 w 228600"/>
                <a:gd name="connsiteY8" fmla="*/ 375285 h 647700"/>
                <a:gd name="connsiteX9" fmla="*/ 19050 w 228600"/>
                <a:gd name="connsiteY9" fmla="*/ 438150 h 647700"/>
                <a:gd name="connsiteX10" fmla="*/ 95250 w 228600"/>
                <a:gd name="connsiteY10" fmla="*/ 514350 h 647700"/>
                <a:gd name="connsiteX11" fmla="*/ 133350 w 228600"/>
                <a:gd name="connsiteY11" fmla="*/ 552450 h 647700"/>
                <a:gd name="connsiteX12" fmla="*/ 133350 w 228600"/>
                <a:gd name="connsiteY12" fmla="*/ 647700 h 647700"/>
                <a:gd name="connsiteX13" fmla="*/ 171450 w 228600"/>
                <a:gd name="connsiteY13" fmla="*/ 647700 h 647700"/>
                <a:gd name="connsiteX14" fmla="*/ 171450 w 228600"/>
                <a:gd name="connsiteY14" fmla="*/ 552450 h 647700"/>
                <a:gd name="connsiteX15" fmla="*/ 95250 w 228600"/>
                <a:gd name="connsiteY15" fmla="*/ 476250 h 647700"/>
                <a:gd name="connsiteX16" fmla="*/ 57150 w 228600"/>
                <a:gd name="connsiteY16" fmla="*/ 438150 h 647700"/>
                <a:gd name="connsiteX17" fmla="*/ 57150 w 228600"/>
                <a:gd name="connsiteY17" fmla="*/ 375285 h 647700"/>
                <a:gd name="connsiteX18" fmla="*/ 76200 w 228600"/>
                <a:gd name="connsiteY18" fmla="*/ 342900 h 647700"/>
                <a:gd name="connsiteX19" fmla="*/ 76200 w 228600"/>
                <a:gd name="connsiteY19" fmla="*/ 209550 h 647700"/>
                <a:gd name="connsiteX20" fmla="*/ 130493 w 228600"/>
                <a:gd name="connsiteY20" fmla="*/ 263843 h 647700"/>
                <a:gd name="connsiteX21" fmla="*/ 184785 w 228600"/>
                <a:gd name="connsiteY21" fmla="*/ 285750 h 647700"/>
                <a:gd name="connsiteX22" fmla="*/ 190500 w 228600"/>
                <a:gd name="connsiteY22" fmla="*/ 285750 h 647700"/>
                <a:gd name="connsiteX23" fmla="*/ 228600 w 228600"/>
                <a:gd name="connsiteY23" fmla="*/ 247650 h 647700"/>
                <a:gd name="connsiteX24" fmla="*/ 228600 w 228600"/>
                <a:gd name="connsiteY24" fmla="*/ 38100 h 647700"/>
                <a:gd name="connsiteX25" fmla="*/ 190500 w 228600"/>
                <a:gd name="connsiteY25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8600" h="647700">
                  <a:moveTo>
                    <a:pt x="190500" y="0"/>
                  </a:moveTo>
                  <a:lnTo>
                    <a:pt x="183833" y="0"/>
                  </a:lnTo>
                  <a:cubicBezTo>
                    <a:pt x="163830" y="0"/>
                    <a:pt x="143828" y="7620"/>
                    <a:pt x="129540" y="21907"/>
                  </a:cubicBezTo>
                  <a:lnTo>
                    <a:pt x="76200" y="76200"/>
                  </a:lnTo>
                  <a:lnTo>
                    <a:pt x="76200" y="38100"/>
                  </a:lnTo>
                  <a:cubicBezTo>
                    <a:pt x="76200" y="17145"/>
                    <a:pt x="59055" y="0"/>
                    <a:pt x="38100" y="0"/>
                  </a:cubicBezTo>
                  <a:cubicBezTo>
                    <a:pt x="17145" y="0"/>
                    <a:pt x="0" y="17145"/>
                    <a:pt x="0" y="38100"/>
                  </a:cubicBezTo>
                  <a:lnTo>
                    <a:pt x="0" y="342900"/>
                  </a:lnTo>
                  <a:cubicBezTo>
                    <a:pt x="0" y="357188"/>
                    <a:pt x="7620" y="369570"/>
                    <a:pt x="19050" y="375285"/>
                  </a:cubicBezTo>
                  <a:lnTo>
                    <a:pt x="19050" y="438150"/>
                  </a:lnTo>
                  <a:cubicBezTo>
                    <a:pt x="19050" y="480060"/>
                    <a:pt x="53340" y="514350"/>
                    <a:pt x="95250" y="514350"/>
                  </a:cubicBezTo>
                  <a:cubicBezTo>
                    <a:pt x="116205" y="514350"/>
                    <a:pt x="133350" y="531495"/>
                    <a:pt x="133350" y="552450"/>
                  </a:cubicBezTo>
                  <a:lnTo>
                    <a:pt x="133350" y="647700"/>
                  </a:lnTo>
                  <a:lnTo>
                    <a:pt x="171450" y="647700"/>
                  </a:lnTo>
                  <a:lnTo>
                    <a:pt x="171450" y="552450"/>
                  </a:lnTo>
                  <a:cubicBezTo>
                    <a:pt x="171450" y="510540"/>
                    <a:pt x="137160" y="476250"/>
                    <a:pt x="95250" y="476250"/>
                  </a:cubicBezTo>
                  <a:cubicBezTo>
                    <a:pt x="74295" y="476250"/>
                    <a:pt x="57150" y="459105"/>
                    <a:pt x="57150" y="438150"/>
                  </a:cubicBezTo>
                  <a:lnTo>
                    <a:pt x="57150" y="375285"/>
                  </a:lnTo>
                  <a:cubicBezTo>
                    <a:pt x="68580" y="368618"/>
                    <a:pt x="76200" y="356235"/>
                    <a:pt x="76200" y="342900"/>
                  </a:cubicBezTo>
                  <a:lnTo>
                    <a:pt x="76200" y="209550"/>
                  </a:lnTo>
                  <a:lnTo>
                    <a:pt x="130493" y="263843"/>
                  </a:lnTo>
                  <a:cubicBezTo>
                    <a:pt x="144780" y="278130"/>
                    <a:pt x="163830" y="285750"/>
                    <a:pt x="184785" y="285750"/>
                  </a:cubicBezTo>
                  <a:lnTo>
                    <a:pt x="190500" y="285750"/>
                  </a:lnTo>
                  <a:cubicBezTo>
                    <a:pt x="211455" y="285750"/>
                    <a:pt x="228600" y="268605"/>
                    <a:pt x="228600" y="247650"/>
                  </a:cubicBezTo>
                  <a:lnTo>
                    <a:pt x="228600" y="38100"/>
                  </a:lnTo>
                  <a:cubicBezTo>
                    <a:pt x="228600" y="17145"/>
                    <a:pt x="211455" y="0"/>
                    <a:pt x="19050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69" name="图形 22" descr="耳塞 纯色填充">
              <a:extLst>
                <a:ext uri="{FF2B5EF4-FFF2-40B4-BE49-F238E27FC236}">
                  <a16:creationId xmlns:a16="http://schemas.microsoft.com/office/drawing/2014/main" id="{45BF4A57-4DA2-4436-9981-FE04C1904628}"/>
                </a:ext>
              </a:extLst>
            </p:cNvPr>
            <p:cNvSpPr/>
            <p:nvPr/>
          </p:nvSpPr>
          <p:spPr>
            <a:xfrm>
              <a:off x="6191250" y="2007870"/>
              <a:ext cx="228600" cy="647700"/>
            </a:xfrm>
            <a:custGeom>
              <a:avLst/>
              <a:gdLst>
                <a:gd name="connsiteX0" fmla="*/ 190500 w 228600"/>
                <a:gd name="connsiteY0" fmla="*/ 0 h 647700"/>
                <a:gd name="connsiteX1" fmla="*/ 152400 w 228600"/>
                <a:gd name="connsiteY1" fmla="*/ 38100 h 647700"/>
                <a:gd name="connsiteX2" fmla="*/ 152400 w 228600"/>
                <a:gd name="connsiteY2" fmla="*/ 76200 h 647700"/>
                <a:gd name="connsiteX3" fmla="*/ 98108 w 228600"/>
                <a:gd name="connsiteY3" fmla="*/ 21907 h 647700"/>
                <a:gd name="connsiteX4" fmla="*/ 43815 w 228600"/>
                <a:gd name="connsiteY4" fmla="*/ 0 h 647700"/>
                <a:gd name="connsiteX5" fmla="*/ 38100 w 228600"/>
                <a:gd name="connsiteY5" fmla="*/ 0 h 647700"/>
                <a:gd name="connsiteX6" fmla="*/ 0 w 228600"/>
                <a:gd name="connsiteY6" fmla="*/ 38100 h 647700"/>
                <a:gd name="connsiteX7" fmla="*/ 0 w 228600"/>
                <a:gd name="connsiteY7" fmla="*/ 247650 h 647700"/>
                <a:gd name="connsiteX8" fmla="*/ 38100 w 228600"/>
                <a:gd name="connsiteY8" fmla="*/ 285750 h 647700"/>
                <a:gd name="connsiteX9" fmla="*/ 44768 w 228600"/>
                <a:gd name="connsiteY9" fmla="*/ 285750 h 647700"/>
                <a:gd name="connsiteX10" fmla="*/ 99060 w 228600"/>
                <a:gd name="connsiteY10" fmla="*/ 263843 h 647700"/>
                <a:gd name="connsiteX11" fmla="*/ 152400 w 228600"/>
                <a:gd name="connsiteY11" fmla="*/ 209550 h 647700"/>
                <a:gd name="connsiteX12" fmla="*/ 152400 w 228600"/>
                <a:gd name="connsiteY12" fmla="*/ 342900 h 647700"/>
                <a:gd name="connsiteX13" fmla="*/ 171450 w 228600"/>
                <a:gd name="connsiteY13" fmla="*/ 375285 h 647700"/>
                <a:gd name="connsiteX14" fmla="*/ 171450 w 228600"/>
                <a:gd name="connsiteY14" fmla="*/ 438150 h 647700"/>
                <a:gd name="connsiteX15" fmla="*/ 133350 w 228600"/>
                <a:gd name="connsiteY15" fmla="*/ 476250 h 647700"/>
                <a:gd name="connsiteX16" fmla="*/ 57150 w 228600"/>
                <a:gd name="connsiteY16" fmla="*/ 552450 h 647700"/>
                <a:gd name="connsiteX17" fmla="*/ 57150 w 228600"/>
                <a:gd name="connsiteY17" fmla="*/ 647700 h 647700"/>
                <a:gd name="connsiteX18" fmla="*/ 95250 w 228600"/>
                <a:gd name="connsiteY18" fmla="*/ 647700 h 647700"/>
                <a:gd name="connsiteX19" fmla="*/ 95250 w 228600"/>
                <a:gd name="connsiteY19" fmla="*/ 552450 h 647700"/>
                <a:gd name="connsiteX20" fmla="*/ 133350 w 228600"/>
                <a:gd name="connsiteY20" fmla="*/ 514350 h 647700"/>
                <a:gd name="connsiteX21" fmla="*/ 209550 w 228600"/>
                <a:gd name="connsiteY21" fmla="*/ 438150 h 647700"/>
                <a:gd name="connsiteX22" fmla="*/ 209550 w 228600"/>
                <a:gd name="connsiteY22" fmla="*/ 375285 h 647700"/>
                <a:gd name="connsiteX23" fmla="*/ 228600 w 228600"/>
                <a:gd name="connsiteY23" fmla="*/ 342900 h 647700"/>
                <a:gd name="connsiteX24" fmla="*/ 228600 w 228600"/>
                <a:gd name="connsiteY24" fmla="*/ 38100 h 647700"/>
                <a:gd name="connsiteX25" fmla="*/ 190500 w 228600"/>
                <a:gd name="connsiteY25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8600" h="647700">
                  <a:moveTo>
                    <a:pt x="190500" y="0"/>
                  </a:moveTo>
                  <a:cubicBezTo>
                    <a:pt x="169545" y="0"/>
                    <a:pt x="152400" y="17145"/>
                    <a:pt x="152400" y="38100"/>
                  </a:cubicBezTo>
                  <a:lnTo>
                    <a:pt x="152400" y="76200"/>
                  </a:lnTo>
                  <a:lnTo>
                    <a:pt x="98108" y="21907"/>
                  </a:lnTo>
                  <a:cubicBezTo>
                    <a:pt x="83820" y="7620"/>
                    <a:pt x="64770" y="0"/>
                    <a:pt x="43815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47650"/>
                  </a:lnTo>
                  <a:cubicBezTo>
                    <a:pt x="0" y="268605"/>
                    <a:pt x="17145" y="285750"/>
                    <a:pt x="38100" y="285750"/>
                  </a:cubicBezTo>
                  <a:lnTo>
                    <a:pt x="44768" y="285750"/>
                  </a:lnTo>
                  <a:cubicBezTo>
                    <a:pt x="64770" y="285750"/>
                    <a:pt x="84773" y="278130"/>
                    <a:pt x="99060" y="263843"/>
                  </a:cubicBezTo>
                  <a:lnTo>
                    <a:pt x="152400" y="209550"/>
                  </a:lnTo>
                  <a:lnTo>
                    <a:pt x="152400" y="342900"/>
                  </a:lnTo>
                  <a:cubicBezTo>
                    <a:pt x="152400" y="357188"/>
                    <a:pt x="160020" y="369570"/>
                    <a:pt x="171450" y="375285"/>
                  </a:cubicBezTo>
                  <a:lnTo>
                    <a:pt x="171450" y="438150"/>
                  </a:lnTo>
                  <a:cubicBezTo>
                    <a:pt x="171450" y="459105"/>
                    <a:pt x="154305" y="476250"/>
                    <a:pt x="133350" y="476250"/>
                  </a:cubicBezTo>
                  <a:cubicBezTo>
                    <a:pt x="91440" y="476250"/>
                    <a:pt x="57150" y="510540"/>
                    <a:pt x="57150" y="552450"/>
                  </a:cubicBezTo>
                  <a:lnTo>
                    <a:pt x="57150" y="647700"/>
                  </a:lnTo>
                  <a:lnTo>
                    <a:pt x="95250" y="647700"/>
                  </a:lnTo>
                  <a:lnTo>
                    <a:pt x="95250" y="552450"/>
                  </a:lnTo>
                  <a:cubicBezTo>
                    <a:pt x="95250" y="531495"/>
                    <a:pt x="112395" y="514350"/>
                    <a:pt x="133350" y="514350"/>
                  </a:cubicBezTo>
                  <a:cubicBezTo>
                    <a:pt x="175260" y="514350"/>
                    <a:pt x="209550" y="480060"/>
                    <a:pt x="209550" y="438150"/>
                  </a:cubicBezTo>
                  <a:lnTo>
                    <a:pt x="209550" y="375285"/>
                  </a:lnTo>
                  <a:cubicBezTo>
                    <a:pt x="220980" y="368618"/>
                    <a:pt x="228600" y="356235"/>
                    <a:pt x="228600" y="342900"/>
                  </a:cubicBezTo>
                  <a:lnTo>
                    <a:pt x="228600" y="38100"/>
                  </a:lnTo>
                  <a:cubicBezTo>
                    <a:pt x="228600" y="17145"/>
                    <a:pt x="211455" y="0"/>
                    <a:pt x="19050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7710070E-4AE1-4747-AA9B-05482EDE2717}"/>
              </a:ext>
            </a:extLst>
          </p:cNvPr>
          <p:cNvGrpSpPr/>
          <p:nvPr/>
        </p:nvGrpSpPr>
        <p:grpSpPr>
          <a:xfrm>
            <a:off x="7459947" y="1960008"/>
            <a:ext cx="381710" cy="752711"/>
            <a:chOff x="7459947" y="1960008"/>
            <a:chExt cx="381710" cy="752711"/>
          </a:xfrm>
          <a:solidFill>
            <a:srgbClr val="FFFFFF"/>
          </a:solidFill>
        </p:grpSpPr>
        <p:sp>
          <p:nvSpPr>
            <p:cNvPr id="71" name="图形 24" descr="日光灯灯泡 纯色填充">
              <a:extLst>
                <a:ext uri="{FF2B5EF4-FFF2-40B4-BE49-F238E27FC236}">
                  <a16:creationId xmlns:a16="http://schemas.microsoft.com/office/drawing/2014/main" id="{CD0FCFEC-C617-42AF-B716-5FE25B6CFB03}"/>
                </a:ext>
              </a:extLst>
            </p:cNvPr>
            <p:cNvSpPr/>
            <p:nvPr/>
          </p:nvSpPr>
          <p:spPr>
            <a:xfrm>
              <a:off x="7588567" y="2655474"/>
              <a:ext cx="123825" cy="57245"/>
            </a:xfrm>
            <a:custGeom>
              <a:avLst/>
              <a:gdLst>
                <a:gd name="connsiteX0" fmla="*/ 61913 w 123825"/>
                <a:gd name="connsiteY0" fmla="*/ 57245 h 57245"/>
                <a:gd name="connsiteX1" fmla="*/ 123825 w 123825"/>
                <a:gd name="connsiteY1" fmla="*/ 0 h 57245"/>
                <a:gd name="connsiteX2" fmla="*/ 0 w 123825"/>
                <a:gd name="connsiteY2" fmla="*/ 0 h 57245"/>
                <a:gd name="connsiteX3" fmla="*/ 61913 w 123825"/>
                <a:gd name="connsiteY3" fmla="*/ 57245 h 5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57245">
                  <a:moveTo>
                    <a:pt x="61913" y="57245"/>
                  </a:moveTo>
                  <a:cubicBezTo>
                    <a:pt x="94327" y="57245"/>
                    <a:pt x="121289" y="32315"/>
                    <a:pt x="123825" y="0"/>
                  </a:cubicBezTo>
                  <a:lnTo>
                    <a:pt x="0" y="0"/>
                  </a:lnTo>
                  <a:cubicBezTo>
                    <a:pt x="2536" y="32315"/>
                    <a:pt x="29498" y="57245"/>
                    <a:pt x="61913" y="5724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72" name="图形 24" descr="日光灯灯泡 纯色填充">
              <a:extLst>
                <a:ext uri="{FF2B5EF4-FFF2-40B4-BE49-F238E27FC236}">
                  <a16:creationId xmlns:a16="http://schemas.microsoft.com/office/drawing/2014/main" id="{DAE30E8F-A313-4B98-BCDA-CF32CC95D984}"/>
                </a:ext>
              </a:extLst>
            </p:cNvPr>
            <p:cNvSpPr/>
            <p:nvPr/>
          </p:nvSpPr>
          <p:spPr>
            <a:xfrm>
              <a:off x="7459968" y="2129389"/>
              <a:ext cx="380994" cy="487985"/>
            </a:xfrm>
            <a:custGeom>
              <a:avLst/>
              <a:gdLst>
                <a:gd name="connsiteX0" fmla="*/ 378097 w 380994"/>
                <a:gd name="connsiteY0" fmla="*/ 23527 h 487985"/>
                <a:gd name="connsiteX1" fmla="*/ 328329 w 380994"/>
                <a:gd name="connsiteY1" fmla="*/ 2906 h 487985"/>
                <a:gd name="connsiteX2" fmla="*/ 23529 w 380994"/>
                <a:gd name="connsiteY2" fmla="*/ 129159 h 487985"/>
                <a:gd name="connsiteX3" fmla="*/ 2910 w 380994"/>
                <a:gd name="connsiteY3" fmla="*/ 178940 h 487985"/>
                <a:gd name="connsiteX4" fmla="*/ 23529 w 380994"/>
                <a:gd name="connsiteY4" fmla="*/ 199559 h 487985"/>
                <a:gd name="connsiteX5" fmla="*/ 95262 w 380994"/>
                <a:gd name="connsiteY5" fmla="*/ 229277 h 487985"/>
                <a:gd name="connsiteX6" fmla="*/ 95262 w 380994"/>
                <a:gd name="connsiteY6" fmla="*/ 287960 h 487985"/>
                <a:gd name="connsiteX7" fmla="*/ 57162 w 380994"/>
                <a:gd name="connsiteY7" fmla="*/ 287960 h 487985"/>
                <a:gd name="connsiteX8" fmla="*/ 57162 w 380994"/>
                <a:gd name="connsiteY8" fmla="*/ 449885 h 487985"/>
                <a:gd name="connsiteX9" fmla="*/ 95262 w 380994"/>
                <a:gd name="connsiteY9" fmla="*/ 487985 h 487985"/>
                <a:gd name="connsiteX10" fmla="*/ 285762 w 380994"/>
                <a:gd name="connsiteY10" fmla="*/ 487985 h 487985"/>
                <a:gd name="connsiteX11" fmla="*/ 323862 w 380994"/>
                <a:gd name="connsiteY11" fmla="*/ 449885 h 487985"/>
                <a:gd name="connsiteX12" fmla="*/ 323862 w 380994"/>
                <a:gd name="connsiteY12" fmla="*/ 287960 h 487985"/>
                <a:gd name="connsiteX13" fmla="*/ 285762 w 380994"/>
                <a:gd name="connsiteY13" fmla="*/ 287960 h 487985"/>
                <a:gd name="connsiteX14" fmla="*/ 285762 w 380994"/>
                <a:gd name="connsiteY14" fmla="*/ 229277 h 487985"/>
                <a:gd name="connsiteX15" fmla="*/ 357485 w 380994"/>
                <a:gd name="connsiteY15" fmla="*/ 199559 h 487985"/>
                <a:gd name="connsiteX16" fmla="*/ 377505 w 380994"/>
                <a:gd name="connsiteY16" fmla="*/ 149534 h 487985"/>
                <a:gd name="connsiteX17" fmla="*/ 328339 w 380994"/>
                <a:gd name="connsiteY17" fmla="*/ 129159 h 487985"/>
                <a:gd name="connsiteX18" fmla="*/ 233089 w 380994"/>
                <a:gd name="connsiteY18" fmla="*/ 168612 h 487985"/>
                <a:gd name="connsiteX19" fmla="*/ 209562 w 380994"/>
                <a:gd name="connsiteY19" fmla="*/ 203854 h 487985"/>
                <a:gd name="connsiteX20" fmla="*/ 209562 w 380994"/>
                <a:gd name="connsiteY20" fmla="*/ 287960 h 487985"/>
                <a:gd name="connsiteX21" fmla="*/ 171462 w 380994"/>
                <a:gd name="connsiteY21" fmla="*/ 287960 h 487985"/>
                <a:gd name="connsiteX22" fmla="*/ 171462 w 380994"/>
                <a:gd name="connsiteY22" fmla="*/ 203816 h 487985"/>
                <a:gd name="connsiteX23" fmla="*/ 147935 w 380994"/>
                <a:gd name="connsiteY23" fmla="*/ 168574 h 487985"/>
                <a:gd name="connsiteX24" fmla="*/ 137667 w 380994"/>
                <a:gd name="connsiteY24" fmla="*/ 164326 h 487985"/>
                <a:gd name="connsiteX25" fmla="*/ 357485 w 380994"/>
                <a:gd name="connsiteY25" fmla="*/ 73267 h 487985"/>
                <a:gd name="connsiteX26" fmla="*/ 378097 w 380994"/>
                <a:gd name="connsiteY26" fmla="*/ 23527 h 48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80994" h="487985">
                  <a:moveTo>
                    <a:pt x="378097" y="23527"/>
                  </a:moveTo>
                  <a:cubicBezTo>
                    <a:pt x="370046" y="4092"/>
                    <a:pt x="347767" y="-5138"/>
                    <a:pt x="328329" y="2906"/>
                  </a:cubicBezTo>
                  <a:lnTo>
                    <a:pt x="23529" y="129159"/>
                  </a:lnTo>
                  <a:cubicBezTo>
                    <a:pt x="4089" y="137212"/>
                    <a:pt x="-5142" y="159499"/>
                    <a:pt x="2910" y="178940"/>
                  </a:cubicBezTo>
                  <a:cubicBezTo>
                    <a:pt x="6777" y="188275"/>
                    <a:pt x="14194" y="195692"/>
                    <a:pt x="23529" y="199559"/>
                  </a:cubicBezTo>
                  <a:lnTo>
                    <a:pt x="95262" y="229277"/>
                  </a:lnTo>
                  <a:lnTo>
                    <a:pt x="95262" y="287960"/>
                  </a:lnTo>
                  <a:lnTo>
                    <a:pt x="57162" y="287960"/>
                  </a:lnTo>
                  <a:lnTo>
                    <a:pt x="57162" y="449885"/>
                  </a:lnTo>
                  <a:cubicBezTo>
                    <a:pt x="57162" y="470927"/>
                    <a:pt x="74220" y="487985"/>
                    <a:pt x="95262" y="487985"/>
                  </a:cubicBezTo>
                  <a:lnTo>
                    <a:pt x="285762" y="487985"/>
                  </a:lnTo>
                  <a:cubicBezTo>
                    <a:pt x="306804" y="487985"/>
                    <a:pt x="323862" y="470927"/>
                    <a:pt x="323862" y="449885"/>
                  </a:cubicBezTo>
                  <a:lnTo>
                    <a:pt x="323862" y="287960"/>
                  </a:lnTo>
                  <a:lnTo>
                    <a:pt x="285762" y="287960"/>
                  </a:lnTo>
                  <a:lnTo>
                    <a:pt x="285762" y="229277"/>
                  </a:lnTo>
                  <a:lnTo>
                    <a:pt x="357485" y="199559"/>
                  </a:lnTo>
                  <a:cubicBezTo>
                    <a:pt x="376828" y="191273"/>
                    <a:pt x="385791" y="168877"/>
                    <a:pt x="377505" y="149534"/>
                  </a:cubicBezTo>
                  <a:cubicBezTo>
                    <a:pt x="369361" y="130525"/>
                    <a:pt x="347541" y="121482"/>
                    <a:pt x="328339" y="129159"/>
                  </a:cubicBezTo>
                  <a:lnTo>
                    <a:pt x="233089" y="168612"/>
                  </a:lnTo>
                  <a:cubicBezTo>
                    <a:pt x="218834" y="174513"/>
                    <a:pt x="209546" y="188427"/>
                    <a:pt x="209562" y="203854"/>
                  </a:cubicBezTo>
                  <a:lnTo>
                    <a:pt x="209562" y="287960"/>
                  </a:lnTo>
                  <a:lnTo>
                    <a:pt x="171462" y="287960"/>
                  </a:lnTo>
                  <a:lnTo>
                    <a:pt x="171462" y="203816"/>
                  </a:lnTo>
                  <a:cubicBezTo>
                    <a:pt x="171478" y="188389"/>
                    <a:pt x="162189" y="174475"/>
                    <a:pt x="147935" y="168574"/>
                  </a:cubicBezTo>
                  <a:lnTo>
                    <a:pt x="137667" y="164326"/>
                  </a:lnTo>
                  <a:lnTo>
                    <a:pt x="357485" y="73267"/>
                  </a:lnTo>
                  <a:cubicBezTo>
                    <a:pt x="376900" y="65211"/>
                    <a:pt x="386124" y="42954"/>
                    <a:pt x="378097" y="2352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73" name="图形 24" descr="日光灯灯泡 纯色填充">
              <a:extLst>
                <a:ext uri="{FF2B5EF4-FFF2-40B4-BE49-F238E27FC236}">
                  <a16:creationId xmlns:a16="http://schemas.microsoft.com/office/drawing/2014/main" id="{40E5154C-2B40-4E10-A6A8-294A01CF95E3}"/>
                </a:ext>
              </a:extLst>
            </p:cNvPr>
            <p:cNvSpPr/>
            <p:nvPr/>
          </p:nvSpPr>
          <p:spPr>
            <a:xfrm>
              <a:off x="7459947" y="2004937"/>
              <a:ext cx="381710" cy="202757"/>
            </a:xfrm>
            <a:custGeom>
              <a:avLst/>
              <a:gdLst>
                <a:gd name="connsiteX0" fmla="*/ 38133 w 381710"/>
                <a:gd name="connsiteY0" fmla="*/ 202758 h 202757"/>
                <a:gd name="connsiteX1" fmla="*/ 52687 w 381710"/>
                <a:gd name="connsiteY1" fmla="*/ 199843 h 202757"/>
                <a:gd name="connsiteX2" fmla="*/ 357487 w 381710"/>
                <a:gd name="connsiteY2" fmla="*/ 73589 h 202757"/>
                <a:gd name="connsiteX3" fmla="*/ 379078 w 381710"/>
                <a:gd name="connsiteY3" fmla="*/ 24223 h 202757"/>
                <a:gd name="connsiteX4" fmla="*/ 329712 w 381710"/>
                <a:gd name="connsiteY4" fmla="*/ 2632 h 202757"/>
                <a:gd name="connsiteX5" fmla="*/ 328341 w 381710"/>
                <a:gd name="connsiteY5" fmla="*/ 3199 h 202757"/>
                <a:gd name="connsiteX6" fmla="*/ 23541 w 381710"/>
                <a:gd name="connsiteY6" fmla="*/ 129453 h 202757"/>
                <a:gd name="connsiteX7" fmla="*/ 2906 w 381710"/>
                <a:gd name="connsiteY7" fmla="*/ 179227 h 202757"/>
                <a:gd name="connsiteX8" fmla="*/ 38133 w 381710"/>
                <a:gd name="connsiteY8" fmla="*/ 202758 h 20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710" h="202757">
                  <a:moveTo>
                    <a:pt x="38133" y="202758"/>
                  </a:moveTo>
                  <a:cubicBezTo>
                    <a:pt x="43130" y="202758"/>
                    <a:pt x="48076" y="201767"/>
                    <a:pt x="52687" y="199843"/>
                  </a:cubicBezTo>
                  <a:lnTo>
                    <a:pt x="357487" y="73589"/>
                  </a:lnTo>
                  <a:cubicBezTo>
                    <a:pt x="377082" y="65920"/>
                    <a:pt x="386749" y="43818"/>
                    <a:pt x="379078" y="24223"/>
                  </a:cubicBezTo>
                  <a:cubicBezTo>
                    <a:pt x="371409" y="4628"/>
                    <a:pt x="349307" y="-5039"/>
                    <a:pt x="329712" y="2632"/>
                  </a:cubicBezTo>
                  <a:cubicBezTo>
                    <a:pt x="329251" y="2812"/>
                    <a:pt x="328794" y="3001"/>
                    <a:pt x="328341" y="3199"/>
                  </a:cubicBezTo>
                  <a:lnTo>
                    <a:pt x="23541" y="129453"/>
                  </a:lnTo>
                  <a:cubicBezTo>
                    <a:pt x="4098" y="137500"/>
                    <a:pt x="-5141" y="159784"/>
                    <a:pt x="2906" y="179227"/>
                  </a:cubicBezTo>
                  <a:cubicBezTo>
                    <a:pt x="8803" y="193477"/>
                    <a:pt x="22710" y="202767"/>
                    <a:pt x="38133" y="20275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74" name="图形 24" descr="日光灯灯泡 纯色填充">
              <a:extLst>
                <a:ext uri="{FF2B5EF4-FFF2-40B4-BE49-F238E27FC236}">
                  <a16:creationId xmlns:a16="http://schemas.microsoft.com/office/drawing/2014/main" id="{12B5559B-CD1F-424D-AE1F-15EA570FFB93}"/>
                </a:ext>
              </a:extLst>
            </p:cNvPr>
            <p:cNvSpPr/>
            <p:nvPr/>
          </p:nvSpPr>
          <p:spPr>
            <a:xfrm>
              <a:off x="7459956" y="1960008"/>
              <a:ext cx="191237" cy="123861"/>
            </a:xfrm>
            <a:custGeom>
              <a:avLst/>
              <a:gdLst>
                <a:gd name="connsiteX0" fmla="*/ 38123 w 191237"/>
                <a:gd name="connsiteY0" fmla="*/ 123861 h 123861"/>
                <a:gd name="connsiteX1" fmla="*/ 52678 w 191237"/>
                <a:gd name="connsiteY1" fmla="*/ 120947 h 123861"/>
                <a:gd name="connsiteX2" fmla="*/ 168130 w 191237"/>
                <a:gd name="connsiteY2" fmla="*/ 73131 h 123861"/>
                <a:gd name="connsiteX3" fmla="*/ 188150 w 191237"/>
                <a:gd name="connsiteY3" fmla="*/ 23107 h 123861"/>
                <a:gd name="connsiteX4" fmla="*/ 138984 w 191237"/>
                <a:gd name="connsiteY4" fmla="*/ 2732 h 123861"/>
                <a:gd name="connsiteX5" fmla="*/ 23541 w 191237"/>
                <a:gd name="connsiteY5" fmla="*/ 50557 h 123861"/>
                <a:gd name="connsiteX6" fmla="*/ 2906 w 191237"/>
                <a:gd name="connsiteY6" fmla="*/ 100331 h 123861"/>
                <a:gd name="connsiteX7" fmla="*/ 38123 w 191237"/>
                <a:gd name="connsiteY7" fmla="*/ 123861 h 123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237" h="123861">
                  <a:moveTo>
                    <a:pt x="38123" y="123861"/>
                  </a:moveTo>
                  <a:cubicBezTo>
                    <a:pt x="43120" y="123861"/>
                    <a:pt x="48067" y="122871"/>
                    <a:pt x="52678" y="120947"/>
                  </a:cubicBezTo>
                  <a:lnTo>
                    <a:pt x="168130" y="73131"/>
                  </a:lnTo>
                  <a:cubicBezTo>
                    <a:pt x="187473" y="64845"/>
                    <a:pt x="196436" y="42449"/>
                    <a:pt x="188150" y="23107"/>
                  </a:cubicBezTo>
                  <a:cubicBezTo>
                    <a:pt x="180006" y="4097"/>
                    <a:pt x="158186" y="-4945"/>
                    <a:pt x="138984" y="2732"/>
                  </a:cubicBezTo>
                  <a:lnTo>
                    <a:pt x="23541" y="50557"/>
                  </a:lnTo>
                  <a:cubicBezTo>
                    <a:pt x="4098" y="58604"/>
                    <a:pt x="-5141" y="80887"/>
                    <a:pt x="2906" y="100331"/>
                  </a:cubicBezTo>
                  <a:cubicBezTo>
                    <a:pt x="8802" y="114578"/>
                    <a:pt x="22704" y="123867"/>
                    <a:pt x="38123" y="123861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25CCA68-D196-4F2C-8874-BE35895ACF59}"/>
              </a:ext>
            </a:extLst>
          </p:cNvPr>
          <p:cNvGrpSpPr/>
          <p:nvPr/>
        </p:nvGrpSpPr>
        <p:grpSpPr>
          <a:xfrm>
            <a:off x="8823960" y="2017395"/>
            <a:ext cx="762000" cy="647700"/>
            <a:chOff x="8823960" y="2017395"/>
            <a:chExt cx="762000" cy="647700"/>
          </a:xfrm>
          <a:solidFill>
            <a:srgbClr val="FFFFFF"/>
          </a:solidFill>
        </p:grpSpPr>
        <p:sp>
          <p:nvSpPr>
            <p:cNvPr id="76" name="图形 26" descr="插画家 纯色填充">
              <a:extLst>
                <a:ext uri="{FF2B5EF4-FFF2-40B4-BE49-F238E27FC236}">
                  <a16:creationId xmlns:a16="http://schemas.microsoft.com/office/drawing/2014/main" id="{3DDE7D8B-435D-48A5-80C0-45598F99F8CC}"/>
                </a:ext>
              </a:extLst>
            </p:cNvPr>
            <p:cNvSpPr/>
            <p:nvPr/>
          </p:nvSpPr>
          <p:spPr>
            <a:xfrm>
              <a:off x="9005182" y="2122170"/>
              <a:ext cx="427958" cy="323850"/>
            </a:xfrm>
            <a:custGeom>
              <a:avLst/>
              <a:gdLst>
                <a:gd name="connsiteX0" fmla="*/ 52445 w 427958"/>
                <a:gd name="connsiteY0" fmla="*/ 71495 h 323850"/>
                <a:gd name="connsiteX1" fmla="*/ 71495 w 427958"/>
                <a:gd name="connsiteY1" fmla="*/ 71495 h 323850"/>
                <a:gd name="connsiteX2" fmla="*/ 71495 w 427958"/>
                <a:gd name="connsiteY2" fmla="*/ 59884 h 323850"/>
                <a:gd name="connsiteX3" fmla="*/ 197653 w 427958"/>
                <a:gd name="connsiteY3" fmla="*/ 252355 h 323850"/>
                <a:gd name="connsiteX4" fmla="*/ 176270 w 427958"/>
                <a:gd name="connsiteY4" fmla="*/ 252355 h 323850"/>
                <a:gd name="connsiteX5" fmla="*/ 176270 w 427958"/>
                <a:gd name="connsiteY5" fmla="*/ 323850 h 323850"/>
                <a:gd name="connsiteX6" fmla="*/ 247774 w 427958"/>
                <a:gd name="connsiteY6" fmla="*/ 323850 h 323850"/>
                <a:gd name="connsiteX7" fmla="*/ 247774 w 427958"/>
                <a:gd name="connsiteY7" fmla="*/ 252355 h 323850"/>
                <a:gd name="connsiteX8" fmla="*/ 226200 w 427958"/>
                <a:gd name="connsiteY8" fmla="*/ 252355 h 323850"/>
                <a:gd name="connsiteX9" fmla="*/ 132169 w 427958"/>
                <a:gd name="connsiteY9" fmla="*/ 55016 h 323850"/>
                <a:gd name="connsiteX10" fmla="*/ 271977 w 427958"/>
                <a:gd name="connsiteY10" fmla="*/ 80734 h 323850"/>
                <a:gd name="connsiteX11" fmla="*/ 300095 w 427958"/>
                <a:gd name="connsiteY11" fmla="*/ 104775 h 323850"/>
                <a:gd name="connsiteX12" fmla="*/ 300695 w 427958"/>
                <a:gd name="connsiteY12" fmla="*/ 104718 h 323850"/>
                <a:gd name="connsiteX13" fmla="*/ 300095 w 427958"/>
                <a:gd name="connsiteY13" fmla="*/ 233363 h 323850"/>
                <a:gd name="connsiteX14" fmla="*/ 304857 w 427958"/>
                <a:gd name="connsiteY14" fmla="*/ 238125 h 323850"/>
                <a:gd name="connsiteX15" fmla="*/ 308667 w 427958"/>
                <a:gd name="connsiteY15" fmla="*/ 236220 h 323850"/>
                <a:gd name="connsiteX16" fmla="*/ 352577 w 427958"/>
                <a:gd name="connsiteY16" fmla="*/ 181051 h 323850"/>
                <a:gd name="connsiteX17" fmla="*/ 423196 w 427958"/>
                <a:gd name="connsiteY17" fmla="*/ 179708 h 323850"/>
                <a:gd name="connsiteX18" fmla="*/ 427958 w 427958"/>
                <a:gd name="connsiteY18" fmla="*/ 174946 h 323850"/>
                <a:gd name="connsiteX19" fmla="*/ 426053 w 427958"/>
                <a:gd name="connsiteY19" fmla="*/ 171136 h 323850"/>
                <a:gd name="connsiteX20" fmla="*/ 322945 w 427958"/>
                <a:gd name="connsiteY20" fmla="*/ 93202 h 323850"/>
                <a:gd name="connsiteX21" fmla="*/ 317368 w 427958"/>
                <a:gd name="connsiteY21" fmla="*/ 53313 h 323850"/>
                <a:gd name="connsiteX22" fmla="*/ 277479 w 427958"/>
                <a:gd name="connsiteY22" fmla="*/ 58890 h 323850"/>
                <a:gd name="connsiteX23" fmla="*/ 275444 w 427958"/>
                <a:gd name="connsiteY23" fmla="*/ 61989 h 323850"/>
                <a:gd name="connsiteX24" fmla="*/ 71495 w 427958"/>
                <a:gd name="connsiteY24" fmla="*/ 24498 h 323850"/>
                <a:gd name="connsiteX25" fmla="*/ 71495 w 427958"/>
                <a:gd name="connsiteY25" fmla="*/ 0 h 323850"/>
                <a:gd name="connsiteX26" fmla="*/ 0 w 427958"/>
                <a:gd name="connsiteY26" fmla="*/ 0 h 323850"/>
                <a:gd name="connsiteX27" fmla="*/ 0 w 427958"/>
                <a:gd name="connsiteY27" fmla="*/ 71495 h 323850"/>
                <a:gd name="connsiteX28" fmla="*/ 52445 w 427958"/>
                <a:gd name="connsiteY28" fmla="*/ 71495 h 323850"/>
                <a:gd name="connsiteX29" fmla="*/ 228724 w 427958"/>
                <a:gd name="connsiteY29" fmla="*/ 304800 h 323850"/>
                <a:gd name="connsiteX30" fmla="*/ 195320 w 427958"/>
                <a:gd name="connsiteY30" fmla="*/ 304800 h 323850"/>
                <a:gd name="connsiteX31" fmla="*/ 195320 w 427958"/>
                <a:gd name="connsiteY31" fmla="*/ 271405 h 323850"/>
                <a:gd name="connsiteX32" fmla="*/ 228724 w 427958"/>
                <a:gd name="connsiteY32" fmla="*/ 271405 h 323850"/>
                <a:gd name="connsiteX33" fmla="*/ 19050 w 427958"/>
                <a:gd name="connsiteY33" fmla="*/ 19050 h 323850"/>
                <a:gd name="connsiteX34" fmla="*/ 52445 w 427958"/>
                <a:gd name="connsiteY34" fmla="*/ 19050 h 323850"/>
                <a:gd name="connsiteX35" fmla="*/ 52445 w 427958"/>
                <a:gd name="connsiteY35" fmla="*/ 52445 h 323850"/>
                <a:gd name="connsiteX36" fmla="*/ 19050 w 427958"/>
                <a:gd name="connsiteY36" fmla="*/ 52445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27958" h="323850">
                  <a:moveTo>
                    <a:pt x="52445" y="71495"/>
                  </a:moveTo>
                  <a:lnTo>
                    <a:pt x="71495" y="71495"/>
                  </a:lnTo>
                  <a:lnTo>
                    <a:pt x="71495" y="59884"/>
                  </a:lnTo>
                  <a:cubicBezTo>
                    <a:pt x="159401" y="86554"/>
                    <a:pt x="200863" y="149933"/>
                    <a:pt x="197653" y="252355"/>
                  </a:cubicBezTo>
                  <a:lnTo>
                    <a:pt x="176270" y="252355"/>
                  </a:lnTo>
                  <a:lnTo>
                    <a:pt x="176270" y="323850"/>
                  </a:lnTo>
                  <a:lnTo>
                    <a:pt x="247774" y="323850"/>
                  </a:lnTo>
                  <a:lnTo>
                    <a:pt x="247774" y="252355"/>
                  </a:lnTo>
                  <a:lnTo>
                    <a:pt x="226200" y="252355"/>
                  </a:lnTo>
                  <a:cubicBezTo>
                    <a:pt x="228924" y="159010"/>
                    <a:pt x="197415" y="92964"/>
                    <a:pt x="132169" y="55016"/>
                  </a:cubicBezTo>
                  <a:lnTo>
                    <a:pt x="271977" y="80734"/>
                  </a:lnTo>
                  <a:cubicBezTo>
                    <a:pt x="274171" y="94566"/>
                    <a:pt x="286089" y="104756"/>
                    <a:pt x="300095" y="104775"/>
                  </a:cubicBezTo>
                  <a:cubicBezTo>
                    <a:pt x="300304" y="104775"/>
                    <a:pt x="300495" y="104718"/>
                    <a:pt x="300695" y="104718"/>
                  </a:cubicBezTo>
                  <a:lnTo>
                    <a:pt x="300095" y="233363"/>
                  </a:lnTo>
                  <a:cubicBezTo>
                    <a:pt x="300095" y="235992"/>
                    <a:pt x="302227" y="238125"/>
                    <a:pt x="304857" y="238125"/>
                  </a:cubicBezTo>
                  <a:cubicBezTo>
                    <a:pt x="306356" y="238125"/>
                    <a:pt x="307768" y="237419"/>
                    <a:pt x="308667" y="236220"/>
                  </a:cubicBezTo>
                  <a:lnTo>
                    <a:pt x="352577" y="181051"/>
                  </a:lnTo>
                  <a:lnTo>
                    <a:pt x="423196" y="179708"/>
                  </a:lnTo>
                  <a:cubicBezTo>
                    <a:pt x="425826" y="179708"/>
                    <a:pt x="427958" y="177576"/>
                    <a:pt x="427958" y="174946"/>
                  </a:cubicBezTo>
                  <a:cubicBezTo>
                    <a:pt x="427958" y="173446"/>
                    <a:pt x="427252" y="172035"/>
                    <a:pt x="426053" y="171136"/>
                  </a:cubicBezTo>
                  <a:lnTo>
                    <a:pt x="322945" y="93202"/>
                  </a:lnTo>
                  <a:cubicBezTo>
                    <a:pt x="332420" y="80647"/>
                    <a:pt x="329923" y="62789"/>
                    <a:pt x="317368" y="53313"/>
                  </a:cubicBezTo>
                  <a:cubicBezTo>
                    <a:pt x="304813" y="43839"/>
                    <a:pt x="286955" y="46335"/>
                    <a:pt x="277479" y="58890"/>
                  </a:cubicBezTo>
                  <a:cubicBezTo>
                    <a:pt x="276735" y="59878"/>
                    <a:pt x="276055" y="60912"/>
                    <a:pt x="275444" y="61989"/>
                  </a:cubicBezTo>
                  <a:lnTo>
                    <a:pt x="71495" y="24498"/>
                  </a:lnTo>
                  <a:lnTo>
                    <a:pt x="71495" y="0"/>
                  </a:lnTo>
                  <a:lnTo>
                    <a:pt x="0" y="0"/>
                  </a:lnTo>
                  <a:lnTo>
                    <a:pt x="0" y="71495"/>
                  </a:lnTo>
                  <a:lnTo>
                    <a:pt x="52445" y="71495"/>
                  </a:lnTo>
                  <a:close/>
                  <a:moveTo>
                    <a:pt x="228724" y="304800"/>
                  </a:moveTo>
                  <a:lnTo>
                    <a:pt x="195320" y="304800"/>
                  </a:lnTo>
                  <a:lnTo>
                    <a:pt x="195320" y="271405"/>
                  </a:lnTo>
                  <a:lnTo>
                    <a:pt x="228724" y="271405"/>
                  </a:lnTo>
                  <a:close/>
                  <a:moveTo>
                    <a:pt x="19050" y="19050"/>
                  </a:moveTo>
                  <a:lnTo>
                    <a:pt x="52445" y="19050"/>
                  </a:lnTo>
                  <a:lnTo>
                    <a:pt x="52445" y="52445"/>
                  </a:lnTo>
                  <a:lnTo>
                    <a:pt x="19050" y="5244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77" name="图形 26" descr="插画家 纯色填充">
              <a:extLst>
                <a:ext uri="{FF2B5EF4-FFF2-40B4-BE49-F238E27FC236}">
                  <a16:creationId xmlns:a16="http://schemas.microsoft.com/office/drawing/2014/main" id="{BA788D70-5133-4012-93C8-4DD8EB288D31}"/>
                </a:ext>
              </a:extLst>
            </p:cNvPr>
            <p:cNvSpPr/>
            <p:nvPr/>
          </p:nvSpPr>
          <p:spPr>
            <a:xfrm>
              <a:off x="8823960" y="2017395"/>
              <a:ext cx="762000" cy="647700"/>
            </a:xfrm>
            <a:custGeom>
              <a:avLst/>
              <a:gdLst>
                <a:gd name="connsiteX0" fmla="*/ 723900 w 762000"/>
                <a:gd name="connsiteY0" fmla="*/ 0 h 647700"/>
                <a:gd name="connsiteX1" fmla="*/ 38100 w 762000"/>
                <a:gd name="connsiteY1" fmla="*/ 0 h 647700"/>
                <a:gd name="connsiteX2" fmla="*/ 0 w 762000"/>
                <a:gd name="connsiteY2" fmla="*/ 38100 h 647700"/>
                <a:gd name="connsiteX3" fmla="*/ 0 w 762000"/>
                <a:gd name="connsiteY3" fmla="*/ 495300 h 647700"/>
                <a:gd name="connsiteX4" fmla="*/ 38100 w 762000"/>
                <a:gd name="connsiteY4" fmla="*/ 533400 h 647700"/>
                <a:gd name="connsiteX5" fmla="*/ 304800 w 762000"/>
                <a:gd name="connsiteY5" fmla="*/ 533400 h 647700"/>
                <a:gd name="connsiteX6" fmla="*/ 304800 w 762000"/>
                <a:gd name="connsiteY6" fmla="*/ 590550 h 647700"/>
                <a:gd name="connsiteX7" fmla="*/ 209550 w 762000"/>
                <a:gd name="connsiteY7" fmla="*/ 590550 h 647700"/>
                <a:gd name="connsiteX8" fmla="*/ 209550 w 762000"/>
                <a:gd name="connsiteY8" fmla="*/ 647700 h 647700"/>
                <a:gd name="connsiteX9" fmla="*/ 552450 w 762000"/>
                <a:gd name="connsiteY9" fmla="*/ 647700 h 647700"/>
                <a:gd name="connsiteX10" fmla="*/ 552450 w 762000"/>
                <a:gd name="connsiteY10" fmla="*/ 590550 h 647700"/>
                <a:gd name="connsiteX11" fmla="*/ 457200 w 762000"/>
                <a:gd name="connsiteY11" fmla="*/ 590550 h 647700"/>
                <a:gd name="connsiteX12" fmla="*/ 457200 w 762000"/>
                <a:gd name="connsiteY12" fmla="*/ 533400 h 647700"/>
                <a:gd name="connsiteX13" fmla="*/ 723900 w 762000"/>
                <a:gd name="connsiteY13" fmla="*/ 533400 h 647700"/>
                <a:gd name="connsiteX14" fmla="*/ 762000 w 762000"/>
                <a:gd name="connsiteY14" fmla="*/ 495300 h 647700"/>
                <a:gd name="connsiteX15" fmla="*/ 762000 w 762000"/>
                <a:gd name="connsiteY15" fmla="*/ 38100 h 647700"/>
                <a:gd name="connsiteX16" fmla="*/ 723900 w 762000"/>
                <a:gd name="connsiteY16" fmla="*/ 0 h 647700"/>
                <a:gd name="connsiteX17" fmla="*/ 704850 w 762000"/>
                <a:gd name="connsiteY17" fmla="*/ 476250 h 647700"/>
                <a:gd name="connsiteX18" fmla="*/ 57150 w 762000"/>
                <a:gd name="connsiteY18" fmla="*/ 476250 h 647700"/>
                <a:gd name="connsiteX19" fmla="*/ 57150 w 762000"/>
                <a:gd name="connsiteY19" fmla="*/ 57150 h 647700"/>
                <a:gd name="connsiteX20" fmla="*/ 704850 w 762000"/>
                <a:gd name="connsiteY20" fmla="*/ 571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62000" h="647700">
                  <a:moveTo>
                    <a:pt x="723900" y="0"/>
                  </a:moveTo>
                  <a:lnTo>
                    <a:pt x="38100" y="0"/>
                  </a:lnTo>
                  <a:cubicBezTo>
                    <a:pt x="17084" y="63"/>
                    <a:pt x="63" y="17084"/>
                    <a:pt x="0" y="38100"/>
                  </a:cubicBezTo>
                  <a:lnTo>
                    <a:pt x="0" y="495300"/>
                  </a:lnTo>
                  <a:cubicBezTo>
                    <a:pt x="63" y="516316"/>
                    <a:pt x="17084" y="533337"/>
                    <a:pt x="38100" y="533400"/>
                  </a:cubicBezTo>
                  <a:lnTo>
                    <a:pt x="304800" y="533400"/>
                  </a:lnTo>
                  <a:lnTo>
                    <a:pt x="304800" y="590550"/>
                  </a:lnTo>
                  <a:lnTo>
                    <a:pt x="209550" y="590550"/>
                  </a:lnTo>
                  <a:lnTo>
                    <a:pt x="209550" y="647700"/>
                  </a:lnTo>
                  <a:lnTo>
                    <a:pt x="552450" y="647700"/>
                  </a:lnTo>
                  <a:lnTo>
                    <a:pt x="552450" y="590550"/>
                  </a:lnTo>
                  <a:lnTo>
                    <a:pt x="457200" y="590550"/>
                  </a:lnTo>
                  <a:lnTo>
                    <a:pt x="457200" y="533400"/>
                  </a:lnTo>
                  <a:lnTo>
                    <a:pt x="723900" y="533400"/>
                  </a:lnTo>
                  <a:cubicBezTo>
                    <a:pt x="744916" y="533337"/>
                    <a:pt x="761937" y="516316"/>
                    <a:pt x="762000" y="495300"/>
                  </a:cubicBezTo>
                  <a:lnTo>
                    <a:pt x="762000" y="38100"/>
                  </a:lnTo>
                  <a:cubicBezTo>
                    <a:pt x="761937" y="17084"/>
                    <a:pt x="744916" y="63"/>
                    <a:pt x="723900" y="0"/>
                  </a:cubicBezTo>
                  <a:close/>
                  <a:moveTo>
                    <a:pt x="704850" y="476250"/>
                  </a:moveTo>
                  <a:lnTo>
                    <a:pt x="57150" y="476250"/>
                  </a:lnTo>
                  <a:lnTo>
                    <a:pt x="57150" y="57150"/>
                  </a:lnTo>
                  <a:lnTo>
                    <a:pt x="70485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3923B3FD-A064-4B0B-9ABB-5699E7738A01}"/>
              </a:ext>
            </a:extLst>
          </p:cNvPr>
          <p:cNvGrpSpPr/>
          <p:nvPr/>
        </p:nvGrpSpPr>
        <p:grpSpPr>
          <a:xfrm>
            <a:off x="10321277" y="1931119"/>
            <a:ext cx="876387" cy="790724"/>
            <a:chOff x="10321277" y="1931119"/>
            <a:chExt cx="876387" cy="790724"/>
          </a:xfrm>
          <a:solidFill>
            <a:srgbClr val="FFFFFF"/>
          </a:solidFill>
        </p:grpSpPr>
        <p:sp>
          <p:nvSpPr>
            <p:cNvPr id="79" name="图形 28" descr="物联网 纯色填充">
              <a:extLst>
                <a:ext uri="{FF2B5EF4-FFF2-40B4-BE49-F238E27FC236}">
                  <a16:creationId xmlns:a16="http://schemas.microsoft.com/office/drawing/2014/main" id="{C4A6EAC6-ABEB-4AB7-B618-FFA363C26B86}"/>
                </a:ext>
              </a:extLst>
            </p:cNvPr>
            <p:cNvSpPr/>
            <p:nvPr/>
          </p:nvSpPr>
          <p:spPr>
            <a:xfrm>
              <a:off x="10397415" y="2045481"/>
              <a:ext cx="190574" cy="210857"/>
            </a:xfrm>
            <a:custGeom>
              <a:avLst/>
              <a:gdLst>
                <a:gd name="connsiteX0" fmla="*/ 47700 w 190574"/>
                <a:gd name="connsiteY0" fmla="*/ 95262 h 210857"/>
                <a:gd name="connsiteX1" fmla="*/ 91286 w 190574"/>
                <a:gd name="connsiteY1" fmla="*/ 66687 h 210857"/>
                <a:gd name="connsiteX2" fmla="*/ 133425 w 190574"/>
                <a:gd name="connsiteY2" fmla="*/ 66687 h 210857"/>
                <a:gd name="connsiteX3" fmla="*/ 152475 w 190574"/>
                <a:gd name="connsiteY3" fmla="*/ 85737 h 210857"/>
                <a:gd name="connsiteX4" fmla="*/ 152475 w 190574"/>
                <a:gd name="connsiteY4" fmla="*/ 210857 h 210857"/>
                <a:gd name="connsiteX5" fmla="*/ 182631 w 190574"/>
                <a:gd name="connsiteY5" fmla="*/ 203952 h 210857"/>
                <a:gd name="connsiteX6" fmla="*/ 190575 w 190574"/>
                <a:gd name="connsiteY6" fmla="*/ 179187 h 210857"/>
                <a:gd name="connsiteX7" fmla="*/ 190575 w 190574"/>
                <a:gd name="connsiteY7" fmla="*/ 85737 h 210857"/>
                <a:gd name="connsiteX8" fmla="*/ 133425 w 190574"/>
                <a:gd name="connsiteY8" fmla="*/ 28587 h 210857"/>
                <a:gd name="connsiteX9" fmla="*/ 91286 w 190574"/>
                <a:gd name="connsiteY9" fmla="*/ 28587 h 210857"/>
                <a:gd name="connsiteX10" fmla="*/ 28587 w 190574"/>
                <a:gd name="connsiteY10" fmla="*/ 3988 h 210857"/>
                <a:gd name="connsiteX11" fmla="*/ 3988 w 190574"/>
                <a:gd name="connsiteY11" fmla="*/ 66687 h 210857"/>
                <a:gd name="connsiteX12" fmla="*/ 47700 w 190574"/>
                <a:gd name="connsiteY12" fmla="*/ 95262 h 2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74" h="210857">
                  <a:moveTo>
                    <a:pt x="47700" y="95262"/>
                  </a:moveTo>
                  <a:cubicBezTo>
                    <a:pt x="66613" y="95237"/>
                    <a:pt x="83720" y="84022"/>
                    <a:pt x="91286" y="66687"/>
                  </a:cubicBezTo>
                  <a:lnTo>
                    <a:pt x="133425" y="66687"/>
                  </a:lnTo>
                  <a:cubicBezTo>
                    <a:pt x="143946" y="66687"/>
                    <a:pt x="152475" y="75216"/>
                    <a:pt x="152475" y="85737"/>
                  </a:cubicBezTo>
                  <a:lnTo>
                    <a:pt x="152475" y="210857"/>
                  </a:lnTo>
                  <a:cubicBezTo>
                    <a:pt x="162191" y="207278"/>
                    <a:pt x="172325" y="204957"/>
                    <a:pt x="182631" y="203952"/>
                  </a:cubicBezTo>
                  <a:cubicBezTo>
                    <a:pt x="184482" y="195462"/>
                    <a:pt x="187142" y="187170"/>
                    <a:pt x="190575" y="179187"/>
                  </a:cubicBezTo>
                  <a:lnTo>
                    <a:pt x="190575" y="85737"/>
                  </a:lnTo>
                  <a:cubicBezTo>
                    <a:pt x="190537" y="54189"/>
                    <a:pt x="164972" y="28624"/>
                    <a:pt x="133425" y="28587"/>
                  </a:cubicBezTo>
                  <a:lnTo>
                    <a:pt x="91286" y="28587"/>
                  </a:lnTo>
                  <a:cubicBezTo>
                    <a:pt x="80765" y="4480"/>
                    <a:pt x="52693" y="-6533"/>
                    <a:pt x="28587" y="3988"/>
                  </a:cubicBezTo>
                  <a:cubicBezTo>
                    <a:pt x="4480" y="14509"/>
                    <a:pt x="-6533" y="42580"/>
                    <a:pt x="3988" y="66687"/>
                  </a:cubicBezTo>
                  <a:cubicBezTo>
                    <a:pt x="11572" y="84063"/>
                    <a:pt x="28740" y="95287"/>
                    <a:pt x="47700" y="95262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80" name="图形 28" descr="物联网 纯色填充">
              <a:extLst>
                <a:ext uri="{FF2B5EF4-FFF2-40B4-BE49-F238E27FC236}">
                  <a16:creationId xmlns:a16="http://schemas.microsoft.com/office/drawing/2014/main" id="{748FB1A2-EF4E-40C3-A622-624370106BE4}"/>
                </a:ext>
              </a:extLst>
            </p:cNvPr>
            <p:cNvSpPr/>
            <p:nvPr/>
          </p:nvSpPr>
          <p:spPr>
            <a:xfrm>
              <a:off x="10321277" y="2254968"/>
              <a:ext cx="186949" cy="200099"/>
            </a:xfrm>
            <a:custGeom>
              <a:avLst/>
              <a:gdLst>
                <a:gd name="connsiteX0" fmla="*/ 160889 w 186949"/>
                <a:gd name="connsiteY0" fmla="*/ 164657 h 200099"/>
                <a:gd name="connsiteX1" fmla="*/ 159718 w 186949"/>
                <a:gd name="connsiteY1" fmla="*/ 162000 h 200099"/>
                <a:gd name="connsiteX2" fmla="*/ 85737 w 186949"/>
                <a:gd name="connsiteY2" fmla="*/ 162000 h 200099"/>
                <a:gd name="connsiteX3" fmla="*/ 66687 w 186949"/>
                <a:gd name="connsiteY3" fmla="*/ 142950 h 200099"/>
                <a:gd name="connsiteX4" fmla="*/ 66687 w 186949"/>
                <a:gd name="connsiteY4" fmla="*/ 91286 h 200099"/>
                <a:gd name="connsiteX5" fmla="*/ 91286 w 186949"/>
                <a:gd name="connsiteY5" fmla="*/ 28587 h 200099"/>
                <a:gd name="connsiteX6" fmla="*/ 28587 w 186949"/>
                <a:gd name="connsiteY6" fmla="*/ 3988 h 200099"/>
                <a:gd name="connsiteX7" fmla="*/ 3988 w 186949"/>
                <a:gd name="connsiteY7" fmla="*/ 66687 h 200099"/>
                <a:gd name="connsiteX8" fmla="*/ 28587 w 186949"/>
                <a:gd name="connsiteY8" fmla="*/ 91286 h 200099"/>
                <a:gd name="connsiteX9" fmla="*/ 28587 w 186949"/>
                <a:gd name="connsiteY9" fmla="*/ 142950 h 200099"/>
                <a:gd name="connsiteX10" fmla="*/ 85737 w 186949"/>
                <a:gd name="connsiteY10" fmla="*/ 200100 h 200099"/>
                <a:gd name="connsiteX11" fmla="*/ 186950 w 186949"/>
                <a:gd name="connsiteY11" fmla="*/ 200100 h 200099"/>
                <a:gd name="connsiteX12" fmla="*/ 160889 w 186949"/>
                <a:gd name="connsiteY12" fmla="*/ 164657 h 20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49" h="200099">
                  <a:moveTo>
                    <a:pt x="160889" y="164657"/>
                  </a:moveTo>
                  <a:cubicBezTo>
                    <a:pt x="160461" y="163772"/>
                    <a:pt x="160118" y="162876"/>
                    <a:pt x="159718" y="162000"/>
                  </a:cubicBezTo>
                  <a:lnTo>
                    <a:pt x="85737" y="162000"/>
                  </a:lnTo>
                  <a:cubicBezTo>
                    <a:pt x="75216" y="162000"/>
                    <a:pt x="66687" y="153471"/>
                    <a:pt x="66687" y="142950"/>
                  </a:cubicBezTo>
                  <a:lnTo>
                    <a:pt x="66687" y="91286"/>
                  </a:lnTo>
                  <a:cubicBezTo>
                    <a:pt x="90794" y="80765"/>
                    <a:pt x="101807" y="52694"/>
                    <a:pt x="91286" y="28587"/>
                  </a:cubicBezTo>
                  <a:cubicBezTo>
                    <a:pt x="80765" y="4480"/>
                    <a:pt x="52694" y="-6533"/>
                    <a:pt x="28587" y="3988"/>
                  </a:cubicBezTo>
                  <a:cubicBezTo>
                    <a:pt x="4480" y="14509"/>
                    <a:pt x="-6533" y="42580"/>
                    <a:pt x="3988" y="66687"/>
                  </a:cubicBezTo>
                  <a:cubicBezTo>
                    <a:pt x="8792" y="77695"/>
                    <a:pt x="17579" y="86482"/>
                    <a:pt x="28587" y="91286"/>
                  </a:cubicBezTo>
                  <a:lnTo>
                    <a:pt x="28587" y="142950"/>
                  </a:lnTo>
                  <a:cubicBezTo>
                    <a:pt x="28624" y="174498"/>
                    <a:pt x="54189" y="200063"/>
                    <a:pt x="85737" y="200100"/>
                  </a:cubicBezTo>
                  <a:lnTo>
                    <a:pt x="186950" y="200100"/>
                  </a:lnTo>
                  <a:cubicBezTo>
                    <a:pt x="176134" y="190009"/>
                    <a:pt x="167297" y="177989"/>
                    <a:pt x="160889" y="16465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81" name="图形 28" descr="物联网 纯色填充">
              <a:extLst>
                <a:ext uri="{FF2B5EF4-FFF2-40B4-BE49-F238E27FC236}">
                  <a16:creationId xmlns:a16="http://schemas.microsoft.com/office/drawing/2014/main" id="{52DF4C18-7875-4BA9-8C6A-1B6698B8794D}"/>
                </a:ext>
              </a:extLst>
            </p:cNvPr>
            <p:cNvSpPr/>
            <p:nvPr/>
          </p:nvSpPr>
          <p:spPr>
            <a:xfrm>
              <a:off x="10692753" y="1931119"/>
              <a:ext cx="95273" cy="216654"/>
            </a:xfrm>
            <a:custGeom>
              <a:avLst/>
              <a:gdLst>
                <a:gd name="connsiteX0" fmla="*/ 28587 w 95273"/>
                <a:gd name="connsiteY0" fmla="*/ 91286 h 216654"/>
                <a:gd name="connsiteX1" fmla="*/ 28587 w 95273"/>
                <a:gd name="connsiteY1" fmla="*/ 209929 h 216654"/>
                <a:gd name="connsiteX2" fmla="*/ 66687 w 95273"/>
                <a:gd name="connsiteY2" fmla="*/ 216654 h 216654"/>
                <a:gd name="connsiteX3" fmla="*/ 66687 w 95273"/>
                <a:gd name="connsiteY3" fmla="*/ 91286 h 216654"/>
                <a:gd name="connsiteX4" fmla="*/ 91286 w 95273"/>
                <a:gd name="connsiteY4" fmla="*/ 28587 h 216654"/>
                <a:gd name="connsiteX5" fmla="*/ 28587 w 95273"/>
                <a:gd name="connsiteY5" fmla="*/ 3988 h 216654"/>
                <a:gd name="connsiteX6" fmla="*/ 3988 w 95273"/>
                <a:gd name="connsiteY6" fmla="*/ 66687 h 216654"/>
                <a:gd name="connsiteX7" fmla="*/ 28587 w 95273"/>
                <a:gd name="connsiteY7" fmla="*/ 91286 h 21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73" h="216654">
                  <a:moveTo>
                    <a:pt x="28587" y="91286"/>
                  </a:moveTo>
                  <a:lnTo>
                    <a:pt x="28587" y="209929"/>
                  </a:lnTo>
                  <a:cubicBezTo>
                    <a:pt x="41536" y="210402"/>
                    <a:pt x="54358" y="212665"/>
                    <a:pt x="66687" y="216654"/>
                  </a:cubicBezTo>
                  <a:lnTo>
                    <a:pt x="66687" y="91286"/>
                  </a:lnTo>
                  <a:cubicBezTo>
                    <a:pt x="90794" y="80765"/>
                    <a:pt x="101807" y="52694"/>
                    <a:pt x="91286" y="28587"/>
                  </a:cubicBezTo>
                  <a:cubicBezTo>
                    <a:pt x="80765" y="4480"/>
                    <a:pt x="52694" y="-6533"/>
                    <a:pt x="28587" y="3988"/>
                  </a:cubicBezTo>
                  <a:cubicBezTo>
                    <a:pt x="4480" y="14509"/>
                    <a:pt x="-6533" y="42580"/>
                    <a:pt x="3988" y="66687"/>
                  </a:cubicBezTo>
                  <a:cubicBezTo>
                    <a:pt x="8792" y="77695"/>
                    <a:pt x="17579" y="86482"/>
                    <a:pt x="28587" y="9128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82" name="图形 28" descr="物联网 纯色填充">
              <a:extLst>
                <a:ext uri="{FF2B5EF4-FFF2-40B4-BE49-F238E27FC236}">
                  <a16:creationId xmlns:a16="http://schemas.microsoft.com/office/drawing/2014/main" id="{23CD9AD6-6D28-46E0-83AA-41C31BD7E59C}"/>
                </a:ext>
              </a:extLst>
            </p:cNvPr>
            <p:cNvSpPr/>
            <p:nvPr/>
          </p:nvSpPr>
          <p:spPr>
            <a:xfrm>
              <a:off x="10883265" y="2007318"/>
              <a:ext cx="200037" cy="214577"/>
            </a:xfrm>
            <a:custGeom>
              <a:avLst/>
              <a:gdLst>
                <a:gd name="connsiteX0" fmla="*/ 31052 w 200037"/>
                <a:gd name="connsiteY0" fmla="*/ 209149 h 214577"/>
                <a:gd name="connsiteX1" fmla="*/ 38100 w 200037"/>
                <a:gd name="connsiteY1" fmla="*/ 214578 h 214577"/>
                <a:gd name="connsiteX2" fmla="*/ 38100 w 200037"/>
                <a:gd name="connsiteY2" fmla="*/ 181050 h 214577"/>
                <a:gd name="connsiteX3" fmla="*/ 57150 w 200037"/>
                <a:gd name="connsiteY3" fmla="*/ 162000 h 214577"/>
                <a:gd name="connsiteX4" fmla="*/ 114300 w 200037"/>
                <a:gd name="connsiteY4" fmla="*/ 162000 h 214577"/>
                <a:gd name="connsiteX5" fmla="*/ 171450 w 200037"/>
                <a:gd name="connsiteY5" fmla="*/ 104850 h 214577"/>
                <a:gd name="connsiteX6" fmla="*/ 171450 w 200037"/>
                <a:gd name="connsiteY6" fmla="*/ 91286 h 214577"/>
                <a:gd name="connsiteX7" fmla="*/ 196049 w 200037"/>
                <a:gd name="connsiteY7" fmla="*/ 28587 h 214577"/>
                <a:gd name="connsiteX8" fmla="*/ 133350 w 200037"/>
                <a:gd name="connsiteY8" fmla="*/ 3988 h 214577"/>
                <a:gd name="connsiteX9" fmla="*/ 108751 w 200037"/>
                <a:gd name="connsiteY9" fmla="*/ 66687 h 214577"/>
                <a:gd name="connsiteX10" fmla="*/ 133350 w 200037"/>
                <a:gd name="connsiteY10" fmla="*/ 91286 h 214577"/>
                <a:gd name="connsiteX11" fmla="*/ 133350 w 200037"/>
                <a:gd name="connsiteY11" fmla="*/ 104850 h 214577"/>
                <a:gd name="connsiteX12" fmla="*/ 114300 w 200037"/>
                <a:gd name="connsiteY12" fmla="*/ 123900 h 214577"/>
                <a:gd name="connsiteX13" fmla="*/ 57150 w 200037"/>
                <a:gd name="connsiteY13" fmla="*/ 123900 h 214577"/>
                <a:gd name="connsiteX14" fmla="*/ 0 w 200037"/>
                <a:gd name="connsiteY14" fmla="*/ 181050 h 214577"/>
                <a:gd name="connsiteX15" fmla="*/ 0 w 200037"/>
                <a:gd name="connsiteY15" fmla="*/ 193585 h 214577"/>
                <a:gd name="connsiteX16" fmla="*/ 31052 w 200037"/>
                <a:gd name="connsiteY16" fmla="*/ 209149 h 21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37" h="214577">
                  <a:moveTo>
                    <a:pt x="31052" y="209149"/>
                  </a:moveTo>
                  <a:cubicBezTo>
                    <a:pt x="33490" y="210863"/>
                    <a:pt x="35814" y="212711"/>
                    <a:pt x="38100" y="214578"/>
                  </a:cubicBezTo>
                  <a:lnTo>
                    <a:pt x="38100" y="181050"/>
                  </a:lnTo>
                  <a:cubicBezTo>
                    <a:pt x="38100" y="170529"/>
                    <a:pt x="46629" y="162000"/>
                    <a:pt x="57150" y="162000"/>
                  </a:cubicBezTo>
                  <a:lnTo>
                    <a:pt x="114300" y="162000"/>
                  </a:lnTo>
                  <a:cubicBezTo>
                    <a:pt x="145848" y="161963"/>
                    <a:pt x="171413" y="136398"/>
                    <a:pt x="171450" y="104850"/>
                  </a:cubicBezTo>
                  <a:lnTo>
                    <a:pt x="171450" y="91286"/>
                  </a:lnTo>
                  <a:cubicBezTo>
                    <a:pt x="195557" y="80765"/>
                    <a:pt x="206570" y="52694"/>
                    <a:pt x="196049" y="28587"/>
                  </a:cubicBezTo>
                  <a:cubicBezTo>
                    <a:pt x="185528" y="4480"/>
                    <a:pt x="157457" y="-6533"/>
                    <a:pt x="133350" y="3988"/>
                  </a:cubicBezTo>
                  <a:cubicBezTo>
                    <a:pt x="109243" y="14509"/>
                    <a:pt x="98230" y="42580"/>
                    <a:pt x="108751" y="66687"/>
                  </a:cubicBezTo>
                  <a:cubicBezTo>
                    <a:pt x="113555" y="77695"/>
                    <a:pt x="122342" y="86482"/>
                    <a:pt x="133350" y="91286"/>
                  </a:cubicBezTo>
                  <a:lnTo>
                    <a:pt x="133350" y="104850"/>
                  </a:lnTo>
                  <a:cubicBezTo>
                    <a:pt x="133350" y="115371"/>
                    <a:pt x="124821" y="123900"/>
                    <a:pt x="114300" y="123900"/>
                  </a:cubicBezTo>
                  <a:lnTo>
                    <a:pt x="57150" y="123900"/>
                  </a:lnTo>
                  <a:cubicBezTo>
                    <a:pt x="25600" y="123931"/>
                    <a:pt x="31" y="149500"/>
                    <a:pt x="0" y="181050"/>
                  </a:cubicBezTo>
                  <a:lnTo>
                    <a:pt x="0" y="193585"/>
                  </a:lnTo>
                  <a:cubicBezTo>
                    <a:pt x="11046" y="197250"/>
                    <a:pt x="21505" y="202493"/>
                    <a:pt x="31052" y="209149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83" name="图形 28" descr="物联网 纯色填充">
              <a:extLst>
                <a:ext uri="{FF2B5EF4-FFF2-40B4-BE49-F238E27FC236}">
                  <a16:creationId xmlns:a16="http://schemas.microsoft.com/office/drawing/2014/main" id="{84AFD14D-E952-41A4-945C-763DB316080C}"/>
                </a:ext>
              </a:extLst>
            </p:cNvPr>
            <p:cNvSpPr/>
            <p:nvPr/>
          </p:nvSpPr>
          <p:spPr>
            <a:xfrm>
              <a:off x="10464153" y="2488006"/>
              <a:ext cx="200036" cy="205262"/>
            </a:xfrm>
            <a:custGeom>
              <a:avLst/>
              <a:gdLst>
                <a:gd name="connsiteX0" fmla="*/ 161937 w 200036"/>
                <a:gd name="connsiteY0" fmla="*/ 0 h 205262"/>
                <a:gd name="connsiteX1" fmla="*/ 161937 w 200036"/>
                <a:gd name="connsiteY1" fmla="*/ 24213 h 205262"/>
                <a:gd name="connsiteX2" fmla="*/ 142887 w 200036"/>
                <a:gd name="connsiteY2" fmla="*/ 43263 h 205262"/>
                <a:gd name="connsiteX3" fmla="*/ 85737 w 200036"/>
                <a:gd name="connsiteY3" fmla="*/ 43263 h 205262"/>
                <a:gd name="connsiteX4" fmla="*/ 28587 w 200036"/>
                <a:gd name="connsiteY4" fmla="*/ 100413 h 205262"/>
                <a:gd name="connsiteX5" fmla="*/ 28587 w 200036"/>
                <a:gd name="connsiteY5" fmla="*/ 113976 h 205262"/>
                <a:gd name="connsiteX6" fmla="*/ 3988 w 200036"/>
                <a:gd name="connsiteY6" fmla="*/ 176675 h 205262"/>
                <a:gd name="connsiteX7" fmla="*/ 66687 w 200036"/>
                <a:gd name="connsiteY7" fmla="*/ 201274 h 205262"/>
                <a:gd name="connsiteX8" fmla="*/ 91286 w 200036"/>
                <a:gd name="connsiteY8" fmla="*/ 138575 h 205262"/>
                <a:gd name="connsiteX9" fmla="*/ 66687 w 200036"/>
                <a:gd name="connsiteY9" fmla="*/ 113976 h 205262"/>
                <a:gd name="connsiteX10" fmla="*/ 66687 w 200036"/>
                <a:gd name="connsiteY10" fmla="*/ 100413 h 205262"/>
                <a:gd name="connsiteX11" fmla="*/ 85737 w 200036"/>
                <a:gd name="connsiteY11" fmla="*/ 81363 h 205262"/>
                <a:gd name="connsiteX12" fmla="*/ 142887 w 200036"/>
                <a:gd name="connsiteY12" fmla="*/ 81363 h 205262"/>
                <a:gd name="connsiteX13" fmla="*/ 200037 w 200036"/>
                <a:gd name="connsiteY13" fmla="*/ 24213 h 205262"/>
                <a:gd name="connsiteX14" fmla="*/ 200037 w 200036"/>
                <a:gd name="connsiteY14" fmla="*/ 0 h 20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0036" h="205262">
                  <a:moveTo>
                    <a:pt x="161937" y="0"/>
                  </a:moveTo>
                  <a:lnTo>
                    <a:pt x="161937" y="24213"/>
                  </a:lnTo>
                  <a:cubicBezTo>
                    <a:pt x="161937" y="34734"/>
                    <a:pt x="153408" y="43263"/>
                    <a:pt x="142887" y="43263"/>
                  </a:cubicBezTo>
                  <a:lnTo>
                    <a:pt x="85737" y="43263"/>
                  </a:lnTo>
                  <a:cubicBezTo>
                    <a:pt x="54187" y="43294"/>
                    <a:pt x="28618" y="68863"/>
                    <a:pt x="28587" y="100413"/>
                  </a:cubicBezTo>
                  <a:lnTo>
                    <a:pt x="28587" y="113976"/>
                  </a:lnTo>
                  <a:cubicBezTo>
                    <a:pt x="4480" y="124497"/>
                    <a:pt x="-6533" y="152569"/>
                    <a:pt x="3988" y="176675"/>
                  </a:cubicBezTo>
                  <a:cubicBezTo>
                    <a:pt x="14509" y="200782"/>
                    <a:pt x="42580" y="211795"/>
                    <a:pt x="66687" y="201274"/>
                  </a:cubicBezTo>
                  <a:cubicBezTo>
                    <a:pt x="90794" y="190753"/>
                    <a:pt x="101807" y="162682"/>
                    <a:pt x="91286" y="138575"/>
                  </a:cubicBezTo>
                  <a:cubicBezTo>
                    <a:pt x="86482" y="127566"/>
                    <a:pt x="77695" y="118781"/>
                    <a:pt x="66687" y="113976"/>
                  </a:cubicBezTo>
                  <a:lnTo>
                    <a:pt x="66687" y="100413"/>
                  </a:lnTo>
                  <a:cubicBezTo>
                    <a:pt x="66687" y="89891"/>
                    <a:pt x="75216" y="81363"/>
                    <a:pt x="85737" y="81363"/>
                  </a:cubicBezTo>
                  <a:lnTo>
                    <a:pt x="142887" y="81363"/>
                  </a:lnTo>
                  <a:cubicBezTo>
                    <a:pt x="174435" y="81325"/>
                    <a:pt x="200000" y="55760"/>
                    <a:pt x="200037" y="24213"/>
                  </a:cubicBezTo>
                  <a:lnTo>
                    <a:pt x="200037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84" name="图形 28" descr="物联网 纯色填充">
              <a:extLst>
                <a:ext uri="{FF2B5EF4-FFF2-40B4-BE49-F238E27FC236}">
                  <a16:creationId xmlns:a16="http://schemas.microsoft.com/office/drawing/2014/main" id="{7DFCC8AA-F1E7-48E1-A5D7-8A8C6338C55B}"/>
                </a:ext>
              </a:extLst>
            </p:cNvPr>
            <p:cNvSpPr/>
            <p:nvPr/>
          </p:nvSpPr>
          <p:spPr>
            <a:xfrm>
              <a:off x="11011957" y="2283618"/>
              <a:ext cx="185707" cy="95262"/>
            </a:xfrm>
            <a:custGeom>
              <a:avLst/>
              <a:gdLst>
                <a:gd name="connsiteX0" fmla="*/ 138008 w 185707"/>
                <a:gd name="connsiteY0" fmla="*/ 0 h 95262"/>
                <a:gd name="connsiteX1" fmla="*/ 94421 w 185707"/>
                <a:gd name="connsiteY1" fmla="*/ 28575 h 95262"/>
                <a:gd name="connsiteX2" fmla="*/ 0 w 185707"/>
                <a:gd name="connsiteY2" fmla="*/ 28575 h 95262"/>
                <a:gd name="connsiteX3" fmla="*/ 26337 w 185707"/>
                <a:gd name="connsiteY3" fmla="*/ 66675 h 95262"/>
                <a:gd name="connsiteX4" fmla="*/ 94421 w 185707"/>
                <a:gd name="connsiteY4" fmla="*/ 66675 h 95262"/>
                <a:gd name="connsiteX5" fmla="*/ 157121 w 185707"/>
                <a:gd name="connsiteY5" fmla="*/ 91274 h 95262"/>
                <a:gd name="connsiteX6" fmla="*/ 181720 w 185707"/>
                <a:gd name="connsiteY6" fmla="*/ 28575 h 95262"/>
                <a:gd name="connsiteX7" fmla="*/ 138008 w 185707"/>
                <a:gd name="connsiteY7" fmla="*/ 0 h 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707" h="95262">
                  <a:moveTo>
                    <a:pt x="138008" y="0"/>
                  </a:moveTo>
                  <a:cubicBezTo>
                    <a:pt x="119094" y="25"/>
                    <a:pt x="101987" y="11240"/>
                    <a:pt x="94421" y="28575"/>
                  </a:cubicBezTo>
                  <a:lnTo>
                    <a:pt x="0" y="28575"/>
                  </a:lnTo>
                  <a:cubicBezTo>
                    <a:pt x="11595" y="39078"/>
                    <a:pt x="20608" y="52117"/>
                    <a:pt x="26337" y="66675"/>
                  </a:cubicBezTo>
                  <a:lnTo>
                    <a:pt x="94421" y="66675"/>
                  </a:lnTo>
                  <a:cubicBezTo>
                    <a:pt x="104943" y="90782"/>
                    <a:pt x="133014" y="101795"/>
                    <a:pt x="157121" y="91274"/>
                  </a:cubicBezTo>
                  <a:cubicBezTo>
                    <a:pt x="181227" y="80753"/>
                    <a:pt x="192240" y="52682"/>
                    <a:pt x="181720" y="28575"/>
                  </a:cubicBezTo>
                  <a:cubicBezTo>
                    <a:pt x="174136" y="11199"/>
                    <a:pt x="156967" y="-25"/>
                    <a:pt x="138008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85" name="图形 28" descr="物联网 纯色填充">
              <a:extLst>
                <a:ext uri="{FF2B5EF4-FFF2-40B4-BE49-F238E27FC236}">
                  <a16:creationId xmlns:a16="http://schemas.microsoft.com/office/drawing/2014/main" id="{F223ED2D-C4C1-433E-B578-8376AACE945F}"/>
                </a:ext>
              </a:extLst>
            </p:cNvPr>
            <p:cNvSpPr/>
            <p:nvPr/>
          </p:nvSpPr>
          <p:spPr>
            <a:xfrm>
              <a:off x="10921365" y="2486567"/>
              <a:ext cx="190574" cy="149487"/>
            </a:xfrm>
            <a:custGeom>
              <a:avLst/>
              <a:gdLst>
                <a:gd name="connsiteX0" fmla="*/ 142875 w 190574"/>
                <a:gd name="connsiteY0" fmla="*/ 54226 h 149487"/>
                <a:gd name="connsiteX1" fmla="*/ 99289 w 190574"/>
                <a:gd name="connsiteY1" fmla="*/ 82801 h 149487"/>
                <a:gd name="connsiteX2" fmla="*/ 57150 w 190574"/>
                <a:gd name="connsiteY2" fmla="*/ 82801 h 149487"/>
                <a:gd name="connsiteX3" fmla="*/ 38100 w 190574"/>
                <a:gd name="connsiteY3" fmla="*/ 63751 h 149487"/>
                <a:gd name="connsiteX4" fmla="*/ 38100 w 190574"/>
                <a:gd name="connsiteY4" fmla="*/ 0 h 149487"/>
                <a:gd name="connsiteX5" fmla="*/ 21631 w 190574"/>
                <a:gd name="connsiteY5" fmla="*/ 1438 h 149487"/>
                <a:gd name="connsiteX6" fmla="*/ 0 w 190574"/>
                <a:gd name="connsiteY6" fmla="*/ 1438 h 149487"/>
                <a:gd name="connsiteX7" fmla="*/ 0 w 190574"/>
                <a:gd name="connsiteY7" fmla="*/ 63751 h 149487"/>
                <a:gd name="connsiteX8" fmla="*/ 57150 w 190574"/>
                <a:gd name="connsiteY8" fmla="*/ 120901 h 149487"/>
                <a:gd name="connsiteX9" fmla="*/ 99289 w 190574"/>
                <a:gd name="connsiteY9" fmla="*/ 120901 h 149487"/>
                <a:gd name="connsiteX10" fmla="*/ 161988 w 190574"/>
                <a:gd name="connsiteY10" fmla="*/ 145500 h 149487"/>
                <a:gd name="connsiteX11" fmla="*/ 186587 w 190574"/>
                <a:gd name="connsiteY11" fmla="*/ 82801 h 149487"/>
                <a:gd name="connsiteX12" fmla="*/ 142875 w 190574"/>
                <a:gd name="connsiteY12" fmla="*/ 54226 h 14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74" h="149487">
                  <a:moveTo>
                    <a:pt x="142875" y="54226"/>
                  </a:moveTo>
                  <a:cubicBezTo>
                    <a:pt x="123961" y="54251"/>
                    <a:pt x="106854" y="65466"/>
                    <a:pt x="99289" y="82801"/>
                  </a:cubicBezTo>
                  <a:lnTo>
                    <a:pt x="57150" y="82801"/>
                  </a:lnTo>
                  <a:cubicBezTo>
                    <a:pt x="46629" y="82801"/>
                    <a:pt x="38100" y="74272"/>
                    <a:pt x="38100" y="63751"/>
                  </a:cubicBezTo>
                  <a:lnTo>
                    <a:pt x="38100" y="0"/>
                  </a:lnTo>
                  <a:cubicBezTo>
                    <a:pt x="32658" y="924"/>
                    <a:pt x="27151" y="1405"/>
                    <a:pt x="21631" y="1438"/>
                  </a:cubicBezTo>
                  <a:lnTo>
                    <a:pt x="0" y="1438"/>
                  </a:lnTo>
                  <a:lnTo>
                    <a:pt x="0" y="63751"/>
                  </a:lnTo>
                  <a:cubicBezTo>
                    <a:pt x="37" y="95299"/>
                    <a:pt x="25602" y="120864"/>
                    <a:pt x="57150" y="120901"/>
                  </a:cubicBezTo>
                  <a:lnTo>
                    <a:pt x="99289" y="120901"/>
                  </a:lnTo>
                  <a:cubicBezTo>
                    <a:pt x="109810" y="145008"/>
                    <a:pt x="137881" y="156020"/>
                    <a:pt x="161988" y="145500"/>
                  </a:cubicBezTo>
                  <a:cubicBezTo>
                    <a:pt x="186095" y="134979"/>
                    <a:pt x="197108" y="106908"/>
                    <a:pt x="186587" y="82801"/>
                  </a:cubicBezTo>
                  <a:cubicBezTo>
                    <a:pt x="179003" y="65424"/>
                    <a:pt x="161835" y="54201"/>
                    <a:pt x="142875" y="5422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86" name="图形 28" descr="物联网 纯色填充">
              <a:extLst>
                <a:ext uri="{FF2B5EF4-FFF2-40B4-BE49-F238E27FC236}">
                  <a16:creationId xmlns:a16="http://schemas.microsoft.com/office/drawing/2014/main" id="{B4FB7CE8-ED40-420E-91DA-AFEEDDEDEBFF}"/>
                </a:ext>
              </a:extLst>
            </p:cNvPr>
            <p:cNvSpPr/>
            <p:nvPr/>
          </p:nvSpPr>
          <p:spPr>
            <a:xfrm>
              <a:off x="10740378" y="2488006"/>
              <a:ext cx="95273" cy="233837"/>
            </a:xfrm>
            <a:custGeom>
              <a:avLst/>
              <a:gdLst>
                <a:gd name="connsiteX0" fmla="*/ 66687 w 95273"/>
                <a:gd name="connsiteY0" fmla="*/ 142551 h 233837"/>
                <a:gd name="connsiteX1" fmla="*/ 66687 w 95273"/>
                <a:gd name="connsiteY1" fmla="*/ 0 h 233837"/>
                <a:gd name="connsiteX2" fmla="*/ 28587 w 95273"/>
                <a:gd name="connsiteY2" fmla="*/ 0 h 233837"/>
                <a:gd name="connsiteX3" fmla="*/ 28587 w 95273"/>
                <a:gd name="connsiteY3" fmla="*/ 142551 h 233837"/>
                <a:gd name="connsiteX4" fmla="*/ 3988 w 95273"/>
                <a:gd name="connsiteY4" fmla="*/ 205250 h 233837"/>
                <a:gd name="connsiteX5" fmla="*/ 66687 w 95273"/>
                <a:gd name="connsiteY5" fmla="*/ 229849 h 233837"/>
                <a:gd name="connsiteX6" fmla="*/ 91286 w 95273"/>
                <a:gd name="connsiteY6" fmla="*/ 167150 h 233837"/>
                <a:gd name="connsiteX7" fmla="*/ 66687 w 95273"/>
                <a:gd name="connsiteY7" fmla="*/ 142551 h 23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73" h="233837">
                  <a:moveTo>
                    <a:pt x="66687" y="142551"/>
                  </a:moveTo>
                  <a:lnTo>
                    <a:pt x="66687" y="0"/>
                  </a:lnTo>
                  <a:lnTo>
                    <a:pt x="28587" y="0"/>
                  </a:lnTo>
                  <a:lnTo>
                    <a:pt x="28587" y="142551"/>
                  </a:lnTo>
                  <a:cubicBezTo>
                    <a:pt x="4480" y="153072"/>
                    <a:pt x="-6533" y="181144"/>
                    <a:pt x="3988" y="205250"/>
                  </a:cubicBezTo>
                  <a:cubicBezTo>
                    <a:pt x="14509" y="229357"/>
                    <a:pt x="42580" y="240370"/>
                    <a:pt x="66687" y="229849"/>
                  </a:cubicBezTo>
                  <a:cubicBezTo>
                    <a:pt x="90794" y="219328"/>
                    <a:pt x="101807" y="191257"/>
                    <a:pt x="91286" y="167150"/>
                  </a:cubicBezTo>
                  <a:cubicBezTo>
                    <a:pt x="86482" y="156141"/>
                    <a:pt x="77695" y="147356"/>
                    <a:pt x="66687" y="142551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87" name="图形 28" descr="物联网 纯色填充">
              <a:extLst>
                <a:ext uri="{FF2B5EF4-FFF2-40B4-BE49-F238E27FC236}">
                  <a16:creationId xmlns:a16="http://schemas.microsoft.com/office/drawing/2014/main" id="{DA7307A7-B994-4972-857F-30FF917A4975}"/>
                </a:ext>
              </a:extLst>
            </p:cNvPr>
            <p:cNvSpPr/>
            <p:nvPr/>
          </p:nvSpPr>
          <p:spPr>
            <a:xfrm>
              <a:off x="10499077" y="2169306"/>
              <a:ext cx="517446" cy="290139"/>
            </a:xfrm>
            <a:custGeom>
              <a:avLst/>
              <a:gdLst>
                <a:gd name="connsiteX0" fmla="*/ 443919 w 517446"/>
                <a:gd name="connsiteY0" fmla="*/ 144754 h 290139"/>
                <a:gd name="connsiteX1" fmla="*/ 437785 w 517446"/>
                <a:gd name="connsiteY1" fmla="*/ 145059 h 290139"/>
                <a:gd name="connsiteX2" fmla="*/ 437785 w 517446"/>
                <a:gd name="connsiteY2" fmla="*/ 144754 h 290139"/>
                <a:gd name="connsiteX3" fmla="*/ 398885 w 517446"/>
                <a:gd name="connsiteY3" fmla="*/ 70574 h 290139"/>
                <a:gd name="connsiteX4" fmla="*/ 315065 w 517446"/>
                <a:gd name="connsiteY4" fmla="*/ 59144 h 290139"/>
                <a:gd name="connsiteX5" fmla="*/ 191183 w 517446"/>
                <a:gd name="connsiteY5" fmla="*/ 3051 h 290139"/>
                <a:gd name="connsiteX6" fmla="*/ 106477 w 517446"/>
                <a:gd name="connsiteY6" fmla="*/ 108407 h 290139"/>
                <a:gd name="connsiteX7" fmla="*/ 106477 w 517446"/>
                <a:gd name="connsiteY7" fmla="*/ 109360 h 290139"/>
                <a:gd name="connsiteX8" fmla="*/ 18371 w 517446"/>
                <a:gd name="connsiteY8" fmla="*/ 144602 h 290139"/>
                <a:gd name="connsiteX9" fmla="*/ 8846 w 517446"/>
                <a:gd name="connsiteY9" fmla="*/ 237947 h 290139"/>
                <a:gd name="connsiteX10" fmla="*/ 88065 w 517446"/>
                <a:gd name="connsiteY10" fmla="*/ 289830 h 290139"/>
                <a:gd name="connsiteX11" fmla="*/ 117488 w 517446"/>
                <a:gd name="connsiteY11" fmla="*/ 290135 h 290139"/>
                <a:gd name="connsiteX12" fmla="*/ 443919 w 517446"/>
                <a:gd name="connsiteY12" fmla="*/ 290135 h 290139"/>
                <a:gd name="connsiteX13" fmla="*/ 517442 w 517446"/>
                <a:gd name="connsiteY13" fmla="*/ 218277 h 290139"/>
                <a:gd name="connsiteX14" fmla="*/ 445583 w 517446"/>
                <a:gd name="connsiteY14" fmla="*/ 144754 h 290139"/>
                <a:gd name="connsiteX15" fmla="*/ 443919 w 517446"/>
                <a:gd name="connsiteY15" fmla="*/ 144754 h 2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17446" h="290139">
                  <a:moveTo>
                    <a:pt x="443919" y="144754"/>
                  </a:moveTo>
                  <a:cubicBezTo>
                    <a:pt x="441869" y="144702"/>
                    <a:pt x="439820" y="144804"/>
                    <a:pt x="437785" y="145059"/>
                  </a:cubicBezTo>
                  <a:lnTo>
                    <a:pt x="437785" y="144754"/>
                  </a:lnTo>
                  <a:cubicBezTo>
                    <a:pt x="437733" y="115154"/>
                    <a:pt x="423204" y="87449"/>
                    <a:pt x="398885" y="70574"/>
                  </a:cubicBezTo>
                  <a:cubicBezTo>
                    <a:pt x="374392" y="53549"/>
                    <a:pt x="343222" y="49299"/>
                    <a:pt x="315065" y="59144"/>
                  </a:cubicBezTo>
                  <a:cubicBezTo>
                    <a:pt x="291420" y="14356"/>
                    <a:pt x="240440" y="-8727"/>
                    <a:pt x="191183" y="3051"/>
                  </a:cubicBezTo>
                  <a:cubicBezTo>
                    <a:pt x="142017" y="14412"/>
                    <a:pt x="107014" y="57948"/>
                    <a:pt x="106477" y="108407"/>
                  </a:cubicBezTo>
                  <a:lnTo>
                    <a:pt x="106477" y="109360"/>
                  </a:lnTo>
                  <a:cubicBezTo>
                    <a:pt x="72863" y="104024"/>
                    <a:pt x="39031" y="117556"/>
                    <a:pt x="18371" y="144602"/>
                  </a:cubicBezTo>
                  <a:cubicBezTo>
                    <a:pt x="-2077" y="171462"/>
                    <a:pt x="-5755" y="207511"/>
                    <a:pt x="8846" y="237947"/>
                  </a:cubicBezTo>
                  <a:cubicBezTo>
                    <a:pt x="23656" y="268534"/>
                    <a:pt x="54108" y="288478"/>
                    <a:pt x="88065" y="289830"/>
                  </a:cubicBezTo>
                  <a:lnTo>
                    <a:pt x="117488" y="290135"/>
                  </a:lnTo>
                  <a:lnTo>
                    <a:pt x="443919" y="290135"/>
                  </a:lnTo>
                  <a:cubicBezTo>
                    <a:pt x="484065" y="290594"/>
                    <a:pt x="516982" y="258422"/>
                    <a:pt x="517442" y="218277"/>
                  </a:cubicBezTo>
                  <a:cubicBezTo>
                    <a:pt x="517901" y="178131"/>
                    <a:pt x="485729" y="145214"/>
                    <a:pt x="445583" y="144754"/>
                  </a:cubicBezTo>
                  <a:cubicBezTo>
                    <a:pt x="445029" y="144748"/>
                    <a:pt x="444473" y="144748"/>
                    <a:pt x="443919" y="14475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E25B0D8B-0C6D-4E3C-92C0-DBCF35B366C1}"/>
              </a:ext>
            </a:extLst>
          </p:cNvPr>
          <p:cNvGrpSpPr/>
          <p:nvPr/>
        </p:nvGrpSpPr>
        <p:grpSpPr>
          <a:xfrm>
            <a:off x="1199066" y="3057525"/>
            <a:ext cx="465572" cy="752475"/>
            <a:chOff x="1199066" y="3057525"/>
            <a:chExt cx="465572" cy="752475"/>
          </a:xfrm>
          <a:solidFill>
            <a:srgbClr val="FFFFFF"/>
          </a:solidFill>
        </p:grpSpPr>
        <p:sp>
          <p:nvSpPr>
            <p:cNvPr id="89" name="图形 30" descr="老鼠 纯色填充">
              <a:extLst>
                <a:ext uri="{FF2B5EF4-FFF2-40B4-BE49-F238E27FC236}">
                  <a16:creationId xmlns:a16="http://schemas.microsoft.com/office/drawing/2014/main" id="{9B6B6FC4-D870-4D3E-8FDF-586F6E01D035}"/>
                </a:ext>
              </a:extLst>
            </p:cNvPr>
            <p:cNvSpPr/>
            <p:nvPr/>
          </p:nvSpPr>
          <p:spPr>
            <a:xfrm>
              <a:off x="1403977" y="3200400"/>
              <a:ext cx="57164" cy="142875"/>
            </a:xfrm>
            <a:custGeom>
              <a:avLst/>
              <a:gdLst>
                <a:gd name="connsiteX0" fmla="*/ 28582 w 57164"/>
                <a:gd name="connsiteY0" fmla="*/ 0 h 142875"/>
                <a:gd name="connsiteX1" fmla="*/ 7 w 57164"/>
                <a:gd name="connsiteY1" fmla="*/ 29880 h 142875"/>
                <a:gd name="connsiteX2" fmla="*/ 7 w 57164"/>
                <a:gd name="connsiteY2" fmla="*/ 114300 h 142875"/>
                <a:gd name="connsiteX3" fmla="*/ 28582 w 57164"/>
                <a:gd name="connsiteY3" fmla="*/ 142875 h 142875"/>
                <a:gd name="connsiteX4" fmla="*/ 57157 w 57164"/>
                <a:gd name="connsiteY4" fmla="*/ 114300 h 142875"/>
                <a:gd name="connsiteX5" fmla="*/ 57157 w 57164"/>
                <a:gd name="connsiteY5" fmla="*/ 29880 h 142875"/>
                <a:gd name="connsiteX6" fmla="*/ 28582 w 57164"/>
                <a:gd name="connsiteY6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64" h="142875">
                  <a:moveTo>
                    <a:pt x="28582" y="0"/>
                  </a:moveTo>
                  <a:cubicBezTo>
                    <a:pt x="12442" y="364"/>
                    <a:pt x="-349" y="13740"/>
                    <a:pt x="7" y="29880"/>
                  </a:cubicBezTo>
                  <a:lnTo>
                    <a:pt x="7" y="114300"/>
                  </a:lnTo>
                  <a:cubicBezTo>
                    <a:pt x="7" y="130082"/>
                    <a:pt x="12800" y="142875"/>
                    <a:pt x="28582" y="142875"/>
                  </a:cubicBezTo>
                  <a:cubicBezTo>
                    <a:pt x="44364" y="142875"/>
                    <a:pt x="57157" y="130082"/>
                    <a:pt x="57157" y="114300"/>
                  </a:cubicBezTo>
                  <a:lnTo>
                    <a:pt x="57157" y="29880"/>
                  </a:lnTo>
                  <a:cubicBezTo>
                    <a:pt x="57513" y="13740"/>
                    <a:pt x="44722" y="364"/>
                    <a:pt x="28582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90" name="图形 30" descr="老鼠 纯色填充">
              <a:extLst>
                <a:ext uri="{FF2B5EF4-FFF2-40B4-BE49-F238E27FC236}">
                  <a16:creationId xmlns:a16="http://schemas.microsoft.com/office/drawing/2014/main" id="{9F822EC5-822F-4E8F-8F78-358B32F94C57}"/>
                </a:ext>
              </a:extLst>
            </p:cNvPr>
            <p:cNvSpPr/>
            <p:nvPr/>
          </p:nvSpPr>
          <p:spPr>
            <a:xfrm>
              <a:off x="1199066" y="3057525"/>
              <a:ext cx="465572" cy="752475"/>
            </a:xfrm>
            <a:custGeom>
              <a:avLst/>
              <a:gdLst>
                <a:gd name="connsiteX0" fmla="*/ 463998 w 465572"/>
                <a:gd name="connsiteY0" fmla="*/ 502320 h 752475"/>
                <a:gd name="connsiteX1" fmla="*/ 453111 w 465572"/>
                <a:gd name="connsiteY1" fmla="*/ 348615 h 752475"/>
                <a:gd name="connsiteX2" fmla="*/ 457788 w 465572"/>
                <a:gd name="connsiteY2" fmla="*/ 231800 h 752475"/>
                <a:gd name="connsiteX3" fmla="*/ 261936 w 465572"/>
                <a:gd name="connsiteY3" fmla="*/ 920 h 752475"/>
                <a:gd name="connsiteX4" fmla="*/ 253619 w 465572"/>
                <a:gd name="connsiteY4" fmla="*/ 400 h 752475"/>
                <a:gd name="connsiteX5" fmla="*/ 232807 w 465572"/>
                <a:gd name="connsiteY5" fmla="*/ 0 h 752475"/>
                <a:gd name="connsiteX6" fmla="*/ 211995 w 465572"/>
                <a:gd name="connsiteY6" fmla="*/ 400 h 752475"/>
                <a:gd name="connsiteX7" fmla="*/ 7310 w 465572"/>
                <a:gd name="connsiteY7" fmla="*/ 223486 h 752475"/>
                <a:gd name="connsiteX8" fmla="*/ 7827 w 465572"/>
                <a:gd name="connsiteY8" fmla="*/ 231772 h 752475"/>
                <a:gd name="connsiteX9" fmla="*/ 12513 w 465572"/>
                <a:gd name="connsiteY9" fmla="*/ 348615 h 752475"/>
                <a:gd name="connsiteX10" fmla="*/ 1588 w 465572"/>
                <a:gd name="connsiteY10" fmla="*/ 502349 h 752475"/>
                <a:gd name="connsiteX11" fmla="*/ 197195 w 465572"/>
                <a:gd name="connsiteY11" fmla="*/ 750789 h 752475"/>
                <a:gd name="connsiteX12" fmla="*/ 214072 w 465572"/>
                <a:gd name="connsiteY12" fmla="*/ 752151 h 752475"/>
                <a:gd name="connsiteX13" fmla="*/ 232807 w 465572"/>
                <a:gd name="connsiteY13" fmla="*/ 752475 h 752475"/>
                <a:gd name="connsiteX14" fmla="*/ 251562 w 465572"/>
                <a:gd name="connsiteY14" fmla="*/ 752151 h 752475"/>
                <a:gd name="connsiteX15" fmla="*/ 465364 w 465572"/>
                <a:gd name="connsiteY15" fmla="*/ 519202 h 752475"/>
                <a:gd name="connsiteX16" fmla="*/ 463998 w 465572"/>
                <a:gd name="connsiteY16" fmla="*/ 502320 h 752475"/>
                <a:gd name="connsiteX17" fmla="*/ 300168 w 465572"/>
                <a:gd name="connsiteY17" fmla="*/ 257175 h 752475"/>
                <a:gd name="connsiteX18" fmla="*/ 252543 w 465572"/>
                <a:gd name="connsiteY18" fmla="*/ 322297 h 752475"/>
                <a:gd name="connsiteX19" fmla="*/ 252543 w 465572"/>
                <a:gd name="connsiteY19" fmla="*/ 466725 h 752475"/>
                <a:gd name="connsiteX20" fmla="*/ 233493 w 465572"/>
                <a:gd name="connsiteY20" fmla="*/ 485775 h 752475"/>
                <a:gd name="connsiteX21" fmla="*/ 214443 w 465572"/>
                <a:gd name="connsiteY21" fmla="*/ 466725 h 752475"/>
                <a:gd name="connsiteX22" fmla="*/ 214443 w 465572"/>
                <a:gd name="connsiteY22" fmla="*/ 322297 h 752475"/>
                <a:gd name="connsiteX23" fmla="*/ 166818 w 465572"/>
                <a:gd name="connsiteY23" fmla="*/ 257175 h 752475"/>
                <a:gd name="connsiteX24" fmla="*/ 166818 w 465572"/>
                <a:gd name="connsiteY24" fmla="*/ 172764 h 752475"/>
                <a:gd name="connsiteX25" fmla="*/ 214443 w 465572"/>
                <a:gd name="connsiteY25" fmla="*/ 107632 h 752475"/>
                <a:gd name="connsiteX26" fmla="*/ 214443 w 465572"/>
                <a:gd name="connsiteY26" fmla="*/ 57150 h 752475"/>
                <a:gd name="connsiteX27" fmla="*/ 233493 w 465572"/>
                <a:gd name="connsiteY27" fmla="*/ 38100 h 752475"/>
                <a:gd name="connsiteX28" fmla="*/ 252543 w 465572"/>
                <a:gd name="connsiteY28" fmla="*/ 57150 h 752475"/>
                <a:gd name="connsiteX29" fmla="*/ 252543 w 465572"/>
                <a:gd name="connsiteY29" fmla="*/ 107632 h 752475"/>
                <a:gd name="connsiteX30" fmla="*/ 300168 w 465572"/>
                <a:gd name="connsiteY30" fmla="*/ 172764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65572" h="752475">
                  <a:moveTo>
                    <a:pt x="463998" y="502320"/>
                  </a:moveTo>
                  <a:cubicBezTo>
                    <a:pt x="457606" y="451318"/>
                    <a:pt x="453971" y="400009"/>
                    <a:pt x="453111" y="348615"/>
                  </a:cubicBezTo>
                  <a:cubicBezTo>
                    <a:pt x="453111" y="306705"/>
                    <a:pt x="455016" y="267214"/>
                    <a:pt x="457788" y="231800"/>
                  </a:cubicBezTo>
                  <a:cubicBezTo>
                    <a:pt x="467460" y="113962"/>
                    <a:pt x="379774" y="10593"/>
                    <a:pt x="261936" y="920"/>
                  </a:cubicBezTo>
                  <a:cubicBezTo>
                    <a:pt x="259167" y="693"/>
                    <a:pt x="256395" y="519"/>
                    <a:pt x="253619" y="400"/>
                  </a:cubicBezTo>
                  <a:cubicBezTo>
                    <a:pt x="246812" y="133"/>
                    <a:pt x="239875" y="0"/>
                    <a:pt x="232807" y="0"/>
                  </a:cubicBezTo>
                  <a:cubicBezTo>
                    <a:pt x="225740" y="0"/>
                    <a:pt x="218803" y="133"/>
                    <a:pt x="211995" y="400"/>
                  </a:cubicBezTo>
                  <a:cubicBezTo>
                    <a:pt x="93869" y="5481"/>
                    <a:pt x="2228" y="105361"/>
                    <a:pt x="7310" y="223486"/>
                  </a:cubicBezTo>
                  <a:cubicBezTo>
                    <a:pt x="7429" y="226251"/>
                    <a:pt x="7601" y="229013"/>
                    <a:pt x="7827" y="231772"/>
                  </a:cubicBezTo>
                  <a:cubicBezTo>
                    <a:pt x="10608" y="267186"/>
                    <a:pt x="12513" y="306705"/>
                    <a:pt x="12513" y="348615"/>
                  </a:cubicBezTo>
                  <a:cubicBezTo>
                    <a:pt x="11642" y="400019"/>
                    <a:pt x="7994" y="451338"/>
                    <a:pt x="1588" y="502349"/>
                  </a:cubicBezTo>
                  <a:cubicBezTo>
                    <a:pt x="-13002" y="624969"/>
                    <a:pt x="74575" y="736200"/>
                    <a:pt x="197195" y="750789"/>
                  </a:cubicBezTo>
                  <a:cubicBezTo>
                    <a:pt x="202802" y="751456"/>
                    <a:pt x="208431" y="751910"/>
                    <a:pt x="214072" y="752151"/>
                  </a:cubicBezTo>
                  <a:cubicBezTo>
                    <a:pt x="220206" y="752361"/>
                    <a:pt x="226451" y="752468"/>
                    <a:pt x="232807" y="752475"/>
                  </a:cubicBezTo>
                  <a:cubicBezTo>
                    <a:pt x="239163" y="752482"/>
                    <a:pt x="245416" y="752373"/>
                    <a:pt x="251562" y="752151"/>
                  </a:cubicBezTo>
                  <a:cubicBezTo>
                    <a:pt x="374929" y="746864"/>
                    <a:pt x="470651" y="642569"/>
                    <a:pt x="465364" y="519202"/>
                  </a:cubicBezTo>
                  <a:cubicBezTo>
                    <a:pt x="465122" y="513559"/>
                    <a:pt x="464667" y="507928"/>
                    <a:pt x="463998" y="502320"/>
                  </a:cubicBezTo>
                  <a:close/>
                  <a:moveTo>
                    <a:pt x="300168" y="257175"/>
                  </a:moveTo>
                  <a:cubicBezTo>
                    <a:pt x="300304" y="286982"/>
                    <a:pt x="280989" y="313393"/>
                    <a:pt x="252543" y="322297"/>
                  </a:cubicBezTo>
                  <a:lnTo>
                    <a:pt x="252543" y="466725"/>
                  </a:lnTo>
                  <a:cubicBezTo>
                    <a:pt x="252543" y="477246"/>
                    <a:pt x="244014" y="485775"/>
                    <a:pt x="233493" y="485775"/>
                  </a:cubicBezTo>
                  <a:cubicBezTo>
                    <a:pt x="222972" y="485775"/>
                    <a:pt x="214443" y="477246"/>
                    <a:pt x="214443" y="466725"/>
                  </a:cubicBezTo>
                  <a:lnTo>
                    <a:pt x="214443" y="322297"/>
                  </a:lnTo>
                  <a:cubicBezTo>
                    <a:pt x="186001" y="313388"/>
                    <a:pt x="166689" y="286980"/>
                    <a:pt x="166818" y="257175"/>
                  </a:cubicBezTo>
                  <a:lnTo>
                    <a:pt x="166818" y="172764"/>
                  </a:lnTo>
                  <a:cubicBezTo>
                    <a:pt x="166678" y="142954"/>
                    <a:pt x="185994" y="116537"/>
                    <a:pt x="214443" y="107632"/>
                  </a:cubicBezTo>
                  <a:lnTo>
                    <a:pt x="214443" y="57150"/>
                  </a:lnTo>
                  <a:cubicBezTo>
                    <a:pt x="214443" y="46629"/>
                    <a:pt x="222972" y="38100"/>
                    <a:pt x="233493" y="38100"/>
                  </a:cubicBezTo>
                  <a:cubicBezTo>
                    <a:pt x="244014" y="38100"/>
                    <a:pt x="252543" y="46629"/>
                    <a:pt x="252543" y="57150"/>
                  </a:cubicBezTo>
                  <a:lnTo>
                    <a:pt x="252543" y="107632"/>
                  </a:lnTo>
                  <a:cubicBezTo>
                    <a:pt x="280989" y="116543"/>
                    <a:pt x="300302" y="142956"/>
                    <a:pt x="300168" y="17276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C1402530-6399-4761-B57F-ECB352F6A5C9}"/>
              </a:ext>
            </a:extLst>
          </p:cNvPr>
          <p:cNvGrpSpPr/>
          <p:nvPr/>
        </p:nvGrpSpPr>
        <p:grpSpPr>
          <a:xfrm>
            <a:off x="2606094" y="3105138"/>
            <a:ext cx="762000" cy="647700"/>
            <a:chOff x="2606094" y="3105138"/>
            <a:chExt cx="762000" cy="647700"/>
          </a:xfrm>
          <a:solidFill>
            <a:srgbClr val="FFFFFF"/>
          </a:solidFill>
        </p:grpSpPr>
        <p:sp>
          <p:nvSpPr>
            <p:cNvPr id="92" name="图形 32" descr="联机会议 纯色填充">
              <a:extLst>
                <a:ext uri="{FF2B5EF4-FFF2-40B4-BE49-F238E27FC236}">
                  <a16:creationId xmlns:a16="http://schemas.microsoft.com/office/drawing/2014/main" id="{9759BC90-6B34-461B-88CC-D26E015260A0}"/>
                </a:ext>
              </a:extLst>
            </p:cNvPr>
            <p:cNvSpPr/>
            <p:nvPr/>
          </p:nvSpPr>
          <p:spPr>
            <a:xfrm>
              <a:off x="2606094" y="3105138"/>
              <a:ext cx="762000" cy="647700"/>
            </a:xfrm>
            <a:custGeom>
              <a:avLst/>
              <a:gdLst>
                <a:gd name="connsiteX0" fmla="*/ 723900 w 762000"/>
                <a:gd name="connsiteY0" fmla="*/ 0 h 647700"/>
                <a:gd name="connsiteX1" fmla="*/ 38100 w 762000"/>
                <a:gd name="connsiteY1" fmla="*/ 0 h 647700"/>
                <a:gd name="connsiteX2" fmla="*/ 0 w 762000"/>
                <a:gd name="connsiteY2" fmla="*/ 38100 h 647700"/>
                <a:gd name="connsiteX3" fmla="*/ 0 w 762000"/>
                <a:gd name="connsiteY3" fmla="*/ 495300 h 647700"/>
                <a:gd name="connsiteX4" fmla="*/ 38100 w 762000"/>
                <a:gd name="connsiteY4" fmla="*/ 533400 h 647700"/>
                <a:gd name="connsiteX5" fmla="*/ 304800 w 762000"/>
                <a:gd name="connsiteY5" fmla="*/ 533400 h 647700"/>
                <a:gd name="connsiteX6" fmla="*/ 304800 w 762000"/>
                <a:gd name="connsiteY6" fmla="*/ 590550 h 647700"/>
                <a:gd name="connsiteX7" fmla="*/ 209550 w 762000"/>
                <a:gd name="connsiteY7" fmla="*/ 590550 h 647700"/>
                <a:gd name="connsiteX8" fmla="*/ 209550 w 762000"/>
                <a:gd name="connsiteY8" fmla="*/ 647700 h 647700"/>
                <a:gd name="connsiteX9" fmla="*/ 552450 w 762000"/>
                <a:gd name="connsiteY9" fmla="*/ 647700 h 647700"/>
                <a:gd name="connsiteX10" fmla="*/ 552450 w 762000"/>
                <a:gd name="connsiteY10" fmla="*/ 590550 h 647700"/>
                <a:gd name="connsiteX11" fmla="*/ 457200 w 762000"/>
                <a:gd name="connsiteY11" fmla="*/ 590550 h 647700"/>
                <a:gd name="connsiteX12" fmla="*/ 457200 w 762000"/>
                <a:gd name="connsiteY12" fmla="*/ 533400 h 647700"/>
                <a:gd name="connsiteX13" fmla="*/ 723900 w 762000"/>
                <a:gd name="connsiteY13" fmla="*/ 533400 h 647700"/>
                <a:gd name="connsiteX14" fmla="*/ 762000 w 762000"/>
                <a:gd name="connsiteY14" fmla="*/ 495300 h 647700"/>
                <a:gd name="connsiteX15" fmla="*/ 762000 w 762000"/>
                <a:gd name="connsiteY15" fmla="*/ 38100 h 647700"/>
                <a:gd name="connsiteX16" fmla="*/ 723900 w 762000"/>
                <a:gd name="connsiteY16" fmla="*/ 0 h 647700"/>
                <a:gd name="connsiteX17" fmla="*/ 309563 w 762000"/>
                <a:gd name="connsiteY17" fmla="*/ 476250 h 647700"/>
                <a:gd name="connsiteX18" fmla="*/ 57150 w 762000"/>
                <a:gd name="connsiteY18" fmla="*/ 476250 h 647700"/>
                <a:gd name="connsiteX19" fmla="*/ 57150 w 762000"/>
                <a:gd name="connsiteY19" fmla="*/ 280989 h 647700"/>
                <a:gd name="connsiteX20" fmla="*/ 309563 w 762000"/>
                <a:gd name="connsiteY20" fmla="*/ 280989 h 647700"/>
                <a:gd name="connsiteX21" fmla="*/ 309563 w 762000"/>
                <a:gd name="connsiteY21" fmla="*/ 252414 h 647700"/>
                <a:gd name="connsiteX22" fmla="*/ 57150 w 762000"/>
                <a:gd name="connsiteY22" fmla="*/ 252414 h 647700"/>
                <a:gd name="connsiteX23" fmla="*/ 57150 w 762000"/>
                <a:gd name="connsiteY23" fmla="*/ 57150 h 647700"/>
                <a:gd name="connsiteX24" fmla="*/ 309563 w 762000"/>
                <a:gd name="connsiteY24" fmla="*/ 57150 h 647700"/>
                <a:gd name="connsiteX25" fmla="*/ 704850 w 762000"/>
                <a:gd name="connsiteY25" fmla="*/ 476250 h 647700"/>
                <a:gd name="connsiteX26" fmla="*/ 338138 w 762000"/>
                <a:gd name="connsiteY26" fmla="*/ 476250 h 647700"/>
                <a:gd name="connsiteX27" fmla="*/ 338138 w 762000"/>
                <a:gd name="connsiteY27" fmla="*/ 57150 h 647700"/>
                <a:gd name="connsiteX28" fmla="*/ 704850 w 762000"/>
                <a:gd name="connsiteY28" fmla="*/ 571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62000" h="647700">
                  <a:moveTo>
                    <a:pt x="723900" y="0"/>
                  </a:moveTo>
                  <a:lnTo>
                    <a:pt x="38100" y="0"/>
                  </a:lnTo>
                  <a:cubicBezTo>
                    <a:pt x="17083" y="61"/>
                    <a:pt x="61" y="17083"/>
                    <a:pt x="0" y="38100"/>
                  </a:cubicBezTo>
                  <a:lnTo>
                    <a:pt x="0" y="495300"/>
                  </a:lnTo>
                  <a:cubicBezTo>
                    <a:pt x="61" y="516316"/>
                    <a:pt x="17083" y="533338"/>
                    <a:pt x="38100" y="533400"/>
                  </a:cubicBezTo>
                  <a:lnTo>
                    <a:pt x="304800" y="533400"/>
                  </a:lnTo>
                  <a:lnTo>
                    <a:pt x="304800" y="590550"/>
                  </a:lnTo>
                  <a:lnTo>
                    <a:pt x="209550" y="590550"/>
                  </a:lnTo>
                  <a:lnTo>
                    <a:pt x="209550" y="647700"/>
                  </a:lnTo>
                  <a:lnTo>
                    <a:pt x="552450" y="647700"/>
                  </a:lnTo>
                  <a:lnTo>
                    <a:pt x="552450" y="590550"/>
                  </a:lnTo>
                  <a:lnTo>
                    <a:pt x="457200" y="590550"/>
                  </a:lnTo>
                  <a:lnTo>
                    <a:pt x="457200" y="533400"/>
                  </a:lnTo>
                  <a:lnTo>
                    <a:pt x="723900" y="533400"/>
                  </a:lnTo>
                  <a:cubicBezTo>
                    <a:pt x="744916" y="533338"/>
                    <a:pt x="761938" y="516316"/>
                    <a:pt x="762000" y="495300"/>
                  </a:cubicBezTo>
                  <a:lnTo>
                    <a:pt x="762000" y="38100"/>
                  </a:lnTo>
                  <a:cubicBezTo>
                    <a:pt x="761938" y="17083"/>
                    <a:pt x="744916" y="62"/>
                    <a:pt x="723900" y="0"/>
                  </a:cubicBezTo>
                  <a:close/>
                  <a:moveTo>
                    <a:pt x="309563" y="476250"/>
                  </a:moveTo>
                  <a:lnTo>
                    <a:pt x="57150" y="476250"/>
                  </a:lnTo>
                  <a:lnTo>
                    <a:pt x="57150" y="280989"/>
                  </a:lnTo>
                  <a:lnTo>
                    <a:pt x="309563" y="280989"/>
                  </a:lnTo>
                  <a:close/>
                  <a:moveTo>
                    <a:pt x="309563" y="252414"/>
                  </a:moveTo>
                  <a:lnTo>
                    <a:pt x="57150" y="252414"/>
                  </a:lnTo>
                  <a:lnTo>
                    <a:pt x="57150" y="57150"/>
                  </a:lnTo>
                  <a:lnTo>
                    <a:pt x="309563" y="57150"/>
                  </a:lnTo>
                  <a:close/>
                  <a:moveTo>
                    <a:pt x="704850" y="476250"/>
                  </a:moveTo>
                  <a:lnTo>
                    <a:pt x="338138" y="476250"/>
                  </a:lnTo>
                  <a:lnTo>
                    <a:pt x="338138" y="57150"/>
                  </a:lnTo>
                  <a:lnTo>
                    <a:pt x="70485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93" name="图形 32" descr="联机会议 纯色填充">
              <a:extLst>
                <a:ext uri="{FF2B5EF4-FFF2-40B4-BE49-F238E27FC236}">
                  <a16:creationId xmlns:a16="http://schemas.microsoft.com/office/drawing/2014/main" id="{72149D26-C7FB-4C62-9C92-B233CF878823}"/>
                </a:ext>
              </a:extLst>
            </p:cNvPr>
            <p:cNvSpPr/>
            <p:nvPr/>
          </p:nvSpPr>
          <p:spPr>
            <a:xfrm>
              <a:off x="3015669" y="3362255"/>
              <a:ext cx="209559" cy="104832"/>
            </a:xfrm>
            <a:custGeom>
              <a:avLst/>
              <a:gdLst>
                <a:gd name="connsiteX0" fmla="*/ 209551 w 209559"/>
                <a:gd name="connsiteY0" fmla="*/ 52416 h 104832"/>
                <a:gd name="connsiteX1" fmla="*/ 199073 w 209559"/>
                <a:gd name="connsiteY1" fmla="*/ 31450 h 104832"/>
                <a:gd name="connsiteX2" fmla="*/ 147850 w 209559"/>
                <a:gd name="connsiteY2" fmla="*/ 6988 h 104832"/>
                <a:gd name="connsiteX3" fmla="*/ 104775 w 209559"/>
                <a:gd name="connsiteY3" fmla="*/ 0 h 104832"/>
                <a:gd name="connsiteX4" fmla="*/ 61701 w 209559"/>
                <a:gd name="connsiteY4" fmla="*/ 6988 h 104832"/>
                <a:gd name="connsiteX5" fmla="*/ 10478 w 209559"/>
                <a:gd name="connsiteY5" fmla="*/ 31450 h 104832"/>
                <a:gd name="connsiteX6" fmla="*/ 0 w 209559"/>
                <a:gd name="connsiteY6" fmla="*/ 52416 h 104832"/>
                <a:gd name="connsiteX7" fmla="*/ 0 w 209559"/>
                <a:gd name="connsiteY7" fmla="*/ 104832 h 104832"/>
                <a:gd name="connsiteX8" fmla="*/ 209550 w 209559"/>
                <a:gd name="connsiteY8" fmla="*/ 104832 h 104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559" h="104832">
                  <a:moveTo>
                    <a:pt x="209551" y="52416"/>
                  </a:moveTo>
                  <a:cubicBezTo>
                    <a:pt x="209769" y="44118"/>
                    <a:pt x="205841" y="36257"/>
                    <a:pt x="199073" y="31450"/>
                  </a:cubicBezTo>
                  <a:cubicBezTo>
                    <a:pt x="183996" y="19642"/>
                    <a:pt x="166509" y="11292"/>
                    <a:pt x="147850" y="6988"/>
                  </a:cubicBezTo>
                  <a:cubicBezTo>
                    <a:pt x="133860" y="2780"/>
                    <a:pt x="119378" y="431"/>
                    <a:pt x="104775" y="0"/>
                  </a:cubicBezTo>
                  <a:cubicBezTo>
                    <a:pt x="90139" y="45"/>
                    <a:pt x="75601" y="2403"/>
                    <a:pt x="61701" y="6988"/>
                  </a:cubicBezTo>
                  <a:cubicBezTo>
                    <a:pt x="43306" y="12027"/>
                    <a:pt x="25959" y="20311"/>
                    <a:pt x="10478" y="31450"/>
                  </a:cubicBezTo>
                  <a:cubicBezTo>
                    <a:pt x="3912" y="36426"/>
                    <a:pt x="39" y="44178"/>
                    <a:pt x="0" y="52416"/>
                  </a:cubicBezTo>
                  <a:lnTo>
                    <a:pt x="0" y="104832"/>
                  </a:lnTo>
                  <a:lnTo>
                    <a:pt x="209550" y="104832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94" name="图形 32" descr="联机会议 纯色填充">
              <a:extLst>
                <a:ext uri="{FF2B5EF4-FFF2-40B4-BE49-F238E27FC236}">
                  <a16:creationId xmlns:a16="http://schemas.microsoft.com/office/drawing/2014/main" id="{7AE234E3-8200-4BD1-ADF0-685B13B26DF6}"/>
                </a:ext>
              </a:extLst>
            </p:cNvPr>
            <p:cNvSpPr/>
            <p:nvPr/>
          </p:nvSpPr>
          <p:spPr>
            <a:xfrm>
              <a:off x="3068057" y="3243473"/>
              <a:ext cx="104774" cy="104775"/>
            </a:xfrm>
            <a:custGeom>
              <a:avLst/>
              <a:gdLst>
                <a:gd name="connsiteX0" fmla="*/ 104775 w 104774"/>
                <a:gd name="connsiteY0" fmla="*/ 52387 h 104775"/>
                <a:gd name="connsiteX1" fmla="*/ 52387 w 104774"/>
                <a:gd name="connsiteY1" fmla="*/ 104775 h 104775"/>
                <a:gd name="connsiteX2" fmla="*/ 0 w 104774"/>
                <a:gd name="connsiteY2" fmla="*/ 52387 h 104775"/>
                <a:gd name="connsiteX3" fmla="*/ 52387 w 104774"/>
                <a:gd name="connsiteY3" fmla="*/ 0 h 104775"/>
                <a:gd name="connsiteX4" fmla="*/ 104775 w 104774"/>
                <a:gd name="connsiteY4" fmla="*/ 52387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74" h="104775">
                  <a:moveTo>
                    <a:pt x="104775" y="52387"/>
                  </a:moveTo>
                  <a:cubicBezTo>
                    <a:pt x="104775" y="81320"/>
                    <a:pt x="81320" y="104775"/>
                    <a:pt x="52387" y="104775"/>
                  </a:cubicBezTo>
                  <a:cubicBezTo>
                    <a:pt x="23455" y="104775"/>
                    <a:pt x="0" y="81320"/>
                    <a:pt x="0" y="52387"/>
                  </a:cubicBezTo>
                  <a:cubicBezTo>
                    <a:pt x="0" y="23455"/>
                    <a:pt x="23455" y="0"/>
                    <a:pt x="52387" y="0"/>
                  </a:cubicBezTo>
                  <a:cubicBezTo>
                    <a:pt x="81320" y="0"/>
                    <a:pt x="104775" y="23455"/>
                    <a:pt x="104775" y="5238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95" name="图形 32" descr="联机会议 纯色填充">
              <a:extLst>
                <a:ext uri="{FF2B5EF4-FFF2-40B4-BE49-F238E27FC236}">
                  <a16:creationId xmlns:a16="http://schemas.microsoft.com/office/drawing/2014/main" id="{42BDB987-2EB4-46B7-ACE2-33642AE64467}"/>
                </a:ext>
              </a:extLst>
            </p:cNvPr>
            <p:cNvSpPr/>
            <p:nvPr/>
          </p:nvSpPr>
          <p:spPr>
            <a:xfrm>
              <a:off x="2724790" y="3263978"/>
              <a:ext cx="128960" cy="64513"/>
            </a:xfrm>
            <a:custGeom>
              <a:avLst/>
              <a:gdLst>
                <a:gd name="connsiteX0" fmla="*/ 128955 w 128960"/>
                <a:gd name="connsiteY0" fmla="*/ 32257 h 64513"/>
                <a:gd name="connsiteX1" fmla="*/ 122507 w 128960"/>
                <a:gd name="connsiteY1" fmla="*/ 19354 h 64513"/>
                <a:gd name="connsiteX2" fmla="*/ 90985 w 128960"/>
                <a:gd name="connsiteY2" fmla="*/ 4301 h 64513"/>
                <a:gd name="connsiteX3" fmla="*/ 64477 w 128960"/>
                <a:gd name="connsiteY3" fmla="*/ 0 h 64513"/>
                <a:gd name="connsiteX4" fmla="*/ 37969 w 128960"/>
                <a:gd name="connsiteY4" fmla="*/ 4301 h 64513"/>
                <a:gd name="connsiteX5" fmla="*/ 6447 w 128960"/>
                <a:gd name="connsiteY5" fmla="*/ 19354 h 64513"/>
                <a:gd name="connsiteX6" fmla="*/ 0 w 128960"/>
                <a:gd name="connsiteY6" fmla="*/ 32257 h 64513"/>
                <a:gd name="connsiteX7" fmla="*/ 0 w 128960"/>
                <a:gd name="connsiteY7" fmla="*/ 64514 h 64513"/>
                <a:gd name="connsiteX8" fmla="*/ 128955 w 128960"/>
                <a:gd name="connsiteY8" fmla="*/ 64514 h 6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960" h="64513">
                  <a:moveTo>
                    <a:pt x="128955" y="32257"/>
                  </a:moveTo>
                  <a:cubicBezTo>
                    <a:pt x="129089" y="27150"/>
                    <a:pt x="126672" y="22312"/>
                    <a:pt x="122507" y="19354"/>
                  </a:cubicBezTo>
                  <a:cubicBezTo>
                    <a:pt x="113228" y="12088"/>
                    <a:pt x="102468" y="6949"/>
                    <a:pt x="90985" y="4301"/>
                  </a:cubicBezTo>
                  <a:cubicBezTo>
                    <a:pt x="82376" y="1712"/>
                    <a:pt x="73463" y="266"/>
                    <a:pt x="64477" y="0"/>
                  </a:cubicBezTo>
                  <a:cubicBezTo>
                    <a:pt x="55470" y="28"/>
                    <a:pt x="46523" y="1479"/>
                    <a:pt x="37969" y="4301"/>
                  </a:cubicBezTo>
                  <a:cubicBezTo>
                    <a:pt x="26649" y="7402"/>
                    <a:pt x="15974" y="12500"/>
                    <a:pt x="6447" y="19354"/>
                  </a:cubicBezTo>
                  <a:cubicBezTo>
                    <a:pt x="2407" y="22417"/>
                    <a:pt x="23" y="27187"/>
                    <a:pt x="0" y="32257"/>
                  </a:cubicBezTo>
                  <a:lnTo>
                    <a:pt x="0" y="64514"/>
                  </a:lnTo>
                  <a:lnTo>
                    <a:pt x="128955" y="64514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96" name="图形 32" descr="联机会议 纯色填充">
              <a:extLst>
                <a:ext uri="{FF2B5EF4-FFF2-40B4-BE49-F238E27FC236}">
                  <a16:creationId xmlns:a16="http://schemas.microsoft.com/office/drawing/2014/main" id="{6E7A7CA4-1491-4DCA-94DF-AF97681EFF1B}"/>
                </a:ext>
              </a:extLst>
            </p:cNvPr>
            <p:cNvSpPr/>
            <p:nvPr/>
          </p:nvSpPr>
          <p:spPr>
            <a:xfrm>
              <a:off x="2757019" y="3190872"/>
              <a:ext cx="64495" cy="64495"/>
            </a:xfrm>
            <a:custGeom>
              <a:avLst/>
              <a:gdLst>
                <a:gd name="connsiteX0" fmla="*/ 64495 w 64495"/>
                <a:gd name="connsiteY0" fmla="*/ 32248 h 64495"/>
                <a:gd name="connsiteX1" fmla="*/ 32248 w 64495"/>
                <a:gd name="connsiteY1" fmla="*/ 64495 h 64495"/>
                <a:gd name="connsiteX2" fmla="*/ 0 w 64495"/>
                <a:gd name="connsiteY2" fmla="*/ 32248 h 64495"/>
                <a:gd name="connsiteX3" fmla="*/ 32248 w 64495"/>
                <a:gd name="connsiteY3" fmla="*/ 0 h 64495"/>
                <a:gd name="connsiteX4" fmla="*/ 64495 w 64495"/>
                <a:gd name="connsiteY4" fmla="*/ 32248 h 6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95" h="64495">
                  <a:moveTo>
                    <a:pt x="64495" y="32248"/>
                  </a:moveTo>
                  <a:cubicBezTo>
                    <a:pt x="64495" y="50058"/>
                    <a:pt x="50058" y="64495"/>
                    <a:pt x="32248" y="64495"/>
                  </a:cubicBezTo>
                  <a:cubicBezTo>
                    <a:pt x="14438" y="64495"/>
                    <a:pt x="0" y="50058"/>
                    <a:pt x="0" y="32248"/>
                  </a:cubicBezTo>
                  <a:cubicBezTo>
                    <a:pt x="0" y="14438"/>
                    <a:pt x="14438" y="0"/>
                    <a:pt x="32248" y="0"/>
                  </a:cubicBezTo>
                  <a:cubicBezTo>
                    <a:pt x="50058" y="0"/>
                    <a:pt x="64495" y="14438"/>
                    <a:pt x="64495" y="3224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97" name="图形 32" descr="联机会议 纯色填充">
              <a:extLst>
                <a:ext uri="{FF2B5EF4-FFF2-40B4-BE49-F238E27FC236}">
                  <a16:creationId xmlns:a16="http://schemas.microsoft.com/office/drawing/2014/main" id="{B4EA6A63-F361-404A-852E-AA1B4E2A16F6}"/>
                </a:ext>
              </a:extLst>
            </p:cNvPr>
            <p:cNvSpPr/>
            <p:nvPr/>
          </p:nvSpPr>
          <p:spPr>
            <a:xfrm>
              <a:off x="2724790" y="3488300"/>
              <a:ext cx="128960" cy="64512"/>
            </a:xfrm>
            <a:custGeom>
              <a:avLst/>
              <a:gdLst>
                <a:gd name="connsiteX0" fmla="*/ 128955 w 128960"/>
                <a:gd name="connsiteY0" fmla="*/ 32256 h 64512"/>
                <a:gd name="connsiteX1" fmla="*/ 122507 w 128960"/>
                <a:gd name="connsiteY1" fmla="*/ 19353 h 64512"/>
                <a:gd name="connsiteX2" fmla="*/ 90985 w 128960"/>
                <a:gd name="connsiteY2" fmla="*/ 4300 h 64512"/>
                <a:gd name="connsiteX3" fmla="*/ 64477 w 128960"/>
                <a:gd name="connsiteY3" fmla="*/ 0 h 64512"/>
                <a:gd name="connsiteX4" fmla="*/ 37969 w 128960"/>
                <a:gd name="connsiteY4" fmla="*/ 4300 h 64512"/>
                <a:gd name="connsiteX5" fmla="*/ 6447 w 128960"/>
                <a:gd name="connsiteY5" fmla="*/ 19353 h 64512"/>
                <a:gd name="connsiteX6" fmla="*/ 0 w 128960"/>
                <a:gd name="connsiteY6" fmla="*/ 32256 h 64512"/>
                <a:gd name="connsiteX7" fmla="*/ 0 w 128960"/>
                <a:gd name="connsiteY7" fmla="*/ 64513 h 64512"/>
                <a:gd name="connsiteX8" fmla="*/ 128955 w 128960"/>
                <a:gd name="connsiteY8" fmla="*/ 64513 h 64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960" h="64512">
                  <a:moveTo>
                    <a:pt x="128955" y="32256"/>
                  </a:moveTo>
                  <a:cubicBezTo>
                    <a:pt x="129089" y="27150"/>
                    <a:pt x="126672" y="22311"/>
                    <a:pt x="122507" y="19353"/>
                  </a:cubicBezTo>
                  <a:cubicBezTo>
                    <a:pt x="113228" y="12087"/>
                    <a:pt x="102468" y="6948"/>
                    <a:pt x="90985" y="4300"/>
                  </a:cubicBezTo>
                  <a:cubicBezTo>
                    <a:pt x="82376" y="1712"/>
                    <a:pt x="73463" y="266"/>
                    <a:pt x="64477" y="0"/>
                  </a:cubicBezTo>
                  <a:cubicBezTo>
                    <a:pt x="55470" y="28"/>
                    <a:pt x="46523" y="1478"/>
                    <a:pt x="37969" y="4300"/>
                  </a:cubicBezTo>
                  <a:cubicBezTo>
                    <a:pt x="26649" y="7401"/>
                    <a:pt x="15974" y="12499"/>
                    <a:pt x="6447" y="19353"/>
                  </a:cubicBezTo>
                  <a:cubicBezTo>
                    <a:pt x="2406" y="22416"/>
                    <a:pt x="23" y="27186"/>
                    <a:pt x="0" y="32256"/>
                  </a:cubicBezTo>
                  <a:lnTo>
                    <a:pt x="0" y="64513"/>
                  </a:lnTo>
                  <a:lnTo>
                    <a:pt x="128955" y="6451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98" name="图形 32" descr="联机会议 纯色填充">
              <a:extLst>
                <a:ext uri="{FF2B5EF4-FFF2-40B4-BE49-F238E27FC236}">
                  <a16:creationId xmlns:a16="http://schemas.microsoft.com/office/drawing/2014/main" id="{A2FE30B9-2163-47BD-BD0E-121618C5300B}"/>
                </a:ext>
              </a:extLst>
            </p:cNvPr>
            <p:cNvSpPr/>
            <p:nvPr/>
          </p:nvSpPr>
          <p:spPr>
            <a:xfrm>
              <a:off x="2757019" y="3415194"/>
              <a:ext cx="64495" cy="64495"/>
            </a:xfrm>
            <a:custGeom>
              <a:avLst/>
              <a:gdLst>
                <a:gd name="connsiteX0" fmla="*/ 64495 w 64495"/>
                <a:gd name="connsiteY0" fmla="*/ 32248 h 64495"/>
                <a:gd name="connsiteX1" fmla="*/ 32248 w 64495"/>
                <a:gd name="connsiteY1" fmla="*/ 64495 h 64495"/>
                <a:gd name="connsiteX2" fmla="*/ 0 w 64495"/>
                <a:gd name="connsiteY2" fmla="*/ 32248 h 64495"/>
                <a:gd name="connsiteX3" fmla="*/ 32248 w 64495"/>
                <a:gd name="connsiteY3" fmla="*/ 0 h 64495"/>
                <a:gd name="connsiteX4" fmla="*/ 64495 w 64495"/>
                <a:gd name="connsiteY4" fmla="*/ 32248 h 6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95" h="64495">
                  <a:moveTo>
                    <a:pt x="64495" y="32248"/>
                  </a:moveTo>
                  <a:cubicBezTo>
                    <a:pt x="64495" y="50058"/>
                    <a:pt x="50058" y="64495"/>
                    <a:pt x="32248" y="64495"/>
                  </a:cubicBezTo>
                  <a:cubicBezTo>
                    <a:pt x="14438" y="64495"/>
                    <a:pt x="0" y="50058"/>
                    <a:pt x="0" y="32248"/>
                  </a:cubicBezTo>
                  <a:cubicBezTo>
                    <a:pt x="0" y="14438"/>
                    <a:pt x="14438" y="0"/>
                    <a:pt x="32248" y="0"/>
                  </a:cubicBezTo>
                  <a:cubicBezTo>
                    <a:pt x="50058" y="0"/>
                    <a:pt x="64495" y="14438"/>
                    <a:pt x="64495" y="3224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0DAFA21F-1067-46F2-9088-99D6B8E2CC19}"/>
              </a:ext>
            </a:extLst>
          </p:cNvPr>
          <p:cNvGrpSpPr/>
          <p:nvPr/>
        </p:nvGrpSpPr>
        <p:grpSpPr>
          <a:xfrm>
            <a:off x="4183379" y="2990474"/>
            <a:ext cx="716280" cy="876098"/>
            <a:chOff x="4183379" y="2990474"/>
            <a:chExt cx="716280" cy="876098"/>
          </a:xfrm>
          <a:solidFill>
            <a:srgbClr val="FFFFFF"/>
          </a:solidFill>
        </p:grpSpPr>
        <p:sp>
          <p:nvSpPr>
            <p:cNvPr id="100" name="图形 34" descr="手机振动 纯色填充">
              <a:extLst>
                <a:ext uri="{FF2B5EF4-FFF2-40B4-BE49-F238E27FC236}">
                  <a16:creationId xmlns:a16="http://schemas.microsoft.com/office/drawing/2014/main" id="{A368938B-C9C1-4201-910D-688A8ABC4D02}"/>
                </a:ext>
              </a:extLst>
            </p:cNvPr>
            <p:cNvSpPr/>
            <p:nvPr/>
          </p:nvSpPr>
          <p:spPr>
            <a:xfrm>
              <a:off x="4200149" y="2990474"/>
              <a:ext cx="682347" cy="876098"/>
            </a:xfrm>
            <a:custGeom>
              <a:avLst/>
              <a:gdLst>
                <a:gd name="connsiteX0" fmla="*/ 380423 w 682347"/>
                <a:gd name="connsiteY0" fmla="*/ 763328 h 876098"/>
                <a:gd name="connsiteX1" fmla="*/ 84195 w 682347"/>
                <a:gd name="connsiteY1" fmla="*/ 640455 h 876098"/>
                <a:gd name="connsiteX2" fmla="*/ 301365 w 682347"/>
                <a:gd name="connsiteY2" fmla="*/ 113723 h 876098"/>
                <a:gd name="connsiteX3" fmla="*/ 598545 w 682347"/>
                <a:gd name="connsiteY3" fmla="*/ 236595 h 876098"/>
                <a:gd name="connsiteX4" fmla="*/ 380423 w 682347"/>
                <a:gd name="connsiteY4" fmla="*/ 763328 h 876098"/>
                <a:gd name="connsiteX5" fmla="*/ 444240 w 682347"/>
                <a:gd name="connsiteY5" fmla="*/ 95625 h 876098"/>
                <a:gd name="connsiteX6" fmla="*/ 509963 w 682347"/>
                <a:gd name="connsiteY6" fmla="*/ 123248 h 876098"/>
                <a:gd name="connsiteX7" fmla="*/ 519488 w 682347"/>
                <a:gd name="connsiteY7" fmla="*/ 146108 h 876098"/>
                <a:gd name="connsiteX8" fmla="*/ 496628 w 682347"/>
                <a:gd name="connsiteY8" fmla="*/ 155633 h 876098"/>
                <a:gd name="connsiteX9" fmla="*/ 430905 w 682347"/>
                <a:gd name="connsiteY9" fmla="*/ 128010 h 876098"/>
                <a:gd name="connsiteX10" fmla="*/ 421380 w 682347"/>
                <a:gd name="connsiteY10" fmla="*/ 105150 h 876098"/>
                <a:gd name="connsiteX11" fmla="*/ 444240 w 682347"/>
                <a:gd name="connsiteY11" fmla="*/ 95625 h 876098"/>
                <a:gd name="connsiteX12" fmla="*/ 671888 w 682347"/>
                <a:gd name="connsiteY12" fmla="*/ 150870 h 876098"/>
                <a:gd name="connsiteX13" fmla="*/ 309938 w 682347"/>
                <a:gd name="connsiteY13" fmla="*/ 1328 h 876098"/>
                <a:gd name="connsiteX14" fmla="*/ 287078 w 682347"/>
                <a:gd name="connsiteY14" fmla="*/ 10853 h 876098"/>
                <a:gd name="connsiteX15" fmla="*/ 1328 w 682347"/>
                <a:gd name="connsiteY15" fmla="*/ 702368 h 876098"/>
                <a:gd name="connsiteX16" fmla="*/ 10853 w 682347"/>
                <a:gd name="connsiteY16" fmla="*/ 725228 h 876098"/>
                <a:gd name="connsiteX17" fmla="*/ 372803 w 682347"/>
                <a:gd name="connsiteY17" fmla="*/ 874770 h 876098"/>
                <a:gd name="connsiteX18" fmla="*/ 395663 w 682347"/>
                <a:gd name="connsiteY18" fmla="*/ 865245 h 876098"/>
                <a:gd name="connsiteX19" fmla="*/ 680460 w 682347"/>
                <a:gd name="connsiteY19" fmla="*/ 173730 h 876098"/>
                <a:gd name="connsiteX20" fmla="*/ 671888 w 682347"/>
                <a:gd name="connsiteY20" fmla="*/ 150870 h 876098"/>
                <a:gd name="connsiteX21" fmla="*/ 671888 w 682347"/>
                <a:gd name="connsiteY21" fmla="*/ 150870 h 87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82347" h="876098">
                  <a:moveTo>
                    <a:pt x="380423" y="763328"/>
                  </a:moveTo>
                  <a:lnTo>
                    <a:pt x="84195" y="640455"/>
                  </a:lnTo>
                  <a:lnTo>
                    <a:pt x="301365" y="113723"/>
                  </a:lnTo>
                  <a:lnTo>
                    <a:pt x="598545" y="236595"/>
                  </a:lnTo>
                  <a:lnTo>
                    <a:pt x="380423" y="763328"/>
                  </a:lnTo>
                  <a:close/>
                  <a:moveTo>
                    <a:pt x="444240" y="95625"/>
                  </a:moveTo>
                  <a:lnTo>
                    <a:pt x="509963" y="123248"/>
                  </a:lnTo>
                  <a:cubicBezTo>
                    <a:pt x="519488" y="127058"/>
                    <a:pt x="523298" y="137535"/>
                    <a:pt x="519488" y="146108"/>
                  </a:cubicBezTo>
                  <a:cubicBezTo>
                    <a:pt x="515678" y="155633"/>
                    <a:pt x="505200" y="159443"/>
                    <a:pt x="496628" y="155633"/>
                  </a:cubicBezTo>
                  <a:lnTo>
                    <a:pt x="430905" y="128010"/>
                  </a:lnTo>
                  <a:cubicBezTo>
                    <a:pt x="421380" y="124200"/>
                    <a:pt x="417570" y="113723"/>
                    <a:pt x="421380" y="105150"/>
                  </a:cubicBezTo>
                  <a:cubicBezTo>
                    <a:pt x="424238" y="96578"/>
                    <a:pt x="434715" y="91815"/>
                    <a:pt x="444240" y="95625"/>
                  </a:cubicBezTo>
                  <a:close/>
                  <a:moveTo>
                    <a:pt x="671888" y="150870"/>
                  </a:moveTo>
                  <a:lnTo>
                    <a:pt x="309938" y="1328"/>
                  </a:lnTo>
                  <a:cubicBezTo>
                    <a:pt x="300413" y="-2482"/>
                    <a:pt x="290888" y="2280"/>
                    <a:pt x="287078" y="10853"/>
                  </a:cubicBezTo>
                  <a:lnTo>
                    <a:pt x="1328" y="702368"/>
                  </a:lnTo>
                  <a:cubicBezTo>
                    <a:pt x="-2482" y="711893"/>
                    <a:pt x="2280" y="721418"/>
                    <a:pt x="10853" y="725228"/>
                  </a:cubicBezTo>
                  <a:lnTo>
                    <a:pt x="372803" y="874770"/>
                  </a:lnTo>
                  <a:cubicBezTo>
                    <a:pt x="382328" y="878580"/>
                    <a:pt x="391853" y="873818"/>
                    <a:pt x="395663" y="865245"/>
                  </a:cubicBezTo>
                  <a:lnTo>
                    <a:pt x="680460" y="173730"/>
                  </a:lnTo>
                  <a:cubicBezTo>
                    <a:pt x="685223" y="165158"/>
                    <a:pt x="680460" y="154680"/>
                    <a:pt x="671888" y="150870"/>
                  </a:cubicBezTo>
                  <a:lnTo>
                    <a:pt x="671888" y="15087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5F025D5F-5BF8-4307-BBDD-4653BB0BE24A}"/>
                </a:ext>
              </a:extLst>
            </p:cNvPr>
            <p:cNvGrpSpPr/>
            <p:nvPr/>
          </p:nvGrpSpPr>
          <p:grpSpPr>
            <a:xfrm>
              <a:off x="4183379" y="3156584"/>
              <a:ext cx="716280" cy="545782"/>
              <a:chOff x="4183379" y="3156584"/>
              <a:chExt cx="716280" cy="545782"/>
            </a:xfrm>
            <a:grpFill/>
          </p:grpSpPr>
          <p:sp>
            <p:nvSpPr>
              <p:cNvPr id="102" name="图形 34" descr="手机振动 纯色填充">
                <a:extLst>
                  <a:ext uri="{FF2B5EF4-FFF2-40B4-BE49-F238E27FC236}">
                    <a16:creationId xmlns:a16="http://schemas.microsoft.com/office/drawing/2014/main" id="{0EAB19B3-9529-4627-8990-BBB25EF9423D}"/>
                  </a:ext>
                </a:extLst>
              </p:cNvPr>
              <p:cNvSpPr/>
              <p:nvPr/>
            </p:nvSpPr>
            <p:spPr>
              <a:xfrm>
                <a:off x="4732972" y="3386137"/>
                <a:ext cx="166687" cy="316229"/>
              </a:xfrm>
              <a:custGeom>
                <a:avLst/>
                <a:gdLst>
                  <a:gd name="connsiteX0" fmla="*/ 21908 w 166687"/>
                  <a:gd name="connsiteY0" fmla="*/ 316230 h 316229"/>
                  <a:gd name="connsiteX1" fmla="*/ 0 w 166687"/>
                  <a:gd name="connsiteY1" fmla="*/ 283845 h 316229"/>
                  <a:gd name="connsiteX2" fmla="*/ 42863 w 166687"/>
                  <a:gd name="connsiteY2" fmla="*/ 255270 h 316229"/>
                  <a:gd name="connsiteX3" fmla="*/ 30480 w 166687"/>
                  <a:gd name="connsiteY3" fmla="*/ 192405 h 316229"/>
                  <a:gd name="connsiteX4" fmla="*/ 83820 w 166687"/>
                  <a:gd name="connsiteY4" fmla="*/ 156210 h 316229"/>
                  <a:gd name="connsiteX5" fmla="*/ 71438 w 166687"/>
                  <a:gd name="connsiteY5" fmla="*/ 93345 h 316229"/>
                  <a:gd name="connsiteX6" fmla="*/ 124777 w 166687"/>
                  <a:gd name="connsiteY6" fmla="*/ 58102 h 316229"/>
                  <a:gd name="connsiteX7" fmla="*/ 114300 w 166687"/>
                  <a:gd name="connsiteY7" fmla="*/ 7620 h 316229"/>
                  <a:gd name="connsiteX8" fmla="*/ 151448 w 166687"/>
                  <a:gd name="connsiteY8" fmla="*/ 0 h 316229"/>
                  <a:gd name="connsiteX9" fmla="*/ 166688 w 166687"/>
                  <a:gd name="connsiteY9" fmla="*/ 75248 h 316229"/>
                  <a:gd name="connsiteX10" fmla="*/ 113348 w 166687"/>
                  <a:gd name="connsiteY10" fmla="*/ 111443 h 316229"/>
                  <a:gd name="connsiteX11" fmla="*/ 125730 w 166687"/>
                  <a:gd name="connsiteY11" fmla="*/ 174308 h 316229"/>
                  <a:gd name="connsiteX12" fmla="*/ 72390 w 166687"/>
                  <a:gd name="connsiteY12" fmla="*/ 209550 h 316229"/>
                  <a:gd name="connsiteX13" fmla="*/ 85725 w 166687"/>
                  <a:gd name="connsiteY13" fmla="*/ 273367 h 31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687" h="316229">
                    <a:moveTo>
                      <a:pt x="21908" y="316230"/>
                    </a:moveTo>
                    <a:lnTo>
                      <a:pt x="0" y="283845"/>
                    </a:lnTo>
                    <a:lnTo>
                      <a:pt x="42863" y="255270"/>
                    </a:lnTo>
                    <a:lnTo>
                      <a:pt x="30480" y="192405"/>
                    </a:lnTo>
                    <a:lnTo>
                      <a:pt x="83820" y="156210"/>
                    </a:lnTo>
                    <a:lnTo>
                      <a:pt x="71438" y="93345"/>
                    </a:lnTo>
                    <a:lnTo>
                      <a:pt x="124777" y="58102"/>
                    </a:lnTo>
                    <a:lnTo>
                      <a:pt x="114300" y="7620"/>
                    </a:lnTo>
                    <a:lnTo>
                      <a:pt x="151448" y="0"/>
                    </a:lnTo>
                    <a:lnTo>
                      <a:pt x="166688" y="75248"/>
                    </a:lnTo>
                    <a:lnTo>
                      <a:pt x="113348" y="111443"/>
                    </a:lnTo>
                    <a:lnTo>
                      <a:pt x="125730" y="174308"/>
                    </a:lnTo>
                    <a:lnTo>
                      <a:pt x="72390" y="209550"/>
                    </a:lnTo>
                    <a:lnTo>
                      <a:pt x="85725" y="273367"/>
                    </a:ln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  <p:sp>
            <p:nvSpPr>
              <p:cNvPr id="103" name="图形 34" descr="手机振动 纯色填充">
                <a:extLst>
                  <a:ext uri="{FF2B5EF4-FFF2-40B4-BE49-F238E27FC236}">
                    <a16:creationId xmlns:a16="http://schemas.microsoft.com/office/drawing/2014/main" id="{B25AA265-60C2-47D4-ACDD-12668821D9D4}"/>
                  </a:ext>
                </a:extLst>
              </p:cNvPr>
              <p:cNvSpPr/>
              <p:nvPr/>
            </p:nvSpPr>
            <p:spPr>
              <a:xfrm>
                <a:off x="4183379" y="3156584"/>
                <a:ext cx="166687" cy="316229"/>
              </a:xfrm>
              <a:custGeom>
                <a:avLst/>
                <a:gdLst>
                  <a:gd name="connsiteX0" fmla="*/ 14288 w 166687"/>
                  <a:gd name="connsiteY0" fmla="*/ 316230 h 316229"/>
                  <a:gd name="connsiteX1" fmla="*/ 0 w 166687"/>
                  <a:gd name="connsiteY1" fmla="*/ 240030 h 316229"/>
                  <a:gd name="connsiteX2" fmla="*/ 53340 w 166687"/>
                  <a:gd name="connsiteY2" fmla="*/ 204788 h 316229"/>
                  <a:gd name="connsiteX3" fmla="*/ 40005 w 166687"/>
                  <a:gd name="connsiteY3" fmla="*/ 141923 h 316229"/>
                  <a:gd name="connsiteX4" fmla="*/ 93345 w 166687"/>
                  <a:gd name="connsiteY4" fmla="*/ 105728 h 316229"/>
                  <a:gd name="connsiteX5" fmla="*/ 80963 w 166687"/>
                  <a:gd name="connsiteY5" fmla="*/ 42863 h 316229"/>
                  <a:gd name="connsiteX6" fmla="*/ 144780 w 166687"/>
                  <a:gd name="connsiteY6" fmla="*/ 0 h 316229"/>
                  <a:gd name="connsiteX7" fmla="*/ 166688 w 166687"/>
                  <a:gd name="connsiteY7" fmla="*/ 31433 h 316229"/>
                  <a:gd name="connsiteX8" fmla="*/ 123825 w 166687"/>
                  <a:gd name="connsiteY8" fmla="*/ 60008 h 316229"/>
                  <a:gd name="connsiteX9" fmla="*/ 136208 w 166687"/>
                  <a:gd name="connsiteY9" fmla="*/ 122873 h 316229"/>
                  <a:gd name="connsiteX10" fmla="*/ 82868 w 166687"/>
                  <a:gd name="connsiteY10" fmla="*/ 159067 h 316229"/>
                  <a:gd name="connsiteX11" fmla="*/ 95250 w 166687"/>
                  <a:gd name="connsiteY11" fmla="*/ 221933 h 316229"/>
                  <a:gd name="connsiteX12" fmla="*/ 41910 w 166687"/>
                  <a:gd name="connsiteY12" fmla="*/ 258128 h 316229"/>
                  <a:gd name="connsiteX13" fmla="*/ 52388 w 166687"/>
                  <a:gd name="connsiteY13" fmla="*/ 308610 h 31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687" h="316229">
                    <a:moveTo>
                      <a:pt x="14288" y="316230"/>
                    </a:moveTo>
                    <a:lnTo>
                      <a:pt x="0" y="240030"/>
                    </a:lnTo>
                    <a:lnTo>
                      <a:pt x="53340" y="204788"/>
                    </a:lnTo>
                    <a:lnTo>
                      <a:pt x="40005" y="141923"/>
                    </a:lnTo>
                    <a:lnTo>
                      <a:pt x="93345" y="105728"/>
                    </a:lnTo>
                    <a:lnTo>
                      <a:pt x="80963" y="42863"/>
                    </a:lnTo>
                    <a:lnTo>
                      <a:pt x="144780" y="0"/>
                    </a:lnTo>
                    <a:lnTo>
                      <a:pt x="166688" y="31433"/>
                    </a:lnTo>
                    <a:lnTo>
                      <a:pt x="123825" y="60008"/>
                    </a:lnTo>
                    <a:lnTo>
                      <a:pt x="136208" y="122873"/>
                    </a:lnTo>
                    <a:lnTo>
                      <a:pt x="82868" y="159067"/>
                    </a:lnTo>
                    <a:lnTo>
                      <a:pt x="95250" y="221933"/>
                    </a:lnTo>
                    <a:lnTo>
                      <a:pt x="41910" y="258128"/>
                    </a:lnTo>
                    <a:lnTo>
                      <a:pt x="52388" y="308610"/>
                    </a:ln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 Light"/>
                  <a:ea typeface="微软雅黑 Light"/>
                </a:endParaRPr>
              </a:p>
            </p:txBody>
          </p: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9DF6C3EF-1DCE-4D56-B530-A77A1733F527}"/>
              </a:ext>
            </a:extLst>
          </p:cNvPr>
          <p:cNvGrpSpPr/>
          <p:nvPr/>
        </p:nvGrpSpPr>
        <p:grpSpPr>
          <a:xfrm>
            <a:off x="5676900" y="3094877"/>
            <a:ext cx="838200" cy="668450"/>
            <a:chOff x="5676900" y="3094877"/>
            <a:chExt cx="838200" cy="668450"/>
          </a:xfrm>
          <a:solidFill>
            <a:srgbClr val="FFFFFF"/>
          </a:solidFill>
        </p:grpSpPr>
        <p:sp>
          <p:nvSpPr>
            <p:cNvPr id="105" name="图形 36" descr="复印机 纯色填充">
              <a:extLst>
                <a:ext uri="{FF2B5EF4-FFF2-40B4-BE49-F238E27FC236}">
                  <a16:creationId xmlns:a16="http://schemas.microsoft.com/office/drawing/2014/main" id="{6DED9709-82AE-4C43-B33E-A2A9F61BEDC5}"/>
                </a:ext>
              </a:extLst>
            </p:cNvPr>
            <p:cNvSpPr/>
            <p:nvPr/>
          </p:nvSpPr>
          <p:spPr>
            <a:xfrm>
              <a:off x="5676900" y="3268027"/>
              <a:ext cx="247650" cy="495299"/>
            </a:xfrm>
            <a:custGeom>
              <a:avLst/>
              <a:gdLst>
                <a:gd name="connsiteX0" fmla="*/ 57150 w 247650"/>
                <a:gd name="connsiteY0" fmla="*/ 92392 h 495299"/>
                <a:gd name="connsiteX1" fmla="*/ 7620 w 247650"/>
                <a:gd name="connsiteY1" fmla="*/ 72390 h 495299"/>
                <a:gd name="connsiteX2" fmla="*/ 0 w 247650"/>
                <a:gd name="connsiteY2" fmla="*/ 89535 h 495299"/>
                <a:gd name="connsiteX3" fmla="*/ 57150 w 247650"/>
                <a:gd name="connsiteY3" fmla="*/ 112395 h 495299"/>
                <a:gd name="connsiteX4" fmla="*/ 57150 w 247650"/>
                <a:gd name="connsiteY4" fmla="*/ 187642 h 495299"/>
                <a:gd name="connsiteX5" fmla="*/ 7620 w 247650"/>
                <a:gd name="connsiteY5" fmla="*/ 167640 h 495299"/>
                <a:gd name="connsiteX6" fmla="*/ 0 w 247650"/>
                <a:gd name="connsiteY6" fmla="*/ 184785 h 495299"/>
                <a:gd name="connsiteX7" fmla="*/ 57150 w 247650"/>
                <a:gd name="connsiteY7" fmla="*/ 207645 h 495299"/>
                <a:gd name="connsiteX8" fmla="*/ 57150 w 247650"/>
                <a:gd name="connsiteY8" fmla="*/ 438150 h 495299"/>
                <a:gd name="connsiteX9" fmla="*/ 57150 w 247650"/>
                <a:gd name="connsiteY9" fmla="*/ 495300 h 495299"/>
                <a:gd name="connsiteX10" fmla="*/ 114300 w 247650"/>
                <a:gd name="connsiteY10" fmla="*/ 495300 h 495299"/>
                <a:gd name="connsiteX11" fmla="*/ 114300 w 247650"/>
                <a:gd name="connsiteY11" fmla="*/ 438150 h 495299"/>
                <a:gd name="connsiteX12" fmla="*/ 190500 w 247650"/>
                <a:gd name="connsiteY12" fmla="*/ 438150 h 495299"/>
                <a:gd name="connsiteX13" fmla="*/ 190500 w 247650"/>
                <a:gd name="connsiteY13" fmla="*/ 495300 h 495299"/>
                <a:gd name="connsiteX14" fmla="*/ 247650 w 247650"/>
                <a:gd name="connsiteY14" fmla="*/ 495300 h 495299"/>
                <a:gd name="connsiteX15" fmla="*/ 247650 w 247650"/>
                <a:gd name="connsiteY15" fmla="*/ 438150 h 495299"/>
                <a:gd name="connsiteX16" fmla="*/ 247650 w 247650"/>
                <a:gd name="connsiteY16" fmla="*/ 0 h 495299"/>
                <a:gd name="connsiteX17" fmla="*/ 57150 w 247650"/>
                <a:gd name="connsiteY17" fmla="*/ 0 h 49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7650" h="495299">
                  <a:moveTo>
                    <a:pt x="57150" y="92392"/>
                  </a:moveTo>
                  <a:lnTo>
                    <a:pt x="7620" y="72390"/>
                  </a:lnTo>
                  <a:lnTo>
                    <a:pt x="0" y="89535"/>
                  </a:lnTo>
                  <a:lnTo>
                    <a:pt x="57150" y="112395"/>
                  </a:lnTo>
                  <a:lnTo>
                    <a:pt x="57150" y="187642"/>
                  </a:lnTo>
                  <a:lnTo>
                    <a:pt x="7620" y="167640"/>
                  </a:lnTo>
                  <a:lnTo>
                    <a:pt x="0" y="184785"/>
                  </a:lnTo>
                  <a:lnTo>
                    <a:pt x="57150" y="207645"/>
                  </a:lnTo>
                  <a:lnTo>
                    <a:pt x="57150" y="438150"/>
                  </a:lnTo>
                  <a:lnTo>
                    <a:pt x="57150" y="495300"/>
                  </a:lnTo>
                  <a:lnTo>
                    <a:pt x="114300" y="495300"/>
                  </a:lnTo>
                  <a:lnTo>
                    <a:pt x="114300" y="438150"/>
                  </a:lnTo>
                  <a:lnTo>
                    <a:pt x="190500" y="438150"/>
                  </a:lnTo>
                  <a:lnTo>
                    <a:pt x="190500" y="495300"/>
                  </a:lnTo>
                  <a:lnTo>
                    <a:pt x="247650" y="495300"/>
                  </a:lnTo>
                  <a:lnTo>
                    <a:pt x="247650" y="438150"/>
                  </a:lnTo>
                  <a:lnTo>
                    <a:pt x="247650" y="0"/>
                  </a:lnTo>
                  <a:lnTo>
                    <a:pt x="5715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06" name="图形 36" descr="复印机 纯色填充">
              <a:extLst>
                <a:ext uri="{FF2B5EF4-FFF2-40B4-BE49-F238E27FC236}">
                  <a16:creationId xmlns:a16="http://schemas.microsoft.com/office/drawing/2014/main" id="{3BD79CDC-542C-43AF-910B-2F11790D7C29}"/>
                </a:ext>
              </a:extLst>
            </p:cNvPr>
            <p:cNvSpPr/>
            <p:nvPr/>
          </p:nvSpPr>
          <p:spPr>
            <a:xfrm>
              <a:off x="5962650" y="3420427"/>
              <a:ext cx="552450" cy="133350"/>
            </a:xfrm>
            <a:custGeom>
              <a:avLst/>
              <a:gdLst>
                <a:gd name="connsiteX0" fmla="*/ 219075 w 552450"/>
                <a:gd name="connsiteY0" fmla="*/ 38100 h 133350"/>
                <a:gd name="connsiteX1" fmla="*/ 342900 w 552450"/>
                <a:gd name="connsiteY1" fmla="*/ 38100 h 133350"/>
                <a:gd name="connsiteX2" fmla="*/ 342900 w 552450"/>
                <a:gd name="connsiteY2" fmla="*/ 76200 h 133350"/>
                <a:gd name="connsiteX3" fmla="*/ 219075 w 552450"/>
                <a:gd name="connsiteY3" fmla="*/ 76200 h 133350"/>
                <a:gd name="connsiteX4" fmla="*/ 219075 w 552450"/>
                <a:gd name="connsiteY4" fmla="*/ 38100 h 133350"/>
                <a:gd name="connsiteX5" fmla="*/ 0 w 552450"/>
                <a:gd name="connsiteY5" fmla="*/ 133350 h 133350"/>
                <a:gd name="connsiteX6" fmla="*/ 552450 w 552450"/>
                <a:gd name="connsiteY6" fmla="*/ 133350 h 133350"/>
                <a:gd name="connsiteX7" fmla="*/ 552450 w 552450"/>
                <a:gd name="connsiteY7" fmla="*/ 0 h 133350"/>
                <a:gd name="connsiteX8" fmla="*/ 0 w 552450"/>
                <a:gd name="connsiteY8" fmla="*/ 0 h 133350"/>
                <a:gd name="connsiteX9" fmla="*/ 0 w 552450"/>
                <a:gd name="connsiteY9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450" h="133350">
                  <a:moveTo>
                    <a:pt x="219075" y="38100"/>
                  </a:moveTo>
                  <a:lnTo>
                    <a:pt x="342900" y="38100"/>
                  </a:lnTo>
                  <a:lnTo>
                    <a:pt x="342900" y="76200"/>
                  </a:lnTo>
                  <a:lnTo>
                    <a:pt x="219075" y="76200"/>
                  </a:lnTo>
                  <a:lnTo>
                    <a:pt x="219075" y="38100"/>
                  </a:lnTo>
                  <a:close/>
                  <a:moveTo>
                    <a:pt x="0" y="133350"/>
                  </a:moveTo>
                  <a:lnTo>
                    <a:pt x="552450" y="133350"/>
                  </a:lnTo>
                  <a:lnTo>
                    <a:pt x="552450" y="0"/>
                  </a:lnTo>
                  <a:lnTo>
                    <a:pt x="0" y="0"/>
                  </a:lnTo>
                  <a:lnTo>
                    <a:pt x="0" y="1333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07" name="图形 36" descr="复印机 纯色填充">
              <a:extLst>
                <a:ext uri="{FF2B5EF4-FFF2-40B4-BE49-F238E27FC236}">
                  <a16:creationId xmlns:a16="http://schemas.microsoft.com/office/drawing/2014/main" id="{1CF6FF1B-F524-4F48-9B02-E251096D38FB}"/>
                </a:ext>
              </a:extLst>
            </p:cNvPr>
            <p:cNvSpPr/>
            <p:nvPr/>
          </p:nvSpPr>
          <p:spPr>
            <a:xfrm>
              <a:off x="5962650" y="3591877"/>
              <a:ext cx="552450" cy="171450"/>
            </a:xfrm>
            <a:custGeom>
              <a:avLst/>
              <a:gdLst>
                <a:gd name="connsiteX0" fmla="*/ 219075 w 552450"/>
                <a:gd name="connsiteY0" fmla="*/ 38100 h 171450"/>
                <a:gd name="connsiteX1" fmla="*/ 342900 w 552450"/>
                <a:gd name="connsiteY1" fmla="*/ 38100 h 171450"/>
                <a:gd name="connsiteX2" fmla="*/ 342900 w 552450"/>
                <a:gd name="connsiteY2" fmla="*/ 76200 h 171450"/>
                <a:gd name="connsiteX3" fmla="*/ 219075 w 552450"/>
                <a:gd name="connsiteY3" fmla="*/ 76200 h 171450"/>
                <a:gd name="connsiteX4" fmla="*/ 219075 w 552450"/>
                <a:gd name="connsiteY4" fmla="*/ 38100 h 171450"/>
                <a:gd name="connsiteX5" fmla="*/ 0 w 552450"/>
                <a:gd name="connsiteY5" fmla="*/ 114300 h 171450"/>
                <a:gd name="connsiteX6" fmla="*/ 0 w 552450"/>
                <a:gd name="connsiteY6" fmla="*/ 171450 h 171450"/>
                <a:gd name="connsiteX7" fmla="*/ 57150 w 552450"/>
                <a:gd name="connsiteY7" fmla="*/ 171450 h 171450"/>
                <a:gd name="connsiteX8" fmla="*/ 57150 w 552450"/>
                <a:gd name="connsiteY8" fmla="*/ 114300 h 171450"/>
                <a:gd name="connsiteX9" fmla="*/ 495300 w 552450"/>
                <a:gd name="connsiteY9" fmla="*/ 114300 h 171450"/>
                <a:gd name="connsiteX10" fmla="*/ 495300 w 552450"/>
                <a:gd name="connsiteY10" fmla="*/ 171450 h 171450"/>
                <a:gd name="connsiteX11" fmla="*/ 552450 w 552450"/>
                <a:gd name="connsiteY11" fmla="*/ 171450 h 171450"/>
                <a:gd name="connsiteX12" fmla="*/ 552450 w 552450"/>
                <a:gd name="connsiteY12" fmla="*/ 0 h 171450"/>
                <a:gd name="connsiteX13" fmla="*/ 0 w 552450"/>
                <a:gd name="connsiteY13" fmla="*/ 0 h 171450"/>
                <a:gd name="connsiteX14" fmla="*/ 0 w 552450"/>
                <a:gd name="connsiteY14" fmla="*/ 11430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52450" h="171450">
                  <a:moveTo>
                    <a:pt x="219075" y="38100"/>
                  </a:moveTo>
                  <a:lnTo>
                    <a:pt x="342900" y="38100"/>
                  </a:lnTo>
                  <a:lnTo>
                    <a:pt x="342900" y="76200"/>
                  </a:lnTo>
                  <a:lnTo>
                    <a:pt x="219075" y="76200"/>
                  </a:lnTo>
                  <a:lnTo>
                    <a:pt x="219075" y="38100"/>
                  </a:lnTo>
                  <a:close/>
                  <a:moveTo>
                    <a:pt x="0" y="114300"/>
                  </a:moveTo>
                  <a:lnTo>
                    <a:pt x="0" y="171450"/>
                  </a:lnTo>
                  <a:lnTo>
                    <a:pt x="57150" y="171450"/>
                  </a:lnTo>
                  <a:lnTo>
                    <a:pt x="57150" y="114300"/>
                  </a:lnTo>
                  <a:lnTo>
                    <a:pt x="495300" y="114300"/>
                  </a:lnTo>
                  <a:lnTo>
                    <a:pt x="495300" y="171450"/>
                  </a:lnTo>
                  <a:lnTo>
                    <a:pt x="552450" y="171450"/>
                  </a:lnTo>
                  <a:lnTo>
                    <a:pt x="552450" y="0"/>
                  </a:lnTo>
                  <a:lnTo>
                    <a:pt x="0" y="0"/>
                  </a:lnTo>
                  <a:lnTo>
                    <a:pt x="0" y="1143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08" name="图形 36" descr="复印机 纯色填充">
              <a:extLst>
                <a:ext uri="{FF2B5EF4-FFF2-40B4-BE49-F238E27FC236}">
                  <a16:creationId xmlns:a16="http://schemas.microsoft.com/office/drawing/2014/main" id="{04BFDF00-4F6C-4EEC-8E0C-DE3747A035C7}"/>
                </a:ext>
              </a:extLst>
            </p:cNvPr>
            <p:cNvSpPr/>
            <p:nvPr/>
          </p:nvSpPr>
          <p:spPr>
            <a:xfrm>
              <a:off x="5962650" y="3094877"/>
              <a:ext cx="552450" cy="286497"/>
            </a:xfrm>
            <a:custGeom>
              <a:avLst/>
              <a:gdLst>
                <a:gd name="connsiteX0" fmla="*/ 114300 w 552450"/>
                <a:gd name="connsiteY0" fmla="*/ 154100 h 286497"/>
                <a:gd name="connsiteX1" fmla="*/ 524828 w 552450"/>
                <a:gd name="connsiteY1" fmla="*/ 56945 h 286497"/>
                <a:gd name="connsiteX2" fmla="*/ 545783 w 552450"/>
                <a:gd name="connsiteY2" fmla="*/ 22655 h 286497"/>
                <a:gd name="connsiteX3" fmla="*/ 533400 w 552450"/>
                <a:gd name="connsiteY3" fmla="*/ 4557 h 286497"/>
                <a:gd name="connsiteX4" fmla="*/ 511492 w 552450"/>
                <a:gd name="connsiteY4" fmla="*/ 747 h 286497"/>
                <a:gd name="connsiteX5" fmla="*/ 95250 w 552450"/>
                <a:gd name="connsiteY5" fmla="*/ 97902 h 286497"/>
                <a:gd name="connsiteX6" fmla="*/ 38100 w 552450"/>
                <a:gd name="connsiteY6" fmla="*/ 97902 h 286497"/>
                <a:gd name="connsiteX7" fmla="*/ 0 w 552450"/>
                <a:gd name="connsiteY7" fmla="*/ 136002 h 286497"/>
                <a:gd name="connsiteX8" fmla="*/ 0 w 552450"/>
                <a:gd name="connsiteY8" fmla="*/ 286497 h 286497"/>
                <a:gd name="connsiteX9" fmla="*/ 552450 w 552450"/>
                <a:gd name="connsiteY9" fmla="*/ 286497 h 286497"/>
                <a:gd name="connsiteX10" fmla="*/ 552450 w 552450"/>
                <a:gd name="connsiteY10" fmla="*/ 172197 h 286497"/>
                <a:gd name="connsiteX11" fmla="*/ 114300 w 552450"/>
                <a:gd name="connsiteY11" fmla="*/ 172197 h 286497"/>
                <a:gd name="connsiteX12" fmla="*/ 114300 w 552450"/>
                <a:gd name="connsiteY12" fmla="*/ 154100 h 28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2450" h="286497">
                  <a:moveTo>
                    <a:pt x="114300" y="154100"/>
                  </a:moveTo>
                  <a:lnTo>
                    <a:pt x="524828" y="56945"/>
                  </a:lnTo>
                  <a:cubicBezTo>
                    <a:pt x="540068" y="53135"/>
                    <a:pt x="549593" y="37895"/>
                    <a:pt x="545783" y="22655"/>
                  </a:cubicBezTo>
                  <a:cubicBezTo>
                    <a:pt x="543878" y="15035"/>
                    <a:pt x="539115" y="8367"/>
                    <a:pt x="533400" y="4557"/>
                  </a:cubicBezTo>
                  <a:cubicBezTo>
                    <a:pt x="526733" y="747"/>
                    <a:pt x="519113" y="-1158"/>
                    <a:pt x="511492" y="747"/>
                  </a:cubicBezTo>
                  <a:lnTo>
                    <a:pt x="95250" y="97902"/>
                  </a:lnTo>
                  <a:lnTo>
                    <a:pt x="38100" y="97902"/>
                  </a:lnTo>
                  <a:cubicBezTo>
                    <a:pt x="17145" y="97902"/>
                    <a:pt x="0" y="115047"/>
                    <a:pt x="0" y="136002"/>
                  </a:cubicBezTo>
                  <a:lnTo>
                    <a:pt x="0" y="286497"/>
                  </a:lnTo>
                  <a:lnTo>
                    <a:pt x="552450" y="286497"/>
                  </a:lnTo>
                  <a:lnTo>
                    <a:pt x="552450" y="172197"/>
                  </a:lnTo>
                  <a:lnTo>
                    <a:pt x="114300" y="172197"/>
                  </a:lnTo>
                  <a:lnTo>
                    <a:pt x="114300" y="154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EF9B9F57-112A-4B4E-BD41-941DB1C5A060}"/>
              </a:ext>
            </a:extLst>
          </p:cNvPr>
          <p:cNvGrpSpPr/>
          <p:nvPr/>
        </p:nvGrpSpPr>
        <p:grpSpPr>
          <a:xfrm>
            <a:off x="7212330" y="3087652"/>
            <a:ext cx="876299" cy="684248"/>
            <a:chOff x="7212330" y="3087652"/>
            <a:chExt cx="876299" cy="684248"/>
          </a:xfrm>
          <a:solidFill>
            <a:srgbClr val="FFFFFF"/>
          </a:solidFill>
        </p:grpSpPr>
        <p:sp>
          <p:nvSpPr>
            <p:cNvPr id="110" name="图形 38" descr="插不插电 纯色填充">
              <a:extLst>
                <a:ext uri="{FF2B5EF4-FFF2-40B4-BE49-F238E27FC236}">
                  <a16:creationId xmlns:a16="http://schemas.microsoft.com/office/drawing/2014/main" id="{7231FF2E-C04B-48D1-B01C-67956BCCB5F8}"/>
                </a:ext>
              </a:extLst>
            </p:cNvPr>
            <p:cNvSpPr/>
            <p:nvPr/>
          </p:nvSpPr>
          <p:spPr>
            <a:xfrm>
              <a:off x="7212330" y="3087652"/>
              <a:ext cx="514185" cy="417382"/>
            </a:xfrm>
            <a:custGeom>
              <a:avLst/>
              <a:gdLst>
                <a:gd name="connsiteX0" fmla="*/ 411690 w 514185"/>
                <a:gd name="connsiteY0" fmla="*/ 368770 h 417382"/>
                <a:gd name="connsiteX1" fmla="*/ 357807 w 514185"/>
                <a:gd name="connsiteY1" fmla="*/ 314887 h 417382"/>
                <a:gd name="connsiteX2" fmla="*/ 411690 w 514185"/>
                <a:gd name="connsiteY2" fmla="*/ 261004 h 417382"/>
                <a:gd name="connsiteX3" fmla="*/ 465573 w 514185"/>
                <a:gd name="connsiteY3" fmla="*/ 314887 h 417382"/>
                <a:gd name="connsiteX4" fmla="*/ 505982 w 514185"/>
                <a:gd name="connsiteY4" fmla="*/ 314554 h 417382"/>
                <a:gd name="connsiteX5" fmla="*/ 505978 w 514185"/>
                <a:gd name="connsiteY5" fmla="*/ 274472 h 417382"/>
                <a:gd name="connsiteX6" fmla="*/ 452095 w 514185"/>
                <a:gd name="connsiteY6" fmla="*/ 220599 h 417382"/>
                <a:gd name="connsiteX7" fmla="*/ 485775 w 514185"/>
                <a:gd name="connsiteY7" fmla="*/ 186919 h 417382"/>
                <a:gd name="connsiteX8" fmla="*/ 418424 w 514185"/>
                <a:gd name="connsiteY8" fmla="*/ 119567 h 417382"/>
                <a:gd name="connsiteX9" fmla="*/ 238830 w 514185"/>
                <a:gd name="connsiteY9" fmla="*/ 101232 h 417382"/>
                <a:gd name="connsiteX10" fmla="*/ 216741 w 514185"/>
                <a:gd name="connsiteY10" fmla="*/ 78372 h 417382"/>
                <a:gd name="connsiteX11" fmla="*/ 31880 w 514185"/>
                <a:gd name="connsiteY11" fmla="*/ 0 h 417382"/>
                <a:gd name="connsiteX12" fmla="*/ 0 w 514185"/>
                <a:gd name="connsiteY12" fmla="*/ 0 h 417382"/>
                <a:gd name="connsiteX13" fmla="*/ 0 w 514185"/>
                <a:gd name="connsiteY13" fmla="*/ 57150 h 417382"/>
                <a:gd name="connsiteX14" fmla="*/ 31880 w 514185"/>
                <a:gd name="connsiteY14" fmla="*/ 57150 h 417382"/>
                <a:gd name="connsiteX15" fmla="*/ 175708 w 514185"/>
                <a:gd name="connsiteY15" fmla="*/ 118110 h 417382"/>
                <a:gd name="connsiteX16" fmla="*/ 198396 w 514185"/>
                <a:gd name="connsiteY16" fmla="*/ 141580 h 417382"/>
                <a:gd name="connsiteX17" fmla="*/ 216418 w 514185"/>
                <a:gd name="connsiteY17" fmla="*/ 321602 h 417382"/>
                <a:gd name="connsiteX18" fmla="*/ 283721 w 514185"/>
                <a:gd name="connsiteY18" fmla="*/ 388972 h 417382"/>
                <a:gd name="connsiteX19" fmla="*/ 317402 w 514185"/>
                <a:gd name="connsiteY19" fmla="*/ 355292 h 417382"/>
                <a:gd name="connsiteX20" fmla="*/ 371275 w 514185"/>
                <a:gd name="connsiteY20" fmla="*/ 409175 h 417382"/>
                <a:gd name="connsiteX21" fmla="*/ 411685 w 514185"/>
                <a:gd name="connsiteY21" fmla="*/ 408851 h 417382"/>
                <a:gd name="connsiteX22" fmla="*/ 411690 w 514185"/>
                <a:gd name="connsiteY22" fmla="*/ 368770 h 41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14185" h="417382">
                  <a:moveTo>
                    <a:pt x="411690" y="368770"/>
                  </a:moveTo>
                  <a:lnTo>
                    <a:pt x="357807" y="314887"/>
                  </a:lnTo>
                  <a:lnTo>
                    <a:pt x="411690" y="261004"/>
                  </a:lnTo>
                  <a:lnTo>
                    <a:pt x="465573" y="314887"/>
                  </a:lnTo>
                  <a:cubicBezTo>
                    <a:pt x="476823" y="325954"/>
                    <a:pt x="494915" y="325805"/>
                    <a:pt x="505982" y="314554"/>
                  </a:cubicBezTo>
                  <a:cubicBezTo>
                    <a:pt x="516922" y="303431"/>
                    <a:pt x="516920" y="285592"/>
                    <a:pt x="505978" y="274472"/>
                  </a:cubicBezTo>
                  <a:lnTo>
                    <a:pt x="452095" y="220599"/>
                  </a:lnTo>
                  <a:lnTo>
                    <a:pt x="485775" y="186919"/>
                  </a:lnTo>
                  <a:lnTo>
                    <a:pt x="418424" y="119567"/>
                  </a:lnTo>
                  <a:cubicBezTo>
                    <a:pt x="370492" y="71618"/>
                    <a:pt x="295463" y="63958"/>
                    <a:pt x="238830" y="101232"/>
                  </a:cubicBezTo>
                  <a:lnTo>
                    <a:pt x="216741" y="78372"/>
                  </a:lnTo>
                  <a:cubicBezTo>
                    <a:pt x="168193" y="28414"/>
                    <a:pt x="101541" y="157"/>
                    <a:pt x="31880" y="0"/>
                  </a:cubicBezTo>
                  <a:lnTo>
                    <a:pt x="0" y="0"/>
                  </a:lnTo>
                  <a:lnTo>
                    <a:pt x="0" y="57150"/>
                  </a:lnTo>
                  <a:lnTo>
                    <a:pt x="31880" y="57150"/>
                  </a:lnTo>
                  <a:cubicBezTo>
                    <a:pt x="86078" y="57258"/>
                    <a:pt x="137939" y="79238"/>
                    <a:pt x="175708" y="118110"/>
                  </a:cubicBezTo>
                  <a:lnTo>
                    <a:pt x="198396" y="141580"/>
                  </a:lnTo>
                  <a:cubicBezTo>
                    <a:pt x="160805" y="198231"/>
                    <a:pt x="168342" y="273526"/>
                    <a:pt x="216418" y="321602"/>
                  </a:cubicBezTo>
                  <a:lnTo>
                    <a:pt x="283721" y="388972"/>
                  </a:lnTo>
                  <a:lnTo>
                    <a:pt x="317402" y="355292"/>
                  </a:lnTo>
                  <a:lnTo>
                    <a:pt x="371275" y="409175"/>
                  </a:lnTo>
                  <a:cubicBezTo>
                    <a:pt x="382523" y="420244"/>
                    <a:pt x="400616" y="420099"/>
                    <a:pt x="411685" y="408851"/>
                  </a:cubicBezTo>
                  <a:cubicBezTo>
                    <a:pt x="422627" y="397732"/>
                    <a:pt x="422629" y="379891"/>
                    <a:pt x="411690" y="36877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11" name="图形 38" descr="插不插电 纯色填充">
              <a:extLst>
                <a:ext uri="{FF2B5EF4-FFF2-40B4-BE49-F238E27FC236}">
                  <a16:creationId xmlns:a16="http://schemas.microsoft.com/office/drawing/2014/main" id="{0A31C8F1-7CD2-4592-849C-ECC2749C08BD}"/>
                </a:ext>
              </a:extLst>
            </p:cNvPr>
            <p:cNvSpPr/>
            <p:nvPr/>
          </p:nvSpPr>
          <p:spPr>
            <a:xfrm>
              <a:off x="7604407" y="3386356"/>
              <a:ext cx="484222" cy="385544"/>
            </a:xfrm>
            <a:custGeom>
              <a:avLst/>
              <a:gdLst>
                <a:gd name="connsiteX0" fmla="*/ 452857 w 484222"/>
                <a:gd name="connsiteY0" fmla="*/ 328393 h 385544"/>
                <a:gd name="connsiteX1" fmla="*/ 313792 w 484222"/>
                <a:gd name="connsiteY1" fmla="*/ 272148 h 385544"/>
                <a:gd name="connsiteX2" fmla="*/ 287741 w 484222"/>
                <a:gd name="connsiteY2" fmla="*/ 246945 h 385544"/>
                <a:gd name="connsiteX3" fmla="*/ 269396 w 484222"/>
                <a:gd name="connsiteY3" fmla="*/ 67351 h 385544"/>
                <a:gd name="connsiteX4" fmla="*/ 202044 w 484222"/>
                <a:gd name="connsiteY4" fmla="*/ 0 h 385544"/>
                <a:gd name="connsiteX5" fmla="*/ 0 w 484222"/>
                <a:gd name="connsiteY5" fmla="*/ 202063 h 385544"/>
                <a:gd name="connsiteX6" fmla="*/ 67351 w 484222"/>
                <a:gd name="connsiteY6" fmla="*/ 269415 h 385544"/>
                <a:gd name="connsiteX7" fmla="*/ 247374 w 484222"/>
                <a:gd name="connsiteY7" fmla="*/ 287426 h 385544"/>
                <a:gd name="connsiteX8" fmla="*/ 274044 w 484222"/>
                <a:gd name="connsiteY8" fmla="*/ 313230 h 385544"/>
                <a:gd name="connsiteX9" fmla="*/ 452857 w 484222"/>
                <a:gd name="connsiteY9" fmla="*/ 385543 h 385544"/>
                <a:gd name="connsiteX10" fmla="*/ 484222 w 484222"/>
                <a:gd name="connsiteY10" fmla="*/ 385543 h 385544"/>
                <a:gd name="connsiteX11" fmla="*/ 484222 w 484222"/>
                <a:gd name="connsiteY11" fmla="*/ 328393 h 385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4222" h="385544">
                  <a:moveTo>
                    <a:pt x="452857" y="328393"/>
                  </a:moveTo>
                  <a:cubicBezTo>
                    <a:pt x="400940" y="328502"/>
                    <a:pt x="351036" y="308318"/>
                    <a:pt x="313792" y="272148"/>
                  </a:cubicBezTo>
                  <a:lnTo>
                    <a:pt x="287741" y="246945"/>
                  </a:lnTo>
                  <a:cubicBezTo>
                    <a:pt x="324988" y="190305"/>
                    <a:pt x="317326" y="115291"/>
                    <a:pt x="269396" y="67351"/>
                  </a:cubicBezTo>
                  <a:lnTo>
                    <a:pt x="202044" y="0"/>
                  </a:lnTo>
                  <a:lnTo>
                    <a:pt x="0" y="202063"/>
                  </a:lnTo>
                  <a:lnTo>
                    <a:pt x="67351" y="269415"/>
                  </a:lnTo>
                  <a:cubicBezTo>
                    <a:pt x="115430" y="317486"/>
                    <a:pt x="190724" y="325020"/>
                    <a:pt x="247374" y="287426"/>
                  </a:cubicBezTo>
                  <a:lnTo>
                    <a:pt x="274044" y="313230"/>
                  </a:lnTo>
                  <a:cubicBezTo>
                    <a:pt x="321934" y="359735"/>
                    <a:pt x="386102" y="385685"/>
                    <a:pt x="452857" y="385543"/>
                  </a:cubicBezTo>
                  <a:lnTo>
                    <a:pt x="484222" y="385543"/>
                  </a:lnTo>
                  <a:lnTo>
                    <a:pt x="484222" y="32839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593ED5E6-680A-4FB4-B80E-783D2F2DD3EE}"/>
              </a:ext>
            </a:extLst>
          </p:cNvPr>
          <p:cNvGrpSpPr/>
          <p:nvPr/>
        </p:nvGrpSpPr>
        <p:grpSpPr>
          <a:xfrm>
            <a:off x="8843010" y="3067050"/>
            <a:ext cx="723900" cy="723900"/>
            <a:chOff x="8843010" y="3067050"/>
            <a:chExt cx="723900" cy="723900"/>
          </a:xfrm>
          <a:solidFill>
            <a:srgbClr val="FFFFFF"/>
          </a:solidFill>
        </p:grpSpPr>
        <p:sp>
          <p:nvSpPr>
            <p:cNvPr id="113" name="图形 40" descr="处理器 纯色填充">
              <a:extLst>
                <a:ext uri="{FF2B5EF4-FFF2-40B4-BE49-F238E27FC236}">
                  <a16:creationId xmlns:a16="http://schemas.microsoft.com/office/drawing/2014/main" id="{1D8B089A-3C8A-4A1D-9CA6-838E4DDF84F1}"/>
                </a:ext>
              </a:extLst>
            </p:cNvPr>
            <p:cNvSpPr/>
            <p:nvPr/>
          </p:nvSpPr>
          <p:spPr>
            <a:xfrm>
              <a:off x="8843010" y="32956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14" name="图形 40" descr="处理器 纯色填充">
              <a:extLst>
                <a:ext uri="{FF2B5EF4-FFF2-40B4-BE49-F238E27FC236}">
                  <a16:creationId xmlns:a16="http://schemas.microsoft.com/office/drawing/2014/main" id="{D1D54131-1DA9-44E4-9C81-EF0830678E8B}"/>
                </a:ext>
              </a:extLst>
            </p:cNvPr>
            <p:cNvSpPr/>
            <p:nvPr/>
          </p:nvSpPr>
          <p:spPr>
            <a:xfrm>
              <a:off x="8843010" y="32194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15" name="图形 40" descr="处理器 纯色填充">
              <a:extLst>
                <a:ext uri="{FF2B5EF4-FFF2-40B4-BE49-F238E27FC236}">
                  <a16:creationId xmlns:a16="http://schemas.microsoft.com/office/drawing/2014/main" id="{22EFFC05-B6BA-4E2B-9FEA-AEE7EEDE4933}"/>
                </a:ext>
              </a:extLst>
            </p:cNvPr>
            <p:cNvSpPr/>
            <p:nvPr/>
          </p:nvSpPr>
          <p:spPr>
            <a:xfrm>
              <a:off x="8843010" y="33718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16" name="图形 40" descr="处理器 纯色填充">
              <a:extLst>
                <a:ext uri="{FF2B5EF4-FFF2-40B4-BE49-F238E27FC236}">
                  <a16:creationId xmlns:a16="http://schemas.microsoft.com/office/drawing/2014/main" id="{57D5E491-B8B6-41EE-9F8F-7EB2D2AFEBA5}"/>
                </a:ext>
              </a:extLst>
            </p:cNvPr>
            <p:cNvSpPr/>
            <p:nvPr/>
          </p:nvSpPr>
          <p:spPr>
            <a:xfrm>
              <a:off x="8843010" y="36004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17" name="图形 40" descr="处理器 纯色填充">
              <a:extLst>
                <a:ext uri="{FF2B5EF4-FFF2-40B4-BE49-F238E27FC236}">
                  <a16:creationId xmlns:a16="http://schemas.microsoft.com/office/drawing/2014/main" id="{BB215483-9D7F-4C3D-B7CA-3908F7F749E7}"/>
                </a:ext>
              </a:extLst>
            </p:cNvPr>
            <p:cNvSpPr/>
            <p:nvPr/>
          </p:nvSpPr>
          <p:spPr>
            <a:xfrm>
              <a:off x="8843010" y="35242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18" name="图形 40" descr="处理器 纯色填充">
              <a:extLst>
                <a:ext uri="{FF2B5EF4-FFF2-40B4-BE49-F238E27FC236}">
                  <a16:creationId xmlns:a16="http://schemas.microsoft.com/office/drawing/2014/main" id="{9DE63B16-FA79-4ED5-BB07-7A3C91CABC63}"/>
                </a:ext>
              </a:extLst>
            </p:cNvPr>
            <p:cNvSpPr/>
            <p:nvPr/>
          </p:nvSpPr>
          <p:spPr>
            <a:xfrm>
              <a:off x="8843010" y="34480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19" name="图形 40" descr="处理器 纯色填充">
              <a:extLst>
                <a:ext uri="{FF2B5EF4-FFF2-40B4-BE49-F238E27FC236}">
                  <a16:creationId xmlns:a16="http://schemas.microsoft.com/office/drawing/2014/main" id="{1BB575C3-6C8E-402A-BBA9-BC2B544A4A55}"/>
                </a:ext>
              </a:extLst>
            </p:cNvPr>
            <p:cNvSpPr/>
            <p:nvPr/>
          </p:nvSpPr>
          <p:spPr>
            <a:xfrm>
              <a:off x="9500235" y="35242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0" name="图形 40" descr="处理器 纯色填充">
              <a:extLst>
                <a:ext uri="{FF2B5EF4-FFF2-40B4-BE49-F238E27FC236}">
                  <a16:creationId xmlns:a16="http://schemas.microsoft.com/office/drawing/2014/main" id="{E7AA3244-0BE4-4669-AC69-5CC5242F27DB}"/>
                </a:ext>
              </a:extLst>
            </p:cNvPr>
            <p:cNvSpPr/>
            <p:nvPr/>
          </p:nvSpPr>
          <p:spPr>
            <a:xfrm>
              <a:off x="9500235" y="36004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1" name="图形 40" descr="处理器 纯色填充">
              <a:extLst>
                <a:ext uri="{FF2B5EF4-FFF2-40B4-BE49-F238E27FC236}">
                  <a16:creationId xmlns:a16="http://schemas.microsoft.com/office/drawing/2014/main" id="{A24A3D55-75D7-4E19-8666-05EB47E2A3E4}"/>
                </a:ext>
              </a:extLst>
            </p:cNvPr>
            <p:cNvSpPr/>
            <p:nvPr/>
          </p:nvSpPr>
          <p:spPr>
            <a:xfrm>
              <a:off x="9500235" y="34480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2" name="图形 40" descr="处理器 纯色填充">
              <a:extLst>
                <a:ext uri="{FF2B5EF4-FFF2-40B4-BE49-F238E27FC236}">
                  <a16:creationId xmlns:a16="http://schemas.microsoft.com/office/drawing/2014/main" id="{555E3DE0-7F8F-47D9-892F-9E31312B8892}"/>
                </a:ext>
              </a:extLst>
            </p:cNvPr>
            <p:cNvSpPr/>
            <p:nvPr/>
          </p:nvSpPr>
          <p:spPr>
            <a:xfrm>
              <a:off x="9500235" y="32194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3" name="图形 40" descr="处理器 纯色填充">
              <a:extLst>
                <a:ext uri="{FF2B5EF4-FFF2-40B4-BE49-F238E27FC236}">
                  <a16:creationId xmlns:a16="http://schemas.microsoft.com/office/drawing/2014/main" id="{9F401396-F940-4584-8495-C0DC5559AB58}"/>
                </a:ext>
              </a:extLst>
            </p:cNvPr>
            <p:cNvSpPr/>
            <p:nvPr/>
          </p:nvSpPr>
          <p:spPr>
            <a:xfrm>
              <a:off x="9500235" y="33718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4" name="图形 40" descr="处理器 纯色填充">
              <a:extLst>
                <a:ext uri="{FF2B5EF4-FFF2-40B4-BE49-F238E27FC236}">
                  <a16:creationId xmlns:a16="http://schemas.microsoft.com/office/drawing/2014/main" id="{7A0016E4-3B6E-439D-8B48-DE46B4C8F7C3}"/>
                </a:ext>
              </a:extLst>
            </p:cNvPr>
            <p:cNvSpPr/>
            <p:nvPr/>
          </p:nvSpPr>
          <p:spPr>
            <a:xfrm>
              <a:off x="9500235" y="3295650"/>
              <a:ext cx="66675" cy="38100"/>
            </a:xfrm>
            <a:custGeom>
              <a:avLst/>
              <a:gdLst>
                <a:gd name="connsiteX0" fmla="*/ 0 w 66675"/>
                <a:gd name="connsiteY0" fmla="*/ 0 h 38100"/>
                <a:gd name="connsiteX1" fmla="*/ 66675 w 66675"/>
                <a:gd name="connsiteY1" fmla="*/ 0 h 38100"/>
                <a:gd name="connsiteX2" fmla="*/ 66675 w 66675"/>
                <a:gd name="connsiteY2" fmla="*/ 38100 h 38100"/>
                <a:gd name="connsiteX3" fmla="*/ 0 w 6667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75" h="38100">
                  <a:moveTo>
                    <a:pt x="0" y="0"/>
                  </a:moveTo>
                  <a:lnTo>
                    <a:pt x="66675" y="0"/>
                  </a:lnTo>
                  <a:lnTo>
                    <a:pt x="6667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5" name="图形 40" descr="处理器 纯色填充">
              <a:extLst>
                <a:ext uri="{FF2B5EF4-FFF2-40B4-BE49-F238E27FC236}">
                  <a16:creationId xmlns:a16="http://schemas.microsoft.com/office/drawing/2014/main" id="{64CFDA05-59D0-4B62-A37C-4758EAEA2918}"/>
                </a:ext>
              </a:extLst>
            </p:cNvPr>
            <p:cNvSpPr/>
            <p:nvPr/>
          </p:nvSpPr>
          <p:spPr>
            <a:xfrm>
              <a:off x="92240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6" name="图形 40" descr="处理器 纯色填充">
              <a:extLst>
                <a:ext uri="{FF2B5EF4-FFF2-40B4-BE49-F238E27FC236}">
                  <a16:creationId xmlns:a16="http://schemas.microsoft.com/office/drawing/2014/main" id="{FBDB36E9-90CC-48AF-82C0-2683E08BF89D}"/>
                </a:ext>
              </a:extLst>
            </p:cNvPr>
            <p:cNvSpPr/>
            <p:nvPr/>
          </p:nvSpPr>
          <p:spPr>
            <a:xfrm>
              <a:off x="93764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7" name="图形 40" descr="处理器 纯色填充">
              <a:extLst>
                <a:ext uri="{FF2B5EF4-FFF2-40B4-BE49-F238E27FC236}">
                  <a16:creationId xmlns:a16="http://schemas.microsoft.com/office/drawing/2014/main" id="{0A2D78AC-BE40-4AC1-9236-DD98752C4C07}"/>
                </a:ext>
              </a:extLst>
            </p:cNvPr>
            <p:cNvSpPr/>
            <p:nvPr/>
          </p:nvSpPr>
          <p:spPr>
            <a:xfrm>
              <a:off x="93002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8" name="图形 40" descr="处理器 纯色填充">
              <a:extLst>
                <a:ext uri="{FF2B5EF4-FFF2-40B4-BE49-F238E27FC236}">
                  <a16:creationId xmlns:a16="http://schemas.microsoft.com/office/drawing/2014/main" id="{38E3D550-25AE-4A51-BEB2-A38B6C1074F1}"/>
                </a:ext>
              </a:extLst>
            </p:cNvPr>
            <p:cNvSpPr/>
            <p:nvPr/>
          </p:nvSpPr>
          <p:spPr>
            <a:xfrm>
              <a:off x="91478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29" name="图形 40" descr="处理器 纯色填充">
              <a:extLst>
                <a:ext uri="{FF2B5EF4-FFF2-40B4-BE49-F238E27FC236}">
                  <a16:creationId xmlns:a16="http://schemas.microsoft.com/office/drawing/2014/main" id="{6DEBF6CC-35AF-4A91-982F-F47923A2E0ED}"/>
                </a:ext>
              </a:extLst>
            </p:cNvPr>
            <p:cNvSpPr/>
            <p:nvPr/>
          </p:nvSpPr>
          <p:spPr>
            <a:xfrm>
              <a:off x="89954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30" name="图形 40" descr="处理器 纯色填充">
              <a:extLst>
                <a:ext uri="{FF2B5EF4-FFF2-40B4-BE49-F238E27FC236}">
                  <a16:creationId xmlns:a16="http://schemas.microsoft.com/office/drawing/2014/main" id="{3FA26FB9-04EF-41B8-B7DA-AA1B8671771D}"/>
                </a:ext>
              </a:extLst>
            </p:cNvPr>
            <p:cNvSpPr/>
            <p:nvPr/>
          </p:nvSpPr>
          <p:spPr>
            <a:xfrm>
              <a:off x="9071610" y="3067050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31" name="图形 40" descr="处理器 纯色填充">
              <a:extLst>
                <a:ext uri="{FF2B5EF4-FFF2-40B4-BE49-F238E27FC236}">
                  <a16:creationId xmlns:a16="http://schemas.microsoft.com/office/drawing/2014/main" id="{4CDCA135-7BDE-460A-A6A5-7B5FF166BE1C}"/>
                </a:ext>
              </a:extLst>
            </p:cNvPr>
            <p:cNvSpPr/>
            <p:nvPr/>
          </p:nvSpPr>
          <p:spPr>
            <a:xfrm>
              <a:off x="90716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32" name="图形 40" descr="处理器 纯色填充">
              <a:extLst>
                <a:ext uri="{FF2B5EF4-FFF2-40B4-BE49-F238E27FC236}">
                  <a16:creationId xmlns:a16="http://schemas.microsoft.com/office/drawing/2014/main" id="{65686882-AC58-4797-AFF0-D07B80CC8917}"/>
                </a:ext>
              </a:extLst>
            </p:cNvPr>
            <p:cNvSpPr/>
            <p:nvPr/>
          </p:nvSpPr>
          <p:spPr>
            <a:xfrm>
              <a:off x="89954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33" name="图形 40" descr="处理器 纯色填充">
              <a:extLst>
                <a:ext uri="{FF2B5EF4-FFF2-40B4-BE49-F238E27FC236}">
                  <a16:creationId xmlns:a16="http://schemas.microsoft.com/office/drawing/2014/main" id="{4E210010-79A9-4295-968A-34E6F7510CF1}"/>
                </a:ext>
              </a:extLst>
            </p:cNvPr>
            <p:cNvSpPr/>
            <p:nvPr/>
          </p:nvSpPr>
          <p:spPr>
            <a:xfrm>
              <a:off x="91478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34" name="图形 40" descr="处理器 纯色填充">
              <a:extLst>
                <a:ext uri="{FF2B5EF4-FFF2-40B4-BE49-F238E27FC236}">
                  <a16:creationId xmlns:a16="http://schemas.microsoft.com/office/drawing/2014/main" id="{4A976DD9-6B35-48F8-995F-6DBB64F729A6}"/>
                </a:ext>
              </a:extLst>
            </p:cNvPr>
            <p:cNvSpPr/>
            <p:nvPr/>
          </p:nvSpPr>
          <p:spPr>
            <a:xfrm>
              <a:off x="92240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35" name="图形 40" descr="处理器 纯色填充">
              <a:extLst>
                <a:ext uri="{FF2B5EF4-FFF2-40B4-BE49-F238E27FC236}">
                  <a16:creationId xmlns:a16="http://schemas.microsoft.com/office/drawing/2014/main" id="{E5BC0BFD-6749-4003-8BAE-0FAFA8E7F948}"/>
                </a:ext>
              </a:extLst>
            </p:cNvPr>
            <p:cNvSpPr/>
            <p:nvPr/>
          </p:nvSpPr>
          <p:spPr>
            <a:xfrm>
              <a:off x="93002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36" name="图形 40" descr="处理器 纯色填充">
              <a:extLst>
                <a:ext uri="{FF2B5EF4-FFF2-40B4-BE49-F238E27FC236}">
                  <a16:creationId xmlns:a16="http://schemas.microsoft.com/office/drawing/2014/main" id="{F6011591-93A9-4178-B5DE-80E78CBBB072}"/>
                </a:ext>
              </a:extLst>
            </p:cNvPr>
            <p:cNvSpPr/>
            <p:nvPr/>
          </p:nvSpPr>
          <p:spPr>
            <a:xfrm>
              <a:off x="9376410" y="3724275"/>
              <a:ext cx="38100" cy="66675"/>
            </a:xfrm>
            <a:custGeom>
              <a:avLst/>
              <a:gdLst>
                <a:gd name="connsiteX0" fmla="*/ 0 w 38100"/>
                <a:gd name="connsiteY0" fmla="*/ 0 h 66675"/>
                <a:gd name="connsiteX1" fmla="*/ 38100 w 38100"/>
                <a:gd name="connsiteY1" fmla="*/ 0 h 66675"/>
                <a:gd name="connsiteX2" fmla="*/ 38100 w 38100"/>
                <a:gd name="connsiteY2" fmla="*/ 66675 h 66675"/>
                <a:gd name="connsiteX3" fmla="*/ 0 w 38100"/>
                <a:gd name="connsiteY3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66675">
                  <a:moveTo>
                    <a:pt x="0" y="0"/>
                  </a:moveTo>
                  <a:lnTo>
                    <a:pt x="38100" y="0"/>
                  </a:lnTo>
                  <a:lnTo>
                    <a:pt x="38100" y="66675"/>
                  </a:lnTo>
                  <a:lnTo>
                    <a:pt x="0" y="666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37" name="图形 40" descr="处理器 纯色填充">
              <a:extLst>
                <a:ext uri="{FF2B5EF4-FFF2-40B4-BE49-F238E27FC236}">
                  <a16:creationId xmlns:a16="http://schemas.microsoft.com/office/drawing/2014/main" id="{CADDA7D2-96A8-41AD-B710-54F8CB5BE36F}"/>
                </a:ext>
              </a:extLst>
            </p:cNvPr>
            <p:cNvSpPr/>
            <p:nvPr/>
          </p:nvSpPr>
          <p:spPr>
            <a:xfrm>
              <a:off x="9081135" y="3305175"/>
              <a:ext cx="247650" cy="247650"/>
            </a:xfrm>
            <a:custGeom>
              <a:avLst/>
              <a:gdLst>
                <a:gd name="connsiteX0" fmla="*/ 0 w 247650"/>
                <a:gd name="connsiteY0" fmla="*/ 0 h 247650"/>
                <a:gd name="connsiteX1" fmla="*/ 247650 w 247650"/>
                <a:gd name="connsiteY1" fmla="*/ 0 h 247650"/>
                <a:gd name="connsiteX2" fmla="*/ 247650 w 247650"/>
                <a:gd name="connsiteY2" fmla="*/ 247650 h 247650"/>
                <a:gd name="connsiteX3" fmla="*/ 0 w 247650"/>
                <a:gd name="connsiteY3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650" h="247650">
                  <a:moveTo>
                    <a:pt x="0" y="0"/>
                  </a:moveTo>
                  <a:lnTo>
                    <a:pt x="247650" y="0"/>
                  </a:lnTo>
                  <a:lnTo>
                    <a:pt x="247650" y="247650"/>
                  </a:lnTo>
                  <a:lnTo>
                    <a:pt x="0" y="2476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38" name="图形 40" descr="处理器 纯色填充">
              <a:extLst>
                <a:ext uri="{FF2B5EF4-FFF2-40B4-BE49-F238E27FC236}">
                  <a16:creationId xmlns:a16="http://schemas.microsoft.com/office/drawing/2014/main" id="{3FFD4F35-3ACE-4FCE-AEEB-2D3F131632E7}"/>
                </a:ext>
              </a:extLst>
            </p:cNvPr>
            <p:cNvSpPr/>
            <p:nvPr/>
          </p:nvSpPr>
          <p:spPr>
            <a:xfrm>
              <a:off x="8947785" y="3171825"/>
              <a:ext cx="514350" cy="514350"/>
            </a:xfrm>
            <a:custGeom>
              <a:avLst/>
              <a:gdLst>
                <a:gd name="connsiteX0" fmla="*/ 476250 w 514350"/>
                <a:gd name="connsiteY0" fmla="*/ 0 h 514350"/>
                <a:gd name="connsiteX1" fmla="*/ 38100 w 514350"/>
                <a:gd name="connsiteY1" fmla="*/ 0 h 514350"/>
                <a:gd name="connsiteX2" fmla="*/ 0 w 514350"/>
                <a:gd name="connsiteY2" fmla="*/ 38100 h 514350"/>
                <a:gd name="connsiteX3" fmla="*/ 0 w 514350"/>
                <a:gd name="connsiteY3" fmla="*/ 476250 h 514350"/>
                <a:gd name="connsiteX4" fmla="*/ 38100 w 514350"/>
                <a:gd name="connsiteY4" fmla="*/ 514350 h 514350"/>
                <a:gd name="connsiteX5" fmla="*/ 476250 w 514350"/>
                <a:gd name="connsiteY5" fmla="*/ 514350 h 514350"/>
                <a:gd name="connsiteX6" fmla="*/ 514350 w 514350"/>
                <a:gd name="connsiteY6" fmla="*/ 476250 h 514350"/>
                <a:gd name="connsiteX7" fmla="*/ 514350 w 514350"/>
                <a:gd name="connsiteY7" fmla="*/ 38100 h 514350"/>
                <a:gd name="connsiteX8" fmla="*/ 476250 w 514350"/>
                <a:gd name="connsiteY8" fmla="*/ 0 h 514350"/>
                <a:gd name="connsiteX9" fmla="*/ 419100 w 514350"/>
                <a:gd name="connsiteY9" fmla="*/ 419100 h 514350"/>
                <a:gd name="connsiteX10" fmla="*/ 95250 w 514350"/>
                <a:gd name="connsiteY10" fmla="*/ 419100 h 514350"/>
                <a:gd name="connsiteX11" fmla="*/ 95250 w 514350"/>
                <a:gd name="connsiteY11" fmla="*/ 95250 h 514350"/>
                <a:gd name="connsiteX12" fmla="*/ 419100 w 514350"/>
                <a:gd name="connsiteY12" fmla="*/ 952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4350" h="514350">
                  <a:moveTo>
                    <a:pt x="476250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476250"/>
                  </a:lnTo>
                  <a:cubicBezTo>
                    <a:pt x="0" y="497292"/>
                    <a:pt x="17058" y="514350"/>
                    <a:pt x="38100" y="514350"/>
                  </a:cubicBezTo>
                  <a:lnTo>
                    <a:pt x="476250" y="514350"/>
                  </a:lnTo>
                  <a:cubicBezTo>
                    <a:pt x="497292" y="514350"/>
                    <a:pt x="514350" y="497292"/>
                    <a:pt x="514350" y="476250"/>
                  </a:cubicBezTo>
                  <a:lnTo>
                    <a:pt x="514350" y="38100"/>
                  </a:lnTo>
                  <a:cubicBezTo>
                    <a:pt x="514350" y="17058"/>
                    <a:pt x="497292" y="0"/>
                    <a:pt x="476250" y="0"/>
                  </a:cubicBezTo>
                  <a:close/>
                  <a:moveTo>
                    <a:pt x="419100" y="419100"/>
                  </a:moveTo>
                  <a:lnTo>
                    <a:pt x="95250" y="419100"/>
                  </a:lnTo>
                  <a:lnTo>
                    <a:pt x="95250" y="95250"/>
                  </a:lnTo>
                  <a:lnTo>
                    <a:pt x="419100" y="952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BC9117F7-E5A4-4057-A680-C9852CB69576}"/>
              </a:ext>
            </a:extLst>
          </p:cNvPr>
          <p:cNvGrpSpPr/>
          <p:nvPr/>
        </p:nvGrpSpPr>
        <p:grpSpPr>
          <a:xfrm>
            <a:off x="10340340" y="3217544"/>
            <a:ext cx="838200" cy="423862"/>
            <a:chOff x="10340340" y="3217544"/>
            <a:chExt cx="838200" cy="423862"/>
          </a:xfrm>
          <a:solidFill>
            <a:srgbClr val="FFFFFF"/>
          </a:solidFill>
        </p:grpSpPr>
        <p:sp>
          <p:nvSpPr>
            <p:cNvPr id="140" name="图形 42" descr="投影仪 纯色填充">
              <a:extLst>
                <a:ext uri="{FF2B5EF4-FFF2-40B4-BE49-F238E27FC236}">
                  <a16:creationId xmlns:a16="http://schemas.microsoft.com/office/drawing/2014/main" id="{06A8C424-1CBA-4749-B8A7-FA7F730E074E}"/>
                </a:ext>
              </a:extLst>
            </p:cNvPr>
            <p:cNvSpPr/>
            <p:nvPr/>
          </p:nvSpPr>
          <p:spPr>
            <a:xfrm>
              <a:off x="10340340" y="3217544"/>
              <a:ext cx="838200" cy="423862"/>
            </a:xfrm>
            <a:custGeom>
              <a:avLst/>
              <a:gdLst>
                <a:gd name="connsiteX0" fmla="*/ 762000 w 838200"/>
                <a:gd name="connsiteY0" fmla="*/ 190500 h 423862"/>
                <a:gd name="connsiteX1" fmla="*/ 571500 w 838200"/>
                <a:gd name="connsiteY1" fmla="*/ 190500 h 423862"/>
                <a:gd name="connsiteX2" fmla="*/ 552450 w 838200"/>
                <a:gd name="connsiteY2" fmla="*/ 171450 h 423862"/>
                <a:gd name="connsiteX3" fmla="*/ 571500 w 838200"/>
                <a:gd name="connsiteY3" fmla="*/ 152400 h 423862"/>
                <a:gd name="connsiteX4" fmla="*/ 762000 w 838200"/>
                <a:gd name="connsiteY4" fmla="*/ 152400 h 423862"/>
                <a:gd name="connsiteX5" fmla="*/ 781050 w 838200"/>
                <a:gd name="connsiteY5" fmla="*/ 171450 h 423862"/>
                <a:gd name="connsiteX6" fmla="*/ 762000 w 838200"/>
                <a:gd name="connsiteY6" fmla="*/ 190500 h 423862"/>
                <a:gd name="connsiteX7" fmla="*/ 762000 w 838200"/>
                <a:gd name="connsiteY7" fmla="*/ 285750 h 423862"/>
                <a:gd name="connsiteX8" fmla="*/ 571500 w 838200"/>
                <a:gd name="connsiteY8" fmla="*/ 285750 h 423862"/>
                <a:gd name="connsiteX9" fmla="*/ 552450 w 838200"/>
                <a:gd name="connsiteY9" fmla="*/ 266700 h 423862"/>
                <a:gd name="connsiteX10" fmla="*/ 571500 w 838200"/>
                <a:gd name="connsiteY10" fmla="*/ 247650 h 423862"/>
                <a:gd name="connsiteX11" fmla="*/ 762000 w 838200"/>
                <a:gd name="connsiteY11" fmla="*/ 247650 h 423862"/>
                <a:gd name="connsiteX12" fmla="*/ 781050 w 838200"/>
                <a:gd name="connsiteY12" fmla="*/ 266700 h 423862"/>
                <a:gd name="connsiteX13" fmla="*/ 762000 w 838200"/>
                <a:gd name="connsiteY13" fmla="*/ 285750 h 423862"/>
                <a:gd name="connsiteX14" fmla="*/ 333375 w 838200"/>
                <a:gd name="connsiteY14" fmla="*/ 361950 h 423862"/>
                <a:gd name="connsiteX15" fmla="*/ 171450 w 838200"/>
                <a:gd name="connsiteY15" fmla="*/ 200025 h 423862"/>
                <a:gd name="connsiteX16" fmla="*/ 333375 w 838200"/>
                <a:gd name="connsiteY16" fmla="*/ 38100 h 423862"/>
                <a:gd name="connsiteX17" fmla="*/ 495300 w 838200"/>
                <a:gd name="connsiteY17" fmla="*/ 200025 h 423862"/>
                <a:gd name="connsiteX18" fmla="*/ 333375 w 838200"/>
                <a:gd name="connsiteY18" fmla="*/ 361950 h 423862"/>
                <a:gd name="connsiteX19" fmla="*/ 66675 w 838200"/>
                <a:gd name="connsiteY19" fmla="*/ 147638 h 423862"/>
                <a:gd name="connsiteX20" fmla="*/ 47625 w 838200"/>
                <a:gd name="connsiteY20" fmla="*/ 128588 h 423862"/>
                <a:gd name="connsiteX21" fmla="*/ 66675 w 838200"/>
                <a:gd name="connsiteY21" fmla="*/ 109538 h 423862"/>
                <a:gd name="connsiteX22" fmla="*/ 85725 w 838200"/>
                <a:gd name="connsiteY22" fmla="*/ 128588 h 423862"/>
                <a:gd name="connsiteX23" fmla="*/ 66675 w 838200"/>
                <a:gd name="connsiteY23" fmla="*/ 147638 h 423862"/>
                <a:gd name="connsiteX24" fmla="*/ 800100 w 838200"/>
                <a:gd name="connsiteY24" fmla="*/ 61913 h 423862"/>
                <a:gd name="connsiteX25" fmla="*/ 781050 w 838200"/>
                <a:gd name="connsiteY25" fmla="*/ 61913 h 423862"/>
                <a:gd name="connsiteX26" fmla="*/ 781050 w 838200"/>
                <a:gd name="connsiteY26" fmla="*/ 76200 h 423862"/>
                <a:gd name="connsiteX27" fmla="*/ 762000 w 838200"/>
                <a:gd name="connsiteY27" fmla="*/ 95250 h 423862"/>
                <a:gd name="connsiteX28" fmla="*/ 742950 w 838200"/>
                <a:gd name="connsiteY28" fmla="*/ 76200 h 423862"/>
                <a:gd name="connsiteX29" fmla="*/ 742950 w 838200"/>
                <a:gd name="connsiteY29" fmla="*/ 61913 h 423862"/>
                <a:gd name="connsiteX30" fmla="*/ 685800 w 838200"/>
                <a:gd name="connsiteY30" fmla="*/ 61913 h 423862"/>
                <a:gd name="connsiteX31" fmla="*/ 685800 w 838200"/>
                <a:gd name="connsiteY31" fmla="*/ 76200 h 423862"/>
                <a:gd name="connsiteX32" fmla="*/ 666750 w 838200"/>
                <a:gd name="connsiteY32" fmla="*/ 95250 h 423862"/>
                <a:gd name="connsiteX33" fmla="*/ 647700 w 838200"/>
                <a:gd name="connsiteY33" fmla="*/ 76200 h 423862"/>
                <a:gd name="connsiteX34" fmla="*/ 647700 w 838200"/>
                <a:gd name="connsiteY34" fmla="*/ 61913 h 423862"/>
                <a:gd name="connsiteX35" fmla="*/ 590550 w 838200"/>
                <a:gd name="connsiteY35" fmla="*/ 61913 h 423862"/>
                <a:gd name="connsiteX36" fmla="*/ 590550 w 838200"/>
                <a:gd name="connsiteY36" fmla="*/ 76200 h 423862"/>
                <a:gd name="connsiteX37" fmla="*/ 571500 w 838200"/>
                <a:gd name="connsiteY37" fmla="*/ 95250 h 423862"/>
                <a:gd name="connsiteX38" fmla="*/ 552450 w 838200"/>
                <a:gd name="connsiteY38" fmla="*/ 76200 h 423862"/>
                <a:gd name="connsiteX39" fmla="*/ 552450 w 838200"/>
                <a:gd name="connsiteY39" fmla="*/ 61913 h 423862"/>
                <a:gd name="connsiteX40" fmla="*/ 478155 w 838200"/>
                <a:gd name="connsiteY40" fmla="*/ 61913 h 423862"/>
                <a:gd name="connsiteX41" fmla="*/ 333375 w 838200"/>
                <a:gd name="connsiteY41" fmla="*/ 0 h 423862"/>
                <a:gd name="connsiteX42" fmla="*/ 188595 w 838200"/>
                <a:gd name="connsiteY42" fmla="*/ 61913 h 423862"/>
                <a:gd name="connsiteX43" fmla="*/ 38100 w 838200"/>
                <a:gd name="connsiteY43" fmla="*/ 61913 h 423862"/>
                <a:gd name="connsiteX44" fmla="*/ 0 w 838200"/>
                <a:gd name="connsiteY44" fmla="*/ 100013 h 423862"/>
                <a:gd name="connsiteX45" fmla="*/ 0 w 838200"/>
                <a:gd name="connsiteY45" fmla="*/ 328613 h 423862"/>
                <a:gd name="connsiteX46" fmla="*/ 38100 w 838200"/>
                <a:gd name="connsiteY46" fmla="*/ 366713 h 423862"/>
                <a:gd name="connsiteX47" fmla="*/ 95250 w 838200"/>
                <a:gd name="connsiteY47" fmla="*/ 366713 h 423862"/>
                <a:gd name="connsiteX48" fmla="*/ 76200 w 838200"/>
                <a:gd name="connsiteY48" fmla="*/ 423863 h 423862"/>
                <a:gd name="connsiteX49" fmla="*/ 133350 w 838200"/>
                <a:gd name="connsiteY49" fmla="*/ 423863 h 423862"/>
                <a:gd name="connsiteX50" fmla="*/ 152400 w 838200"/>
                <a:gd name="connsiteY50" fmla="*/ 366713 h 423862"/>
                <a:gd name="connsiteX51" fmla="*/ 222885 w 838200"/>
                <a:gd name="connsiteY51" fmla="*/ 366713 h 423862"/>
                <a:gd name="connsiteX52" fmla="*/ 443865 w 838200"/>
                <a:gd name="connsiteY52" fmla="*/ 366713 h 423862"/>
                <a:gd name="connsiteX53" fmla="*/ 685800 w 838200"/>
                <a:gd name="connsiteY53" fmla="*/ 366713 h 423862"/>
                <a:gd name="connsiteX54" fmla="*/ 704850 w 838200"/>
                <a:gd name="connsiteY54" fmla="*/ 423863 h 423862"/>
                <a:gd name="connsiteX55" fmla="*/ 762000 w 838200"/>
                <a:gd name="connsiteY55" fmla="*/ 423863 h 423862"/>
                <a:gd name="connsiteX56" fmla="*/ 742950 w 838200"/>
                <a:gd name="connsiteY56" fmla="*/ 366713 h 423862"/>
                <a:gd name="connsiteX57" fmla="*/ 800100 w 838200"/>
                <a:gd name="connsiteY57" fmla="*/ 366713 h 423862"/>
                <a:gd name="connsiteX58" fmla="*/ 838200 w 838200"/>
                <a:gd name="connsiteY58" fmla="*/ 328613 h 423862"/>
                <a:gd name="connsiteX59" fmla="*/ 838200 w 838200"/>
                <a:gd name="connsiteY59" fmla="*/ 100013 h 423862"/>
                <a:gd name="connsiteX60" fmla="*/ 800100 w 838200"/>
                <a:gd name="connsiteY60" fmla="*/ 61913 h 423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838200" h="423862">
                  <a:moveTo>
                    <a:pt x="762000" y="190500"/>
                  </a:moveTo>
                  <a:lnTo>
                    <a:pt x="571500" y="190500"/>
                  </a:lnTo>
                  <a:cubicBezTo>
                    <a:pt x="561023" y="190500"/>
                    <a:pt x="552450" y="181928"/>
                    <a:pt x="552450" y="171450"/>
                  </a:cubicBezTo>
                  <a:cubicBezTo>
                    <a:pt x="552450" y="160973"/>
                    <a:pt x="561023" y="152400"/>
                    <a:pt x="571500" y="152400"/>
                  </a:cubicBezTo>
                  <a:lnTo>
                    <a:pt x="762000" y="152400"/>
                  </a:lnTo>
                  <a:cubicBezTo>
                    <a:pt x="772478" y="152400"/>
                    <a:pt x="781050" y="160973"/>
                    <a:pt x="781050" y="171450"/>
                  </a:cubicBezTo>
                  <a:cubicBezTo>
                    <a:pt x="781050" y="181928"/>
                    <a:pt x="772478" y="190500"/>
                    <a:pt x="762000" y="190500"/>
                  </a:cubicBezTo>
                  <a:close/>
                  <a:moveTo>
                    <a:pt x="762000" y="285750"/>
                  </a:moveTo>
                  <a:lnTo>
                    <a:pt x="571500" y="285750"/>
                  </a:lnTo>
                  <a:cubicBezTo>
                    <a:pt x="561023" y="285750"/>
                    <a:pt x="552450" y="277178"/>
                    <a:pt x="552450" y="266700"/>
                  </a:cubicBezTo>
                  <a:cubicBezTo>
                    <a:pt x="552450" y="256223"/>
                    <a:pt x="561023" y="247650"/>
                    <a:pt x="571500" y="247650"/>
                  </a:cubicBezTo>
                  <a:lnTo>
                    <a:pt x="762000" y="247650"/>
                  </a:lnTo>
                  <a:cubicBezTo>
                    <a:pt x="772478" y="247650"/>
                    <a:pt x="781050" y="256223"/>
                    <a:pt x="781050" y="266700"/>
                  </a:cubicBezTo>
                  <a:cubicBezTo>
                    <a:pt x="781050" y="277178"/>
                    <a:pt x="772478" y="285750"/>
                    <a:pt x="762000" y="285750"/>
                  </a:cubicBezTo>
                  <a:close/>
                  <a:moveTo>
                    <a:pt x="333375" y="361950"/>
                  </a:moveTo>
                  <a:cubicBezTo>
                    <a:pt x="243840" y="361950"/>
                    <a:pt x="171450" y="289560"/>
                    <a:pt x="171450" y="200025"/>
                  </a:cubicBezTo>
                  <a:cubicBezTo>
                    <a:pt x="171450" y="110490"/>
                    <a:pt x="243840" y="38100"/>
                    <a:pt x="333375" y="38100"/>
                  </a:cubicBezTo>
                  <a:cubicBezTo>
                    <a:pt x="422910" y="38100"/>
                    <a:pt x="495300" y="110490"/>
                    <a:pt x="495300" y="200025"/>
                  </a:cubicBezTo>
                  <a:cubicBezTo>
                    <a:pt x="495300" y="289560"/>
                    <a:pt x="422910" y="361950"/>
                    <a:pt x="333375" y="361950"/>
                  </a:cubicBezTo>
                  <a:close/>
                  <a:moveTo>
                    <a:pt x="66675" y="147638"/>
                  </a:moveTo>
                  <a:cubicBezTo>
                    <a:pt x="56197" y="147638"/>
                    <a:pt x="47625" y="139065"/>
                    <a:pt x="47625" y="128588"/>
                  </a:cubicBezTo>
                  <a:cubicBezTo>
                    <a:pt x="47625" y="118110"/>
                    <a:pt x="56197" y="109538"/>
                    <a:pt x="66675" y="109538"/>
                  </a:cubicBezTo>
                  <a:cubicBezTo>
                    <a:pt x="77153" y="109538"/>
                    <a:pt x="85725" y="118110"/>
                    <a:pt x="85725" y="128588"/>
                  </a:cubicBezTo>
                  <a:cubicBezTo>
                    <a:pt x="85725" y="139065"/>
                    <a:pt x="77153" y="147638"/>
                    <a:pt x="66675" y="147638"/>
                  </a:cubicBezTo>
                  <a:close/>
                  <a:moveTo>
                    <a:pt x="800100" y="61913"/>
                  </a:moveTo>
                  <a:lnTo>
                    <a:pt x="781050" y="61913"/>
                  </a:lnTo>
                  <a:lnTo>
                    <a:pt x="781050" y="76200"/>
                  </a:lnTo>
                  <a:cubicBezTo>
                    <a:pt x="781050" y="86678"/>
                    <a:pt x="772478" y="95250"/>
                    <a:pt x="762000" y="95250"/>
                  </a:cubicBezTo>
                  <a:cubicBezTo>
                    <a:pt x="751523" y="95250"/>
                    <a:pt x="742950" y="86678"/>
                    <a:pt x="742950" y="76200"/>
                  </a:cubicBezTo>
                  <a:lnTo>
                    <a:pt x="742950" y="61913"/>
                  </a:lnTo>
                  <a:lnTo>
                    <a:pt x="685800" y="61913"/>
                  </a:lnTo>
                  <a:lnTo>
                    <a:pt x="685800" y="76200"/>
                  </a:lnTo>
                  <a:cubicBezTo>
                    <a:pt x="685800" y="86678"/>
                    <a:pt x="677228" y="95250"/>
                    <a:pt x="666750" y="95250"/>
                  </a:cubicBezTo>
                  <a:cubicBezTo>
                    <a:pt x="656273" y="95250"/>
                    <a:pt x="647700" y="86678"/>
                    <a:pt x="647700" y="76200"/>
                  </a:cubicBezTo>
                  <a:lnTo>
                    <a:pt x="647700" y="61913"/>
                  </a:lnTo>
                  <a:lnTo>
                    <a:pt x="590550" y="61913"/>
                  </a:lnTo>
                  <a:lnTo>
                    <a:pt x="590550" y="76200"/>
                  </a:lnTo>
                  <a:cubicBezTo>
                    <a:pt x="590550" y="86678"/>
                    <a:pt x="581978" y="95250"/>
                    <a:pt x="571500" y="95250"/>
                  </a:cubicBezTo>
                  <a:cubicBezTo>
                    <a:pt x="561023" y="95250"/>
                    <a:pt x="552450" y="86678"/>
                    <a:pt x="552450" y="76200"/>
                  </a:cubicBezTo>
                  <a:lnTo>
                    <a:pt x="552450" y="61913"/>
                  </a:lnTo>
                  <a:lnTo>
                    <a:pt x="478155" y="61913"/>
                  </a:lnTo>
                  <a:cubicBezTo>
                    <a:pt x="440055" y="21908"/>
                    <a:pt x="388620" y="0"/>
                    <a:pt x="333375" y="0"/>
                  </a:cubicBezTo>
                  <a:cubicBezTo>
                    <a:pt x="279083" y="0"/>
                    <a:pt x="226695" y="21908"/>
                    <a:pt x="188595" y="61913"/>
                  </a:cubicBezTo>
                  <a:lnTo>
                    <a:pt x="38100" y="61913"/>
                  </a:lnTo>
                  <a:cubicBezTo>
                    <a:pt x="17145" y="61913"/>
                    <a:pt x="0" y="79057"/>
                    <a:pt x="0" y="100013"/>
                  </a:cubicBezTo>
                  <a:lnTo>
                    <a:pt x="0" y="328613"/>
                  </a:lnTo>
                  <a:cubicBezTo>
                    <a:pt x="0" y="349568"/>
                    <a:pt x="17145" y="366713"/>
                    <a:pt x="38100" y="366713"/>
                  </a:cubicBezTo>
                  <a:lnTo>
                    <a:pt x="95250" y="366713"/>
                  </a:lnTo>
                  <a:lnTo>
                    <a:pt x="76200" y="423863"/>
                  </a:lnTo>
                  <a:lnTo>
                    <a:pt x="133350" y="423863"/>
                  </a:lnTo>
                  <a:lnTo>
                    <a:pt x="152400" y="366713"/>
                  </a:lnTo>
                  <a:lnTo>
                    <a:pt x="222885" y="366713"/>
                  </a:lnTo>
                  <a:cubicBezTo>
                    <a:pt x="289560" y="411480"/>
                    <a:pt x="377190" y="411480"/>
                    <a:pt x="443865" y="366713"/>
                  </a:cubicBezTo>
                  <a:lnTo>
                    <a:pt x="685800" y="366713"/>
                  </a:lnTo>
                  <a:lnTo>
                    <a:pt x="704850" y="423863"/>
                  </a:lnTo>
                  <a:lnTo>
                    <a:pt x="762000" y="423863"/>
                  </a:lnTo>
                  <a:lnTo>
                    <a:pt x="742950" y="366713"/>
                  </a:lnTo>
                  <a:lnTo>
                    <a:pt x="800100" y="366713"/>
                  </a:lnTo>
                  <a:cubicBezTo>
                    <a:pt x="821055" y="366713"/>
                    <a:pt x="838200" y="349568"/>
                    <a:pt x="838200" y="328613"/>
                  </a:cubicBezTo>
                  <a:lnTo>
                    <a:pt x="838200" y="100013"/>
                  </a:lnTo>
                  <a:cubicBezTo>
                    <a:pt x="838200" y="78105"/>
                    <a:pt x="821055" y="61913"/>
                    <a:pt x="800100" y="6191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41" name="图形 42" descr="投影仪 纯色填充">
              <a:extLst>
                <a:ext uri="{FF2B5EF4-FFF2-40B4-BE49-F238E27FC236}">
                  <a16:creationId xmlns:a16="http://schemas.microsoft.com/office/drawing/2014/main" id="{4911B588-1683-497A-AED6-43C1B4F808CF}"/>
                </a:ext>
              </a:extLst>
            </p:cNvPr>
            <p:cNvSpPr/>
            <p:nvPr/>
          </p:nvSpPr>
          <p:spPr>
            <a:xfrm>
              <a:off x="10553700" y="3294697"/>
              <a:ext cx="240030" cy="240030"/>
            </a:xfrm>
            <a:custGeom>
              <a:avLst/>
              <a:gdLst>
                <a:gd name="connsiteX0" fmla="*/ 240030 w 240030"/>
                <a:gd name="connsiteY0" fmla="*/ 120015 h 240030"/>
                <a:gd name="connsiteX1" fmla="*/ 120015 w 240030"/>
                <a:gd name="connsiteY1" fmla="*/ 240030 h 240030"/>
                <a:gd name="connsiteX2" fmla="*/ 0 w 240030"/>
                <a:gd name="connsiteY2" fmla="*/ 120015 h 240030"/>
                <a:gd name="connsiteX3" fmla="*/ 120015 w 240030"/>
                <a:gd name="connsiteY3" fmla="*/ 0 h 240030"/>
                <a:gd name="connsiteX4" fmla="*/ 240030 w 240030"/>
                <a:gd name="connsiteY4" fmla="*/ 120015 h 24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030" h="240030">
                  <a:moveTo>
                    <a:pt x="240030" y="120015"/>
                  </a:moveTo>
                  <a:cubicBezTo>
                    <a:pt x="240030" y="186297"/>
                    <a:pt x="186297" y="240030"/>
                    <a:pt x="120015" y="240030"/>
                  </a:cubicBezTo>
                  <a:cubicBezTo>
                    <a:pt x="53733" y="240030"/>
                    <a:pt x="0" y="186297"/>
                    <a:pt x="0" y="120015"/>
                  </a:cubicBezTo>
                  <a:cubicBezTo>
                    <a:pt x="0" y="53733"/>
                    <a:pt x="53733" y="0"/>
                    <a:pt x="120015" y="0"/>
                  </a:cubicBezTo>
                  <a:cubicBezTo>
                    <a:pt x="186297" y="0"/>
                    <a:pt x="240030" y="53733"/>
                    <a:pt x="240030" y="12001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B3517AAC-51F5-4A1F-875E-6943EBBB04B2}"/>
              </a:ext>
            </a:extLst>
          </p:cNvPr>
          <p:cNvGrpSpPr/>
          <p:nvPr/>
        </p:nvGrpSpPr>
        <p:grpSpPr>
          <a:xfrm>
            <a:off x="1099185" y="4192905"/>
            <a:ext cx="666750" cy="666750"/>
            <a:chOff x="1099185" y="4192905"/>
            <a:chExt cx="666750" cy="666750"/>
          </a:xfrm>
          <a:solidFill>
            <a:srgbClr val="FFFFFF"/>
          </a:solidFill>
        </p:grpSpPr>
        <p:sp>
          <p:nvSpPr>
            <p:cNvPr id="143" name="图形 44" descr="QR 代码 纯色填充">
              <a:extLst>
                <a:ext uri="{FF2B5EF4-FFF2-40B4-BE49-F238E27FC236}">
                  <a16:creationId xmlns:a16="http://schemas.microsoft.com/office/drawing/2014/main" id="{38EE97D1-AB54-4CD4-9BBE-4492E36AB8C4}"/>
                </a:ext>
              </a:extLst>
            </p:cNvPr>
            <p:cNvSpPr/>
            <p:nvPr/>
          </p:nvSpPr>
          <p:spPr>
            <a:xfrm>
              <a:off x="1099185" y="4192905"/>
              <a:ext cx="190500" cy="190500"/>
            </a:xfrm>
            <a:custGeom>
              <a:avLst/>
              <a:gdLst>
                <a:gd name="connsiteX0" fmla="*/ 133350 w 190500"/>
                <a:gd name="connsiteY0" fmla="*/ 57150 h 190500"/>
                <a:gd name="connsiteX1" fmla="*/ 133350 w 190500"/>
                <a:gd name="connsiteY1" fmla="*/ 133350 h 190500"/>
                <a:gd name="connsiteX2" fmla="*/ 57150 w 190500"/>
                <a:gd name="connsiteY2" fmla="*/ 133350 h 190500"/>
                <a:gd name="connsiteX3" fmla="*/ 57150 w 190500"/>
                <a:gd name="connsiteY3" fmla="*/ 57150 h 190500"/>
                <a:gd name="connsiteX4" fmla="*/ 133350 w 190500"/>
                <a:gd name="connsiteY4" fmla="*/ 57150 h 190500"/>
                <a:gd name="connsiteX5" fmla="*/ 190500 w 190500"/>
                <a:gd name="connsiteY5" fmla="*/ 0 h 190500"/>
                <a:gd name="connsiteX6" fmla="*/ 0 w 190500"/>
                <a:gd name="connsiteY6" fmla="*/ 0 h 190500"/>
                <a:gd name="connsiteX7" fmla="*/ 0 w 190500"/>
                <a:gd name="connsiteY7" fmla="*/ 190500 h 190500"/>
                <a:gd name="connsiteX8" fmla="*/ 190500 w 190500"/>
                <a:gd name="connsiteY8" fmla="*/ 190500 h 190500"/>
                <a:gd name="connsiteX9" fmla="*/ 190500 w 190500"/>
                <a:gd name="connsiteY9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0" h="190500">
                  <a:moveTo>
                    <a:pt x="133350" y="57150"/>
                  </a:moveTo>
                  <a:lnTo>
                    <a:pt x="133350" y="133350"/>
                  </a:lnTo>
                  <a:lnTo>
                    <a:pt x="57150" y="133350"/>
                  </a:lnTo>
                  <a:lnTo>
                    <a:pt x="57150" y="57150"/>
                  </a:lnTo>
                  <a:lnTo>
                    <a:pt x="133350" y="57150"/>
                  </a:lnTo>
                  <a:close/>
                  <a:moveTo>
                    <a:pt x="1905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190500" y="190500"/>
                  </a:lnTo>
                  <a:lnTo>
                    <a:pt x="19050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44" name="图形 44" descr="QR 代码 纯色填充">
              <a:extLst>
                <a:ext uri="{FF2B5EF4-FFF2-40B4-BE49-F238E27FC236}">
                  <a16:creationId xmlns:a16="http://schemas.microsoft.com/office/drawing/2014/main" id="{251B22C2-59A0-4FB1-AA14-5AADA59E42B0}"/>
                </a:ext>
              </a:extLst>
            </p:cNvPr>
            <p:cNvSpPr/>
            <p:nvPr/>
          </p:nvSpPr>
          <p:spPr>
            <a:xfrm>
              <a:off x="1099185" y="4669155"/>
              <a:ext cx="190500" cy="190500"/>
            </a:xfrm>
            <a:custGeom>
              <a:avLst/>
              <a:gdLst>
                <a:gd name="connsiteX0" fmla="*/ 133350 w 190500"/>
                <a:gd name="connsiteY0" fmla="*/ 57150 h 190500"/>
                <a:gd name="connsiteX1" fmla="*/ 133350 w 190500"/>
                <a:gd name="connsiteY1" fmla="*/ 133350 h 190500"/>
                <a:gd name="connsiteX2" fmla="*/ 57150 w 190500"/>
                <a:gd name="connsiteY2" fmla="*/ 133350 h 190500"/>
                <a:gd name="connsiteX3" fmla="*/ 57150 w 190500"/>
                <a:gd name="connsiteY3" fmla="*/ 57150 h 190500"/>
                <a:gd name="connsiteX4" fmla="*/ 133350 w 190500"/>
                <a:gd name="connsiteY4" fmla="*/ 57150 h 190500"/>
                <a:gd name="connsiteX5" fmla="*/ 190500 w 190500"/>
                <a:gd name="connsiteY5" fmla="*/ 0 h 190500"/>
                <a:gd name="connsiteX6" fmla="*/ 0 w 190500"/>
                <a:gd name="connsiteY6" fmla="*/ 0 h 190500"/>
                <a:gd name="connsiteX7" fmla="*/ 0 w 190500"/>
                <a:gd name="connsiteY7" fmla="*/ 190500 h 190500"/>
                <a:gd name="connsiteX8" fmla="*/ 190500 w 190500"/>
                <a:gd name="connsiteY8" fmla="*/ 190500 h 190500"/>
                <a:gd name="connsiteX9" fmla="*/ 190500 w 190500"/>
                <a:gd name="connsiteY9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0" h="190500">
                  <a:moveTo>
                    <a:pt x="133350" y="57150"/>
                  </a:moveTo>
                  <a:lnTo>
                    <a:pt x="133350" y="133350"/>
                  </a:lnTo>
                  <a:lnTo>
                    <a:pt x="57150" y="133350"/>
                  </a:lnTo>
                  <a:lnTo>
                    <a:pt x="57150" y="57150"/>
                  </a:lnTo>
                  <a:lnTo>
                    <a:pt x="133350" y="57150"/>
                  </a:lnTo>
                  <a:close/>
                  <a:moveTo>
                    <a:pt x="1905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190500" y="190500"/>
                  </a:lnTo>
                  <a:lnTo>
                    <a:pt x="19050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45" name="图形 44" descr="QR 代码 纯色填充">
              <a:extLst>
                <a:ext uri="{FF2B5EF4-FFF2-40B4-BE49-F238E27FC236}">
                  <a16:creationId xmlns:a16="http://schemas.microsoft.com/office/drawing/2014/main" id="{C0DAF9C9-0C3B-4C99-9EA3-0C131824A3FE}"/>
                </a:ext>
              </a:extLst>
            </p:cNvPr>
            <p:cNvSpPr/>
            <p:nvPr/>
          </p:nvSpPr>
          <p:spPr>
            <a:xfrm>
              <a:off x="1575435" y="4192905"/>
              <a:ext cx="190500" cy="190500"/>
            </a:xfrm>
            <a:custGeom>
              <a:avLst/>
              <a:gdLst>
                <a:gd name="connsiteX0" fmla="*/ 133350 w 190500"/>
                <a:gd name="connsiteY0" fmla="*/ 57150 h 190500"/>
                <a:gd name="connsiteX1" fmla="*/ 133350 w 190500"/>
                <a:gd name="connsiteY1" fmla="*/ 133350 h 190500"/>
                <a:gd name="connsiteX2" fmla="*/ 57150 w 190500"/>
                <a:gd name="connsiteY2" fmla="*/ 133350 h 190500"/>
                <a:gd name="connsiteX3" fmla="*/ 57150 w 190500"/>
                <a:gd name="connsiteY3" fmla="*/ 57150 h 190500"/>
                <a:gd name="connsiteX4" fmla="*/ 133350 w 190500"/>
                <a:gd name="connsiteY4" fmla="*/ 57150 h 190500"/>
                <a:gd name="connsiteX5" fmla="*/ 190500 w 190500"/>
                <a:gd name="connsiteY5" fmla="*/ 0 h 190500"/>
                <a:gd name="connsiteX6" fmla="*/ 0 w 190500"/>
                <a:gd name="connsiteY6" fmla="*/ 0 h 190500"/>
                <a:gd name="connsiteX7" fmla="*/ 0 w 190500"/>
                <a:gd name="connsiteY7" fmla="*/ 190500 h 190500"/>
                <a:gd name="connsiteX8" fmla="*/ 190500 w 190500"/>
                <a:gd name="connsiteY8" fmla="*/ 190500 h 190500"/>
                <a:gd name="connsiteX9" fmla="*/ 190500 w 190500"/>
                <a:gd name="connsiteY9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0" h="190500">
                  <a:moveTo>
                    <a:pt x="133350" y="57150"/>
                  </a:moveTo>
                  <a:lnTo>
                    <a:pt x="133350" y="133350"/>
                  </a:lnTo>
                  <a:lnTo>
                    <a:pt x="57150" y="133350"/>
                  </a:lnTo>
                  <a:lnTo>
                    <a:pt x="57150" y="57150"/>
                  </a:lnTo>
                  <a:lnTo>
                    <a:pt x="133350" y="57150"/>
                  </a:lnTo>
                  <a:close/>
                  <a:moveTo>
                    <a:pt x="190500" y="0"/>
                  </a:moveTo>
                  <a:lnTo>
                    <a:pt x="0" y="0"/>
                  </a:lnTo>
                  <a:lnTo>
                    <a:pt x="0" y="190500"/>
                  </a:lnTo>
                  <a:lnTo>
                    <a:pt x="190500" y="190500"/>
                  </a:lnTo>
                  <a:lnTo>
                    <a:pt x="19050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46" name="图形 44" descr="QR 代码 纯色填充">
              <a:extLst>
                <a:ext uri="{FF2B5EF4-FFF2-40B4-BE49-F238E27FC236}">
                  <a16:creationId xmlns:a16="http://schemas.microsoft.com/office/drawing/2014/main" id="{0E1FC81F-ED7E-4231-917A-746951CBB937}"/>
                </a:ext>
              </a:extLst>
            </p:cNvPr>
            <p:cNvSpPr/>
            <p:nvPr/>
          </p:nvSpPr>
          <p:spPr>
            <a:xfrm>
              <a:off x="1213485" y="4192905"/>
              <a:ext cx="304800" cy="304800"/>
            </a:xfrm>
            <a:custGeom>
              <a:avLst/>
              <a:gdLst>
                <a:gd name="connsiteX0" fmla="*/ 190500 w 304800"/>
                <a:gd name="connsiteY0" fmla="*/ 304800 h 304800"/>
                <a:gd name="connsiteX1" fmla="*/ 0 w 304800"/>
                <a:gd name="connsiteY1" fmla="*/ 304800 h 304800"/>
                <a:gd name="connsiteX2" fmla="*/ 0 w 304800"/>
                <a:gd name="connsiteY2" fmla="*/ 247650 h 304800"/>
                <a:gd name="connsiteX3" fmla="*/ 133350 w 304800"/>
                <a:gd name="connsiteY3" fmla="*/ 247650 h 304800"/>
                <a:gd name="connsiteX4" fmla="*/ 133350 w 304800"/>
                <a:gd name="connsiteY4" fmla="*/ 0 h 304800"/>
                <a:gd name="connsiteX5" fmla="*/ 304800 w 304800"/>
                <a:gd name="connsiteY5" fmla="*/ 0 h 304800"/>
                <a:gd name="connsiteX6" fmla="*/ 304800 w 304800"/>
                <a:gd name="connsiteY6" fmla="*/ 57150 h 304800"/>
                <a:gd name="connsiteX7" fmla="*/ 190500 w 304800"/>
                <a:gd name="connsiteY7" fmla="*/ 571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4800" h="304800">
                  <a:moveTo>
                    <a:pt x="190500" y="304800"/>
                  </a:moveTo>
                  <a:lnTo>
                    <a:pt x="0" y="304800"/>
                  </a:lnTo>
                  <a:lnTo>
                    <a:pt x="0" y="247650"/>
                  </a:lnTo>
                  <a:lnTo>
                    <a:pt x="133350" y="247650"/>
                  </a:lnTo>
                  <a:lnTo>
                    <a:pt x="133350" y="0"/>
                  </a:lnTo>
                  <a:lnTo>
                    <a:pt x="304800" y="0"/>
                  </a:lnTo>
                  <a:lnTo>
                    <a:pt x="304800" y="57150"/>
                  </a:lnTo>
                  <a:lnTo>
                    <a:pt x="19050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47" name="图形 44" descr="QR 代码 纯色填充">
              <a:extLst>
                <a:ext uri="{FF2B5EF4-FFF2-40B4-BE49-F238E27FC236}">
                  <a16:creationId xmlns:a16="http://schemas.microsoft.com/office/drawing/2014/main" id="{09FAFD63-F9C3-4686-B700-9DED0CCC8F18}"/>
                </a:ext>
              </a:extLst>
            </p:cNvPr>
            <p:cNvSpPr/>
            <p:nvPr/>
          </p:nvSpPr>
          <p:spPr>
            <a:xfrm>
              <a:off x="1461135" y="4307205"/>
              <a:ext cx="57150" cy="76200"/>
            </a:xfrm>
            <a:custGeom>
              <a:avLst/>
              <a:gdLst>
                <a:gd name="connsiteX0" fmla="*/ 0 w 57150"/>
                <a:gd name="connsiteY0" fmla="*/ 0 h 76200"/>
                <a:gd name="connsiteX1" fmla="*/ 57150 w 57150"/>
                <a:gd name="connsiteY1" fmla="*/ 0 h 76200"/>
                <a:gd name="connsiteX2" fmla="*/ 57150 w 57150"/>
                <a:gd name="connsiteY2" fmla="*/ 76200 h 76200"/>
                <a:gd name="connsiteX3" fmla="*/ 0 w 571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76200">
                  <a:moveTo>
                    <a:pt x="0" y="0"/>
                  </a:moveTo>
                  <a:lnTo>
                    <a:pt x="57150" y="0"/>
                  </a:lnTo>
                  <a:lnTo>
                    <a:pt x="571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48" name="图形 44" descr="QR 代码 纯色填充">
              <a:extLst>
                <a:ext uri="{FF2B5EF4-FFF2-40B4-BE49-F238E27FC236}">
                  <a16:creationId xmlns:a16="http://schemas.microsoft.com/office/drawing/2014/main" id="{7F11A519-5477-4A26-BF12-FA68EA463532}"/>
                </a:ext>
              </a:extLst>
            </p:cNvPr>
            <p:cNvSpPr/>
            <p:nvPr/>
          </p:nvSpPr>
          <p:spPr>
            <a:xfrm>
              <a:off x="1346835" y="4440555"/>
              <a:ext cx="419100" cy="285750"/>
            </a:xfrm>
            <a:custGeom>
              <a:avLst/>
              <a:gdLst>
                <a:gd name="connsiteX0" fmla="*/ 104775 w 419100"/>
                <a:gd name="connsiteY0" fmla="*/ 285750 h 285750"/>
                <a:gd name="connsiteX1" fmla="*/ 0 w 419100"/>
                <a:gd name="connsiteY1" fmla="*/ 285750 h 285750"/>
                <a:gd name="connsiteX2" fmla="*/ 0 w 419100"/>
                <a:gd name="connsiteY2" fmla="*/ 114300 h 285750"/>
                <a:gd name="connsiteX3" fmla="*/ 114300 w 419100"/>
                <a:gd name="connsiteY3" fmla="*/ 114300 h 285750"/>
                <a:gd name="connsiteX4" fmla="*/ 114300 w 419100"/>
                <a:gd name="connsiteY4" fmla="*/ 0 h 285750"/>
                <a:gd name="connsiteX5" fmla="*/ 285750 w 419100"/>
                <a:gd name="connsiteY5" fmla="*/ 0 h 285750"/>
                <a:gd name="connsiteX6" fmla="*/ 285750 w 419100"/>
                <a:gd name="connsiteY6" fmla="*/ 114300 h 285750"/>
                <a:gd name="connsiteX7" fmla="*/ 419100 w 419100"/>
                <a:gd name="connsiteY7" fmla="*/ 114300 h 285750"/>
                <a:gd name="connsiteX8" fmla="*/ 419100 w 419100"/>
                <a:gd name="connsiteY8" fmla="*/ 171450 h 285750"/>
                <a:gd name="connsiteX9" fmla="*/ 228600 w 419100"/>
                <a:gd name="connsiteY9" fmla="*/ 171450 h 285750"/>
                <a:gd name="connsiteX10" fmla="*/ 228600 w 419100"/>
                <a:gd name="connsiteY10" fmla="*/ 57150 h 285750"/>
                <a:gd name="connsiteX11" fmla="*/ 171450 w 419100"/>
                <a:gd name="connsiteY11" fmla="*/ 57150 h 285750"/>
                <a:gd name="connsiteX12" fmla="*/ 171450 w 419100"/>
                <a:gd name="connsiteY12" fmla="*/ 171450 h 285750"/>
                <a:gd name="connsiteX13" fmla="*/ 57150 w 419100"/>
                <a:gd name="connsiteY13" fmla="*/ 171450 h 285750"/>
                <a:gd name="connsiteX14" fmla="*/ 57150 w 419100"/>
                <a:gd name="connsiteY14" fmla="*/ 228600 h 285750"/>
                <a:gd name="connsiteX15" fmla="*/ 104775 w 419100"/>
                <a:gd name="connsiteY15" fmla="*/ 22860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9100" h="285750">
                  <a:moveTo>
                    <a:pt x="104775" y="285750"/>
                  </a:moveTo>
                  <a:lnTo>
                    <a:pt x="0" y="285750"/>
                  </a:lnTo>
                  <a:lnTo>
                    <a:pt x="0" y="114300"/>
                  </a:lnTo>
                  <a:lnTo>
                    <a:pt x="114300" y="114300"/>
                  </a:lnTo>
                  <a:lnTo>
                    <a:pt x="114300" y="0"/>
                  </a:lnTo>
                  <a:lnTo>
                    <a:pt x="285750" y="0"/>
                  </a:lnTo>
                  <a:lnTo>
                    <a:pt x="285750" y="114300"/>
                  </a:lnTo>
                  <a:lnTo>
                    <a:pt x="419100" y="114300"/>
                  </a:lnTo>
                  <a:lnTo>
                    <a:pt x="419100" y="171450"/>
                  </a:lnTo>
                  <a:lnTo>
                    <a:pt x="228600" y="171450"/>
                  </a:lnTo>
                  <a:lnTo>
                    <a:pt x="228600" y="57150"/>
                  </a:lnTo>
                  <a:lnTo>
                    <a:pt x="171450" y="57150"/>
                  </a:lnTo>
                  <a:lnTo>
                    <a:pt x="171450" y="171450"/>
                  </a:lnTo>
                  <a:lnTo>
                    <a:pt x="57150" y="171450"/>
                  </a:lnTo>
                  <a:lnTo>
                    <a:pt x="57150" y="228600"/>
                  </a:lnTo>
                  <a:lnTo>
                    <a:pt x="104775" y="2286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49" name="图形 44" descr="QR 代码 纯色填充">
              <a:extLst>
                <a:ext uri="{FF2B5EF4-FFF2-40B4-BE49-F238E27FC236}">
                  <a16:creationId xmlns:a16="http://schemas.microsoft.com/office/drawing/2014/main" id="{89638755-05D5-479A-B549-F6035568FE27}"/>
                </a:ext>
              </a:extLst>
            </p:cNvPr>
            <p:cNvSpPr/>
            <p:nvPr/>
          </p:nvSpPr>
          <p:spPr>
            <a:xfrm>
              <a:off x="1099185" y="4440555"/>
              <a:ext cx="190500" cy="171450"/>
            </a:xfrm>
            <a:custGeom>
              <a:avLst/>
              <a:gdLst>
                <a:gd name="connsiteX0" fmla="*/ 190500 w 190500"/>
                <a:gd name="connsiteY0" fmla="*/ 171450 h 171450"/>
                <a:gd name="connsiteX1" fmla="*/ 0 w 190500"/>
                <a:gd name="connsiteY1" fmla="*/ 171450 h 171450"/>
                <a:gd name="connsiteX2" fmla="*/ 0 w 190500"/>
                <a:gd name="connsiteY2" fmla="*/ 0 h 171450"/>
                <a:gd name="connsiteX3" fmla="*/ 57150 w 190500"/>
                <a:gd name="connsiteY3" fmla="*/ 0 h 171450"/>
                <a:gd name="connsiteX4" fmla="*/ 57150 w 190500"/>
                <a:gd name="connsiteY4" fmla="*/ 114300 h 171450"/>
                <a:gd name="connsiteX5" fmla="*/ 190500 w 190500"/>
                <a:gd name="connsiteY5" fmla="*/ 11430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171450">
                  <a:moveTo>
                    <a:pt x="190500" y="171450"/>
                  </a:moveTo>
                  <a:lnTo>
                    <a:pt x="0" y="171450"/>
                  </a:lnTo>
                  <a:lnTo>
                    <a:pt x="0" y="0"/>
                  </a:lnTo>
                  <a:lnTo>
                    <a:pt x="57150" y="0"/>
                  </a:lnTo>
                  <a:lnTo>
                    <a:pt x="57150" y="114300"/>
                  </a:lnTo>
                  <a:lnTo>
                    <a:pt x="190500" y="1143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50" name="图形 44" descr="QR 代码 纯色填充">
              <a:extLst>
                <a:ext uri="{FF2B5EF4-FFF2-40B4-BE49-F238E27FC236}">
                  <a16:creationId xmlns:a16="http://schemas.microsoft.com/office/drawing/2014/main" id="{225C66E8-781A-40D2-9CC9-5575AAF2719F}"/>
                </a:ext>
              </a:extLst>
            </p:cNvPr>
            <p:cNvSpPr/>
            <p:nvPr/>
          </p:nvSpPr>
          <p:spPr>
            <a:xfrm>
              <a:off x="1346835" y="4669155"/>
              <a:ext cx="228600" cy="190500"/>
            </a:xfrm>
            <a:custGeom>
              <a:avLst/>
              <a:gdLst>
                <a:gd name="connsiteX0" fmla="*/ 228600 w 228600"/>
                <a:gd name="connsiteY0" fmla="*/ 190500 h 190500"/>
                <a:gd name="connsiteX1" fmla="*/ 0 w 228600"/>
                <a:gd name="connsiteY1" fmla="*/ 190500 h 190500"/>
                <a:gd name="connsiteX2" fmla="*/ 0 w 228600"/>
                <a:gd name="connsiteY2" fmla="*/ 133350 h 190500"/>
                <a:gd name="connsiteX3" fmla="*/ 171450 w 228600"/>
                <a:gd name="connsiteY3" fmla="*/ 133350 h 190500"/>
                <a:gd name="connsiteX4" fmla="*/ 171450 w 228600"/>
                <a:gd name="connsiteY4" fmla="*/ 0 h 190500"/>
                <a:gd name="connsiteX5" fmla="*/ 228600 w 228600"/>
                <a:gd name="connsiteY5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600" h="190500">
                  <a:moveTo>
                    <a:pt x="228600" y="190500"/>
                  </a:moveTo>
                  <a:lnTo>
                    <a:pt x="0" y="190500"/>
                  </a:lnTo>
                  <a:lnTo>
                    <a:pt x="0" y="133350"/>
                  </a:lnTo>
                  <a:lnTo>
                    <a:pt x="171450" y="133350"/>
                  </a:lnTo>
                  <a:lnTo>
                    <a:pt x="171450" y="0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51" name="图形 44" descr="QR 代码 纯色填充">
              <a:extLst>
                <a:ext uri="{FF2B5EF4-FFF2-40B4-BE49-F238E27FC236}">
                  <a16:creationId xmlns:a16="http://schemas.microsoft.com/office/drawing/2014/main" id="{10CBE015-CB07-4403-B284-0E91A6B2AC22}"/>
                </a:ext>
              </a:extLst>
            </p:cNvPr>
            <p:cNvSpPr/>
            <p:nvPr/>
          </p:nvSpPr>
          <p:spPr>
            <a:xfrm>
              <a:off x="1689735" y="4440555"/>
              <a:ext cx="76200" cy="57150"/>
            </a:xfrm>
            <a:custGeom>
              <a:avLst/>
              <a:gdLst>
                <a:gd name="connsiteX0" fmla="*/ 0 w 76200"/>
                <a:gd name="connsiteY0" fmla="*/ 0 h 57150"/>
                <a:gd name="connsiteX1" fmla="*/ 76200 w 76200"/>
                <a:gd name="connsiteY1" fmla="*/ 0 h 57150"/>
                <a:gd name="connsiteX2" fmla="*/ 76200 w 76200"/>
                <a:gd name="connsiteY2" fmla="*/ 57150 h 57150"/>
                <a:gd name="connsiteX3" fmla="*/ 0 w 762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7150">
                  <a:moveTo>
                    <a:pt x="0" y="0"/>
                  </a:moveTo>
                  <a:lnTo>
                    <a:pt x="76200" y="0"/>
                  </a:lnTo>
                  <a:lnTo>
                    <a:pt x="762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52" name="图形 44" descr="QR 代码 纯色填充">
              <a:extLst>
                <a:ext uri="{FF2B5EF4-FFF2-40B4-BE49-F238E27FC236}">
                  <a16:creationId xmlns:a16="http://schemas.microsoft.com/office/drawing/2014/main" id="{80300218-E50F-4865-8DA0-00658A365557}"/>
                </a:ext>
              </a:extLst>
            </p:cNvPr>
            <p:cNvSpPr/>
            <p:nvPr/>
          </p:nvSpPr>
          <p:spPr>
            <a:xfrm>
              <a:off x="1632585" y="4669155"/>
              <a:ext cx="133350" cy="190500"/>
            </a:xfrm>
            <a:custGeom>
              <a:avLst/>
              <a:gdLst>
                <a:gd name="connsiteX0" fmla="*/ 133350 w 133350"/>
                <a:gd name="connsiteY0" fmla="*/ 190500 h 190500"/>
                <a:gd name="connsiteX1" fmla="*/ 0 w 133350"/>
                <a:gd name="connsiteY1" fmla="*/ 190500 h 190500"/>
                <a:gd name="connsiteX2" fmla="*/ 0 w 133350"/>
                <a:gd name="connsiteY2" fmla="*/ 0 h 190500"/>
                <a:gd name="connsiteX3" fmla="*/ 133350 w 133350"/>
                <a:gd name="connsiteY3" fmla="*/ 0 h 190500"/>
                <a:gd name="connsiteX4" fmla="*/ 133350 w 133350"/>
                <a:gd name="connsiteY4" fmla="*/ 57150 h 190500"/>
                <a:gd name="connsiteX5" fmla="*/ 57150 w 133350"/>
                <a:gd name="connsiteY5" fmla="*/ 57150 h 190500"/>
                <a:gd name="connsiteX6" fmla="*/ 57150 w 133350"/>
                <a:gd name="connsiteY6" fmla="*/ 133350 h 190500"/>
                <a:gd name="connsiteX7" fmla="*/ 133350 w 133350"/>
                <a:gd name="connsiteY7" fmla="*/ 1333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50" h="190500">
                  <a:moveTo>
                    <a:pt x="133350" y="190500"/>
                  </a:moveTo>
                  <a:lnTo>
                    <a:pt x="0" y="190500"/>
                  </a:lnTo>
                  <a:lnTo>
                    <a:pt x="0" y="0"/>
                  </a:lnTo>
                  <a:lnTo>
                    <a:pt x="133350" y="0"/>
                  </a:lnTo>
                  <a:lnTo>
                    <a:pt x="133350" y="57150"/>
                  </a:lnTo>
                  <a:lnTo>
                    <a:pt x="57150" y="57150"/>
                  </a:lnTo>
                  <a:lnTo>
                    <a:pt x="57150" y="133350"/>
                  </a:lnTo>
                  <a:lnTo>
                    <a:pt x="133350" y="1333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sp>
        <p:nvSpPr>
          <p:cNvPr id="153" name="图形 46" descr="四轴飞行器 纯色填充">
            <a:extLst>
              <a:ext uri="{FF2B5EF4-FFF2-40B4-BE49-F238E27FC236}">
                <a16:creationId xmlns:a16="http://schemas.microsoft.com/office/drawing/2014/main" id="{7AF9661A-5695-4E0F-B0FC-B0ABE4891140}"/>
              </a:ext>
            </a:extLst>
          </p:cNvPr>
          <p:cNvSpPr/>
          <p:nvPr/>
        </p:nvSpPr>
        <p:spPr>
          <a:xfrm>
            <a:off x="2567940" y="4278630"/>
            <a:ext cx="838200" cy="495300"/>
          </a:xfrm>
          <a:custGeom>
            <a:avLst/>
            <a:gdLst>
              <a:gd name="connsiteX0" fmla="*/ 819150 w 838200"/>
              <a:gd name="connsiteY0" fmla="*/ 28575 h 495300"/>
              <a:gd name="connsiteX1" fmla="*/ 695325 w 838200"/>
              <a:gd name="connsiteY1" fmla="*/ 28575 h 495300"/>
              <a:gd name="connsiteX2" fmla="*/ 695325 w 838200"/>
              <a:gd name="connsiteY2" fmla="*/ 19050 h 495300"/>
              <a:gd name="connsiteX3" fmla="*/ 676275 w 838200"/>
              <a:gd name="connsiteY3" fmla="*/ 0 h 495300"/>
              <a:gd name="connsiteX4" fmla="*/ 657225 w 838200"/>
              <a:gd name="connsiteY4" fmla="*/ 19050 h 495300"/>
              <a:gd name="connsiteX5" fmla="*/ 657225 w 838200"/>
              <a:gd name="connsiteY5" fmla="*/ 28575 h 495300"/>
              <a:gd name="connsiteX6" fmla="*/ 533400 w 838200"/>
              <a:gd name="connsiteY6" fmla="*/ 28575 h 495300"/>
              <a:gd name="connsiteX7" fmla="*/ 514350 w 838200"/>
              <a:gd name="connsiteY7" fmla="*/ 47625 h 495300"/>
              <a:gd name="connsiteX8" fmla="*/ 533400 w 838200"/>
              <a:gd name="connsiteY8" fmla="*/ 66675 h 495300"/>
              <a:gd name="connsiteX9" fmla="*/ 657225 w 838200"/>
              <a:gd name="connsiteY9" fmla="*/ 66675 h 495300"/>
              <a:gd name="connsiteX10" fmla="*/ 657225 w 838200"/>
              <a:gd name="connsiteY10" fmla="*/ 95250 h 495300"/>
              <a:gd name="connsiteX11" fmla="*/ 647700 w 838200"/>
              <a:gd name="connsiteY11" fmla="*/ 95250 h 495300"/>
              <a:gd name="connsiteX12" fmla="*/ 638175 w 838200"/>
              <a:gd name="connsiteY12" fmla="*/ 104775 h 495300"/>
              <a:gd name="connsiteX13" fmla="*/ 638175 w 838200"/>
              <a:gd name="connsiteY13" fmla="*/ 125663 h 495300"/>
              <a:gd name="connsiteX14" fmla="*/ 596560 w 838200"/>
              <a:gd name="connsiteY14" fmla="*/ 118996 h 495300"/>
              <a:gd name="connsiteX15" fmla="*/ 241630 w 838200"/>
              <a:gd name="connsiteY15" fmla="*/ 118996 h 495300"/>
              <a:gd name="connsiteX16" fmla="*/ 200025 w 838200"/>
              <a:gd name="connsiteY16" fmla="*/ 125663 h 495300"/>
              <a:gd name="connsiteX17" fmla="*/ 200025 w 838200"/>
              <a:gd name="connsiteY17" fmla="*/ 104775 h 495300"/>
              <a:gd name="connsiteX18" fmla="*/ 190500 w 838200"/>
              <a:gd name="connsiteY18" fmla="*/ 95250 h 495300"/>
              <a:gd name="connsiteX19" fmla="*/ 180975 w 838200"/>
              <a:gd name="connsiteY19" fmla="*/ 95250 h 495300"/>
              <a:gd name="connsiteX20" fmla="*/ 180975 w 838200"/>
              <a:gd name="connsiteY20" fmla="*/ 66675 h 495300"/>
              <a:gd name="connsiteX21" fmla="*/ 304800 w 838200"/>
              <a:gd name="connsiteY21" fmla="*/ 66675 h 495300"/>
              <a:gd name="connsiteX22" fmla="*/ 323850 w 838200"/>
              <a:gd name="connsiteY22" fmla="*/ 47625 h 495300"/>
              <a:gd name="connsiteX23" fmla="*/ 304800 w 838200"/>
              <a:gd name="connsiteY23" fmla="*/ 28575 h 495300"/>
              <a:gd name="connsiteX24" fmla="*/ 180975 w 838200"/>
              <a:gd name="connsiteY24" fmla="*/ 28575 h 495300"/>
              <a:gd name="connsiteX25" fmla="*/ 180975 w 838200"/>
              <a:gd name="connsiteY25" fmla="*/ 19050 h 495300"/>
              <a:gd name="connsiteX26" fmla="*/ 161925 w 838200"/>
              <a:gd name="connsiteY26" fmla="*/ 0 h 495300"/>
              <a:gd name="connsiteX27" fmla="*/ 142875 w 838200"/>
              <a:gd name="connsiteY27" fmla="*/ 19050 h 495300"/>
              <a:gd name="connsiteX28" fmla="*/ 142875 w 838200"/>
              <a:gd name="connsiteY28" fmla="*/ 28575 h 495300"/>
              <a:gd name="connsiteX29" fmla="*/ 19050 w 838200"/>
              <a:gd name="connsiteY29" fmla="*/ 28575 h 495300"/>
              <a:gd name="connsiteX30" fmla="*/ 0 w 838200"/>
              <a:gd name="connsiteY30" fmla="*/ 47625 h 495300"/>
              <a:gd name="connsiteX31" fmla="*/ 19050 w 838200"/>
              <a:gd name="connsiteY31" fmla="*/ 66675 h 495300"/>
              <a:gd name="connsiteX32" fmla="*/ 142875 w 838200"/>
              <a:gd name="connsiteY32" fmla="*/ 66675 h 495300"/>
              <a:gd name="connsiteX33" fmla="*/ 142875 w 838200"/>
              <a:gd name="connsiteY33" fmla="*/ 95250 h 495300"/>
              <a:gd name="connsiteX34" fmla="*/ 133350 w 838200"/>
              <a:gd name="connsiteY34" fmla="*/ 95250 h 495300"/>
              <a:gd name="connsiteX35" fmla="*/ 123825 w 838200"/>
              <a:gd name="connsiteY35" fmla="*/ 104775 h 495300"/>
              <a:gd name="connsiteX36" fmla="*/ 123825 w 838200"/>
              <a:gd name="connsiteY36" fmla="*/ 137922 h 495300"/>
              <a:gd name="connsiteX37" fmla="*/ 102984 w 838200"/>
              <a:gd name="connsiteY37" fmla="*/ 141284 h 495300"/>
              <a:gd name="connsiteX38" fmla="*/ 76528 w 838200"/>
              <a:gd name="connsiteY38" fmla="*/ 177191 h 495300"/>
              <a:gd name="connsiteX39" fmla="*/ 103870 w 838200"/>
              <a:gd name="connsiteY39" fmla="*/ 203768 h 495300"/>
              <a:gd name="connsiteX40" fmla="*/ 161601 w 838200"/>
              <a:gd name="connsiteY40" fmla="*/ 211388 h 495300"/>
              <a:gd name="connsiteX41" fmla="*/ 244021 w 838200"/>
              <a:gd name="connsiteY41" fmla="*/ 230734 h 495300"/>
              <a:gd name="connsiteX42" fmla="*/ 255794 w 838200"/>
              <a:gd name="connsiteY42" fmla="*/ 234763 h 495300"/>
              <a:gd name="connsiteX43" fmla="*/ 288179 w 838200"/>
              <a:gd name="connsiteY43" fmla="*/ 247345 h 495300"/>
              <a:gd name="connsiteX44" fmla="*/ 228600 w 838200"/>
              <a:gd name="connsiteY44" fmla="*/ 396383 h 495300"/>
              <a:gd name="connsiteX45" fmla="*/ 228600 w 838200"/>
              <a:gd name="connsiteY45" fmla="*/ 495300 h 495300"/>
              <a:gd name="connsiteX46" fmla="*/ 266700 w 838200"/>
              <a:gd name="connsiteY46" fmla="*/ 495300 h 495300"/>
              <a:gd name="connsiteX47" fmla="*/ 266700 w 838200"/>
              <a:gd name="connsiteY47" fmla="*/ 403717 h 495300"/>
              <a:gd name="connsiteX48" fmla="*/ 322526 w 838200"/>
              <a:gd name="connsiteY48" fmla="*/ 264147 h 495300"/>
              <a:gd name="connsiteX49" fmla="*/ 326336 w 838200"/>
              <a:gd name="connsiteY49" fmla="*/ 266157 h 495300"/>
              <a:gd name="connsiteX50" fmla="*/ 366636 w 838200"/>
              <a:gd name="connsiteY50" fmla="*/ 276225 h 495300"/>
              <a:gd name="connsiteX51" fmla="*/ 390525 w 838200"/>
              <a:gd name="connsiteY51" fmla="*/ 276225 h 495300"/>
              <a:gd name="connsiteX52" fmla="*/ 390525 w 838200"/>
              <a:gd name="connsiteY52" fmla="*/ 323850 h 495300"/>
              <a:gd name="connsiteX53" fmla="*/ 361950 w 838200"/>
              <a:gd name="connsiteY53" fmla="*/ 323850 h 495300"/>
              <a:gd name="connsiteX54" fmla="*/ 342900 w 838200"/>
              <a:gd name="connsiteY54" fmla="*/ 342900 h 495300"/>
              <a:gd name="connsiteX55" fmla="*/ 342900 w 838200"/>
              <a:gd name="connsiteY55" fmla="*/ 419100 h 495300"/>
              <a:gd name="connsiteX56" fmla="*/ 361950 w 838200"/>
              <a:gd name="connsiteY56" fmla="*/ 438150 h 495300"/>
              <a:gd name="connsiteX57" fmla="*/ 476250 w 838200"/>
              <a:gd name="connsiteY57" fmla="*/ 438150 h 495300"/>
              <a:gd name="connsiteX58" fmla="*/ 495300 w 838200"/>
              <a:gd name="connsiteY58" fmla="*/ 419100 h 495300"/>
              <a:gd name="connsiteX59" fmla="*/ 495300 w 838200"/>
              <a:gd name="connsiteY59" fmla="*/ 342900 h 495300"/>
              <a:gd name="connsiteX60" fmla="*/ 476250 w 838200"/>
              <a:gd name="connsiteY60" fmla="*/ 323850 h 495300"/>
              <a:gd name="connsiteX61" fmla="*/ 447675 w 838200"/>
              <a:gd name="connsiteY61" fmla="*/ 323850 h 495300"/>
              <a:gd name="connsiteX62" fmla="*/ 447675 w 838200"/>
              <a:gd name="connsiteY62" fmla="*/ 276225 h 495300"/>
              <a:gd name="connsiteX63" fmla="*/ 471554 w 838200"/>
              <a:gd name="connsiteY63" fmla="*/ 276225 h 495300"/>
              <a:gd name="connsiteX64" fmla="*/ 511893 w 838200"/>
              <a:gd name="connsiteY64" fmla="*/ 266157 h 495300"/>
              <a:gd name="connsiteX65" fmla="*/ 515703 w 838200"/>
              <a:gd name="connsiteY65" fmla="*/ 264138 h 495300"/>
              <a:gd name="connsiteX66" fmla="*/ 571500 w 838200"/>
              <a:gd name="connsiteY66" fmla="*/ 403717 h 495300"/>
              <a:gd name="connsiteX67" fmla="*/ 571500 w 838200"/>
              <a:gd name="connsiteY67" fmla="*/ 495300 h 495300"/>
              <a:gd name="connsiteX68" fmla="*/ 609600 w 838200"/>
              <a:gd name="connsiteY68" fmla="*/ 495300 h 495300"/>
              <a:gd name="connsiteX69" fmla="*/ 609600 w 838200"/>
              <a:gd name="connsiteY69" fmla="*/ 396383 h 495300"/>
              <a:gd name="connsiteX70" fmla="*/ 549993 w 838200"/>
              <a:gd name="connsiteY70" fmla="*/ 247364 h 495300"/>
              <a:gd name="connsiteX71" fmla="*/ 582378 w 838200"/>
              <a:gd name="connsiteY71" fmla="*/ 234791 h 495300"/>
              <a:gd name="connsiteX72" fmla="*/ 594150 w 838200"/>
              <a:gd name="connsiteY72" fmla="*/ 230762 h 495300"/>
              <a:gd name="connsiteX73" fmla="*/ 676599 w 838200"/>
              <a:gd name="connsiteY73" fmla="*/ 211455 h 495300"/>
              <a:gd name="connsiteX74" fmla="*/ 734320 w 838200"/>
              <a:gd name="connsiteY74" fmla="*/ 203835 h 495300"/>
              <a:gd name="connsiteX75" fmla="*/ 761784 w 838200"/>
              <a:gd name="connsiteY75" fmla="*/ 168693 h 495300"/>
              <a:gd name="connsiteX76" fmla="*/ 735206 w 838200"/>
              <a:gd name="connsiteY76" fmla="*/ 141351 h 495300"/>
              <a:gd name="connsiteX77" fmla="*/ 714375 w 838200"/>
              <a:gd name="connsiteY77" fmla="*/ 137922 h 495300"/>
              <a:gd name="connsiteX78" fmla="*/ 714375 w 838200"/>
              <a:gd name="connsiteY78" fmla="*/ 104775 h 495300"/>
              <a:gd name="connsiteX79" fmla="*/ 704850 w 838200"/>
              <a:gd name="connsiteY79" fmla="*/ 95250 h 495300"/>
              <a:gd name="connsiteX80" fmla="*/ 695325 w 838200"/>
              <a:gd name="connsiteY80" fmla="*/ 95250 h 495300"/>
              <a:gd name="connsiteX81" fmla="*/ 695325 w 838200"/>
              <a:gd name="connsiteY81" fmla="*/ 66675 h 495300"/>
              <a:gd name="connsiteX82" fmla="*/ 819150 w 838200"/>
              <a:gd name="connsiteY82" fmla="*/ 66675 h 495300"/>
              <a:gd name="connsiteX83" fmla="*/ 838200 w 838200"/>
              <a:gd name="connsiteY83" fmla="*/ 47625 h 495300"/>
              <a:gd name="connsiteX84" fmla="*/ 819150 w 838200"/>
              <a:gd name="connsiteY84" fmla="*/ 28575 h 495300"/>
              <a:gd name="connsiteX85" fmla="*/ 419100 w 838200"/>
              <a:gd name="connsiteY85" fmla="*/ 404813 h 495300"/>
              <a:gd name="connsiteX86" fmla="*/ 395288 w 838200"/>
              <a:gd name="connsiteY86" fmla="*/ 381000 h 495300"/>
              <a:gd name="connsiteX87" fmla="*/ 419100 w 838200"/>
              <a:gd name="connsiteY87" fmla="*/ 357188 h 495300"/>
              <a:gd name="connsiteX88" fmla="*/ 442913 w 838200"/>
              <a:gd name="connsiteY88" fmla="*/ 381000 h 495300"/>
              <a:gd name="connsiteX89" fmla="*/ 419100 w 838200"/>
              <a:gd name="connsiteY89" fmla="*/ 404813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838200" h="495300">
                <a:moveTo>
                  <a:pt x="819150" y="28575"/>
                </a:moveTo>
                <a:lnTo>
                  <a:pt x="695325" y="28575"/>
                </a:lnTo>
                <a:lnTo>
                  <a:pt x="695325" y="19050"/>
                </a:lnTo>
                <a:cubicBezTo>
                  <a:pt x="695325" y="8529"/>
                  <a:pt x="686796" y="0"/>
                  <a:pt x="676275" y="0"/>
                </a:cubicBezTo>
                <a:cubicBezTo>
                  <a:pt x="665754" y="0"/>
                  <a:pt x="657225" y="8529"/>
                  <a:pt x="657225" y="19050"/>
                </a:cubicBezTo>
                <a:lnTo>
                  <a:pt x="657225" y="28575"/>
                </a:lnTo>
                <a:lnTo>
                  <a:pt x="533400" y="28575"/>
                </a:lnTo>
                <a:cubicBezTo>
                  <a:pt x="522879" y="28575"/>
                  <a:pt x="514350" y="37104"/>
                  <a:pt x="514350" y="47625"/>
                </a:cubicBezTo>
                <a:cubicBezTo>
                  <a:pt x="514350" y="58146"/>
                  <a:pt x="522879" y="66675"/>
                  <a:pt x="533400" y="66675"/>
                </a:cubicBezTo>
                <a:lnTo>
                  <a:pt x="657225" y="66675"/>
                </a:lnTo>
                <a:lnTo>
                  <a:pt x="657225" y="95250"/>
                </a:lnTo>
                <a:lnTo>
                  <a:pt x="647700" y="95250"/>
                </a:lnTo>
                <a:cubicBezTo>
                  <a:pt x="642439" y="95250"/>
                  <a:pt x="638175" y="99514"/>
                  <a:pt x="638175" y="104775"/>
                </a:cubicBezTo>
                <a:lnTo>
                  <a:pt x="638175" y="125663"/>
                </a:lnTo>
                <a:lnTo>
                  <a:pt x="596560" y="118996"/>
                </a:lnTo>
                <a:cubicBezTo>
                  <a:pt x="479008" y="100070"/>
                  <a:pt x="359183" y="100070"/>
                  <a:pt x="241630" y="118996"/>
                </a:cubicBezTo>
                <a:lnTo>
                  <a:pt x="200025" y="125663"/>
                </a:lnTo>
                <a:lnTo>
                  <a:pt x="200025" y="104775"/>
                </a:lnTo>
                <a:cubicBezTo>
                  <a:pt x="200025" y="99514"/>
                  <a:pt x="195761" y="95250"/>
                  <a:pt x="190500" y="95250"/>
                </a:cubicBezTo>
                <a:lnTo>
                  <a:pt x="180975" y="95250"/>
                </a:lnTo>
                <a:lnTo>
                  <a:pt x="180975" y="66675"/>
                </a:lnTo>
                <a:lnTo>
                  <a:pt x="304800" y="66675"/>
                </a:lnTo>
                <a:cubicBezTo>
                  <a:pt x="315321" y="66675"/>
                  <a:pt x="323850" y="58146"/>
                  <a:pt x="323850" y="47625"/>
                </a:cubicBezTo>
                <a:cubicBezTo>
                  <a:pt x="323850" y="37104"/>
                  <a:pt x="315321" y="28575"/>
                  <a:pt x="304800" y="28575"/>
                </a:cubicBezTo>
                <a:lnTo>
                  <a:pt x="180975" y="28575"/>
                </a:lnTo>
                <a:lnTo>
                  <a:pt x="180975" y="19050"/>
                </a:lnTo>
                <a:cubicBezTo>
                  <a:pt x="180975" y="8529"/>
                  <a:pt x="172446" y="0"/>
                  <a:pt x="161925" y="0"/>
                </a:cubicBezTo>
                <a:cubicBezTo>
                  <a:pt x="151404" y="0"/>
                  <a:pt x="142875" y="8529"/>
                  <a:pt x="142875" y="19050"/>
                </a:cubicBezTo>
                <a:lnTo>
                  <a:pt x="142875" y="28575"/>
                </a:lnTo>
                <a:lnTo>
                  <a:pt x="19050" y="28575"/>
                </a:lnTo>
                <a:cubicBezTo>
                  <a:pt x="8529" y="28575"/>
                  <a:pt x="0" y="37104"/>
                  <a:pt x="0" y="47625"/>
                </a:cubicBezTo>
                <a:cubicBezTo>
                  <a:pt x="0" y="58146"/>
                  <a:pt x="8529" y="66675"/>
                  <a:pt x="19050" y="66675"/>
                </a:cubicBezTo>
                <a:lnTo>
                  <a:pt x="142875" y="66675"/>
                </a:lnTo>
                <a:lnTo>
                  <a:pt x="142875" y="95250"/>
                </a:lnTo>
                <a:lnTo>
                  <a:pt x="133350" y="95250"/>
                </a:lnTo>
                <a:cubicBezTo>
                  <a:pt x="128089" y="95250"/>
                  <a:pt x="123825" y="99514"/>
                  <a:pt x="123825" y="104775"/>
                </a:cubicBezTo>
                <a:lnTo>
                  <a:pt x="123825" y="137922"/>
                </a:lnTo>
                <a:lnTo>
                  <a:pt x="102984" y="141284"/>
                </a:lnTo>
                <a:cubicBezTo>
                  <a:pt x="85763" y="143894"/>
                  <a:pt x="73919" y="159970"/>
                  <a:pt x="76528" y="177191"/>
                </a:cubicBezTo>
                <a:cubicBezTo>
                  <a:pt x="78648" y="191180"/>
                  <a:pt x="89826" y="202046"/>
                  <a:pt x="103870" y="203768"/>
                </a:cubicBezTo>
                <a:lnTo>
                  <a:pt x="161601" y="211388"/>
                </a:lnTo>
                <a:cubicBezTo>
                  <a:pt x="189645" y="215104"/>
                  <a:pt x="217253" y="221584"/>
                  <a:pt x="244021" y="230734"/>
                </a:cubicBezTo>
                <a:lnTo>
                  <a:pt x="255794" y="234763"/>
                </a:lnTo>
                <a:cubicBezTo>
                  <a:pt x="266767" y="238516"/>
                  <a:pt x="277561" y="242709"/>
                  <a:pt x="288179" y="247345"/>
                </a:cubicBezTo>
                <a:lnTo>
                  <a:pt x="228600" y="396383"/>
                </a:lnTo>
                <a:lnTo>
                  <a:pt x="228600" y="495300"/>
                </a:lnTo>
                <a:lnTo>
                  <a:pt x="266700" y="495300"/>
                </a:lnTo>
                <a:lnTo>
                  <a:pt x="266700" y="403717"/>
                </a:lnTo>
                <a:lnTo>
                  <a:pt x="322526" y="264147"/>
                </a:lnTo>
                <a:lnTo>
                  <a:pt x="326336" y="266157"/>
                </a:lnTo>
                <a:cubicBezTo>
                  <a:pt x="338741" y="272767"/>
                  <a:pt x="352580" y="276224"/>
                  <a:pt x="366636" y="276225"/>
                </a:cubicBezTo>
                <a:lnTo>
                  <a:pt x="390525" y="276225"/>
                </a:lnTo>
                <a:lnTo>
                  <a:pt x="390525" y="323850"/>
                </a:lnTo>
                <a:lnTo>
                  <a:pt x="361950" y="323850"/>
                </a:lnTo>
                <a:cubicBezTo>
                  <a:pt x="351429" y="323850"/>
                  <a:pt x="342900" y="332379"/>
                  <a:pt x="342900" y="342900"/>
                </a:cubicBezTo>
                <a:lnTo>
                  <a:pt x="342900" y="419100"/>
                </a:lnTo>
                <a:cubicBezTo>
                  <a:pt x="342900" y="429621"/>
                  <a:pt x="351429" y="438150"/>
                  <a:pt x="361950" y="438150"/>
                </a:cubicBezTo>
                <a:lnTo>
                  <a:pt x="476250" y="438150"/>
                </a:lnTo>
                <a:cubicBezTo>
                  <a:pt x="486771" y="438150"/>
                  <a:pt x="495300" y="429621"/>
                  <a:pt x="495300" y="419100"/>
                </a:cubicBezTo>
                <a:lnTo>
                  <a:pt x="495300" y="342900"/>
                </a:lnTo>
                <a:cubicBezTo>
                  <a:pt x="495300" y="332379"/>
                  <a:pt x="486771" y="323850"/>
                  <a:pt x="476250" y="323850"/>
                </a:cubicBezTo>
                <a:lnTo>
                  <a:pt x="447675" y="323850"/>
                </a:lnTo>
                <a:lnTo>
                  <a:pt x="447675" y="276225"/>
                </a:lnTo>
                <a:lnTo>
                  <a:pt x="471554" y="276225"/>
                </a:lnTo>
                <a:cubicBezTo>
                  <a:pt x="485623" y="276230"/>
                  <a:pt x="499477" y="272772"/>
                  <a:pt x="511893" y="266157"/>
                </a:cubicBezTo>
                <a:lnTo>
                  <a:pt x="515703" y="264138"/>
                </a:lnTo>
                <a:lnTo>
                  <a:pt x="571500" y="403717"/>
                </a:lnTo>
                <a:lnTo>
                  <a:pt x="571500" y="495300"/>
                </a:lnTo>
                <a:lnTo>
                  <a:pt x="609600" y="495300"/>
                </a:lnTo>
                <a:lnTo>
                  <a:pt x="609600" y="396383"/>
                </a:lnTo>
                <a:lnTo>
                  <a:pt x="549993" y="247364"/>
                </a:lnTo>
                <a:cubicBezTo>
                  <a:pt x="560616" y="242747"/>
                  <a:pt x="571411" y="238556"/>
                  <a:pt x="582378" y="234791"/>
                </a:cubicBezTo>
                <a:lnTo>
                  <a:pt x="594150" y="230762"/>
                </a:lnTo>
                <a:cubicBezTo>
                  <a:pt x="620929" y="221623"/>
                  <a:pt x="648547" y="215156"/>
                  <a:pt x="676599" y="211455"/>
                </a:cubicBezTo>
                <a:lnTo>
                  <a:pt x="734320" y="203835"/>
                </a:lnTo>
                <a:cubicBezTo>
                  <a:pt x="751608" y="201715"/>
                  <a:pt x="763904" y="185981"/>
                  <a:pt x="761784" y="168693"/>
                </a:cubicBezTo>
                <a:cubicBezTo>
                  <a:pt x="760062" y="154649"/>
                  <a:pt x="749196" y="143471"/>
                  <a:pt x="735206" y="141351"/>
                </a:cubicBezTo>
                <a:lnTo>
                  <a:pt x="714375" y="137922"/>
                </a:lnTo>
                <a:lnTo>
                  <a:pt x="714375" y="104775"/>
                </a:lnTo>
                <a:cubicBezTo>
                  <a:pt x="714375" y="99514"/>
                  <a:pt x="710111" y="95250"/>
                  <a:pt x="704850" y="95250"/>
                </a:cubicBezTo>
                <a:lnTo>
                  <a:pt x="695325" y="95250"/>
                </a:lnTo>
                <a:lnTo>
                  <a:pt x="695325" y="66675"/>
                </a:lnTo>
                <a:lnTo>
                  <a:pt x="819150" y="66675"/>
                </a:lnTo>
                <a:cubicBezTo>
                  <a:pt x="829671" y="66675"/>
                  <a:pt x="838200" y="58146"/>
                  <a:pt x="838200" y="47625"/>
                </a:cubicBezTo>
                <a:cubicBezTo>
                  <a:pt x="838200" y="37104"/>
                  <a:pt x="829671" y="28575"/>
                  <a:pt x="819150" y="28575"/>
                </a:cubicBezTo>
                <a:close/>
                <a:moveTo>
                  <a:pt x="419100" y="404813"/>
                </a:moveTo>
                <a:cubicBezTo>
                  <a:pt x="405949" y="404813"/>
                  <a:pt x="395288" y="394151"/>
                  <a:pt x="395288" y="381000"/>
                </a:cubicBezTo>
                <a:cubicBezTo>
                  <a:pt x="395288" y="367849"/>
                  <a:pt x="405949" y="357188"/>
                  <a:pt x="419100" y="357188"/>
                </a:cubicBezTo>
                <a:cubicBezTo>
                  <a:pt x="432251" y="357188"/>
                  <a:pt x="442913" y="367849"/>
                  <a:pt x="442913" y="381000"/>
                </a:cubicBezTo>
                <a:cubicBezTo>
                  <a:pt x="442913" y="394151"/>
                  <a:pt x="432251" y="404813"/>
                  <a:pt x="419100" y="404813"/>
                </a:cubicBezTo>
                <a:close/>
              </a:path>
            </a:pathLst>
          </a:custGeom>
          <a:solidFill>
            <a:srgbClr val="FFFFFF"/>
          </a:soli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/>
              <a:ea typeface="微软雅黑 Light"/>
            </a:endParaRPr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53D2E05B-ED68-4A0A-B698-A7D27D8D624F}"/>
              </a:ext>
            </a:extLst>
          </p:cNvPr>
          <p:cNvGrpSpPr/>
          <p:nvPr/>
        </p:nvGrpSpPr>
        <p:grpSpPr>
          <a:xfrm>
            <a:off x="4160520" y="4145280"/>
            <a:ext cx="762000" cy="762000"/>
            <a:chOff x="4160520" y="4145280"/>
            <a:chExt cx="762000" cy="762000"/>
          </a:xfrm>
          <a:solidFill>
            <a:srgbClr val="FFFFFF"/>
          </a:solidFill>
        </p:grpSpPr>
        <p:sp>
          <p:nvSpPr>
            <p:cNvPr id="155" name="图形 48" descr="收音机 纯色填充">
              <a:extLst>
                <a:ext uri="{FF2B5EF4-FFF2-40B4-BE49-F238E27FC236}">
                  <a16:creationId xmlns:a16="http://schemas.microsoft.com/office/drawing/2014/main" id="{D27730D0-2A70-4017-AAAB-E96E7364E5B0}"/>
                </a:ext>
              </a:extLst>
            </p:cNvPr>
            <p:cNvSpPr/>
            <p:nvPr/>
          </p:nvSpPr>
          <p:spPr>
            <a:xfrm>
              <a:off x="4160520" y="4145280"/>
              <a:ext cx="762000" cy="762000"/>
            </a:xfrm>
            <a:custGeom>
              <a:avLst/>
              <a:gdLst>
                <a:gd name="connsiteX0" fmla="*/ 685800 w 762000"/>
                <a:gd name="connsiteY0" fmla="*/ 419100 h 762000"/>
                <a:gd name="connsiteX1" fmla="*/ 76200 w 762000"/>
                <a:gd name="connsiteY1" fmla="*/ 419100 h 762000"/>
                <a:gd name="connsiteX2" fmla="*/ 76200 w 762000"/>
                <a:gd name="connsiteY2" fmla="*/ 304800 h 762000"/>
                <a:gd name="connsiteX3" fmla="*/ 685800 w 762000"/>
                <a:gd name="connsiteY3" fmla="*/ 304800 h 762000"/>
                <a:gd name="connsiteX4" fmla="*/ 685800 w 762000"/>
                <a:gd name="connsiteY4" fmla="*/ 419100 h 762000"/>
                <a:gd name="connsiteX5" fmla="*/ 685800 w 762000"/>
                <a:gd name="connsiteY5" fmla="*/ 533400 h 762000"/>
                <a:gd name="connsiteX6" fmla="*/ 342900 w 762000"/>
                <a:gd name="connsiteY6" fmla="*/ 533400 h 762000"/>
                <a:gd name="connsiteX7" fmla="*/ 342900 w 762000"/>
                <a:gd name="connsiteY7" fmla="*/ 495300 h 762000"/>
                <a:gd name="connsiteX8" fmla="*/ 685800 w 762000"/>
                <a:gd name="connsiteY8" fmla="*/ 495300 h 762000"/>
                <a:gd name="connsiteX9" fmla="*/ 685800 w 762000"/>
                <a:gd name="connsiteY9" fmla="*/ 533400 h 762000"/>
                <a:gd name="connsiteX10" fmla="*/ 685800 w 762000"/>
                <a:gd name="connsiteY10" fmla="*/ 609600 h 762000"/>
                <a:gd name="connsiteX11" fmla="*/ 342900 w 762000"/>
                <a:gd name="connsiteY11" fmla="*/ 609600 h 762000"/>
                <a:gd name="connsiteX12" fmla="*/ 342900 w 762000"/>
                <a:gd name="connsiteY12" fmla="*/ 571500 h 762000"/>
                <a:gd name="connsiteX13" fmla="*/ 685800 w 762000"/>
                <a:gd name="connsiteY13" fmla="*/ 571500 h 762000"/>
                <a:gd name="connsiteX14" fmla="*/ 685800 w 762000"/>
                <a:gd name="connsiteY14" fmla="*/ 609600 h 762000"/>
                <a:gd name="connsiteX15" fmla="*/ 685800 w 762000"/>
                <a:gd name="connsiteY15" fmla="*/ 685800 h 762000"/>
                <a:gd name="connsiteX16" fmla="*/ 342900 w 762000"/>
                <a:gd name="connsiteY16" fmla="*/ 685800 h 762000"/>
                <a:gd name="connsiteX17" fmla="*/ 342900 w 762000"/>
                <a:gd name="connsiteY17" fmla="*/ 647700 h 762000"/>
                <a:gd name="connsiteX18" fmla="*/ 685800 w 762000"/>
                <a:gd name="connsiteY18" fmla="*/ 647700 h 762000"/>
                <a:gd name="connsiteX19" fmla="*/ 685800 w 762000"/>
                <a:gd name="connsiteY19" fmla="*/ 685800 h 762000"/>
                <a:gd name="connsiteX20" fmla="*/ 171450 w 762000"/>
                <a:gd name="connsiteY20" fmla="*/ 685800 h 762000"/>
                <a:gd name="connsiteX21" fmla="*/ 76200 w 762000"/>
                <a:gd name="connsiteY21" fmla="*/ 590550 h 762000"/>
                <a:gd name="connsiteX22" fmla="*/ 171450 w 762000"/>
                <a:gd name="connsiteY22" fmla="*/ 495300 h 762000"/>
                <a:gd name="connsiteX23" fmla="*/ 266700 w 762000"/>
                <a:gd name="connsiteY23" fmla="*/ 590550 h 762000"/>
                <a:gd name="connsiteX24" fmla="*/ 171450 w 762000"/>
                <a:gd name="connsiteY24" fmla="*/ 685800 h 762000"/>
                <a:gd name="connsiteX25" fmla="*/ 723900 w 762000"/>
                <a:gd name="connsiteY25" fmla="*/ 228600 h 762000"/>
                <a:gd name="connsiteX26" fmla="*/ 685800 w 762000"/>
                <a:gd name="connsiteY26" fmla="*/ 228600 h 762000"/>
                <a:gd name="connsiteX27" fmla="*/ 209550 w 762000"/>
                <a:gd name="connsiteY27" fmla="*/ 33338 h 762000"/>
                <a:gd name="connsiteX28" fmla="*/ 171450 w 762000"/>
                <a:gd name="connsiteY28" fmla="*/ 0 h 762000"/>
                <a:gd name="connsiteX29" fmla="*/ 133350 w 762000"/>
                <a:gd name="connsiteY29" fmla="*/ 38100 h 762000"/>
                <a:gd name="connsiteX30" fmla="*/ 171450 w 762000"/>
                <a:gd name="connsiteY30" fmla="*/ 76200 h 762000"/>
                <a:gd name="connsiteX31" fmla="*/ 194310 w 762000"/>
                <a:gd name="connsiteY31" fmla="*/ 68580 h 762000"/>
                <a:gd name="connsiteX32" fmla="*/ 584835 w 762000"/>
                <a:gd name="connsiteY32" fmla="*/ 228600 h 762000"/>
                <a:gd name="connsiteX33" fmla="*/ 38100 w 762000"/>
                <a:gd name="connsiteY33" fmla="*/ 228600 h 762000"/>
                <a:gd name="connsiteX34" fmla="*/ 0 w 762000"/>
                <a:gd name="connsiteY34" fmla="*/ 266700 h 762000"/>
                <a:gd name="connsiteX35" fmla="*/ 0 w 762000"/>
                <a:gd name="connsiteY35" fmla="*/ 723900 h 762000"/>
                <a:gd name="connsiteX36" fmla="*/ 38100 w 762000"/>
                <a:gd name="connsiteY36" fmla="*/ 762000 h 762000"/>
                <a:gd name="connsiteX37" fmla="*/ 723900 w 762000"/>
                <a:gd name="connsiteY37" fmla="*/ 762000 h 762000"/>
                <a:gd name="connsiteX38" fmla="*/ 762000 w 762000"/>
                <a:gd name="connsiteY38" fmla="*/ 723900 h 762000"/>
                <a:gd name="connsiteX39" fmla="*/ 762000 w 762000"/>
                <a:gd name="connsiteY39" fmla="*/ 266700 h 762000"/>
                <a:gd name="connsiteX40" fmla="*/ 723900 w 762000"/>
                <a:gd name="connsiteY40" fmla="*/ 2286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762000" h="762000">
                  <a:moveTo>
                    <a:pt x="685800" y="419100"/>
                  </a:moveTo>
                  <a:lnTo>
                    <a:pt x="76200" y="419100"/>
                  </a:lnTo>
                  <a:lnTo>
                    <a:pt x="76200" y="304800"/>
                  </a:lnTo>
                  <a:lnTo>
                    <a:pt x="685800" y="304800"/>
                  </a:lnTo>
                  <a:lnTo>
                    <a:pt x="685800" y="419100"/>
                  </a:lnTo>
                  <a:close/>
                  <a:moveTo>
                    <a:pt x="685800" y="533400"/>
                  </a:moveTo>
                  <a:lnTo>
                    <a:pt x="342900" y="533400"/>
                  </a:lnTo>
                  <a:lnTo>
                    <a:pt x="342900" y="495300"/>
                  </a:lnTo>
                  <a:lnTo>
                    <a:pt x="685800" y="495300"/>
                  </a:lnTo>
                  <a:lnTo>
                    <a:pt x="685800" y="533400"/>
                  </a:lnTo>
                  <a:close/>
                  <a:moveTo>
                    <a:pt x="685800" y="609600"/>
                  </a:moveTo>
                  <a:lnTo>
                    <a:pt x="342900" y="609600"/>
                  </a:lnTo>
                  <a:lnTo>
                    <a:pt x="342900" y="571500"/>
                  </a:lnTo>
                  <a:lnTo>
                    <a:pt x="685800" y="571500"/>
                  </a:lnTo>
                  <a:lnTo>
                    <a:pt x="685800" y="609600"/>
                  </a:lnTo>
                  <a:close/>
                  <a:moveTo>
                    <a:pt x="685800" y="685800"/>
                  </a:moveTo>
                  <a:lnTo>
                    <a:pt x="342900" y="685800"/>
                  </a:lnTo>
                  <a:lnTo>
                    <a:pt x="342900" y="647700"/>
                  </a:lnTo>
                  <a:lnTo>
                    <a:pt x="685800" y="647700"/>
                  </a:lnTo>
                  <a:lnTo>
                    <a:pt x="685800" y="685800"/>
                  </a:lnTo>
                  <a:close/>
                  <a:moveTo>
                    <a:pt x="171450" y="685800"/>
                  </a:moveTo>
                  <a:cubicBezTo>
                    <a:pt x="119063" y="685800"/>
                    <a:pt x="76200" y="642938"/>
                    <a:pt x="76200" y="590550"/>
                  </a:cubicBezTo>
                  <a:cubicBezTo>
                    <a:pt x="76200" y="538163"/>
                    <a:pt x="119063" y="495300"/>
                    <a:pt x="171450" y="495300"/>
                  </a:cubicBezTo>
                  <a:cubicBezTo>
                    <a:pt x="223838" y="495300"/>
                    <a:pt x="266700" y="538163"/>
                    <a:pt x="266700" y="590550"/>
                  </a:cubicBezTo>
                  <a:cubicBezTo>
                    <a:pt x="266700" y="642938"/>
                    <a:pt x="223838" y="685800"/>
                    <a:pt x="171450" y="685800"/>
                  </a:cubicBezTo>
                  <a:close/>
                  <a:moveTo>
                    <a:pt x="723900" y="228600"/>
                  </a:moveTo>
                  <a:lnTo>
                    <a:pt x="685800" y="228600"/>
                  </a:lnTo>
                  <a:lnTo>
                    <a:pt x="209550" y="33338"/>
                  </a:lnTo>
                  <a:cubicBezTo>
                    <a:pt x="206693" y="14288"/>
                    <a:pt x="190500" y="0"/>
                    <a:pt x="171450" y="0"/>
                  </a:cubicBezTo>
                  <a:cubicBezTo>
                    <a:pt x="150495" y="0"/>
                    <a:pt x="133350" y="17145"/>
                    <a:pt x="133350" y="38100"/>
                  </a:cubicBezTo>
                  <a:cubicBezTo>
                    <a:pt x="133350" y="59055"/>
                    <a:pt x="150495" y="76200"/>
                    <a:pt x="171450" y="76200"/>
                  </a:cubicBezTo>
                  <a:cubicBezTo>
                    <a:pt x="180023" y="76200"/>
                    <a:pt x="188595" y="73343"/>
                    <a:pt x="194310" y="68580"/>
                  </a:cubicBezTo>
                  <a:lnTo>
                    <a:pt x="584835" y="228600"/>
                  </a:lnTo>
                  <a:lnTo>
                    <a:pt x="38100" y="228600"/>
                  </a:lnTo>
                  <a:cubicBezTo>
                    <a:pt x="17145" y="228600"/>
                    <a:pt x="0" y="245745"/>
                    <a:pt x="0" y="266700"/>
                  </a:cubicBezTo>
                  <a:lnTo>
                    <a:pt x="0" y="723900"/>
                  </a:lnTo>
                  <a:cubicBezTo>
                    <a:pt x="0" y="744855"/>
                    <a:pt x="17145" y="762000"/>
                    <a:pt x="38100" y="762000"/>
                  </a:cubicBezTo>
                  <a:lnTo>
                    <a:pt x="723900" y="762000"/>
                  </a:lnTo>
                  <a:cubicBezTo>
                    <a:pt x="744855" y="762000"/>
                    <a:pt x="762000" y="744855"/>
                    <a:pt x="762000" y="723900"/>
                  </a:cubicBezTo>
                  <a:lnTo>
                    <a:pt x="762000" y="266700"/>
                  </a:lnTo>
                  <a:cubicBezTo>
                    <a:pt x="762000" y="245745"/>
                    <a:pt x="744855" y="228600"/>
                    <a:pt x="723900" y="22860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56" name="图形 48" descr="收音机 纯色填充">
              <a:extLst>
                <a:ext uri="{FF2B5EF4-FFF2-40B4-BE49-F238E27FC236}">
                  <a16:creationId xmlns:a16="http://schemas.microsoft.com/office/drawing/2014/main" id="{0F1A003A-989F-4496-AB9A-33FA2902C3C5}"/>
                </a:ext>
              </a:extLst>
            </p:cNvPr>
            <p:cNvSpPr/>
            <p:nvPr/>
          </p:nvSpPr>
          <p:spPr>
            <a:xfrm>
              <a:off x="4312920" y="471678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sp>
        <p:nvSpPr>
          <p:cNvPr id="157" name="图形 50" descr="记录 纯色填充">
            <a:extLst>
              <a:ext uri="{FF2B5EF4-FFF2-40B4-BE49-F238E27FC236}">
                <a16:creationId xmlns:a16="http://schemas.microsoft.com/office/drawing/2014/main" id="{4F94FC53-09B3-49A2-BF6B-ED740D4D9AD5}"/>
              </a:ext>
            </a:extLst>
          </p:cNvPr>
          <p:cNvSpPr/>
          <p:nvPr/>
        </p:nvSpPr>
        <p:spPr>
          <a:xfrm>
            <a:off x="5734050" y="4164330"/>
            <a:ext cx="723900" cy="723900"/>
          </a:xfrm>
          <a:custGeom>
            <a:avLst/>
            <a:gdLst>
              <a:gd name="connsiteX0" fmla="*/ 361950 w 723900"/>
              <a:gd name="connsiteY0" fmla="*/ 666750 h 723900"/>
              <a:gd name="connsiteX1" fmla="*/ 361950 w 723900"/>
              <a:gd name="connsiteY1" fmla="*/ 628650 h 723900"/>
              <a:gd name="connsiteX2" fmla="*/ 628650 w 723900"/>
              <a:gd name="connsiteY2" fmla="*/ 361950 h 723900"/>
              <a:gd name="connsiteX3" fmla="*/ 666750 w 723900"/>
              <a:gd name="connsiteY3" fmla="*/ 361950 h 723900"/>
              <a:gd name="connsiteX4" fmla="*/ 361950 w 723900"/>
              <a:gd name="connsiteY4" fmla="*/ 666750 h 723900"/>
              <a:gd name="connsiteX5" fmla="*/ 247650 w 723900"/>
              <a:gd name="connsiteY5" fmla="*/ 361950 h 723900"/>
              <a:gd name="connsiteX6" fmla="*/ 361950 w 723900"/>
              <a:gd name="connsiteY6" fmla="*/ 247650 h 723900"/>
              <a:gd name="connsiteX7" fmla="*/ 476250 w 723900"/>
              <a:gd name="connsiteY7" fmla="*/ 361950 h 723900"/>
              <a:gd name="connsiteX8" fmla="*/ 361950 w 723900"/>
              <a:gd name="connsiteY8" fmla="*/ 476250 h 723900"/>
              <a:gd name="connsiteX9" fmla="*/ 247650 w 723900"/>
              <a:gd name="connsiteY9" fmla="*/ 361950 h 723900"/>
              <a:gd name="connsiteX10" fmla="*/ 190500 w 723900"/>
              <a:gd name="connsiteY10" fmla="*/ 361950 h 723900"/>
              <a:gd name="connsiteX11" fmla="*/ 152400 w 723900"/>
              <a:gd name="connsiteY11" fmla="*/ 361950 h 723900"/>
              <a:gd name="connsiteX12" fmla="*/ 361950 w 723900"/>
              <a:gd name="connsiteY12" fmla="*/ 152400 h 723900"/>
              <a:gd name="connsiteX13" fmla="*/ 361950 w 723900"/>
              <a:gd name="connsiteY13" fmla="*/ 190500 h 723900"/>
              <a:gd name="connsiteX14" fmla="*/ 190500 w 723900"/>
              <a:gd name="connsiteY14" fmla="*/ 361950 h 723900"/>
              <a:gd name="connsiteX15" fmla="*/ 95250 w 723900"/>
              <a:gd name="connsiteY15" fmla="*/ 361950 h 723900"/>
              <a:gd name="connsiteX16" fmla="*/ 57150 w 723900"/>
              <a:gd name="connsiteY16" fmla="*/ 361950 h 723900"/>
              <a:gd name="connsiteX17" fmla="*/ 361950 w 723900"/>
              <a:gd name="connsiteY17" fmla="*/ 57150 h 723900"/>
              <a:gd name="connsiteX18" fmla="*/ 361950 w 723900"/>
              <a:gd name="connsiteY18" fmla="*/ 95250 h 723900"/>
              <a:gd name="connsiteX19" fmla="*/ 95250 w 723900"/>
              <a:gd name="connsiteY19" fmla="*/ 361950 h 723900"/>
              <a:gd name="connsiteX20" fmla="*/ 533400 w 723900"/>
              <a:gd name="connsiteY20" fmla="*/ 361950 h 723900"/>
              <a:gd name="connsiteX21" fmla="*/ 571500 w 723900"/>
              <a:gd name="connsiteY21" fmla="*/ 361950 h 723900"/>
              <a:gd name="connsiteX22" fmla="*/ 361950 w 723900"/>
              <a:gd name="connsiteY22" fmla="*/ 571500 h 723900"/>
              <a:gd name="connsiteX23" fmla="*/ 361950 w 723900"/>
              <a:gd name="connsiteY23" fmla="*/ 533400 h 723900"/>
              <a:gd name="connsiteX24" fmla="*/ 533400 w 723900"/>
              <a:gd name="connsiteY24" fmla="*/ 361950 h 723900"/>
              <a:gd name="connsiteX25" fmla="*/ 361950 w 723900"/>
              <a:gd name="connsiteY25" fmla="*/ 0 h 723900"/>
              <a:gd name="connsiteX26" fmla="*/ 0 w 723900"/>
              <a:gd name="connsiteY26" fmla="*/ 361950 h 723900"/>
              <a:gd name="connsiteX27" fmla="*/ 361950 w 723900"/>
              <a:gd name="connsiteY27" fmla="*/ 723900 h 723900"/>
              <a:gd name="connsiteX28" fmla="*/ 723900 w 723900"/>
              <a:gd name="connsiteY28" fmla="*/ 361950 h 723900"/>
              <a:gd name="connsiteX29" fmla="*/ 361950 w 723900"/>
              <a:gd name="connsiteY29" fmla="*/ 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23900" h="723900">
                <a:moveTo>
                  <a:pt x="361950" y="666750"/>
                </a:moveTo>
                <a:lnTo>
                  <a:pt x="361950" y="628650"/>
                </a:lnTo>
                <a:cubicBezTo>
                  <a:pt x="508635" y="628650"/>
                  <a:pt x="628650" y="508635"/>
                  <a:pt x="628650" y="361950"/>
                </a:cubicBezTo>
                <a:lnTo>
                  <a:pt x="666750" y="361950"/>
                </a:lnTo>
                <a:cubicBezTo>
                  <a:pt x="666750" y="529590"/>
                  <a:pt x="529590" y="666750"/>
                  <a:pt x="361950" y="666750"/>
                </a:cubicBezTo>
                <a:close/>
                <a:moveTo>
                  <a:pt x="247650" y="361950"/>
                </a:moveTo>
                <a:cubicBezTo>
                  <a:pt x="247650" y="299085"/>
                  <a:pt x="299085" y="247650"/>
                  <a:pt x="361950" y="247650"/>
                </a:cubicBezTo>
                <a:cubicBezTo>
                  <a:pt x="424815" y="247650"/>
                  <a:pt x="476250" y="299085"/>
                  <a:pt x="476250" y="361950"/>
                </a:cubicBezTo>
                <a:cubicBezTo>
                  <a:pt x="476250" y="424815"/>
                  <a:pt x="424815" y="476250"/>
                  <a:pt x="361950" y="476250"/>
                </a:cubicBezTo>
                <a:cubicBezTo>
                  <a:pt x="299085" y="476250"/>
                  <a:pt x="247650" y="424815"/>
                  <a:pt x="247650" y="361950"/>
                </a:cubicBezTo>
                <a:close/>
                <a:moveTo>
                  <a:pt x="190500" y="361950"/>
                </a:moveTo>
                <a:lnTo>
                  <a:pt x="152400" y="361950"/>
                </a:lnTo>
                <a:cubicBezTo>
                  <a:pt x="152400" y="246698"/>
                  <a:pt x="246698" y="152400"/>
                  <a:pt x="361950" y="152400"/>
                </a:cubicBezTo>
                <a:lnTo>
                  <a:pt x="361950" y="190500"/>
                </a:lnTo>
                <a:cubicBezTo>
                  <a:pt x="267653" y="190500"/>
                  <a:pt x="190500" y="267653"/>
                  <a:pt x="190500" y="361950"/>
                </a:cubicBezTo>
                <a:close/>
                <a:moveTo>
                  <a:pt x="95250" y="361950"/>
                </a:moveTo>
                <a:lnTo>
                  <a:pt x="57150" y="361950"/>
                </a:lnTo>
                <a:cubicBezTo>
                  <a:pt x="57150" y="194310"/>
                  <a:pt x="194310" y="57150"/>
                  <a:pt x="361950" y="57150"/>
                </a:cubicBezTo>
                <a:lnTo>
                  <a:pt x="361950" y="95250"/>
                </a:lnTo>
                <a:cubicBezTo>
                  <a:pt x="215265" y="95250"/>
                  <a:pt x="95250" y="215265"/>
                  <a:pt x="95250" y="361950"/>
                </a:cubicBezTo>
                <a:close/>
                <a:moveTo>
                  <a:pt x="533400" y="361950"/>
                </a:moveTo>
                <a:lnTo>
                  <a:pt x="571500" y="361950"/>
                </a:lnTo>
                <a:cubicBezTo>
                  <a:pt x="571500" y="477203"/>
                  <a:pt x="477203" y="571500"/>
                  <a:pt x="361950" y="571500"/>
                </a:cubicBezTo>
                <a:lnTo>
                  <a:pt x="361950" y="533400"/>
                </a:lnTo>
                <a:cubicBezTo>
                  <a:pt x="456248" y="533400"/>
                  <a:pt x="533400" y="456248"/>
                  <a:pt x="533400" y="361950"/>
                </a:cubicBezTo>
                <a:close/>
                <a:moveTo>
                  <a:pt x="361950" y="0"/>
                </a:moveTo>
                <a:cubicBezTo>
                  <a:pt x="161925" y="0"/>
                  <a:pt x="0" y="161925"/>
                  <a:pt x="0" y="361950"/>
                </a:cubicBezTo>
                <a:cubicBezTo>
                  <a:pt x="0" y="561975"/>
                  <a:pt x="161925" y="723900"/>
                  <a:pt x="361950" y="723900"/>
                </a:cubicBezTo>
                <a:cubicBezTo>
                  <a:pt x="561975" y="723900"/>
                  <a:pt x="723900" y="561975"/>
                  <a:pt x="723900" y="361950"/>
                </a:cubicBezTo>
                <a:cubicBezTo>
                  <a:pt x="723900" y="161925"/>
                  <a:pt x="561975" y="0"/>
                  <a:pt x="361950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/>
              <a:ea typeface="微软雅黑 Light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4860C593-9944-49C3-9079-70AB499DC188}"/>
              </a:ext>
            </a:extLst>
          </p:cNvPr>
          <p:cNvGrpSpPr/>
          <p:nvPr/>
        </p:nvGrpSpPr>
        <p:grpSpPr>
          <a:xfrm>
            <a:off x="7342658" y="4126089"/>
            <a:ext cx="598287" cy="771666"/>
            <a:chOff x="7342658" y="4126089"/>
            <a:chExt cx="598287" cy="771666"/>
          </a:xfrm>
          <a:solidFill>
            <a:srgbClr val="FFFFFF"/>
          </a:solidFill>
        </p:grpSpPr>
        <p:sp>
          <p:nvSpPr>
            <p:cNvPr id="159" name="图形 52" descr="机器人 纯色填充">
              <a:extLst>
                <a:ext uri="{FF2B5EF4-FFF2-40B4-BE49-F238E27FC236}">
                  <a16:creationId xmlns:a16="http://schemas.microsoft.com/office/drawing/2014/main" id="{52BC93A4-3305-41FB-AB30-0475F3E17EE3}"/>
                </a:ext>
              </a:extLst>
            </p:cNvPr>
            <p:cNvSpPr/>
            <p:nvPr/>
          </p:nvSpPr>
          <p:spPr>
            <a:xfrm>
              <a:off x="7421118" y="4754880"/>
              <a:ext cx="457199" cy="142875"/>
            </a:xfrm>
            <a:custGeom>
              <a:avLst/>
              <a:gdLst>
                <a:gd name="connsiteX0" fmla="*/ 385762 w 457199"/>
                <a:gd name="connsiteY0" fmla="*/ 0 h 142875"/>
                <a:gd name="connsiteX1" fmla="*/ 71438 w 457199"/>
                <a:gd name="connsiteY1" fmla="*/ 0 h 142875"/>
                <a:gd name="connsiteX2" fmla="*/ 0 w 457199"/>
                <a:gd name="connsiteY2" fmla="*/ 71438 h 142875"/>
                <a:gd name="connsiteX3" fmla="*/ 71438 w 457199"/>
                <a:gd name="connsiteY3" fmla="*/ 142875 h 142875"/>
                <a:gd name="connsiteX4" fmla="*/ 385762 w 457199"/>
                <a:gd name="connsiteY4" fmla="*/ 142875 h 142875"/>
                <a:gd name="connsiteX5" fmla="*/ 457200 w 457199"/>
                <a:gd name="connsiteY5" fmla="*/ 71438 h 142875"/>
                <a:gd name="connsiteX6" fmla="*/ 385762 w 457199"/>
                <a:gd name="connsiteY6" fmla="*/ 0 h 142875"/>
                <a:gd name="connsiteX7" fmla="*/ 90487 w 457199"/>
                <a:gd name="connsiteY7" fmla="*/ 100013 h 142875"/>
                <a:gd name="connsiteX8" fmla="*/ 61913 w 457199"/>
                <a:gd name="connsiteY8" fmla="*/ 71438 h 142875"/>
                <a:gd name="connsiteX9" fmla="*/ 90487 w 457199"/>
                <a:gd name="connsiteY9" fmla="*/ 42863 h 142875"/>
                <a:gd name="connsiteX10" fmla="*/ 119062 w 457199"/>
                <a:gd name="connsiteY10" fmla="*/ 71438 h 142875"/>
                <a:gd name="connsiteX11" fmla="*/ 90487 w 457199"/>
                <a:gd name="connsiteY11" fmla="*/ 100013 h 142875"/>
                <a:gd name="connsiteX12" fmla="*/ 228600 w 457199"/>
                <a:gd name="connsiteY12" fmla="*/ 100013 h 142875"/>
                <a:gd name="connsiteX13" fmla="*/ 200025 w 457199"/>
                <a:gd name="connsiteY13" fmla="*/ 71438 h 142875"/>
                <a:gd name="connsiteX14" fmla="*/ 228600 w 457199"/>
                <a:gd name="connsiteY14" fmla="*/ 42863 h 142875"/>
                <a:gd name="connsiteX15" fmla="*/ 257175 w 457199"/>
                <a:gd name="connsiteY15" fmla="*/ 71438 h 142875"/>
                <a:gd name="connsiteX16" fmla="*/ 228600 w 457199"/>
                <a:gd name="connsiteY16" fmla="*/ 100013 h 142875"/>
                <a:gd name="connsiteX17" fmla="*/ 366712 w 457199"/>
                <a:gd name="connsiteY17" fmla="*/ 100013 h 142875"/>
                <a:gd name="connsiteX18" fmla="*/ 338137 w 457199"/>
                <a:gd name="connsiteY18" fmla="*/ 71438 h 142875"/>
                <a:gd name="connsiteX19" fmla="*/ 366712 w 457199"/>
                <a:gd name="connsiteY19" fmla="*/ 42863 h 142875"/>
                <a:gd name="connsiteX20" fmla="*/ 395287 w 457199"/>
                <a:gd name="connsiteY20" fmla="*/ 71438 h 142875"/>
                <a:gd name="connsiteX21" fmla="*/ 366712 w 457199"/>
                <a:gd name="connsiteY21" fmla="*/ 100013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7199" h="142875">
                  <a:moveTo>
                    <a:pt x="385762" y="0"/>
                  </a:moveTo>
                  <a:lnTo>
                    <a:pt x="71438" y="0"/>
                  </a:lnTo>
                  <a:cubicBezTo>
                    <a:pt x="31984" y="0"/>
                    <a:pt x="0" y="31984"/>
                    <a:pt x="0" y="71438"/>
                  </a:cubicBezTo>
                  <a:cubicBezTo>
                    <a:pt x="0" y="110891"/>
                    <a:pt x="31984" y="142875"/>
                    <a:pt x="71438" y="142875"/>
                  </a:cubicBezTo>
                  <a:lnTo>
                    <a:pt x="385762" y="142875"/>
                  </a:lnTo>
                  <a:cubicBezTo>
                    <a:pt x="425216" y="142875"/>
                    <a:pt x="457200" y="110891"/>
                    <a:pt x="457200" y="71438"/>
                  </a:cubicBezTo>
                  <a:cubicBezTo>
                    <a:pt x="457200" y="31984"/>
                    <a:pt x="425216" y="0"/>
                    <a:pt x="385762" y="0"/>
                  </a:cubicBezTo>
                  <a:close/>
                  <a:moveTo>
                    <a:pt x="90487" y="100013"/>
                  </a:moveTo>
                  <a:cubicBezTo>
                    <a:pt x="74706" y="100013"/>
                    <a:pt x="61913" y="87219"/>
                    <a:pt x="61913" y="71438"/>
                  </a:cubicBezTo>
                  <a:cubicBezTo>
                    <a:pt x="61913" y="55656"/>
                    <a:pt x="74706" y="42863"/>
                    <a:pt x="90487" y="42863"/>
                  </a:cubicBezTo>
                  <a:cubicBezTo>
                    <a:pt x="106269" y="42863"/>
                    <a:pt x="119062" y="55656"/>
                    <a:pt x="119062" y="71438"/>
                  </a:cubicBezTo>
                  <a:cubicBezTo>
                    <a:pt x="119062" y="87219"/>
                    <a:pt x="106269" y="100013"/>
                    <a:pt x="90487" y="100013"/>
                  </a:cubicBezTo>
                  <a:close/>
                  <a:moveTo>
                    <a:pt x="228600" y="100013"/>
                  </a:moveTo>
                  <a:cubicBezTo>
                    <a:pt x="212818" y="100013"/>
                    <a:pt x="200025" y="87219"/>
                    <a:pt x="200025" y="71438"/>
                  </a:cubicBezTo>
                  <a:cubicBezTo>
                    <a:pt x="200025" y="55656"/>
                    <a:pt x="212818" y="42863"/>
                    <a:pt x="228600" y="42863"/>
                  </a:cubicBezTo>
                  <a:cubicBezTo>
                    <a:pt x="244382" y="42863"/>
                    <a:pt x="257175" y="55656"/>
                    <a:pt x="257175" y="71438"/>
                  </a:cubicBezTo>
                  <a:cubicBezTo>
                    <a:pt x="257175" y="87219"/>
                    <a:pt x="244382" y="100013"/>
                    <a:pt x="228600" y="100013"/>
                  </a:cubicBezTo>
                  <a:close/>
                  <a:moveTo>
                    <a:pt x="366712" y="100013"/>
                  </a:moveTo>
                  <a:cubicBezTo>
                    <a:pt x="350931" y="100013"/>
                    <a:pt x="338137" y="87219"/>
                    <a:pt x="338137" y="71438"/>
                  </a:cubicBezTo>
                  <a:cubicBezTo>
                    <a:pt x="338137" y="55656"/>
                    <a:pt x="350931" y="42863"/>
                    <a:pt x="366712" y="42863"/>
                  </a:cubicBezTo>
                  <a:cubicBezTo>
                    <a:pt x="382494" y="42863"/>
                    <a:pt x="395287" y="55656"/>
                    <a:pt x="395287" y="71438"/>
                  </a:cubicBezTo>
                  <a:cubicBezTo>
                    <a:pt x="395287" y="87219"/>
                    <a:pt x="382494" y="100013"/>
                    <a:pt x="366712" y="10001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60" name="图形 52" descr="机器人 纯色填充">
              <a:extLst>
                <a:ext uri="{FF2B5EF4-FFF2-40B4-BE49-F238E27FC236}">
                  <a16:creationId xmlns:a16="http://schemas.microsoft.com/office/drawing/2014/main" id="{77E37E43-EC2B-47E2-A217-CA7F6324C055}"/>
                </a:ext>
              </a:extLst>
            </p:cNvPr>
            <p:cNvSpPr/>
            <p:nvPr/>
          </p:nvSpPr>
          <p:spPr>
            <a:xfrm>
              <a:off x="7686960" y="4321492"/>
              <a:ext cx="28575" cy="28575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2178"/>
                    <a:pt x="22178" y="28575"/>
                    <a:pt x="14288" y="28575"/>
                  </a:cubicBezTo>
                  <a:cubicBezTo>
                    <a:pt x="6397" y="28575"/>
                    <a:pt x="0" y="22178"/>
                    <a:pt x="0" y="14288"/>
                  </a:cubicBezTo>
                  <a:cubicBezTo>
                    <a:pt x="0" y="6397"/>
                    <a:pt x="6397" y="0"/>
                    <a:pt x="14288" y="0"/>
                  </a:cubicBezTo>
                  <a:cubicBezTo>
                    <a:pt x="22178" y="0"/>
                    <a:pt x="28575" y="6397"/>
                    <a:pt x="28575" y="1428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61" name="图形 52" descr="机器人 纯色填充">
              <a:extLst>
                <a:ext uri="{FF2B5EF4-FFF2-40B4-BE49-F238E27FC236}">
                  <a16:creationId xmlns:a16="http://schemas.microsoft.com/office/drawing/2014/main" id="{633D61D9-3C66-4263-85F9-B69E91D2900F}"/>
                </a:ext>
              </a:extLst>
            </p:cNvPr>
            <p:cNvSpPr/>
            <p:nvPr/>
          </p:nvSpPr>
          <p:spPr>
            <a:xfrm>
              <a:off x="7526655" y="4126089"/>
              <a:ext cx="247650" cy="304940"/>
            </a:xfrm>
            <a:custGeom>
              <a:avLst/>
              <a:gdLst>
                <a:gd name="connsiteX0" fmla="*/ 205835 w 247650"/>
                <a:gd name="connsiteY0" fmla="*/ 114441 h 304940"/>
                <a:gd name="connsiteX1" fmla="*/ 142875 w 247650"/>
                <a:gd name="connsiteY1" fmla="*/ 114441 h 304940"/>
                <a:gd name="connsiteX2" fmla="*/ 142875 w 247650"/>
                <a:gd name="connsiteY2" fmla="*/ 71102 h 304940"/>
                <a:gd name="connsiteX3" fmla="*/ 156821 w 247650"/>
                <a:gd name="connsiteY3" fmla="*/ 19056 h 304940"/>
                <a:gd name="connsiteX4" fmla="*/ 104775 w 247650"/>
                <a:gd name="connsiteY4" fmla="*/ 5111 h 304940"/>
                <a:gd name="connsiteX5" fmla="*/ 90829 w 247650"/>
                <a:gd name="connsiteY5" fmla="*/ 57156 h 304940"/>
                <a:gd name="connsiteX6" fmla="*/ 104775 w 247650"/>
                <a:gd name="connsiteY6" fmla="*/ 71102 h 304940"/>
                <a:gd name="connsiteX7" fmla="*/ 104775 w 247650"/>
                <a:gd name="connsiteY7" fmla="*/ 114441 h 304940"/>
                <a:gd name="connsiteX8" fmla="*/ 41815 w 247650"/>
                <a:gd name="connsiteY8" fmla="*/ 114441 h 304940"/>
                <a:gd name="connsiteX9" fmla="*/ 0 w 247650"/>
                <a:gd name="connsiteY9" fmla="*/ 156255 h 304940"/>
                <a:gd name="connsiteX10" fmla="*/ 0 w 247650"/>
                <a:gd name="connsiteY10" fmla="*/ 263126 h 304940"/>
                <a:gd name="connsiteX11" fmla="*/ 41815 w 247650"/>
                <a:gd name="connsiteY11" fmla="*/ 304941 h 304940"/>
                <a:gd name="connsiteX12" fmla="*/ 205835 w 247650"/>
                <a:gd name="connsiteY12" fmla="*/ 304941 h 304940"/>
                <a:gd name="connsiteX13" fmla="*/ 247650 w 247650"/>
                <a:gd name="connsiteY13" fmla="*/ 263126 h 304940"/>
                <a:gd name="connsiteX14" fmla="*/ 247650 w 247650"/>
                <a:gd name="connsiteY14" fmla="*/ 156255 h 304940"/>
                <a:gd name="connsiteX15" fmla="*/ 205835 w 247650"/>
                <a:gd name="connsiteY15" fmla="*/ 114441 h 304940"/>
                <a:gd name="connsiteX16" fmla="*/ 76200 w 247650"/>
                <a:gd name="connsiteY16" fmla="*/ 238266 h 304940"/>
                <a:gd name="connsiteX17" fmla="*/ 47625 w 247650"/>
                <a:gd name="connsiteY17" fmla="*/ 209691 h 304940"/>
                <a:gd name="connsiteX18" fmla="*/ 76200 w 247650"/>
                <a:gd name="connsiteY18" fmla="*/ 181116 h 304940"/>
                <a:gd name="connsiteX19" fmla="*/ 104775 w 247650"/>
                <a:gd name="connsiteY19" fmla="*/ 209691 h 304940"/>
                <a:gd name="connsiteX20" fmla="*/ 76200 w 247650"/>
                <a:gd name="connsiteY20" fmla="*/ 238266 h 304940"/>
                <a:gd name="connsiteX21" fmla="*/ 171450 w 247650"/>
                <a:gd name="connsiteY21" fmla="*/ 238266 h 304940"/>
                <a:gd name="connsiteX22" fmla="*/ 142875 w 247650"/>
                <a:gd name="connsiteY22" fmla="*/ 209691 h 304940"/>
                <a:gd name="connsiteX23" fmla="*/ 171450 w 247650"/>
                <a:gd name="connsiteY23" fmla="*/ 181116 h 304940"/>
                <a:gd name="connsiteX24" fmla="*/ 200025 w 247650"/>
                <a:gd name="connsiteY24" fmla="*/ 209691 h 304940"/>
                <a:gd name="connsiteX25" fmla="*/ 171450 w 247650"/>
                <a:gd name="connsiteY25" fmla="*/ 238266 h 30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47650" h="304940">
                  <a:moveTo>
                    <a:pt x="205835" y="114441"/>
                  </a:moveTo>
                  <a:lnTo>
                    <a:pt x="142875" y="114441"/>
                  </a:lnTo>
                  <a:lnTo>
                    <a:pt x="142875" y="71102"/>
                  </a:lnTo>
                  <a:cubicBezTo>
                    <a:pt x="161098" y="60581"/>
                    <a:pt x="167342" y="37279"/>
                    <a:pt x="156821" y="19056"/>
                  </a:cubicBezTo>
                  <a:cubicBezTo>
                    <a:pt x="146299" y="833"/>
                    <a:pt x="122998" y="-5410"/>
                    <a:pt x="104775" y="5111"/>
                  </a:cubicBezTo>
                  <a:cubicBezTo>
                    <a:pt x="86552" y="15632"/>
                    <a:pt x="80308" y="38933"/>
                    <a:pt x="90829" y="57156"/>
                  </a:cubicBezTo>
                  <a:cubicBezTo>
                    <a:pt x="94174" y="62949"/>
                    <a:pt x="98983" y="67758"/>
                    <a:pt x="104775" y="71102"/>
                  </a:cubicBezTo>
                  <a:lnTo>
                    <a:pt x="104775" y="114441"/>
                  </a:lnTo>
                  <a:lnTo>
                    <a:pt x="41815" y="114441"/>
                  </a:lnTo>
                  <a:cubicBezTo>
                    <a:pt x="18743" y="114493"/>
                    <a:pt x="52" y="133184"/>
                    <a:pt x="0" y="156255"/>
                  </a:cubicBezTo>
                  <a:lnTo>
                    <a:pt x="0" y="263126"/>
                  </a:lnTo>
                  <a:cubicBezTo>
                    <a:pt x="52" y="286197"/>
                    <a:pt x="18743" y="304888"/>
                    <a:pt x="41815" y="304941"/>
                  </a:cubicBezTo>
                  <a:lnTo>
                    <a:pt x="205835" y="304941"/>
                  </a:lnTo>
                  <a:cubicBezTo>
                    <a:pt x="228907" y="304888"/>
                    <a:pt x="247598" y="286197"/>
                    <a:pt x="247650" y="263126"/>
                  </a:cubicBezTo>
                  <a:lnTo>
                    <a:pt x="247650" y="156255"/>
                  </a:lnTo>
                  <a:cubicBezTo>
                    <a:pt x="247598" y="133184"/>
                    <a:pt x="228907" y="114493"/>
                    <a:pt x="205835" y="114441"/>
                  </a:cubicBezTo>
                  <a:close/>
                  <a:moveTo>
                    <a:pt x="76200" y="238266"/>
                  </a:moveTo>
                  <a:cubicBezTo>
                    <a:pt x="60418" y="238266"/>
                    <a:pt x="47625" y="225473"/>
                    <a:pt x="47625" y="209691"/>
                  </a:cubicBezTo>
                  <a:cubicBezTo>
                    <a:pt x="47625" y="193909"/>
                    <a:pt x="60418" y="181116"/>
                    <a:pt x="76200" y="181116"/>
                  </a:cubicBezTo>
                  <a:cubicBezTo>
                    <a:pt x="91982" y="181116"/>
                    <a:pt x="104775" y="193909"/>
                    <a:pt x="104775" y="209691"/>
                  </a:cubicBezTo>
                  <a:cubicBezTo>
                    <a:pt x="104775" y="225473"/>
                    <a:pt x="91982" y="238266"/>
                    <a:pt x="76200" y="238266"/>
                  </a:cubicBezTo>
                  <a:close/>
                  <a:moveTo>
                    <a:pt x="171450" y="238266"/>
                  </a:moveTo>
                  <a:cubicBezTo>
                    <a:pt x="155668" y="238266"/>
                    <a:pt x="142875" y="225473"/>
                    <a:pt x="142875" y="209691"/>
                  </a:cubicBezTo>
                  <a:cubicBezTo>
                    <a:pt x="142875" y="193909"/>
                    <a:pt x="155668" y="181116"/>
                    <a:pt x="171450" y="181116"/>
                  </a:cubicBezTo>
                  <a:cubicBezTo>
                    <a:pt x="187232" y="181116"/>
                    <a:pt x="200025" y="193909"/>
                    <a:pt x="200025" y="209691"/>
                  </a:cubicBezTo>
                  <a:cubicBezTo>
                    <a:pt x="200025" y="225473"/>
                    <a:pt x="187232" y="238266"/>
                    <a:pt x="171450" y="238266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62" name="图形 52" descr="机器人 纯色填充">
              <a:extLst>
                <a:ext uri="{FF2B5EF4-FFF2-40B4-BE49-F238E27FC236}">
                  <a16:creationId xmlns:a16="http://schemas.microsoft.com/office/drawing/2014/main" id="{B049DE5D-E5D9-4C46-89B5-1294E00BF85C}"/>
                </a:ext>
              </a:extLst>
            </p:cNvPr>
            <p:cNvSpPr/>
            <p:nvPr/>
          </p:nvSpPr>
          <p:spPr>
            <a:xfrm>
              <a:off x="7591710" y="4321492"/>
              <a:ext cx="28575" cy="28575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8 w 28575"/>
                <a:gd name="connsiteY1" fmla="*/ 28575 h 28575"/>
                <a:gd name="connsiteX2" fmla="*/ 0 w 28575"/>
                <a:gd name="connsiteY2" fmla="*/ 14288 h 28575"/>
                <a:gd name="connsiteX3" fmla="*/ 14288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2178"/>
                    <a:pt x="22178" y="28575"/>
                    <a:pt x="14288" y="28575"/>
                  </a:cubicBezTo>
                  <a:cubicBezTo>
                    <a:pt x="6397" y="28575"/>
                    <a:pt x="0" y="22178"/>
                    <a:pt x="0" y="14288"/>
                  </a:cubicBezTo>
                  <a:cubicBezTo>
                    <a:pt x="0" y="6397"/>
                    <a:pt x="6397" y="0"/>
                    <a:pt x="14288" y="0"/>
                  </a:cubicBezTo>
                  <a:cubicBezTo>
                    <a:pt x="22178" y="0"/>
                    <a:pt x="28575" y="6397"/>
                    <a:pt x="28575" y="1428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63" name="图形 52" descr="机器人 纯色填充">
              <a:extLst>
                <a:ext uri="{FF2B5EF4-FFF2-40B4-BE49-F238E27FC236}">
                  <a16:creationId xmlns:a16="http://schemas.microsoft.com/office/drawing/2014/main" id="{EC541558-6721-44E1-83C7-04BA4DC25DB7}"/>
                </a:ext>
              </a:extLst>
            </p:cNvPr>
            <p:cNvSpPr/>
            <p:nvPr/>
          </p:nvSpPr>
          <p:spPr>
            <a:xfrm>
              <a:off x="7342658" y="4332636"/>
              <a:ext cx="598287" cy="396716"/>
            </a:xfrm>
            <a:custGeom>
              <a:avLst/>
              <a:gdLst>
                <a:gd name="connsiteX0" fmla="*/ 555471 w 598287"/>
                <a:gd name="connsiteY0" fmla="*/ 296704 h 396716"/>
                <a:gd name="connsiteX1" fmla="*/ 555471 w 598287"/>
                <a:gd name="connsiteY1" fmla="*/ 217361 h 396716"/>
                <a:gd name="connsiteX2" fmla="*/ 512704 w 598287"/>
                <a:gd name="connsiteY2" fmla="*/ 174593 h 396716"/>
                <a:gd name="connsiteX3" fmla="*/ 460221 w 598287"/>
                <a:gd name="connsiteY3" fmla="*/ 174593 h 396716"/>
                <a:gd name="connsiteX4" fmla="*/ 460221 w 598287"/>
                <a:gd name="connsiteY4" fmla="*/ 126968 h 396716"/>
                <a:gd name="connsiteX5" fmla="*/ 155421 w 598287"/>
                <a:gd name="connsiteY5" fmla="*/ 126968 h 396716"/>
                <a:gd name="connsiteX6" fmla="*/ 155421 w 598287"/>
                <a:gd name="connsiteY6" fmla="*/ 184118 h 396716"/>
                <a:gd name="connsiteX7" fmla="*/ 83889 w 598287"/>
                <a:gd name="connsiteY7" fmla="*/ 184118 h 396716"/>
                <a:gd name="connsiteX8" fmla="*/ 79221 w 598287"/>
                <a:gd name="connsiteY8" fmla="*/ 179451 h 396716"/>
                <a:gd name="connsiteX9" fmla="*/ 79221 w 598287"/>
                <a:gd name="connsiteY9" fmla="*/ 100489 h 396716"/>
                <a:gd name="connsiteX10" fmla="*/ 120999 w 598287"/>
                <a:gd name="connsiteY10" fmla="*/ 23694 h 396716"/>
                <a:gd name="connsiteX11" fmla="*/ 107796 w 598287"/>
                <a:gd name="connsiteY11" fmla="*/ 0 h 396716"/>
                <a:gd name="connsiteX12" fmla="*/ 79221 w 598287"/>
                <a:gd name="connsiteY12" fmla="*/ 25336 h 396716"/>
                <a:gd name="connsiteX13" fmla="*/ 85603 w 598287"/>
                <a:gd name="connsiteY13" fmla="*/ 41243 h 396716"/>
                <a:gd name="connsiteX14" fmla="*/ 61661 w 598287"/>
                <a:gd name="connsiteY14" fmla="*/ 64926 h 396716"/>
                <a:gd name="connsiteX15" fmla="*/ 37979 w 598287"/>
                <a:gd name="connsiteY15" fmla="*/ 40984 h 396716"/>
                <a:gd name="connsiteX16" fmla="*/ 43788 w 598287"/>
                <a:gd name="connsiteY16" fmla="*/ 25527 h 396716"/>
                <a:gd name="connsiteX17" fmla="*/ 15213 w 598287"/>
                <a:gd name="connsiteY17" fmla="*/ 476 h 396716"/>
                <a:gd name="connsiteX18" fmla="*/ 21266 w 598287"/>
                <a:gd name="connsiteY18" fmla="*/ 87824 h 396716"/>
                <a:gd name="connsiteX19" fmla="*/ 41121 w 598287"/>
                <a:gd name="connsiteY19" fmla="*/ 99441 h 396716"/>
                <a:gd name="connsiteX20" fmla="*/ 41121 w 598287"/>
                <a:gd name="connsiteY20" fmla="*/ 179451 h 396716"/>
                <a:gd name="connsiteX21" fmla="*/ 83889 w 598287"/>
                <a:gd name="connsiteY21" fmla="*/ 222218 h 396716"/>
                <a:gd name="connsiteX22" fmla="*/ 155421 w 598287"/>
                <a:gd name="connsiteY22" fmla="*/ 222218 h 396716"/>
                <a:gd name="connsiteX23" fmla="*/ 155421 w 598287"/>
                <a:gd name="connsiteY23" fmla="*/ 393668 h 396716"/>
                <a:gd name="connsiteX24" fmla="*/ 460221 w 598287"/>
                <a:gd name="connsiteY24" fmla="*/ 393668 h 396716"/>
                <a:gd name="connsiteX25" fmla="*/ 460221 w 598287"/>
                <a:gd name="connsiteY25" fmla="*/ 212693 h 396716"/>
                <a:gd name="connsiteX26" fmla="*/ 512704 w 598287"/>
                <a:gd name="connsiteY26" fmla="*/ 212693 h 396716"/>
                <a:gd name="connsiteX27" fmla="*/ 517371 w 598287"/>
                <a:gd name="connsiteY27" fmla="*/ 217361 h 396716"/>
                <a:gd name="connsiteX28" fmla="*/ 517371 w 598287"/>
                <a:gd name="connsiteY28" fmla="*/ 296704 h 396716"/>
                <a:gd name="connsiteX29" fmla="*/ 477521 w 598287"/>
                <a:gd name="connsiteY29" fmla="*/ 374667 h 396716"/>
                <a:gd name="connsiteX30" fmla="*/ 490130 w 598287"/>
                <a:gd name="connsiteY30" fmla="*/ 396716 h 396716"/>
                <a:gd name="connsiteX31" fmla="*/ 518705 w 598287"/>
                <a:gd name="connsiteY31" fmla="*/ 371380 h 396716"/>
                <a:gd name="connsiteX32" fmla="*/ 512609 w 598287"/>
                <a:gd name="connsiteY32" fmla="*/ 355568 h 396716"/>
                <a:gd name="connsiteX33" fmla="*/ 536441 w 598287"/>
                <a:gd name="connsiteY33" fmla="*/ 331776 h 396716"/>
                <a:gd name="connsiteX34" fmla="*/ 560234 w 598287"/>
                <a:gd name="connsiteY34" fmla="*/ 355608 h 396716"/>
                <a:gd name="connsiteX35" fmla="*/ 554328 w 598287"/>
                <a:gd name="connsiteY35" fmla="*/ 371285 h 396716"/>
                <a:gd name="connsiteX36" fmla="*/ 582903 w 598287"/>
                <a:gd name="connsiteY36" fmla="*/ 396335 h 396716"/>
                <a:gd name="connsiteX37" fmla="*/ 577276 w 598287"/>
                <a:gd name="connsiteY37" fmla="*/ 309094 h 396716"/>
                <a:gd name="connsiteX38" fmla="*/ 555471 w 598287"/>
                <a:gd name="connsiteY38" fmla="*/ 296704 h 396716"/>
                <a:gd name="connsiteX39" fmla="*/ 422121 w 598287"/>
                <a:gd name="connsiteY39" fmla="*/ 260318 h 396716"/>
                <a:gd name="connsiteX40" fmla="*/ 395642 w 598287"/>
                <a:gd name="connsiteY40" fmla="*/ 260318 h 396716"/>
                <a:gd name="connsiteX41" fmla="*/ 393070 w 598287"/>
                <a:gd name="connsiteY41" fmla="*/ 261366 h 396716"/>
                <a:gd name="connsiteX42" fmla="*/ 363924 w 598287"/>
                <a:gd name="connsiteY42" fmla="*/ 291179 h 396716"/>
                <a:gd name="connsiteX43" fmla="*/ 341730 w 598287"/>
                <a:gd name="connsiteY43" fmla="*/ 238601 h 396716"/>
                <a:gd name="connsiteX44" fmla="*/ 300297 w 598287"/>
                <a:gd name="connsiteY44" fmla="*/ 324326 h 396716"/>
                <a:gd name="connsiteX45" fmla="*/ 271245 w 598287"/>
                <a:gd name="connsiteY45" fmla="*/ 212693 h 396716"/>
                <a:gd name="connsiteX46" fmla="*/ 248862 w 598287"/>
                <a:gd name="connsiteY46" fmla="*/ 260318 h 396716"/>
                <a:gd name="connsiteX47" fmla="*/ 203046 w 598287"/>
                <a:gd name="connsiteY47" fmla="*/ 260318 h 396716"/>
                <a:gd name="connsiteX48" fmla="*/ 203046 w 598287"/>
                <a:gd name="connsiteY48" fmla="*/ 241268 h 396716"/>
                <a:gd name="connsiteX49" fmla="*/ 236765 w 598287"/>
                <a:gd name="connsiteY49" fmla="*/ 241268 h 396716"/>
                <a:gd name="connsiteX50" fmla="*/ 276389 w 598287"/>
                <a:gd name="connsiteY50" fmla="*/ 156972 h 396716"/>
                <a:gd name="connsiteX51" fmla="*/ 305726 w 598287"/>
                <a:gd name="connsiteY51" fmla="*/ 269177 h 396716"/>
                <a:gd name="connsiteX52" fmla="*/ 342969 w 598287"/>
                <a:gd name="connsiteY52" fmla="*/ 192977 h 396716"/>
                <a:gd name="connsiteX53" fmla="*/ 370401 w 598287"/>
                <a:gd name="connsiteY53" fmla="*/ 257937 h 396716"/>
                <a:gd name="connsiteX54" fmla="*/ 379926 w 598287"/>
                <a:gd name="connsiteY54" fmla="*/ 248412 h 396716"/>
                <a:gd name="connsiteX55" fmla="*/ 395642 w 598287"/>
                <a:gd name="connsiteY55" fmla="*/ 241268 h 396716"/>
                <a:gd name="connsiteX56" fmla="*/ 422121 w 598287"/>
                <a:gd name="connsiteY56" fmla="*/ 241268 h 396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98287" h="396716">
                  <a:moveTo>
                    <a:pt x="555471" y="296704"/>
                  </a:moveTo>
                  <a:lnTo>
                    <a:pt x="555471" y="217361"/>
                  </a:lnTo>
                  <a:cubicBezTo>
                    <a:pt x="555471" y="193740"/>
                    <a:pt x="536324" y="174593"/>
                    <a:pt x="512704" y="174593"/>
                  </a:cubicBezTo>
                  <a:lnTo>
                    <a:pt x="460221" y="174593"/>
                  </a:lnTo>
                  <a:lnTo>
                    <a:pt x="460221" y="126968"/>
                  </a:lnTo>
                  <a:lnTo>
                    <a:pt x="155421" y="126968"/>
                  </a:lnTo>
                  <a:lnTo>
                    <a:pt x="155421" y="184118"/>
                  </a:lnTo>
                  <a:lnTo>
                    <a:pt x="83889" y="184118"/>
                  </a:lnTo>
                  <a:cubicBezTo>
                    <a:pt x="81311" y="184118"/>
                    <a:pt x="79221" y="182028"/>
                    <a:pt x="79221" y="179451"/>
                  </a:cubicBezTo>
                  <a:lnTo>
                    <a:pt x="79221" y="100489"/>
                  </a:lnTo>
                  <a:cubicBezTo>
                    <a:pt x="111965" y="90819"/>
                    <a:pt x="130669" y="56437"/>
                    <a:pt x="120999" y="23694"/>
                  </a:cubicBezTo>
                  <a:cubicBezTo>
                    <a:pt x="118406" y="14916"/>
                    <a:pt x="113897" y="6824"/>
                    <a:pt x="107796" y="0"/>
                  </a:cubicBezTo>
                  <a:lnTo>
                    <a:pt x="79221" y="25336"/>
                  </a:lnTo>
                  <a:cubicBezTo>
                    <a:pt x="83218" y="29683"/>
                    <a:pt x="85488" y="35340"/>
                    <a:pt x="85603" y="41243"/>
                  </a:cubicBezTo>
                  <a:cubicBezTo>
                    <a:pt x="85532" y="54394"/>
                    <a:pt x="74812" y="64998"/>
                    <a:pt x="61661" y="64926"/>
                  </a:cubicBezTo>
                  <a:cubicBezTo>
                    <a:pt x="48510" y="64854"/>
                    <a:pt x="37908" y="54135"/>
                    <a:pt x="37979" y="40984"/>
                  </a:cubicBezTo>
                  <a:cubicBezTo>
                    <a:pt x="38010" y="35303"/>
                    <a:pt x="40070" y="29822"/>
                    <a:pt x="43788" y="25527"/>
                  </a:cubicBezTo>
                  <a:lnTo>
                    <a:pt x="15213" y="476"/>
                  </a:lnTo>
                  <a:cubicBezTo>
                    <a:pt x="-7236" y="26268"/>
                    <a:pt x="-4526" y="65375"/>
                    <a:pt x="21266" y="87824"/>
                  </a:cubicBezTo>
                  <a:cubicBezTo>
                    <a:pt x="27101" y="92903"/>
                    <a:pt x="33835" y="96844"/>
                    <a:pt x="41121" y="99441"/>
                  </a:cubicBezTo>
                  <a:lnTo>
                    <a:pt x="41121" y="179451"/>
                  </a:lnTo>
                  <a:cubicBezTo>
                    <a:pt x="41121" y="203071"/>
                    <a:pt x="60269" y="222218"/>
                    <a:pt x="83889" y="222218"/>
                  </a:cubicBezTo>
                  <a:lnTo>
                    <a:pt x="155421" y="222218"/>
                  </a:lnTo>
                  <a:lnTo>
                    <a:pt x="155421" y="393668"/>
                  </a:lnTo>
                  <a:lnTo>
                    <a:pt x="460221" y="393668"/>
                  </a:lnTo>
                  <a:lnTo>
                    <a:pt x="460221" y="212693"/>
                  </a:lnTo>
                  <a:lnTo>
                    <a:pt x="512704" y="212693"/>
                  </a:lnTo>
                  <a:cubicBezTo>
                    <a:pt x="515282" y="212693"/>
                    <a:pt x="517371" y="214783"/>
                    <a:pt x="517371" y="217361"/>
                  </a:cubicBezTo>
                  <a:lnTo>
                    <a:pt x="517371" y="296704"/>
                  </a:lnTo>
                  <a:cubicBezTo>
                    <a:pt x="484838" y="307228"/>
                    <a:pt x="466997" y="342133"/>
                    <a:pt x="477521" y="374667"/>
                  </a:cubicBezTo>
                  <a:cubicBezTo>
                    <a:pt x="480155" y="382809"/>
                    <a:pt x="484448" y="390316"/>
                    <a:pt x="490130" y="396716"/>
                  </a:cubicBezTo>
                  <a:lnTo>
                    <a:pt x="518705" y="371380"/>
                  </a:lnTo>
                  <a:cubicBezTo>
                    <a:pt x="514763" y="367059"/>
                    <a:pt x="512588" y="361417"/>
                    <a:pt x="512609" y="355568"/>
                  </a:cubicBezTo>
                  <a:cubicBezTo>
                    <a:pt x="512620" y="342417"/>
                    <a:pt x="523290" y="331764"/>
                    <a:pt x="536441" y="331776"/>
                  </a:cubicBezTo>
                  <a:cubicBezTo>
                    <a:pt x="549593" y="331787"/>
                    <a:pt x="560245" y="342457"/>
                    <a:pt x="560234" y="355608"/>
                  </a:cubicBezTo>
                  <a:cubicBezTo>
                    <a:pt x="560229" y="361377"/>
                    <a:pt x="558131" y="366947"/>
                    <a:pt x="554328" y="371285"/>
                  </a:cubicBezTo>
                  <a:lnTo>
                    <a:pt x="582903" y="396335"/>
                  </a:lnTo>
                  <a:cubicBezTo>
                    <a:pt x="605441" y="370690"/>
                    <a:pt x="602921" y="331631"/>
                    <a:pt x="577276" y="309094"/>
                  </a:cubicBezTo>
                  <a:cubicBezTo>
                    <a:pt x="570931" y="303517"/>
                    <a:pt x="563510" y="299300"/>
                    <a:pt x="555471" y="296704"/>
                  </a:cubicBezTo>
                  <a:close/>
                  <a:moveTo>
                    <a:pt x="422121" y="260318"/>
                  </a:moveTo>
                  <a:lnTo>
                    <a:pt x="395642" y="260318"/>
                  </a:lnTo>
                  <a:cubicBezTo>
                    <a:pt x="394721" y="260483"/>
                    <a:pt x="393845" y="260840"/>
                    <a:pt x="393070" y="261366"/>
                  </a:cubicBezTo>
                  <a:lnTo>
                    <a:pt x="363924" y="291179"/>
                  </a:lnTo>
                  <a:lnTo>
                    <a:pt x="341730" y="238601"/>
                  </a:lnTo>
                  <a:lnTo>
                    <a:pt x="300297" y="324326"/>
                  </a:lnTo>
                  <a:lnTo>
                    <a:pt x="271245" y="212693"/>
                  </a:lnTo>
                  <a:lnTo>
                    <a:pt x="248862" y="260318"/>
                  </a:lnTo>
                  <a:lnTo>
                    <a:pt x="203046" y="260318"/>
                  </a:lnTo>
                  <a:lnTo>
                    <a:pt x="203046" y="241268"/>
                  </a:lnTo>
                  <a:lnTo>
                    <a:pt x="236765" y="241268"/>
                  </a:lnTo>
                  <a:lnTo>
                    <a:pt x="276389" y="156972"/>
                  </a:lnTo>
                  <a:lnTo>
                    <a:pt x="305726" y="269177"/>
                  </a:lnTo>
                  <a:lnTo>
                    <a:pt x="342969" y="192977"/>
                  </a:lnTo>
                  <a:lnTo>
                    <a:pt x="370401" y="257937"/>
                  </a:lnTo>
                  <a:lnTo>
                    <a:pt x="379926" y="248412"/>
                  </a:lnTo>
                  <a:cubicBezTo>
                    <a:pt x="384108" y="244179"/>
                    <a:pt x="389703" y="241636"/>
                    <a:pt x="395642" y="241268"/>
                  </a:cubicBezTo>
                  <a:lnTo>
                    <a:pt x="422121" y="241268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6AA0B968-8C31-4150-953F-87181331FE89}"/>
              </a:ext>
            </a:extLst>
          </p:cNvPr>
          <p:cNvGrpSpPr/>
          <p:nvPr/>
        </p:nvGrpSpPr>
        <p:grpSpPr>
          <a:xfrm>
            <a:off x="8795385" y="4211955"/>
            <a:ext cx="828716" cy="638175"/>
            <a:chOff x="8795385" y="4211955"/>
            <a:chExt cx="828716" cy="638175"/>
          </a:xfrm>
          <a:solidFill>
            <a:srgbClr val="FFFFFF"/>
          </a:solidFill>
        </p:grpSpPr>
        <p:sp>
          <p:nvSpPr>
            <p:cNvPr id="165" name="图形 54" descr="机械手 纯色填充">
              <a:extLst>
                <a:ext uri="{FF2B5EF4-FFF2-40B4-BE49-F238E27FC236}">
                  <a16:creationId xmlns:a16="http://schemas.microsoft.com/office/drawing/2014/main" id="{A2A9C4DE-8A5C-4216-8A6B-9938FD892033}"/>
                </a:ext>
              </a:extLst>
            </p:cNvPr>
            <p:cNvSpPr/>
            <p:nvPr/>
          </p:nvSpPr>
          <p:spPr>
            <a:xfrm>
              <a:off x="9288360" y="4274067"/>
              <a:ext cx="335741" cy="349825"/>
            </a:xfrm>
            <a:custGeom>
              <a:avLst/>
              <a:gdLst>
                <a:gd name="connsiteX0" fmla="*/ 328917 w 335741"/>
                <a:gd name="connsiteY0" fmla="*/ 147647 h 349825"/>
                <a:gd name="connsiteX1" fmla="*/ 313725 w 335741"/>
                <a:gd name="connsiteY1" fmla="*/ 130292 h 349825"/>
                <a:gd name="connsiteX2" fmla="*/ 213008 w 335741"/>
                <a:gd name="connsiteY2" fmla="*/ 109728 h 349825"/>
                <a:gd name="connsiteX3" fmla="*/ 195739 w 335741"/>
                <a:gd name="connsiteY3" fmla="*/ 114919 h 349825"/>
                <a:gd name="connsiteX4" fmla="*/ 175393 w 335741"/>
                <a:gd name="connsiteY4" fmla="*/ 135255 h 349825"/>
                <a:gd name="connsiteX5" fmla="*/ 40138 w 335741"/>
                <a:gd name="connsiteY5" fmla="*/ 0 h 349825"/>
                <a:gd name="connsiteX6" fmla="*/ 0 w 335741"/>
                <a:gd name="connsiteY6" fmla="*/ 67628 h 349825"/>
                <a:gd name="connsiteX7" fmla="*/ 121510 w 335741"/>
                <a:gd name="connsiteY7" fmla="*/ 189138 h 349825"/>
                <a:gd name="connsiteX8" fmla="*/ 101860 w 335741"/>
                <a:gd name="connsiteY8" fmla="*/ 208798 h 349825"/>
                <a:gd name="connsiteX9" fmla="*/ 96622 w 335741"/>
                <a:gd name="connsiteY9" fmla="*/ 225847 h 349825"/>
                <a:gd name="connsiteX10" fmla="*/ 116100 w 335741"/>
                <a:gd name="connsiteY10" fmla="*/ 327612 h 349825"/>
                <a:gd name="connsiteX11" fmla="*/ 133541 w 335741"/>
                <a:gd name="connsiteY11" fmla="*/ 343033 h 349825"/>
                <a:gd name="connsiteX12" fmla="*/ 234563 w 335741"/>
                <a:gd name="connsiteY12" fmla="*/ 349768 h 349825"/>
                <a:gd name="connsiteX13" fmla="*/ 235849 w 335741"/>
                <a:gd name="connsiteY13" fmla="*/ 349815 h 349825"/>
                <a:gd name="connsiteX14" fmla="*/ 255522 w 335741"/>
                <a:gd name="connsiteY14" fmla="*/ 331389 h 349825"/>
                <a:gd name="connsiteX15" fmla="*/ 237096 w 335741"/>
                <a:gd name="connsiteY15" fmla="*/ 311715 h 349825"/>
                <a:gd name="connsiteX16" fmla="*/ 150743 w 335741"/>
                <a:gd name="connsiteY16" fmla="*/ 306000 h 349825"/>
                <a:gd name="connsiteX17" fmla="*/ 135931 w 335741"/>
                <a:gd name="connsiteY17" fmla="*/ 228610 h 349825"/>
                <a:gd name="connsiteX18" fmla="*/ 215436 w 335741"/>
                <a:gd name="connsiteY18" fmla="*/ 149104 h 349825"/>
                <a:gd name="connsiteX19" fmla="*/ 291884 w 335741"/>
                <a:gd name="connsiteY19" fmla="*/ 164678 h 349825"/>
                <a:gd name="connsiteX20" fmla="*/ 297656 w 335741"/>
                <a:gd name="connsiteY20" fmla="*/ 251203 h 349825"/>
                <a:gd name="connsiteX21" fmla="*/ 317945 w 335741"/>
                <a:gd name="connsiteY21" fmla="*/ 268957 h 349825"/>
                <a:gd name="connsiteX22" fmla="*/ 335699 w 335741"/>
                <a:gd name="connsiteY22" fmla="*/ 248669 h 34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5741" h="349825">
                  <a:moveTo>
                    <a:pt x="328917" y="147647"/>
                  </a:moveTo>
                  <a:cubicBezTo>
                    <a:pt x="328329" y="139105"/>
                    <a:pt x="322114" y="132006"/>
                    <a:pt x="313725" y="130292"/>
                  </a:cubicBezTo>
                  <a:lnTo>
                    <a:pt x="213008" y="109728"/>
                  </a:lnTo>
                  <a:cubicBezTo>
                    <a:pt x="206744" y="108431"/>
                    <a:pt x="200249" y="110383"/>
                    <a:pt x="195739" y="114919"/>
                  </a:cubicBezTo>
                  <a:lnTo>
                    <a:pt x="175393" y="135255"/>
                  </a:lnTo>
                  <a:lnTo>
                    <a:pt x="40138" y="0"/>
                  </a:lnTo>
                  <a:cubicBezTo>
                    <a:pt x="38506" y="27714"/>
                    <a:pt x="23546" y="52919"/>
                    <a:pt x="0" y="67628"/>
                  </a:cubicBezTo>
                  <a:lnTo>
                    <a:pt x="121510" y="189138"/>
                  </a:lnTo>
                  <a:lnTo>
                    <a:pt x="101860" y="208798"/>
                  </a:lnTo>
                  <a:cubicBezTo>
                    <a:pt x="97397" y="213262"/>
                    <a:pt x="95435" y="219647"/>
                    <a:pt x="96622" y="225847"/>
                  </a:cubicBezTo>
                  <a:lnTo>
                    <a:pt x="116100" y="327612"/>
                  </a:lnTo>
                  <a:cubicBezTo>
                    <a:pt x="117731" y="336120"/>
                    <a:pt x="124898" y="342456"/>
                    <a:pt x="133541" y="343033"/>
                  </a:cubicBezTo>
                  <a:lnTo>
                    <a:pt x="234563" y="349768"/>
                  </a:lnTo>
                  <a:cubicBezTo>
                    <a:pt x="234991" y="349768"/>
                    <a:pt x="235420" y="349815"/>
                    <a:pt x="235849" y="349815"/>
                  </a:cubicBezTo>
                  <a:cubicBezTo>
                    <a:pt x="246370" y="350160"/>
                    <a:pt x="255178" y="341910"/>
                    <a:pt x="255522" y="331389"/>
                  </a:cubicBezTo>
                  <a:cubicBezTo>
                    <a:pt x="255867" y="320868"/>
                    <a:pt x="247618" y="312060"/>
                    <a:pt x="237096" y="311715"/>
                  </a:cubicBezTo>
                  <a:lnTo>
                    <a:pt x="150743" y="306000"/>
                  </a:lnTo>
                  <a:lnTo>
                    <a:pt x="135931" y="228610"/>
                  </a:lnTo>
                  <a:lnTo>
                    <a:pt x="215436" y="149104"/>
                  </a:lnTo>
                  <a:lnTo>
                    <a:pt x="291884" y="164678"/>
                  </a:lnTo>
                  <a:lnTo>
                    <a:pt x="297656" y="251203"/>
                  </a:lnTo>
                  <a:cubicBezTo>
                    <a:pt x="298356" y="261708"/>
                    <a:pt x="307439" y="269658"/>
                    <a:pt x="317945" y="268957"/>
                  </a:cubicBezTo>
                  <a:cubicBezTo>
                    <a:pt x="328450" y="268257"/>
                    <a:pt x="336398" y="259174"/>
                    <a:pt x="335699" y="248669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66" name="图形 54" descr="机械手 纯色填充">
              <a:extLst>
                <a:ext uri="{FF2B5EF4-FFF2-40B4-BE49-F238E27FC236}">
                  <a16:creationId xmlns:a16="http://schemas.microsoft.com/office/drawing/2014/main" id="{D17AD74E-51CF-448C-9754-8C686846B458}"/>
                </a:ext>
              </a:extLst>
            </p:cNvPr>
            <p:cNvSpPr/>
            <p:nvPr/>
          </p:nvSpPr>
          <p:spPr>
            <a:xfrm>
              <a:off x="8834056" y="4407665"/>
              <a:ext cx="322716" cy="328164"/>
            </a:xfrm>
            <a:custGeom>
              <a:avLst/>
              <a:gdLst>
                <a:gd name="connsiteX0" fmla="*/ 322717 w 322716"/>
                <a:gd name="connsiteY0" fmla="*/ 146628 h 328164"/>
                <a:gd name="connsiteX1" fmla="*/ 297485 w 322716"/>
                <a:gd name="connsiteY1" fmla="*/ 60227 h 328164"/>
                <a:gd name="connsiteX2" fmla="*/ 230276 w 322716"/>
                <a:gd name="connsiteY2" fmla="*/ 140522 h 328164"/>
                <a:gd name="connsiteX3" fmla="*/ 91826 w 322716"/>
                <a:gd name="connsiteY3" fmla="*/ 153033 h 328164"/>
                <a:gd name="connsiteX4" fmla="*/ 79315 w 322716"/>
                <a:gd name="connsiteY4" fmla="*/ 14584 h 328164"/>
                <a:gd name="connsiteX5" fmla="*/ 91821 w 322716"/>
                <a:gd name="connsiteY5" fmla="*/ 2076 h 328164"/>
                <a:gd name="connsiteX6" fmla="*/ 94297 w 322716"/>
                <a:gd name="connsiteY6" fmla="*/ 0 h 328164"/>
                <a:gd name="connsiteX7" fmla="*/ 0 w 322716"/>
                <a:gd name="connsiteY7" fmla="*/ 146628 h 328164"/>
                <a:gd name="connsiteX8" fmla="*/ 0 w 322716"/>
                <a:gd name="connsiteY8" fmla="*/ 328165 h 328164"/>
                <a:gd name="connsiteX9" fmla="*/ 322717 w 322716"/>
                <a:gd name="connsiteY9" fmla="*/ 328165 h 32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2716" h="328164">
                  <a:moveTo>
                    <a:pt x="322717" y="146628"/>
                  </a:moveTo>
                  <a:cubicBezTo>
                    <a:pt x="322724" y="116010"/>
                    <a:pt x="313969" y="86029"/>
                    <a:pt x="297485" y="60227"/>
                  </a:cubicBezTo>
                  <a:lnTo>
                    <a:pt x="230276" y="140522"/>
                  </a:lnTo>
                  <a:cubicBezTo>
                    <a:pt x="195500" y="182209"/>
                    <a:pt x="133513" y="187811"/>
                    <a:pt x="91826" y="153033"/>
                  </a:cubicBezTo>
                  <a:cubicBezTo>
                    <a:pt x="50140" y="118257"/>
                    <a:pt x="44538" y="56270"/>
                    <a:pt x="79315" y="14584"/>
                  </a:cubicBezTo>
                  <a:cubicBezTo>
                    <a:pt x="83099" y="10047"/>
                    <a:pt x="87285" y="5861"/>
                    <a:pt x="91821" y="2076"/>
                  </a:cubicBezTo>
                  <a:lnTo>
                    <a:pt x="94297" y="0"/>
                  </a:lnTo>
                  <a:cubicBezTo>
                    <a:pt x="36874" y="26205"/>
                    <a:pt x="23" y="83508"/>
                    <a:pt x="0" y="146628"/>
                  </a:cubicBezTo>
                  <a:lnTo>
                    <a:pt x="0" y="328165"/>
                  </a:lnTo>
                  <a:lnTo>
                    <a:pt x="322717" y="32816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67" name="图形 54" descr="机械手 纯色填充">
              <a:extLst>
                <a:ext uri="{FF2B5EF4-FFF2-40B4-BE49-F238E27FC236}">
                  <a16:creationId xmlns:a16="http://schemas.microsoft.com/office/drawing/2014/main" id="{D3E97B57-C601-4F0E-90DD-BFC61533ED41}"/>
                </a:ext>
              </a:extLst>
            </p:cNvPr>
            <p:cNvSpPr/>
            <p:nvPr/>
          </p:nvSpPr>
          <p:spPr>
            <a:xfrm>
              <a:off x="8919248" y="4251845"/>
              <a:ext cx="279882" cy="302971"/>
            </a:xfrm>
            <a:custGeom>
              <a:avLst/>
              <a:gdLst>
                <a:gd name="connsiteX0" fmla="*/ 238087 w 279882"/>
                <a:gd name="connsiteY0" fmla="*/ 17259 h 302971"/>
                <a:gd name="connsiteX1" fmla="*/ 239839 w 279882"/>
                <a:gd name="connsiteY1" fmla="*/ 0 h 302971"/>
                <a:gd name="connsiteX2" fmla="*/ 24946 w 279882"/>
                <a:gd name="connsiteY2" fmla="*/ 179803 h 302971"/>
                <a:gd name="connsiteX3" fmla="*/ 16282 w 279882"/>
                <a:gd name="connsiteY3" fmla="*/ 278025 h 302971"/>
                <a:gd name="connsiteX4" fmla="*/ 114504 w 279882"/>
                <a:gd name="connsiteY4" fmla="*/ 286689 h 302971"/>
                <a:gd name="connsiteX5" fmla="*/ 123168 w 279882"/>
                <a:gd name="connsiteY5" fmla="*/ 278025 h 302971"/>
                <a:gd name="connsiteX6" fmla="*/ 279882 w 279882"/>
                <a:gd name="connsiteY6" fmla="*/ 90735 h 302971"/>
                <a:gd name="connsiteX7" fmla="*/ 238087 w 279882"/>
                <a:gd name="connsiteY7" fmla="*/ 17259 h 302971"/>
                <a:gd name="connsiteX8" fmla="*/ 94478 w 279882"/>
                <a:gd name="connsiteY8" fmla="*/ 235439 h 302971"/>
                <a:gd name="connsiteX9" fmla="*/ 67538 w 279882"/>
                <a:gd name="connsiteY9" fmla="*/ 235443 h 302971"/>
                <a:gd name="connsiteX10" fmla="*/ 67533 w 279882"/>
                <a:gd name="connsiteY10" fmla="*/ 208502 h 302971"/>
                <a:gd name="connsiteX11" fmla="*/ 94475 w 279882"/>
                <a:gd name="connsiteY11" fmla="*/ 208498 h 302971"/>
                <a:gd name="connsiteX12" fmla="*/ 94478 w 279882"/>
                <a:gd name="connsiteY12" fmla="*/ 208502 h 302971"/>
                <a:gd name="connsiteX13" fmla="*/ 94478 w 279882"/>
                <a:gd name="connsiteY13" fmla="*/ 235439 h 30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9882" h="302971">
                  <a:moveTo>
                    <a:pt x="238087" y="17259"/>
                  </a:moveTo>
                  <a:cubicBezTo>
                    <a:pt x="238087" y="11461"/>
                    <a:pt x="238673" y="5679"/>
                    <a:pt x="239839" y="0"/>
                  </a:cubicBezTo>
                  <a:lnTo>
                    <a:pt x="24946" y="179803"/>
                  </a:lnTo>
                  <a:cubicBezTo>
                    <a:pt x="-4570" y="204534"/>
                    <a:pt x="-8449" y="248509"/>
                    <a:pt x="16282" y="278025"/>
                  </a:cubicBezTo>
                  <a:cubicBezTo>
                    <a:pt x="41012" y="307541"/>
                    <a:pt x="84988" y="311420"/>
                    <a:pt x="114504" y="286689"/>
                  </a:cubicBezTo>
                  <a:cubicBezTo>
                    <a:pt x="117640" y="284061"/>
                    <a:pt x="120540" y="281162"/>
                    <a:pt x="123168" y="278025"/>
                  </a:cubicBezTo>
                  <a:lnTo>
                    <a:pt x="279882" y="90735"/>
                  </a:lnTo>
                  <a:cubicBezTo>
                    <a:pt x="254004" y="75292"/>
                    <a:pt x="238135" y="47395"/>
                    <a:pt x="238087" y="17259"/>
                  </a:cubicBezTo>
                  <a:close/>
                  <a:moveTo>
                    <a:pt x="94478" y="235439"/>
                  </a:moveTo>
                  <a:cubicBezTo>
                    <a:pt x="87040" y="242880"/>
                    <a:pt x="74978" y="242882"/>
                    <a:pt x="67538" y="235443"/>
                  </a:cubicBezTo>
                  <a:cubicBezTo>
                    <a:pt x="60097" y="228005"/>
                    <a:pt x="60095" y="215943"/>
                    <a:pt x="67533" y="208502"/>
                  </a:cubicBezTo>
                  <a:cubicBezTo>
                    <a:pt x="74972" y="201061"/>
                    <a:pt x="87034" y="201059"/>
                    <a:pt x="94475" y="208498"/>
                  </a:cubicBezTo>
                  <a:cubicBezTo>
                    <a:pt x="94475" y="208499"/>
                    <a:pt x="94477" y="208501"/>
                    <a:pt x="94478" y="208502"/>
                  </a:cubicBezTo>
                  <a:cubicBezTo>
                    <a:pt x="101915" y="215941"/>
                    <a:pt x="101915" y="228000"/>
                    <a:pt x="94478" y="235439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68" name="图形 54" descr="机械手 纯色填充">
              <a:extLst>
                <a:ext uri="{FF2B5EF4-FFF2-40B4-BE49-F238E27FC236}">
                  <a16:creationId xmlns:a16="http://schemas.microsoft.com/office/drawing/2014/main" id="{8025AA63-92B7-4685-8A19-26C944AEC042}"/>
                </a:ext>
              </a:extLst>
            </p:cNvPr>
            <p:cNvSpPr/>
            <p:nvPr/>
          </p:nvSpPr>
          <p:spPr>
            <a:xfrm>
              <a:off x="8795385" y="4773930"/>
              <a:ext cx="400050" cy="76200"/>
            </a:xfrm>
            <a:custGeom>
              <a:avLst/>
              <a:gdLst>
                <a:gd name="connsiteX0" fmla="*/ 361950 w 400050"/>
                <a:gd name="connsiteY0" fmla="*/ 0 h 76200"/>
                <a:gd name="connsiteX1" fmla="*/ 38100 w 400050"/>
                <a:gd name="connsiteY1" fmla="*/ 0 h 76200"/>
                <a:gd name="connsiteX2" fmla="*/ 0 w 400050"/>
                <a:gd name="connsiteY2" fmla="*/ 38100 h 76200"/>
                <a:gd name="connsiteX3" fmla="*/ 0 w 400050"/>
                <a:gd name="connsiteY3" fmla="*/ 76200 h 76200"/>
                <a:gd name="connsiteX4" fmla="*/ 400050 w 400050"/>
                <a:gd name="connsiteY4" fmla="*/ 76200 h 76200"/>
                <a:gd name="connsiteX5" fmla="*/ 400050 w 400050"/>
                <a:gd name="connsiteY5" fmla="*/ 38100 h 76200"/>
                <a:gd name="connsiteX6" fmla="*/ 361950 w 400050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050" h="76200">
                  <a:moveTo>
                    <a:pt x="361950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6200"/>
                  </a:lnTo>
                  <a:lnTo>
                    <a:pt x="400050" y="76200"/>
                  </a:lnTo>
                  <a:lnTo>
                    <a:pt x="400050" y="38100"/>
                  </a:lnTo>
                  <a:cubicBezTo>
                    <a:pt x="400050" y="17058"/>
                    <a:pt x="382992" y="0"/>
                    <a:pt x="361950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69" name="图形 54" descr="机械手 纯色填充">
              <a:extLst>
                <a:ext uri="{FF2B5EF4-FFF2-40B4-BE49-F238E27FC236}">
                  <a16:creationId xmlns:a16="http://schemas.microsoft.com/office/drawing/2014/main" id="{E4029E9D-B94B-4047-B81B-7FAA71E05678}"/>
                </a:ext>
              </a:extLst>
            </p:cNvPr>
            <p:cNvSpPr/>
            <p:nvPr/>
          </p:nvSpPr>
          <p:spPr>
            <a:xfrm>
              <a:off x="9185910" y="4211955"/>
              <a:ext cx="114300" cy="114300"/>
            </a:xfrm>
            <a:custGeom>
              <a:avLst/>
              <a:gdLst>
                <a:gd name="connsiteX0" fmla="*/ 57150 w 114300"/>
                <a:gd name="connsiteY0" fmla="*/ 0 h 114300"/>
                <a:gd name="connsiteX1" fmla="*/ 0 w 114300"/>
                <a:gd name="connsiteY1" fmla="*/ 57150 h 114300"/>
                <a:gd name="connsiteX2" fmla="*/ 57150 w 114300"/>
                <a:gd name="connsiteY2" fmla="*/ 114300 h 114300"/>
                <a:gd name="connsiteX3" fmla="*/ 114300 w 114300"/>
                <a:gd name="connsiteY3" fmla="*/ 57150 h 114300"/>
                <a:gd name="connsiteX4" fmla="*/ 57150 w 114300"/>
                <a:gd name="connsiteY4" fmla="*/ 0 h 114300"/>
                <a:gd name="connsiteX5" fmla="*/ 57150 w 114300"/>
                <a:gd name="connsiteY5" fmla="*/ 71438 h 114300"/>
                <a:gd name="connsiteX6" fmla="*/ 42863 w 114300"/>
                <a:gd name="connsiteY6" fmla="*/ 57150 h 114300"/>
                <a:gd name="connsiteX7" fmla="*/ 57150 w 114300"/>
                <a:gd name="connsiteY7" fmla="*/ 42863 h 114300"/>
                <a:gd name="connsiteX8" fmla="*/ 71438 w 114300"/>
                <a:gd name="connsiteY8" fmla="*/ 57150 h 114300"/>
                <a:gd name="connsiteX9" fmla="*/ 57150 w 114300"/>
                <a:gd name="connsiteY9" fmla="*/ 7143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0" h="114300">
                  <a:moveTo>
                    <a:pt x="57150" y="0"/>
                  </a:moveTo>
                  <a:cubicBezTo>
                    <a:pt x="25587" y="0"/>
                    <a:pt x="0" y="25587"/>
                    <a:pt x="0" y="57150"/>
                  </a:cubicBezTo>
                  <a:cubicBezTo>
                    <a:pt x="0" y="88713"/>
                    <a:pt x="25587" y="114300"/>
                    <a:pt x="57150" y="114300"/>
                  </a:cubicBezTo>
                  <a:cubicBezTo>
                    <a:pt x="88713" y="114300"/>
                    <a:pt x="114300" y="88713"/>
                    <a:pt x="114300" y="57150"/>
                  </a:cubicBezTo>
                  <a:cubicBezTo>
                    <a:pt x="114300" y="25587"/>
                    <a:pt x="88713" y="0"/>
                    <a:pt x="57150" y="0"/>
                  </a:cubicBezTo>
                  <a:close/>
                  <a:moveTo>
                    <a:pt x="57150" y="71438"/>
                  </a:moveTo>
                  <a:cubicBezTo>
                    <a:pt x="49259" y="71438"/>
                    <a:pt x="42863" y="65041"/>
                    <a:pt x="42863" y="57150"/>
                  </a:cubicBezTo>
                  <a:cubicBezTo>
                    <a:pt x="42863" y="49259"/>
                    <a:pt x="49259" y="42863"/>
                    <a:pt x="57150" y="42863"/>
                  </a:cubicBezTo>
                  <a:cubicBezTo>
                    <a:pt x="65041" y="42863"/>
                    <a:pt x="71438" y="49259"/>
                    <a:pt x="71438" y="57150"/>
                  </a:cubicBezTo>
                  <a:cubicBezTo>
                    <a:pt x="71438" y="65041"/>
                    <a:pt x="65041" y="71438"/>
                    <a:pt x="57150" y="7143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FC240BF4-206E-4C68-824D-181B0180964C}"/>
              </a:ext>
            </a:extLst>
          </p:cNvPr>
          <p:cNvGrpSpPr/>
          <p:nvPr/>
        </p:nvGrpSpPr>
        <p:grpSpPr>
          <a:xfrm>
            <a:off x="10473690" y="4088130"/>
            <a:ext cx="600073" cy="875547"/>
            <a:chOff x="10473690" y="4088130"/>
            <a:chExt cx="600073" cy="875547"/>
          </a:xfrm>
          <a:solidFill>
            <a:srgbClr val="FFFFFF"/>
          </a:solidFill>
        </p:grpSpPr>
        <p:sp>
          <p:nvSpPr>
            <p:cNvPr id="171" name="图形 56" descr="自拍 纯色填充">
              <a:extLst>
                <a:ext uri="{FF2B5EF4-FFF2-40B4-BE49-F238E27FC236}">
                  <a16:creationId xmlns:a16="http://schemas.microsoft.com/office/drawing/2014/main" id="{E758D853-B5AE-4920-B750-E7FC21F9AE49}"/>
                </a:ext>
              </a:extLst>
            </p:cNvPr>
            <p:cNvSpPr/>
            <p:nvPr/>
          </p:nvSpPr>
          <p:spPr>
            <a:xfrm>
              <a:off x="10559415" y="4548606"/>
              <a:ext cx="247650" cy="145751"/>
            </a:xfrm>
            <a:custGeom>
              <a:avLst/>
              <a:gdLst>
                <a:gd name="connsiteX0" fmla="*/ 247650 w 247650"/>
                <a:gd name="connsiteY0" fmla="*/ 145752 h 145751"/>
                <a:gd name="connsiteX1" fmla="*/ 247650 w 247650"/>
                <a:gd name="connsiteY1" fmla="*/ 61932 h 145751"/>
                <a:gd name="connsiteX2" fmla="*/ 235268 w 247650"/>
                <a:gd name="connsiteY2" fmla="*/ 37167 h 145751"/>
                <a:gd name="connsiteX3" fmla="*/ 174898 w 247650"/>
                <a:gd name="connsiteY3" fmla="*/ 7753 h 145751"/>
                <a:gd name="connsiteX4" fmla="*/ 123825 w 247650"/>
                <a:gd name="connsiteY4" fmla="*/ 0 h 145751"/>
                <a:gd name="connsiteX5" fmla="*/ 72742 w 247650"/>
                <a:gd name="connsiteY5" fmla="*/ 7734 h 145751"/>
                <a:gd name="connsiteX6" fmla="*/ 12382 w 247650"/>
                <a:gd name="connsiteY6" fmla="*/ 37147 h 145751"/>
                <a:gd name="connsiteX7" fmla="*/ 0 w 247650"/>
                <a:gd name="connsiteY7" fmla="*/ 61913 h 145751"/>
                <a:gd name="connsiteX8" fmla="*/ 0 w 247650"/>
                <a:gd name="connsiteY8" fmla="*/ 145732 h 14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650" h="145751">
                  <a:moveTo>
                    <a:pt x="247650" y="145752"/>
                  </a:moveTo>
                  <a:lnTo>
                    <a:pt x="247650" y="61932"/>
                  </a:lnTo>
                  <a:cubicBezTo>
                    <a:pt x="247445" y="52237"/>
                    <a:pt x="242900" y="43146"/>
                    <a:pt x="235268" y="37167"/>
                  </a:cubicBezTo>
                  <a:cubicBezTo>
                    <a:pt x="217317" y="23418"/>
                    <a:pt x="196787" y="13416"/>
                    <a:pt x="174898" y="7753"/>
                  </a:cubicBezTo>
                  <a:cubicBezTo>
                    <a:pt x="158345" y="2683"/>
                    <a:pt x="141137" y="71"/>
                    <a:pt x="123825" y="0"/>
                  </a:cubicBezTo>
                  <a:cubicBezTo>
                    <a:pt x="106530" y="299"/>
                    <a:pt x="89351" y="2900"/>
                    <a:pt x="72742" y="7734"/>
                  </a:cubicBezTo>
                  <a:cubicBezTo>
                    <a:pt x="51103" y="14050"/>
                    <a:pt x="30692" y="23996"/>
                    <a:pt x="12382" y="37147"/>
                  </a:cubicBezTo>
                  <a:cubicBezTo>
                    <a:pt x="4746" y="43125"/>
                    <a:pt x="201" y="52217"/>
                    <a:pt x="0" y="61913"/>
                  </a:cubicBezTo>
                  <a:lnTo>
                    <a:pt x="0" y="145732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72" name="图形 56" descr="自拍 纯色填充">
              <a:extLst>
                <a:ext uri="{FF2B5EF4-FFF2-40B4-BE49-F238E27FC236}">
                  <a16:creationId xmlns:a16="http://schemas.microsoft.com/office/drawing/2014/main" id="{3F2E4E6A-7A42-4936-B70A-4BD12DBA45AA}"/>
                </a:ext>
              </a:extLst>
            </p:cNvPr>
            <p:cNvSpPr/>
            <p:nvPr/>
          </p:nvSpPr>
          <p:spPr>
            <a:xfrm>
              <a:off x="10612069" y="4390777"/>
              <a:ext cx="142341" cy="142341"/>
            </a:xfrm>
            <a:custGeom>
              <a:avLst/>
              <a:gdLst>
                <a:gd name="connsiteX0" fmla="*/ 71171 w 142341"/>
                <a:gd name="connsiteY0" fmla="*/ 0 h 142341"/>
                <a:gd name="connsiteX1" fmla="*/ 0 w 142341"/>
                <a:gd name="connsiteY1" fmla="*/ 71171 h 142341"/>
                <a:gd name="connsiteX2" fmla="*/ 71171 w 142341"/>
                <a:gd name="connsiteY2" fmla="*/ 142342 h 142341"/>
                <a:gd name="connsiteX3" fmla="*/ 142342 w 142341"/>
                <a:gd name="connsiteY3" fmla="*/ 71171 h 142341"/>
                <a:gd name="connsiteX4" fmla="*/ 71171 w 142341"/>
                <a:gd name="connsiteY4" fmla="*/ 0 h 142341"/>
                <a:gd name="connsiteX5" fmla="*/ 71171 w 142341"/>
                <a:gd name="connsiteY5" fmla="*/ 123625 h 142341"/>
                <a:gd name="connsiteX6" fmla="*/ 29023 w 142341"/>
                <a:gd name="connsiteY6" fmla="*/ 97403 h 142341"/>
                <a:gd name="connsiteX7" fmla="*/ 113309 w 142341"/>
                <a:gd name="connsiteY7" fmla="*/ 97403 h 142341"/>
                <a:gd name="connsiteX8" fmla="*/ 71171 w 142341"/>
                <a:gd name="connsiteY8" fmla="*/ 123625 h 14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341" h="142341">
                  <a:moveTo>
                    <a:pt x="71171" y="0"/>
                  </a:moveTo>
                  <a:cubicBezTo>
                    <a:pt x="31864" y="0"/>
                    <a:pt x="0" y="31864"/>
                    <a:pt x="0" y="71171"/>
                  </a:cubicBezTo>
                  <a:cubicBezTo>
                    <a:pt x="0" y="110478"/>
                    <a:pt x="31864" y="142342"/>
                    <a:pt x="71171" y="142342"/>
                  </a:cubicBezTo>
                  <a:cubicBezTo>
                    <a:pt x="110478" y="142342"/>
                    <a:pt x="142342" y="110478"/>
                    <a:pt x="142342" y="71171"/>
                  </a:cubicBezTo>
                  <a:cubicBezTo>
                    <a:pt x="142342" y="31864"/>
                    <a:pt x="110478" y="0"/>
                    <a:pt x="71171" y="0"/>
                  </a:cubicBezTo>
                  <a:close/>
                  <a:moveTo>
                    <a:pt x="71171" y="123625"/>
                  </a:moveTo>
                  <a:cubicBezTo>
                    <a:pt x="53270" y="123640"/>
                    <a:pt x="36920" y="113468"/>
                    <a:pt x="29023" y="97403"/>
                  </a:cubicBezTo>
                  <a:lnTo>
                    <a:pt x="113309" y="97403"/>
                  </a:lnTo>
                  <a:cubicBezTo>
                    <a:pt x="105420" y="113469"/>
                    <a:pt x="89070" y="123643"/>
                    <a:pt x="71171" y="12362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73" name="图形 56" descr="自拍 纯色填充">
              <a:extLst>
                <a:ext uri="{FF2B5EF4-FFF2-40B4-BE49-F238E27FC236}">
                  <a16:creationId xmlns:a16="http://schemas.microsoft.com/office/drawing/2014/main" id="{DB9E1482-811D-40BF-AAEF-83A8C6F5DD4A}"/>
                </a:ext>
              </a:extLst>
            </p:cNvPr>
            <p:cNvSpPr/>
            <p:nvPr/>
          </p:nvSpPr>
          <p:spPr>
            <a:xfrm rot="-2700000">
              <a:off x="10540363" y="4108816"/>
              <a:ext cx="19050" cy="53882"/>
            </a:xfrm>
            <a:custGeom>
              <a:avLst/>
              <a:gdLst>
                <a:gd name="connsiteX0" fmla="*/ 0 w 19050"/>
                <a:gd name="connsiteY0" fmla="*/ 0 h 53882"/>
                <a:gd name="connsiteX1" fmla="*/ 19050 w 19050"/>
                <a:gd name="connsiteY1" fmla="*/ 0 h 53882"/>
                <a:gd name="connsiteX2" fmla="*/ 19050 w 19050"/>
                <a:gd name="connsiteY2" fmla="*/ 53883 h 53882"/>
                <a:gd name="connsiteX3" fmla="*/ 0 w 19050"/>
                <a:gd name="connsiteY3" fmla="*/ 53883 h 5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3882">
                  <a:moveTo>
                    <a:pt x="0" y="0"/>
                  </a:moveTo>
                  <a:lnTo>
                    <a:pt x="19050" y="0"/>
                  </a:lnTo>
                  <a:lnTo>
                    <a:pt x="19050" y="53883"/>
                  </a:lnTo>
                  <a:lnTo>
                    <a:pt x="0" y="5388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74" name="图形 56" descr="自拍 纯色填充">
              <a:extLst>
                <a:ext uri="{FF2B5EF4-FFF2-40B4-BE49-F238E27FC236}">
                  <a16:creationId xmlns:a16="http://schemas.microsoft.com/office/drawing/2014/main" id="{C0D14027-4B7C-4ACB-9186-3D82AACB817F}"/>
                </a:ext>
              </a:extLst>
            </p:cNvPr>
            <p:cNvSpPr/>
            <p:nvPr/>
          </p:nvSpPr>
          <p:spPr>
            <a:xfrm rot="-2700000">
              <a:off x="10627717" y="4126231"/>
              <a:ext cx="53882" cy="19050"/>
            </a:xfrm>
            <a:custGeom>
              <a:avLst/>
              <a:gdLst>
                <a:gd name="connsiteX0" fmla="*/ 0 w 53882"/>
                <a:gd name="connsiteY0" fmla="*/ 0 h 19050"/>
                <a:gd name="connsiteX1" fmla="*/ 53883 w 53882"/>
                <a:gd name="connsiteY1" fmla="*/ 0 h 19050"/>
                <a:gd name="connsiteX2" fmla="*/ 53883 w 53882"/>
                <a:gd name="connsiteY2" fmla="*/ 19050 h 19050"/>
                <a:gd name="connsiteX3" fmla="*/ 0 w 53882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82" h="19050">
                  <a:moveTo>
                    <a:pt x="0" y="0"/>
                  </a:moveTo>
                  <a:lnTo>
                    <a:pt x="53883" y="0"/>
                  </a:lnTo>
                  <a:lnTo>
                    <a:pt x="53883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75" name="图形 56" descr="自拍 纯色填充">
              <a:extLst>
                <a:ext uri="{FF2B5EF4-FFF2-40B4-BE49-F238E27FC236}">
                  <a16:creationId xmlns:a16="http://schemas.microsoft.com/office/drawing/2014/main" id="{778740C9-3472-45DB-AA31-0A4B5B11C0B8}"/>
                </a:ext>
              </a:extLst>
            </p:cNvPr>
            <p:cNvSpPr/>
            <p:nvPr/>
          </p:nvSpPr>
          <p:spPr>
            <a:xfrm>
              <a:off x="10592752" y="4088130"/>
              <a:ext cx="19050" cy="57150"/>
            </a:xfrm>
            <a:custGeom>
              <a:avLst/>
              <a:gdLst>
                <a:gd name="connsiteX0" fmla="*/ 0 w 19050"/>
                <a:gd name="connsiteY0" fmla="*/ 0 h 57150"/>
                <a:gd name="connsiteX1" fmla="*/ 19050 w 19050"/>
                <a:gd name="connsiteY1" fmla="*/ 0 h 57150"/>
                <a:gd name="connsiteX2" fmla="*/ 19050 w 19050"/>
                <a:gd name="connsiteY2" fmla="*/ 57150 h 57150"/>
                <a:gd name="connsiteX3" fmla="*/ 0 w 190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57150">
                  <a:moveTo>
                    <a:pt x="0" y="0"/>
                  </a:moveTo>
                  <a:lnTo>
                    <a:pt x="19050" y="0"/>
                  </a:lnTo>
                  <a:lnTo>
                    <a:pt x="1905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76" name="图形 56" descr="自拍 纯色填充">
              <a:extLst>
                <a:ext uri="{FF2B5EF4-FFF2-40B4-BE49-F238E27FC236}">
                  <a16:creationId xmlns:a16="http://schemas.microsoft.com/office/drawing/2014/main" id="{6D37CEFD-CA81-4F4B-A5CA-DC5696D815AC}"/>
                </a:ext>
              </a:extLst>
            </p:cNvPr>
            <p:cNvSpPr/>
            <p:nvPr/>
          </p:nvSpPr>
          <p:spPr>
            <a:xfrm>
              <a:off x="10473690" y="4183380"/>
              <a:ext cx="419100" cy="704850"/>
            </a:xfrm>
            <a:custGeom>
              <a:avLst/>
              <a:gdLst>
                <a:gd name="connsiteX0" fmla="*/ 381000 w 419100"/>
                <a:gd name="connsiteY0" fmla="*/ 337185 h 704850"/>
                <a:gd name="connsiteX1" fmla="*/ 381000 w 419100"/>
                <a:gd name="connsiteY1" fmla="*/ 600075 h 704850"/>
                <a:gd name="connsiteX2" fmla="*/ 38100 w 419100"/>
                <a:gd name="connsiteY2" fmla="*/ 600075 h 704850"/>
                <a:gd name="connsiteX3" fmla="*/ 38100 w 419100"/>
                <a:gd name="connsiteY3" fmla="*/ 104775 h 704850"/>
                <a:gd name="connsiteX4" fmla="*/ 381000 w 419100"/>
                <a:gd name="connsiteY4" fmla="*/ 104775 h 704850"/>
                <a:gd name="connsiteX5" fmla="*/ 381000 w 419100"/>
                <a:gd name="connsiteY5" fmla="*/ 215903 h 704850"/>
                <a:gd name="connsiteX6" fmla="*/ 384191 w 419100"/>
                <a:gd name="connsiteY6" fmla="*/ 213741 h 704850"/>
                <a:gd name="connsiteX7" fmla="*/ 418671 w 419100"/>
                <a:gd name="connsiteY7" fmla="*/ 204102 h 704850"/>
                <a:gd name="connsiteX8" fmla="*/ 419100 w 419100"/>
                <a:gd name="connsiteY8" fmla="*/ 204102 h 704850"/>
                <a:gd name="connsiteX9" fmla="*/ 419100 w 419100"/>
                <a:gd name="connsiteY9" fmla="*/ 38100 h 704850"/>
                <a:gd name="connsiteX10" fmla="*/ 381000 w 419100"/>
                <a:gd name="connsiteY10" fmla="*/ 0 h 704850"/>
                <a:gd name="connsiteX11" fmla="*/ 38100 w 419100"/>
                <a:gd name="connsiteY11" fmla="*/ 0 h 704850"/>
                <a:gd name="connsiteX12" fmla="*/ 0 w 419100"/>
                <a:gd name="connsiteY12" fmla="*/ 38100 h 704850"/>
                <a:gd name="connsiteX13" fmla="*/ 0 w 419100"/>
                <a:gd name="connsiteY13" fmla="*/ 666750 h 704850"/>
                <a:gd name="connsiteX14" fmla="*/ 38100 w 419100"/>
                <a:gd name="connsiteY14" fmla="*/ 704850 h 704850"/>
                <a:gd name="connsiteX15" fmla="*/ 381000 w 419100"/>
                <a:gd name="connsiteY15" fmla="*/ 704850 h 704850"/>
                <a:gd name="connsiteX16" fmla="*/ 419100 w 419100"/>
                <a:gd name="connsiteY16" fmla="*/ 666750 h 704850"/>
                <a:gd name="connsiteX17" fmla="*/ 419100 w 419100"/>
                <a:gd name="connsiteY17" fmla="*/ 400050 h 704850"/>
                <a:gd name="connsiteX18" fmla="*/ 176213 w 419100"/>
                <a:gd name="connsiteY18" fmla="*/ 38100 h 704850"/>
                <a:gd name="connsiteX19" fmla="*/ 242888 w 419100"/>
                <a:gd name="connsiteY19" fmla="*/ 38100 h 704850"/>
                <a:gd name="connsiteX20" fmla="*/ 257175 w 419100"/>
                <a:gd name="connsiteY20" fmla="*/ 52388 h 704850"/>
                <a:gd name="connsiteX21" fmla="*/ 242888 w 419100"/>
                <a:gd name="connsiteY21" fmla="*/ 66675 h 704850"/>
                <a:gd name="connsiteX22" fmla="*/ 176213 w 419100"/>
                <a:gd name="connsiteY22" fmla="*/ 66675 h 704850"/>
                <a:gd name="connsiteX23" fmla="*/ 161925 w 419100"/>
                <a:gd name="connsiteY23" fmla="*/ 52388 h 704850"/>
                <a:gd name="connsiteX24" fmla="*/ 176213 w 419100"/>
                <a:gd name="connsiteY24" fmla="*/ 38100 h 704850"/>
                <a:gd name="connsiteX25" fmla="*/ 128588 w 419100"/>
                <a:gd name="connsiteY25" fmla="*/ 38100 h 704850"/>
                <a:gd name="connsiteX26" fmla="*/ 142875 w 419100"/>
                <a:gd name="connsiteY26" fmla="*/ 52388 h 704850"/>
                <a:gd name="connsiteX27" fmla="*/ 128588 w 419100"/>
                <a:gd name="connsiteY27" fmla="*/ 66675 h 704850"/>
                <a:gd name="connsiteX28" fmla="*/ 114300 w 419100"/>
                <a:gd name="connsiteY28" fmla="*/ 52388 h 704850"/>
                <a:gd name="connsiteX29" fmla="*/ 128588 w 419100"/>
                <a:gd name="connsiteY29" fmla="*/ 38100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19100" h="704850">
                  <a:moveTo>
                    <a:pt x="381000" y="337185"/>
                  </a:moveTo>
                  <a:lnTo>
                    <a:pt x="381000" y="600075"/>
                  </a:lnTo>
                  <a:lnTo>
                    <a:pt x="38100" y="600075"/>
                  </a:lnTo>
                  <a:lnTo>
                    <a:pt x="38100" y="104775"/>
                  </a:lnTo>
                  <a:lnTo>
                    <a:pt x="381000" y="104775"/>
                  </a:lnTo>
                  <a:lnTo>
                    <a:pt x="381000" y="215903"/>
                  </a:lnTo>
                  <a:cubicBezTo>
                    <a:pt x="382057" y="215170"/>
                    <a:pt x="383086" y="214408"/>
                    <a:pt x="384191" y="213741"/>
                  </a:cubicBezTo>
                  <a:cubicBezTo>
                    <a:pt x="394589" y="207442"/>
                    <a:pt x="406514" y="204108"/>
                    <a:pt x="418671" y="204102"/>
                  </a:cubicBezTo>
                  <a:lnTo>
                    <a:pt x="419100" y="204102"/>
                  </a:lnTo>
                  <a:lnTo>
                    <a:pt x="419100" y="38100"/>
                  </a:lnTo>
                  <a:cubicBezTo>
                    <a:pt x="419037" y="17084"/>
                    <a:pt x="402016" y="63"/>
                    <a:pt x="381000" y="0"/>
                  </a:cubicBezTo>
                  <a:lnTo>
                    <a:pt x="38100" y="0"/>
                  </a:lnTo>
                  <a:cubicBezTo>
                    <a:pt x="17084" y="63"/>
                    <a:pt x="63" y="17084"/>
                    <a:pt x="0" y="38100"/>
                  </a:cubicBezTo>
                  <a:lnTo>
                    <a:pt x="0" y="666750"/>
                  </a:lnTo>
                  <a:cubicBezTo>
                    <a:pt x="63" y="687766"/>
                    <a:pt x="17084" y="704787"/>
                    <a:pt x="38100" y="704850"/>
                  </a:cubicBezTo>
                  <a:lnTo>
                    <a:pt x="381000" y="704850"/>
                  </a:lnTo>
                  <a:cubicBezTo>
                    <a:pt x="402016" y="704787"/>
                    <a:pt x="419037" y="687766"/>
                    <a:pt x="419100" y="666750"/>
                  </a:cubicBezTo>
                  <a:lnTo>
                    <a:pt x="419100" y="400050"/>
                  </a:lnTo>
                  <a:close/>
                  <a:moveTo>
                    <a:pt x="176213" y="38100"/>
                  </a:moveTo>
                  <a:lnTo>
                    <a:pt x="242888" y="38100"/>
                  </a:lnTo>
                  <a:cubicBezTo>
                    <a:pt x="250778" y="38100"/>
                    <a:pt x="257175" y="44497"/>
                    <a:pt x="257175" y="52388"/>
                  </a:cubicBezTo>
                  <a:cubicBezTo>
                    <a:pt x="257175" y="60278"/>
                    <a:pt x="250778" y="66675"/>
                    <a:pt x="242888" y="66675"/>
                  </a:cubicBezTo>
                  <a:lnTo>
                    <a:pt x="176213" y="66675"/>
                  </a:lnTo>
                  <a:cubicBezTo>
                    <a:pt x="168322" y="66675"/>
                    <a:pt x="161925" y="60278"/>
                    <a:pt x="161925" y="52388"/>
                  </a:cubicBezTo>
                  <a:cubicBezTo>
                    <a:pt x="161925" y="44497"/>
                    <a:pt x="168322" y="38100"/>
                    <a:pt x="176213" y="38100"/>
                  </a:cubicBezTo>
                  <a:close/>
                  <a:moveTo>
                    <a:pt x="128588" y="38100"/>
                  </a:moveTo>
                  <a:cubicBezTo>
                    <a:pt x="136478" y="38100"/>
                    <a:pt x="142875" y="44497"/>
                    <a:pt x="142875" y="52388"/>
                  </a:cubicBezTo>
                  <a:cubicBezTo>
                    <a:pt x="142875" y="60278"/>
                    <a:pt x="136478" y="66675"/>
                    <a:pt x="128588" y="66675"/>
                  </a:cubicBezTo>
                  <a:cubicBezTo>
                    <a:pt x="120697" y="66675"/>
                    <a:pt x="114300" y="60278"/>
                    <a:pt x="114300" y="52388"/>
                  </a:cubicBezTo>
                  <a:cubicBezTo>
                    <a:pt x="114300" y="44497"/>
                    <a:pt x="120697" y="38100"/>
                    <a:pt x="128588" y="3810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77" name="图形 56" descr="自拍 纯色填充">
              <a:extLst>
                <a:ext uri="{FF2B5EF4-FFF2-40B4-BE49-F238E27FC236}">
                  <a16:creationId xmlns:a16="http://schemas.microsoft.com/office/drawing/2014/main" id="{C06BA07A-E03B-4DF3-ACEB-33ECB77C2259}"/>
                </a:ext>
              </a:extLst>
            </p:cNvPr>
            <p:cNvSpPr/>
            <p:nvPr/>
          </p:nvSpPr>
          <p:spPr>
            <a:xfrm>
              <a:off x="10847070" y="4416057"/>
              <a:ext cx="226693" cy="547620"/>
            </a:xfrm>
            <a:custGeom>
              <a:avLst/>
              <a:gdLst>
                <a:gd name="connsiteX0" fmla="*/ 74295 w 226693"/>
                <a:gd name="connsiteY0" fmla="*/ 186423 h 547620"/>
                <a:gd name="connsiteX1" fmla="*/ 74295 w 226693"/>
                <a:gd name="connsiteY1" fmla="*/ 434073 h 547620"/>
                <a:gd name="connsiteX2" fmla="*/ 7620 w 226693"/>
                <a:gd name="connsiteY2" fmla="*/ 500748 h 547620"/>
                <a:gd name="connsiteX3" fmla="*/ 0 w 226693"/>
                <a:gd name="connsiteY3" fmla="*/ 499652 h 547620"/>
                <a:gd name="connsiteX4" fmla="*/ 57150 w 226693"/>
                <a:gd name="connsiteY4" fmla="*/ 540524 h 547620"/>
                <a:gd name="connsiteX5" fmla="*/ 105566 w 226693"/>
                <a:gd name="connsiteY5" fmla="*/ 537114 h 547620"/>
                <a:gd name="connsiteX6" fmla="*/ 214865 w 226693"/>
                <a:gd name="connsiteY6" fmla="*/ 433120 h 547620"/>
                <a:gd name="connsiteX7" fmla="*/ 220151 w 226693"/>
                <a:gd name="connsiteY7" fmla="*/ 384181 h 547620"/>
                <a:gd name="connsiteX8" fmla="*/ 181537 w 226693"/>
                <a:gd name="connsiteY8" fmla="*/ 327097 h 547620"/>
                <a:gd name="connsiteX9" fmla="*/ 181537 w 226693"/>
                <a:gd name="connsiteY9" fmla="*/ 326878 h 547620"/>
                <a:gd name="connsiteX10" fmla="*/ 142580 w 226693"/>
                <a:gd name="connsiteY10" fmla="*/ 129520 h 547620"/>
                <a:gd name="connsiteX11" fmla="*/ 139436 w 226693"/>
                <a:gd name="connsiteY11" fmla="*/ 120490 h 547620"/>
                <a:gd name="connsiteX12" fmla="*/ 136579 w 226693"/>
                <a:gd name="connsiteY12" fmla="*/ 114556 h 547620"/>
                <a:gd name="connsiteX13" fmla="*/ 78324 w 226693"/>
                <a:gd name="connsiteY13" fmla="*/ 18382 h 547620"/>
                <a:gd name="connsiteX14" fmla="*/ 25998 w 226693"/>
                <a:gd name="connsiteY14" fmla="*/ 5509 h 547620"/>
                <a:gd name="connsiteX15" fmla="*/ 13125 w 226693"/>
                <a:gd name="connsiteY15" fmla="*/ 57835 h 547620"/>
                <a:gd name="connsiteX16" fmla="*/ 68913 w 226693"/>
                <a:gd name="connsiteY16" fmla="*/ 149875 h 547620"/>
                <a:gd name="connsiteX17" fmla="*/ 74505 w 226693"/>
                <a:gd name="connsiteY17" fmla="*/ 178221 h 54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693" h="547620">
                  <a:moveTo>
                    <a:pt x="74295" y="186423"/>
                  </a:moveTo>
                  <a:lnTo>
                    <a:pt x="74295" y="434073"/>
                  </a:lnTo>
                  <a:cubicBezTo>
                    <a:pt x="74253" y="470879"/>
                    <a:pt x="44427" y="500706"/>
                    <a:pt x="7620" y="500748"/>
                  </a:cubicBezTo>
                  <a:lnTo>
                    <a:pt x="0" y="499652"/>
                  </a:lnTo>
                  <a:lnTo>
                    <a:pt x="57150" y="540524"/>
                  </a:lnTo>
                  <a:cubicBezTo>
                    <a:pt x="72019" y="551143"/>
                    <a:pt x="92332" y="549713"/>
                    <a:pt x="105566" y="537114"/>
                  </a:cubicBezTo>
                  <a:lnTo>
                    <a:pt x="214865" y="433120"/>
                  </a:lnTo>
                  <a:cubicBezTo>
                    <a:pt x="228343" y="420287"/>
                    <a:pt x="230578" y="399596"/>
                    <a:pt x="220151" y="384181"/>
                  </a:cubicBezTo>
                  <a:lnTo>
                    <a:pt x="181537" y="327097"/>
                  </a:lnTo>
                  <a:lnTo>
                    <a:pt x="181537" y="326878"/>
                  </a:lnTo>
                  <a:lnTo>
                    <a:pt x="142580" y="129520"/>
                  </a:lnTo>
                  <a:cubicBezTo>
                    <a:pt x="141919" y="126389"/>
                    <a:pt x="140862" y="123356"/>
                    <a:pt x="139436" y="120490"/>
                  </a:cubicBezTo>
                  <a:cubicBezTo>
                    <a:pt x="138662" y="118431"/>
                    <a:pt x="137706" y="116445"/>
                    <a:pt x="136579" y="114556"/>
                  </a:cubicBezTo>
                  <a:lnTo>
                    <a:pt x="78324" y="18382"/>
                  </a:lnTo>
                  <a:cubicBezTo>
                    <a:pt x="67429" y="378"/>
                    <a:pt x="44003" y="-5385"/>
                    <a:pt x="25998" y="5509"/>
                  </a:cubicBezTo>
                  <a:cubicBezTo>
                    <a:pt x="7994" y="16404"/>
                    <a:pt x="2231" y="39831"/>
                    <a:pt x="13125" y="57835"/>
                  </a:cubicBezTo>
                  <a:lnTo>
                    <a:pt x="68913" y="149875"/>
                  </a:lnTo>
                  <a:lnTo>
                    <a:pt x="74505" y="178221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E044E750-4D7F-4E67-9571-02D4CC6959C8}"/>
              </a:ext>
            </a:extLst>
          </p:cNvPr>
          <p:cNvGrpSpPr/>
          <p:nvPr/>
        </p:nvGrpSpPr>
        <p:grpSpPr>
          <a:xfrm>
            <a:off x="1070609" y="5194935"/>
            <a:ext cx="714375" cy="866776"/>
            <a:chOff x="1070609" y="5194935"/>
            <a:chExt cx="714375" cy="866776"/>
          </a:xfrm>
          <a:solidFill>
            <a:srgbClr val="FFFFFF"/>
          </a:solidFill>
        </p:grpSpPr>
        <p:sp>
          <p:nvSpPr>
            <p:cNvPr id="179" name="图形 58" descr="自拍杆 纯色填充">
              <a:extLst>
                <a:ext uri="{FF2B5EF4-FFF2-40B4-BE49-F238E27FC236}">
                  <a16:creationId xmlns:a16="http://schemas.microsoft.com/office/drawing/2014/main" id="{160B978A-C741-445A-BC74-17B07131478C}"/>
                </a:ext>
              </a:extLst>
            </p:cNvPr>
            <p:cNvSpPr/>
            <p:nvPr/>
          </p:nvSpPr>
          <p:spPr>
            <a:xfrm>
              <a:off x="1337310" y="5420858"/>
              <a:ext cx="238125" cy="97926"/>
            </a:xfrm>
            <a:custGeom>
              <a:avLst/>
              <a:gdLst>
                <a:gd name="connsiteX0" fmla="*/ 238125 w 238125"/>
                <a:gd name="connsiteY0" fmla="*/ 61503 h 97926"/>
                <a:gd name="connsiteX1" fmla="*/ 226219 w 238125"/>
                <a:gd name="connsiteY1" fmla="*/ 36900 h 97926"/>
                <a:gd name="connsiteX2" fmla="*/ 168173 w 238125"/>
                <a:gd name="connsiteY2" fmla="*/ 7687 h 97926"/>
                <a:gd name="connsiteX3" fmla="*/ 119063 w 238125"/>
                <a:gd name="connsiteY3" fmla="*/ 0 h 97926"/>
                <a:gd name="connsiteX4" fmla="*/ 69952 w 238125"/>
                <a:gd name="connsiteY4" fmla="*/ 7687 h 97926"/>
                <a:gd name="connsiteX5" fmla="*/ 11906 w 238125"/>
                <a:gd name="connsiteY5" fmla="*/ 36900 h 97926"/>
                <a:gd name="connsiteX6" fmla="*/ 0 w 238125"/>
                <a:gd name="connsiteY6" fmla="*/ 61503 h 97926"/>
                <a:gd name="connsiteX7" fmla="*/ 0 w 238125"/>
                <a:gd name="connsiteY7" fmla="*/ 97927 h 97926"/>
                <a:gd name="connsiteX8" fmla="*/ 238125 w 238125"/>
                <a:gd name="connsiteY8" fmla="*/ 97927 h 9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125" h="97926">
                  <a:moveTo>
                    <a:pt x="238125" y="61503"/>
                  </a:moveTo>
                  <a:cubicBezTo>
                    <a:pt x="237967" y="51950"/>
                    <a:pt x="233612" y="42951"/>
                    <a:pt x="226219" y="36900"/>
                  </a:cubicBezTo>
                  <a:cubicBezTo>
                    <a:pt x="209068" y="23301"/>
                    <a:pt x="189314" y="13359"/>
                    <a:pt x="168173" y="7687"/>
                  </a:cubicBezTo>
                  <a:cubicBezTo>
                    <a:pt x="152286" y="2658"/>
                    <a:pt x="135727" y="67"/>
                    <a:pt x="119063" y="0"/>
                  </a:cubicBezTo>
                  <a:cubicBezTo>
                    <a:pt x="102418" y="300"/>
                    <a:pt x="85893" y="2886"/>
                    <a:pt x="69952" y="7687"/>
                  </a:cubicBezTo>
                  <a:cubicBezTo>
                    <a:pt x="49062" y="14003"/>
                    <a:pt x="29425" y="23887"/>
                    <a:pt x="11906" y="36900"/>
                  </a:cubicBezTo>
                  <a:cubicBezTo>
                    <a:pt x="4513" y="42951"/>
                    <a:pt x="158" y="51950"/>
                    <a:pt x="0" y="61503"/>
                  </a:cubicBezTo>
                  <a:lnTo>
                    <a:pt x="0" y="97927"/>
                  </a:lnTo>
                  <a:lnTo>
                    <a:pt x="238125" y="97927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80" name="图形 58" descr="自拍杆 纯色填充">
              <a:extLst>
                <a:ext uri="{FF2B5EF4-FFF2-40B4-BE49-F238E27FC236}">
                  <a16:creationId xmlns:a16="http://schemas.microsoft.com/office/drawing/2014/main" id="{6E643256-34DF-4518-A9D6-F8E06D3B7008}"/>
                </a:ext>
              </a:extLst>
            </p:cNvPr>
            <p:cNvSpPr/>
            <p:nvPr/>
          </p:nvSpPr>
          <p:spPr>
            <a:xfrm>
              <a:off x="1393564" y="5282736"/>
              <a:ext cx="124606" cy="124606"/>
            </a:xfrm>
            <a:custGeom>
              <a:avLst/>
              <a:gdLst>
                <a:gd name="connsiteX0" fmla="*/ 62303 w 124606"/>
                <a:gd name="connsiteY0" fmla="*/ 124606 h 124606"/>
                <a:gd name="connsiteX1" fmla="*/ 124606 w 124606"/>
                <a:gd name="connsiteY1" fmla="*/ 62303 h 124606"/>
                <a:gd name="connsiteX2" fmla="*/ 62303 w 124606"/>
                <a:gd name="connsiteY2" fmla="*/ 0 h 124606"/>
                <a:gd name="connsiteX3" fmla="*/ 0 w 124606"/>
                <a:gd name="connsiteY3" fmla="*/ 62303 h 124606"/>
                <a:gd name="connsiteX4" fmla="*/ 0 w 124606"/>
                <a:gd name="connsiteY4" fmla="*/ 62313 h 124606"/>
                <a:gd name="connsiteX5" fmla="*/ 62303 w 124606"/>
                <a:gd name="connsiteY5" fmla="*/ 124606 h 124606"/>
                <a:gd name="connsiteX6" fmla="*/ 62303 w 124606"/>
                <a:gd name="connsiteY6" fmla="*/ 85268 h 124606"/>
                <a:gd name="connsiteX7" fmla="*/ 99193 w 124606"/>
                <a:gd name="connsiteY7" fmla="*/ 85268 h 124606"/>
                <a:gd name="connsiteX8" fmla="*/ 44140 w 124606"/>
                <a:gd name="connsiteY8" fmla="*/ 103995 h 124606"/>
                <a:gd name="connsiteX9" fmla="*/ 25413 w 124606"/>
                <a:gd name="connsiteY9" fmla="*/ 85268 h 12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606" h="124606">
                  <a:moveTo>
                    <a:pt x="62303" y="124606"/>
                  </a:moveTo>
                  <a:cubicBezTo>
                    <a:pt x="96712" y="124606"/>
                    <a:pt x="124606" y="96712"/>
                    <a:pt x="124606" y="62303"/>
                  </a:cubicBezTo>
                  <a:cubicBezTo>
                    <a:pt x="124606" y="27894"/>
                    <a:pt x="96712" y="0"/>
                    <a:pt x="62303" y="0"/>
                  </a:cubicBezTo>
                  <a:cubicBezTo>
                    <a:pt x="27894" y="0"/>
                    <a:pt x="0" y="27894"/>
                    <a:pt x="0" y="62303"/>
                  </a:cubicBezTo>
                  <a:cubicBezTo>
                    <a:pt x="0" y="62306"/>
                    <a:pt x="0" y="62310"/>
                    <a:pt x="0" y="62313"/>
                  </a:cubicBezTo>
                  <a:cubicBezTo>
                    <a:pt x="6" y="96718"/>
                    <a:pt x="27898" y="124606"/>
                    <a:pt x="62303" y="124606"/>
                  </a:cubicBezTo>
                  <a:close/>
                  <a:moveTo>
                    <a:pt x="62303" y="85268"/>
                  </a:moveTo>
                  <a:lnTo>
                    <a:pt x="99193" y="85268"/>
                  </a:lnTo>
                  <a:cubicBezTo>
                    <a:pt x="89162" y="105642"/>
                    <a:pt x="64514" y="114026"/>
                    <a:pt x="44140" y="103995"/>
                  </a:cubicBezTo>
                  <a:cubicBezTo>
                    <a:pt x="36003" y="99989"/>
                    <a:pt x="29419" y="93404"/>
                    <a:pt x="25413" y="8526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81" name="图形 58" descr="自拍杆 纯色填充">
              <a:extLst>
                <a:ext uri="{FF2B5EF4-FFF2-40B4-BE49-F238E27FC236}">
                  <a16:creationId xmlns:a16="http://schemas.microsoft.com/office/drawing/2014/main" id="{F368669D-3059-4E53-B2A2-041F41E76DC3}"/>
                </a:ext>
              </a:extLst>
            </p:cNvPr>
            <p:cNvSpPr/>
            <p:nvPr/>
          </p:nvSpPr>
          <p:spPr>
            <a:xfrm>
              <a:off x="1070609" y="5194935"/>
              <a:ext cx="714375" cy="866776"/>
            </a:xfrm>
            <a:custGeom>
              <a:avLst/>
              <a:gdLst>
                <a:gd name="connsiteX0" fmla="*/ 684106 w 714375"/>
                <a:gd name="connsiteY0" fmla="*/ 37719 h 866776"/>
                <a:gd name="connsiteX1" fmla="*/ 523876 w 714375"/>
                <a:gd name="connsiteY1" fmla="*/ 37719 h 866776"/>
                <a:gd name="connsiteX2" fmla="*/ 523876 w 714375"/>
                <a:gd name="connsiteY2" fmla="*/ 19050 h 866776"/>
                <a:gd name="connsiteX3" fmla="*/ 504826 w 714375"/>
                <a:gd name="connsiteY3" fmla="*/ 0 h 866776"/>
                <a:gd name="connsiteX4" fmla="*/ 266701 w 714375"/>
                <a:gd name="connsiteY4" fmla="*/ 0 h 866776"/>
                <a:gd name="connsiteX5" fmla="*/ 247651 w 714375"/>
                <a:gd name="connsiteY5" fmla="*/ 19050 h 866776"/>
                <a:gd name="connsiteX6" fmla="*/ 247651 w 714375"/>
                <a:gd name="connsiteY6" fmla="*/ 37719 h 866776"/>
                <a:gd name="connsiteX7" fmla="*/ 105033 w 714375"/>
                <a:gd name="connsiteY7" fmla="*/ 37719 h 866776"/>
                <a:gd name="connsiteX8" fmla="*/ 74763 w 714375"/>
                <a:gd name="connsiteY8" fmla="*/ 67989 h 866776"/>
                <a:gd name="connsiteX9" fmla="*/ 74763 w 714375"/>
                <a:gd name="connsiteY9" fmla="*/ 341205 h 866776"/>
                <a:gd name="connsiteX10" fmla="*/ 105033 w 714375"/>
                <a:gd name="connsiteY10" fmla="*/ 371475 h 866776"/>
                <a:gd name="connsiteX11" fmla="*/ 247651 w 714375"/>
                <a:gd name="connsiteY11" fmla="*/ 371475 h 866776"/>
                <a:gd name="connsiteX12" fmla="*/ 247651 w 714375"/>
                <a:gd name="connsiteY12" fmla="*/ 390525 h 866776"/>
                <a:gd name="connsiteX13" fmla="*/ 266701 w 714375"/>
                <a:gd name="connsiteY13" fmla="*/ 409575 h 866776"/>
                <a:gd name="connsiteX14" fmla="*/ 361951 w 714375"/>
                <a:gd name="connsiteY14" fmla="*/ 409575 h 866776"/>
                <a:gd name="connsiteX15" fmla="*/ 361951 w 714375"/>
                <a:gd name="connsiteY15" fmla="*/ 447675 h 866776"/>
                <a:gd name="connsiteX16" fmla="*/ 352426 w 714375"/>
                <a:gd name="connsiteY16" fmla="*/ 447675 h 866776"/>
                <a:gd name="connsiteX17" fmla="*/ 333376 w 714375"/>
                <a:gd name="connsiteY17" fmla="*/ 466725 h 866776"/>
                <a:gd name="connsiteX18" fmla="*/ 333376 w 714375"/>
                <a:gd name="connsiteY18" fmla="*/ 476250 h 866776"/>
                <a:gd name="connsiteX19" fmla="*/ 337910 w 714375"/>
                <a:gd name="connsiteY19" fmla="*/ 488452 h 866776"/>
                <a:gd name="connsiteX20" fmla="*/ 149848 w 714375"/>
                <a:gd name="connsiteY20" fmla="*/ 676523 h 866776"/>
                <a:gd name="connsiteX21" fmla="*/ 125464 w 714375"/>
                <a:gd name="connsiteY21" fmla="*/ 687429 h 866776"/>
                <a:gd name="connsiteX22" fmla="*/ 11164 w 714375"/>
                <a:gd name="connsiteY22" fmla="*/ 801729 h 866776"/>
                <a:gd name="connsiteX23" fmla="*/ 11155 w 714375"/>
                <a:gd name="connsiteY23" fmla="*/ 855612 h 866776"/>
                <a:gd name="connsiteX24" fmla="*/ 65038 w 714375"/>
                <a:gd name="connsiteY24" fmla="*/ 855621 h 866776"/>
                <a:gd name="connsiteX25" fmla="*/ 179338 w 714375"/>
                <a:gd name="connsiteY25" fmla="*/ 741321 h 866776"/>
                <a:gd name="connsiteX26" fmla="*/ 190253 w 714375"/>
                <a:gd name="connsiteY26" fmla="*/ 716928 h 866776"/>
                <a:gd name="connsiteX27" fmla="*/ 401203 w 714375"/>
                <a:gd name="connsiteY27" fmla="*/ 505978 h 866776"/>
                <a:gd name="connsiteX28" fmla="*/ 407871 w 714375"/>
                <a:gd name="connsiteY28" fmla="*/ 495300 h 866776"/>
                <a:gd name="connsiteX29" fmla="*/ 428626 w 714375"/>
                <a:gd name="connsiteY29" fmla="*/ 495300 h 866776"/>
                <a:gd name="connsiteX30" fmla="*/ 428626 w 714375"/>
                <a:gd name="connsiteY30" fmla="*/ 514350 h 866776"/>
                <a:gd name="connsiteX31" fmla="*/ 447676 w 714375"/>
                <a:gd name="connsiteY31" fmla="*/ 514350 h 866776"/>
                <a:gd name="connsiteX32" fmla="*/ 457201 w 714375"/>
                <a:gd name="connsiteY32" fmla="*/ 504825 h 866776"/>
                <a:gd name="connsiteX33" fmla="*/ 457201 w 714375"/>
                <a:gd name="connsiteY33" fmla="*/ 438150 h 866776"/>
                <a:gd name="connsiteX34" fmla="*/ 447676 w 714375"/>
                <a:gd name="connsiteY34" fmla="*/ 428625 h 866776"/>
                <a:gd name="connsiteX35" fmla="*/ 428626 w 714375"/>
                <a:gd name="connsiteY35" fmla="*/ 428625 h 866776"/>
                <a:gd name="connsiteX36" fmla="*/ 428626 w 714375"/>
                <a:gd name="connsiteY36" fmla="*/ 447675 h 866776"/>
                <a:gd name="connsiteX37" fmla="*/ 409576 w 714375"/>
                <a:gd name="connsiteY37" fmla="*/ 447675 h 866776"/>
                <a:gd name="connsiteX38" fmla="*/ 409576 w 714375"/>
                <a:gd name="connsiteY38" fmla="*/ 409575 h 866776"/>
                <a:gd name="connsiteX39" fmla="*/ 504826 w 714375"/>
                <a:gd name="connsiteY39" fmla="*/ 409575 h 866776"/>
                <a:gd name="connsiteX40" fmla="*/ 523876 w 714375"/>
                <a:gd name="connsiteY40" fmla="*/ 390525 h 866776"/>
                <a:gd name="connsiteX41" fmla="*/ 523876 w 714375"/>
                <a:gd name="connsiteY41" fmla="*/ 371475 h 866776"/>
                <a:gd name="connsiteX42" fmla="*/ 684106 w 714375"/>
                <a:gd name="connsiteY42" fmla="*/ 371475 h 866776"/>
                <a:gd name="connsiteX43" fmla="*/ 714376 w 714375"/>
                <a:gd name="connsiteY43" fmla="*/ 341205 h 866776"/>
                <a:gd name="connsiteX44" fmla="*/ 714376 w 714375"/>
                <a:gd name="connsiteY44" fmla="*/ 67989 h 866776"/>
                <a:gd name="connsiteX45" fmla="*/ 684106 w 714375"/>
                <a:gd name="connsiteY45" fmla="*/ 37719 h 866776"/>
                <a:gd name="connsiteX46" fmla="*/ 628651 w 714375"/>
                <a:gd name="connsiteY46" fmla="*/ 342900 h 866776"/>
                <a:gd name="connsiteX47" fmla="*/ 142876 w 714375"/>
                <a:gd name="connsiteY47" fmla="*/ 342900 h 866776"/>
                <a:gd name="connsiteX48" fmla="*/ 142876 w 714375"/>
                <a:gd name="connsiteY48" fmla="*/ 66675 h 866776"/>
                <a:gd name="connsiteX49" fmla="*/ 628651 w 714375"/>
                <a:gd name="connsiteY49" fmla="*/ 66675 h 866776"/>
                <a:gd name="connsiteX50" fmla="*/ 684106 w 714375"/>
                <a:gd name="connsiteY50" fmla="*/ 245840 h 866776"/>
                <a:gd name="connsiteX51" fmla="*/ 672752 w 714375"/>
                <a:gd name="connsiteY51" fmla="*/ 257194 h 866776"/>
                <a:gd name="connsiteX52" fmla="*/ 661398 w 714375"/>
                <a:gd name="connsiteY52" fmla="*/ 245840 h 866776"/>
                <a:gd name="connsiteX53" fmla="*/ 661398 w 714375"/>
                <a:gd name="connsiteY53" fmla="*/ 192862 h 866776"/>
                <a:gd name="connsiteX54" fmla="*/ 672752 w 714375"/>
                <a:gd name="connsiteY54" fmla="*/ 181508 h 866776"/>
                <a:gd name="connsiteX55" fmla="*/ 684106 w 714375"/>
                <a:gd name="connsiteY55" fmla="*/ 192862 h 866776"/>
                <a:gd name="connsiteX56" fmla="*/ 672752 w 714375"/>
                <a:gd name="connsiteY56" fmla="*/ 166373 h 866776"/>
                <a:gd name="connsiteX57" fmla="*/ 661398 w 714375"/>
                <a:gd name="connsiteY57" fmla="*/ 155019 h 866776"/>
                <a:gd name="connsiteX58" fmla="*/ 672752 w 714375"/>
                <a:gd name="connsiteY58" fmla="*/ 143666 h 866776"/>
                <a:gd name="connsiteX59" fmla="*/ 684106 w 714375"/>
                <a:gd name="connsiteY59" fmla="*/ 155019 h 866776"/>
                <a:gd name="connsiteX60" fmla="*/ 672752 w 714375"/>
                <a:gd name="connsiteY60" fmla="*/ 166373 h 86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14375" h="866776">
                  <a:moveTo>
                    <a:pt x="684106" y="37719"/>
                  </a:moveTo>
                  <a:lnTo>
                    <a:pt x="523876" y="37719"/>
                  </a:lnTo>
                  <a:lnTo>
                    <a:pt x="523876" y="19050"/>
                  </a:lnTo>
                  <a:cubicBezTo>
                    <a:pt x="523876" y="8529"/>
                    <a:pt x="515347" y="0"/>
                    <a:pt x="504826" y="0"/>
                  </a:cubicBezTo>
                  <a:lnTo>
                    <a:pt x="266701" y="0"/>
                  </a:lnTo>
                  <a:cubicBezTo>
                    <a:pt x="256180" y="0"/>
                    <a:pt x="247651" y="8529"/>
                    <a:pt x="247651" y="19050"/>
                  </a:cubicBezTo>
                  <a:lnTo>
                    <a:pt x="247651" y="37719"/>
                  </a:lnTo>
                  <a:lnTo>
                    <a:pt x="105033" y="37719"/>
                  </a:lnTo>
                  <a:cubicBezTo>
                    <a:pt x="88335" y="37766"/>
                    <a:pt x="74809" y="51291"/>
                    <a:pt x="74763" y="67989"/>
                  </a:cubicBezTo>
                  <a:lnTo>
                    <a:pt x="74763" y="341205"/>
                  </a:lnTo>
                  <a:cubicBezTo>
                    <a:pt x="74809" y="357903"/>
                    <a:pt x="88335" y="371428"/>
                    <a:pt x="105033" y="371475"/>
                  </a:cubicBezTo>
                  <a:lnTo>
                    <a:pt x="247651" y="371475"/>
                  </a:lnTo>
                  <a:lnTo>
                    <a:pt x="247651" y="390525"/>
                  </a:lnTo>
                  <a:cubicBezTo>
                    <a:pt x="247651" y="401046"/>
                    <a:pt x="256180" y="409575"/>
                    <a:pt x="266701" y="409575"/>
                  </a:cubicBezTo>
                  <a:lnTo>
                    <a:pt x="361951" y="409575"/>
                  </a:lnTo>
                  <a:lnTo>
                    <a:pt x="361951" y="447675"/>
                  </a:lnTo>
                  <a:lnTo>
                    <a:pt x="352426" y="447675"/>
                  </a:lnTo>
                  <a:cubicBezTo>
                    <a:pt x="341905" y="447675"/>
                    <a:pt x="333376" y="456204"/>
                    <a:pt x="333376" y="466725"/>
                  </a:cubicBezTo>
                  <a:lnTo>
                    <a:pt x="333376" y="476250"/>
                  </a:lnTo>
                  <a:cubicBezTo>
                    <a:pt x="333390" y="480727"/>
                    <a:pt x="334998" y="485052"/>
                    <a:pt x="337910" y="488452"/>
                  </a:cubicBezTo>
                  <a:lnTo>
                    <a:pt x="149848" y="676523"/>
                  </a:lnTo>
                  <a:cubicBezTo>
                    <a:pt x="140663" y="677066"/>
                    <a:pt x="131992" y="680944"/>
                    <a:pt x="125464" y="687429"/>
                  </a:cubicBezTo>
                  <a:lnTo>
                    <a:pt x="11164" y="801729"/>
                  </a:lnTo>
                  <a:cubicBezTo>
                    <a:pt x="-3718" y="816606"/>
                    <a:pt x="-3722" y="840730"/>
                    <a:pt x="11155" y="855612"/>
                  </a:cubicBezTo>
                  <a:cubicBezTo>
                    <a:pt x="26032" y="870494"/>
                    <a:pt x="50156" y="870498"/>
                    <a:pt x="65038" y="855621"/>
                  </a:cubicBezTo>
                  <a:lnTo>
                    <a:pt x="179338" y="741321"/>
                  </a:lnTo>
                  <a:cubicBezTo>
                    <a:pt x="185828" y="734792"/>
                    <a:pt x="189709" y="726117"/>
                    <a:pt x="190253" y="716928"/>
                  </a:cubicBezTo>
                  <a:lnTo>
                    <a:pt x="401203" y="505978"/>
                  </a:lnTo>
                  <a:cubicBezTo>
                    <a:pt x="404200" y="502965"/>
                    <a:pt x="406479" y="499315"/>
                    <a:pt x="407871" y="495300"/>
                  </a:cubicBezTo>
                  <a:lnTo>
                    <a:pt x="428626" y="495300"/>
                  </a:lnTo>
                  <a:lnTo>
                    <a:pt x="428626" y="514350"/>
                  </a:lnTo>
                  <a:lnTo>
                    <a:pt x="447676" y="514350"/>
                  </a:lnTo>
                  <a:cubicBezTo>
                    <a:pt x="452937" y="514350"/>
                    <a:pt x="457201" y="510086"/>
                    <a:pt x="457201" y="504825"/>
                  </a:cubicBezTo>
                  <a:lnTo>
                    <a:pt x="457201" y="438150"/>
                  </a:lnTo>
                  <a:cubicBezTo>
                    <a:pt x="457201" y="432889"/>
                    <a:pt x="452937" y="428625"/>
                    <a:pt x="447676" y="428625"/>
                  </a:cubicBezTo>
                  <a:lnTo>
                    <a:pt x="428626" y="428625"/>
                  </a:lnTo>
                  <a:lnTo>
                    <a:pt x="428626" y="447675"/>
                  </a:lnTo>
                  <a:lnTo>
                    <a:pt x="409576" y="447675"/>
                  </a:lnTo>
                  <a:lnTo>
                    <a:pt x="409576" y="409575"/>
                  </a:lnTo>
                  <a:lnTo>
                    <a:pt x="504826" y="409575"/>
                  </a:lnTo>
                  <a:cubicBezTo>
                    <a:pt x="515347" y="409575"/>
                    <a:pt x="523876" y="401046"/>
                    <a:pt x="523876" y="390525"/>
                  </a:cubicBezTo>
                  <a:lnTo>
                    <a:pt x="523876" y="371475"/>
                  </a:lnTo>
                  <a:lnTo>
                    <a:pt x="684106" y="371475"/>
                  </a:lnTo>
                  <a:cubicBezTo>
                    <a:pt x="700804" y="371428"/>
                    <a:pt x="714329" y="357903"/>
                    <a:pt x="714376" y="341205"/>
                  </a:cubicBezTo>
                  <a:lnTo>
                    <a:pt x="714376" y="67989"/>
                  </a:lnTo>
                  <a:cubicBezTo>
                    <a:pt x="714329" y="51291"/>
                    <a:pt x="700804" y="37766"/>
                    <a:pt x="684106" y="37719"/>
                  </a:cubicBezTo>
                  <a:close/>
                  <a:moveTo>
                    <a:pt x="628651" y="342900"/>
                  </a:moveTo>
                  <a:lnTo>
                    <a:pt x="142876" y="342900"/>
                  </a:lnTo>
                  <a:lnTo>
                    <a:pt x="142876" y="66675"/>
                  </a:lnTo>
                  <a:lnTo>
                    <a:pt x="628651" y="66675"/>
                  </a:lnTo>
                  <a:close/>
                  <a:moveTo>
                    <a:pt x="684106" y="245840"/>
                  </a:moveTo>
                  <a:cubicBezTo>
                    <a:pt x="684106" y="252111"/>
                    <a:pt x="679022" y="257194"/>
                    <a:pt x="672752" y="257194"/>
                  </a:cubicBezTo>
                  <a:cubicBezTo>
                    <a:pt x="666481" y="257194"/>
                    <a:pt x="661398" y="252111"/>
                    <a:pt x="661398" y="245840"/>
                  </a:cubicBezTo>
                  <a:lnTo>
                    <a:pt x="661398" y="192862"/>
                  </a:lnTo>
                  <a:cubicBezTo>
                    <a:pt x="661398" y="186592"/>
                    <a:pt x="666481" y="181508"/>
                    <a:pt x="672752" y="181508"/>
                  </a:cubicBezTo>
                  <a:cubicBezTo>
                    <a:pt x="679022" y="181508"/>
                    <a:pt x="684106" y="186592"/>
                    <a:pt x="684106" y="192862"/>
                  </a:cubicBezTo>
                  <a:close/>
                  <a:moveTo>
                    <a:pt x="672752" y="166373"/>
                  </a:moveTo>
                  <a:cubicBezTo>
                    <a:pt x="666481" y="166373"/>
                    <a:pt x="661398" y="161290"/>
                    <a:pt x="661398" y="155019"/>
                  </a:cubicBezTo>
                  <a:cubicBezTo>
                    <a:pt x="661398" y="148749"/>
                    <a:pt x="666481" y="143666"/>
                    <a:pt x="672752" y="143666"/>
                  </a:cubicBezTo>
                  <a:cubicBezTo>
                    <a:pt x="679022" y="143666"/>
                    <a:pt x="684106" y="148749"/>
                    <a:pt x="684106" y="155019"/>
                  </a:cubicBezTo>
                  <a:cubicBezTo>
                    <a:pt x="684106" y="161290"/>
                    <a:pt x="679022" y="166373"/>
                    <a:pt x="672752" y="16637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48E55C50-DD7C-4366-84A0-5ECCBF02EDDB}"/>
              </a:ext>
            </a:extLst>
          </p:cNvPr>
          <p:cNvGrpSpPr/>
          <p:nvPr/>
        </p:nvGrpSpPr>
        <p:grpSpPr>
          <a:xfrm>
            <a:off x="2644140" y="5271135"/>
            <a:ext cx="685800" cy="704850"/>
            <a:chOff x="2644140" y="5271135"/>
            <a:chExt cx="685800" cy="704850"/>
          </a:xfrm>
          <a:solidFill>
            <a:srgbClr val="FFFFFF"/>
          </a:solidFill>
        </p:grpSpPr>
        <p:sp>
          <p:nvSpPr>
            <p:cNvPr id="183" name="图形 60" descr="服务器 纯色填充">
              <a:extLst>
                <a:ext uri="{FF2B5EF4-FFF2-40B4-BE49-F238E27FC236}">
                  <a16:creationId xmlns:a16="http://schemas.microsoft.com/office/drawing/2014/main" id="{1E56CD57-A7A7-4189-A514-37A177E14504}"/>
                </a:ext>
              </a:extLst>
            </p:cNvPr>
            <p:cNvSpPr/>
            <p:nvPr/>
          </p:nvSpPr>
          <p:spPr>
            <a:xfrm>
              <a:off x="2958465" y="5804535"/>
              <a:ext cx="57150" cy="76200"/>
            </a:xfrm>
            <a:custGeom>
              <a:avLst/>
              <a:gdLst>
                <a:gd name="connsiteX0" fmla="*/ 0 w 57150"/>
                <a:gd name="connsiteY0" fmla="*/ 0 h 76200"/>
                <a:gd name="connsiteX1" fmla="*/ 57150 w 57150"/>
                <a:gd name="connsiteY1" fmla="*/ 0 h 76200"/>
                <a:gd name="connsiteX2" fmla="*/ 57150 w 57150"/>
                <a:gd name="connsiteY2" fmla="*/ 76200 h 76200"/>
                <a:gd name="connsiteX3" fmla="*/ 0 w 571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76200">
                  <a:moveTo>
                    <a:pt x="0" y="0"/>
                  </a:moveTo>
                  <a:lnTo>
                    <a:pt x="57150" y="0"/>
                  </a:lnTo>
                  <a:lnTo>
                    <a:pt x="571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84" name="图形 60" descr="服务器 纯色填充">
              <a:extLst>
                <a:ext uri="{FF2B5EF4-FFF2-40B4-BE49-F238E27FC236}">
                  <a16:creationId xmlns:a16="http://schemas.microsoft.com/office/drawing/2014/main" id="{87D77425-403A-4759-B844-CB655F89A915}"/>
                </a:ext>
              </a:extLst>
            </p:cNvPr>
            <p:cNvSpPr/>
            <p:nvPr/>
          </p:nvSpPr>
          <p:spPr>
            <a:xfrm>
              <a:off x="2958465" y="5918835"/>
              <a:ext cx="57150" cy="57150"/>
            </a:xfrm>
            <a:custGeom>
              <a:avLst/>
              <a:gdLst>
                <a:gd name="connsiteX0" fmla="*/ 0 w 57150"/>
                <a:gd name="connsiteY0" fmla="*/ 0 h 57150"/>
                <a:gd name="connsiteX1" fmla="*/ 57150 w 57150"/>
                <a:gd name="connsiteY1" fmla="*/ 0 h 57150"/>
                <a:gd name="connsiteX2" fmla="*/ 57150 w 57150"/>
                <a:gd name="connsiteY2" fmla="*/ 57150 h 57150"/>
                <a:gd name="connsiteX3" fmla="*/ 0 w 571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0" y="0"/>
                  </a:moveTo>
                  <a:lnTo>
                    <a:pt x="57150" y="0"/>
                  </a:lnTo>
                  <a:lnTo>
                    <a:pt x="5715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85" name="图形 60" descr="服务器 纯色填充">
              <a:extLst>
                <a:ext uri="{FF2B5EF4-FFF2-40B4-BE49-F238E27FC236}">
                  <a16:creationId xmlns:a16="http://schemas.microsoft.com/office/drawing/2014/main" id="{66B5F00B-C55B-4205-90D6-1451D050018B}"/>
                </a:ext>
              </a:extLst>
            </p:cNvPr>
            <p:cNvSpPr/>
            <p:nvPr/>
          </p:nvSpPr>
          <p:spPr>
            <a:xfrm>
              <a:off x="3053715" y="5918835"/>
              <a:ext cx="276225" cy="57150"/>
            </a:xfrm>
            <a:custGeom>
              <a:avLst/>
              <a:gdLst>
                <a:gd name="connsiteX0" fmla="*/ 0 w 276225"/>
                <a:gd name="connsiteY0" fmla="*/ 0 h 57150"/>
                <a:gd name="connsiteX1" fmla="*/ 276225 w 276225"/>
                <a:gd name="connsiteY1" fmla="*/ 0 h 57150"/>
                <a:gd name="connsiteX2" fmla="*/ 276225 w 276225"/>
                <a:gd name="connsiteY2" fmla="*/ 57150 h 57150"/>
                <a:gd name="connsiteX3" fmla="*/ 0 w 276225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225" h="57150">
                  <a:moveTo>
                    <a:pt x="0" y="0"/>
                  </a:moveTo>
                  <a:lnTo>
                    <a:pt x="276225" y="0"/>
                  </a:lnTo>
                  <a:lnTo>
                    <a:pt x="276225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86" name="图形 60" descr="服务器 纯色填充">
              <a:extLst>
                <a:ext uri="{FF2B5EF4-FFF2-40B4-BE49-F238E27FC236}">
                  <a16:creationId xmlns:a16="http://schemas.microsoft.com/office/drawing/2014/main" id="{0C61ED27-68CE-46CA-A1A7-6F43B9E001BC}"/>
                </a:ext>
              </a:extLst>
            </p:cNvPr>
            <p:cNvSpPr/>
            <p:nvPr/>
          </p:nvSpPr>
          <p:spPr>
            <a:xfrm>
              <a:off x="2644140" y="5918835"/>
              <a:ext cx="276225" cy="57150"/>
            </a:xfrm>
            <a:custGeom>
              <a:avLst/>
              <a:gdLst>
                <a:gd name="connsiteX0" fmla="*/ 0 w 276225"/>
                <a:gd name="connsiteY0" fmla="*/ 0 h 57150"/>
                <a:gd name="connsiteX1" fmla="*/ 276225 w 276225"/>
                <a:gd name="connsiteY1" fmla="*/ 0 h 57150"/>
                <a:gd name="connsiteX2" fmla="*/ 276225 w 276225"/>
                <a:gd name="connsiteY2" fmla="*/ 57150 h 57150"/>
                <a:gd name="connsiteX3" fmla="*/ 0 w 276225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225" h="57150">
                  <a:moveTo>
                    <a:pt x="0" y="0"/>
                  </a:moveTo>
                  <a:lnTo>
                    <a:pt x="276225" y="0"/>
                  </a:lnTo>
                  <a:lnTo>
                    <a:pt x="276225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87" name="图形 60" descr="服务器 纯色填充">
              <a:extLst>
                <a:ext uri="{FF2B5EF4-FFF2-40B4-BE49-F238E27FC236}">
                  <a16:creationId xmlns:a16="http://schemas.microsoft.com/office/drawing/2014/main" id="{44A151C4-759B-44B5-8CCA-BDB2875E621E}"/>
                </a:ext>
              </a:extLst>
            </p:cNvPr>
            <p:cNvSpPr/>
            <p:nvPr/>
          </p:nvSpPr>
          <p:spPr>
            <a:xfrm>
              <a:off x="2682240" y="5652135"/>
              <a:ext cx="609600" cy="152400"/>
            </a:xfrm>
            <a:custGeom>
              <a:avLst/>
              <a:gdLst>
                <a:gd name="connsiteX0" fmla="*/ 575501 w 609600"/>
                <a:gd name="connsiteY0" fmla="*/ 0 h 152400"/>
                <a:gd name="connsiteX1" fmla="*/ 34100 w 609600"/>
                <a:gd name="connsiteY1" fmla="*/ 0 h 152400"/>
                <a:gd name="connsiteX2" fmla="*/ 0 w 609600"/>
                <a:gd name="connsiteY2" fmla="*/ 34100 h 152400"/>
                <a:gd name="connsiteX3" fmla="*/ 0 w 609600"/>
                <a:gd name="connsiteY3" fmla="*/ 118300 h 152400"/>
                <a:gd name="connsiteX4" fmla="*/ 34100 w 609600"/>
                <a:gd name="connsiteY4" fmla="*/ 152400 h 152400"/>
                <a:gd name="connsiteX5" fmla="*/ 575501 w 609600"/>
                <a:gd name="connsiteY5" fmla="*/ 152400 h 152400"/>
                <a:gd name="connsiteX6" fmla="*/ 609600 w 609600"/>
                <a:gd name="connsiteY6" fmla="*/ 118300 h 152400"/>
                <a:gd name="connsiteX7" fmla="*/ 609600 w 609600"/>
                <a:gd name="connsiteY7" fmla="*/ 34100 h 152400"/>
                <a:gd name="connsiteX8" fmla="*/ 575501 w 609600"/>
                <a:gd name="connsiteY8" fmla="*/ 0 h 152400"/>
                <a:gd name="connsiteX9" fmla="*/ 95250 w 609600"/>
                <a:gd name="connsiteY9" fmla="*/ 95250 h 152400"/>
                <a:gd name="connsiteX10" fmla="*/ 76200 w 609600"/>
                <a:gd name="connsiteY10" fmla="*/ 76200 h 152400"/>
                <a:gd name="connsiteX11" fmla="*/ 95250 w 609600"/>
                <a:gd name="connsiteY11" fmla="*/ 57150 h 152400"/>
                <a:gd name="connsiteX12" fmla="*/ 114300 w 609600"/>
                <a:gd name="connsiteY12" fmla="*/ 76200 h 152400"/>
                <a:gd name="connsiteX13" fmla="*/ 95250 w 609600"/>
                <a:gd name="connsiteY13" fmla="*/ 95250 h 152400"/>
                <a:gd name="connsiteX14" fmla="*/ 190500 w 609600"/>
                <a:gd name="connsiteY14" fmla="*/ 95250 h 152400"/>
                <a:gd name="connsiteX15" fmla="*/ 171450 w 609600"/>
                <a:gd name="connsiteY15" fmla="*/ 76200 h 152400"/>
                <a:gd name="connsiteX16" fmla="*/ 190500 w 609600"/>
                <a:gd name="connsiteY16" fmla="*/ 57150 h 152400"/>
                <a:gd name="connsiteX17" fmla="*/ 209550 w 609600"/>
                <a:gd name="connsiteY17" fmla="*/ 76200 h 152400"/>
                <a:gd name="connsiteX18" fmla="*/ 190500 w 609600"/>
                <a:gd name="connsiteY18" fmla="*/ 95250 h 152400"/>
                <a:gd name="connsiteX19" fmla="*/ 285750 w 609600"/>
                <a:gd name="connsiteY19" fmla="*/ 95250 h 152400"/>
                <a:gd name="connsiteX20" fmla="*/ 266700 w 609600"/>
                <a:gd name="connsiteY20" fmla="*/ 76200 h 152400"/>
                <a:gd name="connsiteX21" fmla="*/ 285750 w 609600"/>
                <a:gd name="connsiteY21" fmla="*/ 57150 h 152400"/>
                <a:gd name="connsiteX22" fmla="*/ 304800 w 609600"/>
                <a:gd name="connsiteY22" fmla="*/ 76200 h 152400"/>
                <a:gd name="connsiteX23" fmla="*/ 285750 w 609600"/>
                <a:gd name="connsiteY23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9600" h="152400">
                  <a:moveTo>
                    <a:pt x="575501" y="0"/>
                  </a:moveTo>
                  <a:lnTo>
                    <a:pt x="34100" y="0"/>
                  </a:lnTo>
                  <a:cubicBezTo>
                    <a:pt x="15267" y="0"/>
                    <a:pt x="0" y="15267"/>
                    <a:pt x="0" y="34100"/>
                  </a:cubicBezTo>
                  <a:lnTo>
                    <a:pt x="0" y="118300"/>
                  </a:lnTo>
                  <a:cubicBezTo>
                    <a:pt x="0" y="137133"/>
                    <a:pt x="15267" y="152400"/>
                    <a:pt x="34100" y="152400"/>
                  </a:cubicBezTo>
                  <a:lnTo>
                    <a:pt x="575501" y="152400"/>
                  </a:lnTo>
                  <a:cubicBezTo>
                    <a:pt x="594333" y="152400"/>
                    <a:pt x="609600" y="137133"/>
                    <a:pt x="609600" y="118300"/>
                  </a:cubicBezTo>
                  <a:lnTo>
                    <a:pt x="609600" y="34100"/>
                  </a:lnTo>
                  <a:cubicBezTo>
                    <a:pt x="609600" y="15267"/>
                    <a:pt x="594333" y="0"/>
                    <a:pt x="575501" y="0"/>
                  </a:cubicBezTo>
                  <a:close/>
                  <a:moveTo>
                    <a:pt x="95250" y="95250"/>
                  </a:moveTo>
                  <a:cubicBezTo>
                    <a:pt x="84729" y="95250"/>
                    <a:pt x="76200" y="86721"/>
                    <a:pt x="76200" y="76200"/>
                  </a:cubicBezTo>
                  <a:cubicBezTo>
                    <a:pt x="76200" y="65679"/>
                    <a:pt x="84729" y="57150"/>
                    <a:pt x="95250" y="57150"/>
                  </a:cubicBezTo>
                  <a:cubicBezTo>
                    <a:pt x="105771" y="57150"/>
                    <a:pt x="114300" y="65679"/>
                    <a:pt x="114300" y="76200"/>
                  </a:cubicBezTo>
                  <a:cubicBezTo>
                    <a:pt x="114300" y="86721"/>
                    <a:pt x="105771" y="95250"/>
                    <a:pt x="95250" y="95250"/>
                  </a:cubicBezTo>
                  <a:close/>
                  <a:moveTo>
                    <a:pt x="190500" y="95250"/>
                  </a:moveTo>
                  <a:cubicBezTo>
                    <a:pt x="179979" y="95250"/>
                    <a:pt x="171450" y="86721"/>
                    <a:pt x="171450" y="76200"/>
                  </a:cubicBezTo>
                  <a:cubicBezTo>
                    <a:pt x="171450" y="65679"/>
                    <a:pt x="179979" y="57150"/>
                    <a:pt x="190500" y="57150"/>
                  </a:cubicBezTo>
                  <a:cubicBezTo>
                    <a:pt x="201021" y="57150"/>
                    <a:pt x="209550" y="65679"/>
                    <a:pt x="209550" y="76200"/>
                  </a:cubicBezTo>
                  <a:cubicBezTo>
                    <a:pt x="209550" y="86721"/>
                    <a:pt x="201021" y="95250"/>
                    <a:pt x="190500" y="95250"/>
                  </a:cubicBezTo>
                  <a:close/>
                  <a:moveTo>
                    <a:pt x="285750" y="95250"/>
                  </a:moveTo>
                  <a:cubicBezTo>
                    <a:pt x="275229" y="95250"/>
                    <a:pt x="266700" y="86721"/>
                    <a:pt x="266700" y="76200"/>
                  </a:cubicBezTo>
                  <a:cubicBezTo>
                    <a:pt x="266700" y="65679"/>
                    <a:pt x="275229" y="57150"/>
                    <a:pt x="285750" y="57150"/>
                  </a:cubicBezTo>
                  <a:cubicBezTo>
                    <a:pt x="296271" y="57150"/>
                    <a:pt x="304800" y="65679"/>
                    <a:pt x="304800" y="76200"/>
                  </a:cubicBezTo>
                  <a:cubicBezTo>
                    <a:pt x="304800" y="86721"/>
                    <a:pt x="296271" y="95250"/>
                    <a:pt x="285750" y="952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88" name="图形 60" descr="服务器 纯色填充">
              <a:extLst>
                <a:ext uri="{FF2B5EF4-FFF2-40B4-BE49-F238E27FC236}">
                  <a16:creationId xmlns:a16="http://schemas.microsoft.com/office/drawing/2014/main" id="{22612F6E-C675-4E3B-94F2-831D9DEEBECE}"/>
                </a:ext>
              </a:extLst>
            </p:cNvPr>
            <p:cNvSpPr/>
            <p:nvPr/>
          </p:nvSpPr>
          <p:spPr>
            <a:xfrm>
              <a:off x="2682240" y="5461635"/>
              <a:ext cx="609600" cy="152400"/>
            </a:xfrm>
            <a:custGeom>
              <a:avLst/>
              <a:gdLst>
                <a:gd name="connsiteX0" fmla="*/ 575501 w 609600"/>
                <a:gd name="connsiteY0" fmla="*/ 0 h 152400"/>
                <a:gd name="connsiteX1" fmla="*/ 34100 w 609600"/>
                <a:gd name="connsiteY1" fmla="*/ 0 h 152400"/>
                <a:gd name="connsiteX2" fmla="*/ 0 w 609600"/>
                <a:gd name="connsiteY2" fmla="*/ 34100 h 152400"/>
                <a:gd name="connsiteX3" fmla="*/ 0 w 609600"/>
                <a:gd name="connsiteY3" fmla="*/ 118300 h 152400"/>
                <a:gd name="connsiteX4" fmla="*/ 34100 w 609600"/>
                <a:gd name="connsiteY4" fmla="*/ 152400 h 152400"/>
                <a:gd name="connsiteX5" fmla="*/ 575501 w 609600"/>
                <a:gd name="connsiteY5" fmla="*/ 152400 h 152400"/>
                <a:gd name="connsiteX6" fmla="*/ 609600 w 609600"/>
                <a:gd name="connsiteY6" fmla="*/ 118300 h 152400"/>
                <a:gd name="connsiteX7" fmla="*/ 609600 w 609600"/>
                <a:gd name="connsiteY7" fmla="*/ 34100 h 152400"/>
                <a:gd name="connsiteX8" fmla="*/ 575501 w 609600"/>
                <a:gd name="connsiteY8" fmla="*/ 0 h 152400"/>
                <a:gd name="connsiteX9" fmla="*/ 95250 w 609600"/>
                <a:gd name="connsiteY9" fmla="*/ 95250 h 152400"/>
                <a:gd name="connsiteX10" fmla="*/ 76200 w 609600"/>
                <a:gd name="connsiteY10" fmla="*/ 76200 h 152400"/>
                <a:gd name="connsiteX11" fmla="*/ 95250 w 609600"/>
                <a:gd name="connsiteY11" fmla="*/ 57150 h 152400"/>
                <a:gd name="connsiteX12" fmla="*/ 114300 w 609600"/>
                <a:gd name="connsiteY12" fmla="*/ 76200 h 152400"/>
                <a:gd name="connsiteX13" fmla="*/ 95250 w 609600"/>
                <a:gd name="connsiteY13" fmla="*/ 95250 h 152400"/>
                <a:gd name="connsiteX14" fmla="*/ 190500 w 609600"/>
                <a:gd name="connsiteY14" fmla="*/ 95250 h 152400"/>
                <a:gd name="connsiteX15" fmla="*/ 171450 w 609600"/>
                <a:gd name="connsiteY15" fmla="*/ 76200 h 152400"/>
                <a:gd name="connsiteX16" fmla="*/ 190500 w 609600"/>
                <a:gd name="connsiteY16" fmla="*/ 57150 h 152400"/>
                <a:gd name="connsiteX17" fmla="*/ 209550 w 609600"/>
                <a:gd name="connsiteY17" fmla="*/ 76200 h 152400"/>
                <a:gd name="connsiteX18" fmla="*/ 190500 w 609600"/>
                <a:gd name="connsiteY18" fmla="*/ 95250 h 152400"/>
                <a:gd name="connsiteX19" fmla="*/ 285750 w 609600"/>
                <a:gd name="connsiteY19" fmla="*/ 95250 h 152400"/>
                <a:gd name="connsiteX20" fmla="*/ 266700 w 609600"/>
                <a:gd name="connsiteY20" fmla="*/ 76200 h 152400"/>
                <a:gd name="connsiteX21" fmla="*/ 285750 w 609600"/>
                <a:gd name="connsiteY21" fmla="*/ 57150 h 152400"/>
                <a:gd name="connsiteX22" fmla="*/ 304800 w 609600"/>
                <a:gd name="connsiteY22" fmla="*/ 76200 h 152400"/>
                <a:gd name="connsiteX23" fmla="*/ 285750 w 609600"/>
                <a:gd name="connsiteY23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9600" h="152400">
                  <a:moveTo>
                    <a:pt x="575501" y="0"/>
                  </a:moveTo>
                  <a:lnTo>
                    <a:pt x="34100" y="0"/>
                  </a:lnTo>
                  <a:cubicBezTo>
                    <a:pt x="15267" y="0"/>
                    <a:pt x="0" y="15267"/>
                    <a:pt x="0" y="34100"/>
                  </a:cubicBezTo>
                  <a:lnTo>
                    <a:pt x="0" y="118300"/>
                  </a:lnTo>
                  <a:cubicBezTo>
                    <a:pt x="0" y="137133"/>
                    <a:pt x="15267" y="152400"/>
                    <a:pt x="34100" y="152400"/>
                  </a:cubicBezTo>
                  <a:lnTo>
                    <a:pt x="575501" y="152400"/>
                  </a:lnTo>
                  <a:cubicBezTo>
                    <a:pt x="594333" y="152400"/>
                    <a:pt x="609600" y="137133"/>
                    <a:pt x="609600" y="118300"/>
                  </a:cubicBezTo>
                  <a:lnTo>
                    <a:pt x="609600" y="34100"/>
                  </a:lnTo>
                  <a:cubicBezTo>
                    <a:pt x="609600" y="15267"/>
                    <a:pt x="594333" y="0"/>
                    <a:pt x="575501" y="0"/>
                  </a:cubicBezTo>
                  <a:close/>
                  <a:moveTo>
                    <a:pt x="95250" y="95250"/>
                  </a:moveTo>
                  <a:cubicBezTo>
                    <a:pt x="84729" y="95250"/>
                    <a:pt x="76200" y="86721"/>
                    <a:pt x="76200" y="76200"/>
                  </a:cubicBezTo>
                  <a:cubicBezTo>
                    <a:pt x="76200" y="65679"/>
                    <a:pt x="84729" y="57150"/>
                    <a:pt x="95250" y="57150"/>
                  </a:cubicBezTo>
                  <a:cubicBezTo>
                    <a:pt x="105771" y="57150"/>
                    <a:pt x="114300" y="65679"/>
                    <a:pt x="114300" y="76200"/>
                  </a:cubicBezTo>
                  <a:cubicBezTo>
                    <a:pt x="114300" y="86721"/>
                    <a:pt x="105771" y="95250"/>
                    <a:pt x="95250" y="95250"/>
                  </a:cubicBezTo>
                  <a:close/>
                  <a:moveTo>
                    <a:pt x="190500" y="95250"/>
                  </a:moveTo>
                  <a:cubicBezTo>
                    <a:pt x="179979" y="95250"/>
                    <a:pt x="171450" y="86721"/>
                    <a:pt x="171450" y="76200"/>
                  </a:cubicBezTo>
                  <a:cubicBezTo>
                    <a:pt x="171450" y="65679"/>
                    <a:pt x="179979" y="57150"/>
                    <a:pt x="190500" y="57150"/>
                  </a:cubicBezTo>
                  <a:cubicBezTo>
                    <a:pt x="201021" y="57150"/>
                    <a:pt x="209550" y="65679"/>
                    <a:pt x="209550" y="76200"/>
                  </a:cubicBezTo>
                  <a:cubicBezTo>
                    <a:pt x="209550" y="86721"/>
                    <a:pt x="201021" y="95250"/>
                    <a:pt x="190500" y="95250"/>
                  </a:cubicBezTo>
                  <a:close/>
                  <a:moveTo>
                    <a:pt x="285750" y="95250"/>
                  </a:moveTo>
                  <a:cubicBezTo>
                    <a:pt x="275229" y="95250"/>
                    <a:pt x="266700" y="86721"/>
                    <a:pt x="266700" y="76200"/>
                  </a:cubicBezTo>
                  <a:cubicBezTo>
                    <a:pt x="266700" y="65679"/>
                    <a:pt x="275229" y="57150"/>
                    <a:pt x="285750" y="57150"/>
                  </a:cubicBezTo>
                  <a:cubicBezTo>
                    <a:pt x="296271" y="57150"/>
                    <a:pt x="304800" y="65679"/>
                    <a:pt x="304800" y="76200"/>
                  </a:cubicBezTo>
                  <a:cubicBezTo>
                    <a:pt x="304800" y="86721"/>
                    <a:pt x="296271" y="95250"/>
                    <a:pt x="285750" y="952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89" name="图形 60" descr="服务器 纯色填充">
              <a:extLst>
                <a:ext uri="{FF2B5EF4-FFF2-40B4-BE49-F238E27FC236}">
                  <a16:creationId xmlns:a16="http://schemas.microsoft.com/office/drawing/2014/main" id="{37070D7E-5A8C-416D-BA7B-D116B1317253}"/>
                </a:ext>
              </a:extLst>
            </p:cNvPr>
            <p:cNvSpPr/>
            <p:nvPr/>
          </p:nvSpPr>
          <p:spPr>
            <a:xfrm>
              <a:off x="2682240" y="5271135"/>
              <a:ext cx="609600" cy="152400"/>
            </a:xfrm>
            <a:custGeom>
              <a:avLst/>
              <a:gdLst>
                <a:gd name="connsiteX0" fmla="*/ 575501 w 609600"/>
                <a:gd name="connsiteY0" fmla="*/ 0 h 152400"/>
                <a:gd name="connsiteX1" fmla="*/ 34100 w 609600"/>
                <a:gd name="connsiteY1" fmla="*/ 0 h 152400"/>
                <a:gd name="connsiteX2" fmla="*/ 0 w 609600"/>
                <a:gd name="connsiteY2" fmla="*/ 34100 h 152400"/>
                <a:gd name="connsiteX3" fmla="*/ 0 w 609600"/>
                <a:gd name="connsiteY3" fmla="*/ 118301 h 152400"/>
                <a:gd name="connsiteX4" fmla="*/ 34100 w 609600"/>
                <a:gd name="connsiteY4" fmla="*/ 152400 h 152400"/>
                <a:gd name="connsiteX5" fmla="*/ 575501 w 609600"/>
                <a:gd name="connsiteY5" fmla="*/ 152400 h 152400"/>
                <a:gd name="connsiteX6" fmla="*/ 609600 w 609600"/>
                <a:gd name="connsiteY6" fmla="*/ 118301 h 152400"/>
                <a:gd name="connsiteX7" fmla="*/ 609600 w 609600"/>
                <a:gd name="connsiteY7" fmla="*/ 34100 h 152400"/>
                <a:gd name="connsiteX8" fmla="*/ 575501 w 609600"/>
                <a:gd name="connsiteY8" fmla="*/ 0 h 152400"/>
                <a:gd name="connsiteX9" fmla="*/ 95250 w 609600"/>
                <a:gd name="connsiteY9" fmla="*/ 95250 h 152400"/>
                <a:gd name="connsiteX10" fmla="*/ 76200 w 609600"/>
                <a:gd name="connsiteY10" fmla="*/ 76200 h 152400"/>
                <a:gd name="connsiteX11" fmla="*/ 95250 w 609600"/>
                <a:gd name="connsiteY11" fmla="*/ 57150 h 152400"/>
                <a:gd name="connsiteX12" fmla="*/ 114300 w 609600"/>
                <a:gd name="connsiteY12" fmla="*/ 76200 h 152400"/>
                <a:gd name="connsiteX13" fmla="*/ 95250 w 609600"/>
                <a:gd name="connsiteY13" fmla="*/ 95250 h 152400"/>
                <a:gd name="connsiteX14" fmla="*/ 190500 w 609600"/>
                <a:gd name="connsiteY14" fmla="*/ 95250 h 152400"/>
                <a:gd name="connsiteX15" fmla="*/ 171450 w 609600"/>
                <a:gd name="connsiteY15" fmla="*/ 76200 h 152400"/>
                <a:gd name="connsiteX16" fmla="*/ 190500 w 609600"/>
                <a:gd name="connsiteY16" fmla="*/ 57150 h 152400"/>
                <a:gd name="connsiteX17" fmla="*/ 209550 w 609600"/>
                <a:gd name="connsiteY17" fmla="*/ 76200 h 152400"/>
                <a:gd name="connsiteX18" fmla="*/ 190500 w 609600"/>
                <a:gd name="connsiteY18" fmla="*/ 95250 h 152400"/>
                <a:gd name="connsiteX19" fmla="*/ 285750 w 609600"/>
                <a:gd name="connsiteY19" fmla="*/ 95250 h 152400"/>
                <a:gd name="connsiteX20" fmla="*/ 266700 w 609600"/>
                <a:gd name="connsiteY20" fmla="*/ 76200 h 152400"/>
                <a:gd name="connsiteX21" fmla="*/ 285750 w 609600"/>
                <a:gd name="connsiteY21" fmla="*/ 57150 h 152400"/>
                <a:gd name="connsiteX22" fmla="*/ 304800 w 609600"/>
                <a:gd name="connsiteY22" fmla="*/ 76200 h 152400"/>
                <a:gd name="connsiteX23" fmla="*/ 285750 w 609600"/>
                <a:gd name="connsiteY23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9600" h="152400">
                  <a:moveTo>
                    <a:pt x="575501" y="0"/>
                  </a:moveTo>
                  <a:lnTo>
                    <a:pt x="34100" y="0"/>
                  </a:lnTo>
                  <a:cubicBezTo>
                    <a:pt x="15267" y="0"/>
                    <a:pt x="0" y="15267"/>
                    <a:pt x="0" y="34100"/>
                  </a:cubicBezTo>
                  <a:lnTo>
                    <a:pt x="0" y="118301"/>
                  </a:lnTo>
                  <a:cubicBezTo>
                    <a:pt x="0" y="137133"/>
                    <a:pt x="15267" y="152400"/>
                    <a:pt x="34100" y="152400"/>
                  </a:cubicBezTo>
                  <a:lnTo>
                    <a:pt x="575501" y="152400"/>
                  </a:lnTo>
                  <a:cubicBezTo>
                    <a:pt x="594333" y="152400"/>
                    <a:pt x="609600" y="137133"/>
                    <a:pt x="609600" y="118301"/>
                  </a:cubicBezTo>
                  <a:lnTo>
                    <a:pt x="609600" y="34100"/>
                  </a:lnTo>
                  <a:cubicBezTo>
                    <a:pt x="609600" y="15267"/>
                    <a:pt x="594333" y="0"/>
                    <a:pt x="575501" y="0"/>
                  </a:cubicBezTo>
                  <a:close/>
                  <a:moveTo>
                    <a:pt x="95250" y="95250"/>
                  </a:moveTo>
                  <a:cubicBezTo>
                    <a:pt x="84729" y="95250"/>
                    <a:pt x="76200" y="86721"/>
                    <a:pt x="76200" y="76200"/>
                  </a:cubicBezTo>
                  <a:cubicBezTo>
                    <a:pt x="76200" y="65679"/>
                    <a:pt x="84729" y="57150"/>
                    <a:pt x="95250" y="57150"/>
                  </a:cubicBezTo>
                  <a:cubicBezTo>
                    <a:pt x="105771" y="57150"/>
                    <a:pt x="114300" y="65679"/>
                    <a:pt x="114300" y="76200"/>
                  </a:cubicBezTo>
                  <a:cubicBezTo>
                    <a:pt x="114300" y="86721"/>
                    <a:pt x="105771" y="95250"/>
                    <a:pt x="95250" y="95250"/>
                  </a:cubicBezTo>
                  <a:close/>
                  <a:moveTo>
                    <a:pt x="190500" y="95250"/>
                  </a:moveTo>
                  <a:cubicBezTo>
                    <a:pt x="179979" y="95250"/>
                    <a:pt x="171450" y="86721"/>
                    <a:pt x="171450" y="76200"/>
                  </a:cubicBezTo>
                  <a:cubicBezTo>
                    <a:pt x="171450" y="65679"/>
                    <a:pt x="179979" y="57150"/>
                    <a:pt x="190500" y="57150"/>
                  </a:cubicBezTo>
                  <a:cubicBezTo>
                    <a:pt x="201021" y="57150"/>
                    <a:pt x="209550" y="65679"/>
                    <a:pt x="209550" y="76200"/>
                  </a:cubicBezTo>
                  <a:cubicBezTo>
                    <a:pt x="209550" y="86721"/>
                    <a:pt x="201021" y="95250"/>
                    <a:pt x="190500" y="95250"/>
                  </a:cubicBezTo>
                  <a:close/>
                  <a:moveTo>
                    <a:pt x="285750" y="95250"/>
                  </a:moveTo>
                  <a:cubicBezTo>
                    <a:pt x="275229" y="95250"/>
                    <a:pt x="266700" y="86721"/>
                    <a:pt x="266700" y="76200"/>
                  </a:cubicBezTo>
                  <a:cubicBezTo>
                    <a:pt x="266700" y="65679"/>
                    <a:pt x="275229" y="57150"/>
                    <a:pt x="285750" y="57150"/>
                  </a:cubicBezTo>
                  <a:cubicBezTo>
                    <a:pt x="296271" y="57150"/>
                    <a:pt x="304800" y="65679"/>
                    <a:pt x="304800" y="76200"/>
                  </a:cubicBezTo>
                  <a:cubicBezTo>
                    <a:pt x="304800" y="86721"/>
                    <a:pt x="296271" y="95250"/>
                    <a:pt x="285750" y="952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88711B97-13BC-4D79-9559-D4295847BCF7}"/>
              </a:ext>
            </a:extLst>
          </p:cNvPr>
          <p:cNvGrpSpPr/>
          <p:nvPr/>
        </p:nvGrpSpPr>
        <p:grpSpPr>
          <a:xfrm>
            <a:off x="4122420" y="5271135"/>
            <a:ext cx="838200" cy="704850"/>
            <a:chOff x="4122420" y="5271135"/>
            <a:chExt cx="838200" cy="704850"/>
          </a:xfrm>
          <a:solidFill>
            <a:srgbClr val="FFFFFF"/>
          </a:solidFill>
        </p:grpSpPr>
        <p:sp>
          <p:nvSpPr>
            <p:cNvPr id="191" name="图形 62" descr="碎纸机 纯色填充">
              <a:extLst>
                <a:ext uri="{FF2B5EF4-FFF2-40B4-BE49-F238E27FC236}">
                  <a16:creationId xmlns:a16="http://schemas.microsoft.com/office/drawing/2014/main" id="{F7B64713-A778-4696-BDA2-3C0040F480EB}"/>
                </a:ext>
              </a:extLst>
            </p:cNvPr>
            <p:cNvSpPr/>
            <p:nvPr/>
          </p:nvSpPr>
          <p:spPr>
            <a:xfrm>
              <a:off x="4370070" y="5833110"/>
              <a:ext cx="38100" cy="142875"/>
            </a:xfrm>
            <a:custGeom>
              <a:avLst/>
              <a:gdLst>
                <a:gd name="connsiteX0" fmla="*/ 0 w 38100"/>
                <a:gd name="connsiteY0" fmla="*/ 0 h 142875"/>
                <a:gd name="connsiteX1" fmla="*/ 38100 w 38100"/>
                <a:gd name="connsiteY1" fmla="*/ 0 h 142875"/>
                <a:gd name="connsiteX2" fmla="*/ 38100 w 38100"/>
                <a:gd name="connsiteY2" fmla="*/ 142875 h 142875"/>
                <a:gd name="connsiteX3" fmla="*/ 0 w 3810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42875">
                  <a:moveTo>
                    <a:pt x="0" y="0"/>
                  </a:moveTo>
                  <a:lnTo>
                    <a:pt x="38100" y="0"/>
                  </a:lnTo>
                  <a:lnTo>
                    <a:pt x="3810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92" name="图形 62" descr="碎纸机 纯色填充">
              <a:extLst>
                <a:ext uri="{FF2B5EF4-FFF2-40B4-BE49-F238E27FC236}">
                  <a16:creationId xmlns:a16="http://schemas.microsoft.com/office/drawing/2014/main" id="{680102C4-7B84-40AC-8F06-C0FC49790A98}"/>
                </a:ext>
              </a:extLst>
            </p:cNvPr>
            <p:cNvSpPr/>
            <p:nvPr/>
          </p:nvSpPr>
          <p:spPr>
            <a:xfrm>
              <a:off x="4674870" y="5833110"/>
              <a:ext cx="38100" cy="142875"/>
            </a:xfrm>
            <a:custGeom>
              <a:avLst/>
              <a:gdLst>
                <a:gd name="connsiteX0" fmla="*/ 0 w 38100"/>
                <a:gd name="connsiteY0" fmla="*/ 0 h 142875"/>
                <a:gd name="connsiteX1" fmla="*/ 38100 w 38100"/>
                <a:gd name="connsiteY1" fmla="*/ 0 h 142875"/>
                <a:gd name="connsiteX2" fmla="*/ 38100 w 38100"/>
                <a:gd name="connsiteY2" fmla="*/ 142875 h 142875"/>
                <a:gd name="connsiteX3" fmla="*/ 0 w 3810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42875">
                  <a:moveTo>
                    <a:pt x="0" y="0"/>
                  </a:moveTo>
                  <a:lnTo>
                    <a:pt x="38100" y="0"/>
                  </a:lnTo>
                  <a:lnTo>
                    <a:pt x="3810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93" name="图形 62" descr="碎纸机 纯色填充">
              <a:extLst>
                <a:ext uri="{FF2B5EF4-FFF2-40B4-BE49-F238E27FC236}">
                  <a16:creationId xmlns:a16="http://schemas.microsoft.com/office/drawing/2014/main" id="{7D6E482B-AFB9-4DC5-AA89-E14D9CB8E169}"/>
                </a:ext>
              </a:extLst>
            </p:cNvPr>
            <p:cNvSpPr/>
            <p:nvPr/>
          </p:nvSpPr>
          <p:spPr>
            <a:xfrm>
              <a:off x="4522470" y="5833110"/>
              <a:ext cx="38100" cy="142875"/>
            </a:xfrm>
            <a:custGeom>
              <a:avLst/>
              <a:gdLst>
                <a:gd name="connsiteX0" fmla="*/ 0 w 38100"/>
                <a:gd name="connsiteY0" fmla="*/ 0 h 142875"/>
                <a:gd name="connsiteX1" fmla="*/ 38100 w 38100"/>
                <a:gd name="connsiteY1" fmla="*/ 0 h 142875"/>
                <a:gd name="connsiteX2" fmla="*/ 38100 w 38100"/>
                <a:gd name="connsiteY2" fmla="*/ 142875 h 142875"/>
                <a:gd name="connsiteX3" fmla="*/ 0 w 3810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42875">
                  <a:moveTo>
                    <a:pt x="0" y="0"/>
                  </a:moveTo>
                  <a:lnTo>
                    <a:pt x="38100" y="0"/>
                  </a:lnTo>
                  <a:lnTo>
                    <a:pt x="3810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94" name="图形 62" descr="碎纸机 纯色填充">
              <a:extLst>
                <a:ext uri="{FF2B5EF4-FFF2-40B4-BE49-F238E27FC236}">
                  <a16:creationId xmlns:a16="http://schemas.microsoft.com/office/drawing/2014/main" id="{4D49EA40-41C7-49A3-B7EF-4AE343CAED02}"/>
                </a:ext>
              </a:extLst>
            </p:cNvPr>
            <p:cNvSpPr/>
            <p:nvPr/>
          </p:nvSpPr>
          <p:spPr>
            <a:xfrm>
              <a:off x="4446270" y="5833110"/>
              <a:ext cx="38100" cy="142875"/>
            </a:xfrm>
            <a:custGeom>
              <a:avLst/>
              <a:gdLst>
                <a:gd name="connsiteX0" fmla="*/ 0 w 38100"/>
                <a:gd name="connsiteY0" fmla="*/ 0 h 142875"/>
                <a:gd name="connsiteX1" fmla="*/ 38100 w 38100"/>
                <a:gd name="connsiteY1" fmla="*/ 0 h 142875"/>
                <a:gd name="connsiteX2" fmla="*/ 38100 w 38100"/>
                <a:gd name="connsiteY2" fmla="*/ 142875 h 142875"/>
                <a:gd name="connsiteX3" fmla="*/ 0 w 3810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42875">
                  <a:moveTo>
                    <a:pt x="0" y="0"/>
                  </a:moveTo>
                  <a:lnTo>
                    <a:pt x="38100" y="0"/>
                  </a:lnTo>
                  <a:lnTo>
                    <a:pt x="3810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95" name="图形 62" descr="碎纸机 纯色填充">
              <a:extLst>
                <a:ext uri="{FF2B5EF4-FFF2-40B4-BE49-F238E27FC236}">
                  <a16:creationId xmlns:a16="http://schemas.microsoft.com/office/drawing/2014/main" id="{A264A91B-233E-446C-B01A-81B17DAB7689}"/>
                </a:ext>
              </a:extLst>
            </p:cNvPr>
            <p:cNvSpPr/>
            <p:nvPr/>
          </p:nvSpPr>
          <p:spPr>
            <a:xfrm>
              <a:off x="4598670" y="5833110"/>
              <a:ext cx="38100" cy="142875"/>
            </a:xfrm>
            <a:custGeom>
              <a:avLst/>
              <a:gdLst>
                <a:gd name="connsiteX0" fmla="*/ 0 w 38100"/>
                <a:gd name="connsiteY0" fmla="*/ 0 h 142875"/>
                <a:gd name="connsiteX1" fmla="*/ 38100 w 38100"/>
                <a:gd name="connsiteY1" fmla="*/ 0 h 142875"/>
                <a:gd name="connsiteX2" fmla="*/ 38100 w 38100"/>
                <a:gd name="connsiteY2" fmla="*/ 142875 h 142875"/>
                <a:gd name="connsiteX3" fmla="*/ 0 w 38100"/>
                <a:gd name="connsiteY3" fmla="*/ 14287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42875">
                  <a:moveTo>
                    <a:pt x="0" y="0"/>
                  </a:moveTo>
                  <a:lnTo>
                    <a:pt x="38100" y="0"/>
                  </a:lnTo>
                  <a:lnTo>
                    <a:pt x="38100" y="142875"/>
                  </a:lnTo>
                  <a:lnTo>
                    <a:pt x="0" y="1428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96" name="图形 62" descr="碎纸机 纯色填充">
              <a:extLst>
                <a:ext uri="{FF2B5EF4-FFF2-40B4-BE49-F238E27FC236}">
                  <a16:creationId xmlns:a16="http://schemas.microsoft.com/office/drawing/2014/main" id="{10F09BAA-092A-4F0F-885A-F04BC70B6629}"/>
                </a:ext>
              </a:extLst>
            </p:cNvPr>
            <p:cNvSpPr/>
            <p:nvPr/>
          </p:nvSpPr>
          <p:spPr>
            <a:xfrm>
              <a:off x="4408170" y="5490210"/>
              <a:ext cx="266700" cy="38100"/>
            </a:xfrm>
            <a:custGeom>
              <a:avLst/>
              <a:gdLst>
                <a:gd name="connsiteX0" fmla="*/ 0 w 266700"/>
                <a:gd name="connsiteY0" fmla="*/ 0 h 38100"/>
                <a:gd name="connsiteX1" fmla="*/ 266700 w 266700"/>
                <a:gd name="connsiteY1" fmla="*/ 0 h 38100"/>
                <a:gd name="connsiteX2" fmla="*/ 266700 w 266700"/>
                <a:gd name="connsiteY2" fmla="*/ 38100 h 38100"/>
                <a:gd name="connsiteX3" fmla="*/ 0 w 2667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38100">
                  <a:moveTo>
                    <a:pt x="0" y="0"/>
                  </a:moveTo>
                  <a:lnTo>
                    <a:pt x="266700" y="0"/>
                  </a:lnTo>
                  <a:lnTo>
                    <a:pt x="26670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97" name="图形 62" descr="碎纸机 纯色填充">
              <a:extLst>
                <a:ext uri="{FF2B5EF4-FFF2-40B4-BE49-F238E27FC236}">
                  <a16:creationId xmlns:a16="http://schemas.microsoft.com/office/drawing/2014/main" id="{D458CFDE-50C2-4B7D-B3AD-C5B6373BA96A}"/>
                </a:ext>
              </a:extLst>
            </p:cNvPr>
            <p:cNvSpPr/>
            <p:nvPr/>
          </p:nvSpPr>
          <p:spPr>
            <a:xfrm>
              <a:off x="4408170" y="5414010"/>
              <a:ext cx="133350" cy="38100"/>
            </a:xfrm>
            <a:custGeom>
              <a:avLst/>
              <a:gdLst>
                <a:gd name="connsiteX0" fmla="*/ 0 w 133350"/>
                <a:gd name="connsiteY0" fmla="*/ 0 h 38100"/>
                <a:gd name="connsiteX1" fmla="*/ 133350 w 133350"/>
                <a:gd name="connsiteY1" fmla="*/ 0 h 38100"/>
                <a:gd name="connsiteX2" fmla="*/ 133350 w 133350"/>
                <a:gd name="connsiteY2" fmla="*/ 38100 h 38100"/>
                <a:gd name="connsiteX3" fmla="*/ 0 w 1333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38100">
                  <a:moveTo>
                    <a:pt x="0" y="0"/>
                  </a:moveTo>
                  <a:lnTo>
                    <a:pt x="133350" y="0"/>
                  </a:lnTo>
                  <a:lnTo>
                    <a:pt x="1333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98" name="图形 62" descr="碎纸机 纯色填充">
              <a:extLst>
                <a:ext uri="{FF2B5EF4-FFF2-40B4-BE49-F238E27FC236}">
                  <a16:creationId xmlns:a16="http://schemas.microsoft.com/office/drawing/2014/main" id="{433A8AD1-F3F5-4CF8-A990-9FE5091F1EE2}"/>
                </a:ext>
              </a:extLst>
            </p:cNvPr>
            <p:cNvSpPr/>
            <p:nvPr/>
          </p:nvSpPr>
          <p:spPr>
            <a:xfrm>
              <a:off x="4408170" y="5566410"/>
              <a:ext cx="266700" cy="38100"/>
            </a:xfrm>
            <a:custGeom>
              <a:avLst/>
              <a:gdLst>
                <a:gd name="connsiteX0" fmla="*/ 0 w 266700"/>
                <a:gd name="connsiteY0" fmla="*/ 0 h 38100"/>
                <a:gd name="connsiteX1" fmla="*/ 266700 w 266700"/>
                <a:gd name="connsiteY1" fmla="*/ 0 h 38100"/>
                <a:gd name="connsiteX2" fmla="*/ 266700 w 266700"/>
                <a:gd name="connsiteY2" fmla="*/ 38100 h 38100"/>
                <a:gd name="connsiteX3" fmla="*/ 0 w 26670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38100">
                  <a:moveTo>
                    <a:pt x="0" y="0"/>
                  </a:moveTo>
                  <a:lnTo>
                    <a:pt x="266700" y="0"/>
                  </a:lnTo>
                  <a:lnTo>
                    <a:pt x="26670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199" name="图形 62" descr="碎纸机 纯色填充">
              <a:extLst>
                <a:ext uri="{FF2B5EF4-FFF2-40B4-BE49-F238E27FC236}">
                  <a16:creationId xmlns:a16="http://schemas.microsoft.com/office/drawing/2014/main" id="{6E3F8FCB-4D87-4E64-A014-3CAAFAFEF621}"/>
                </a:ext>
              </a:extLst>
            </p:cNvPr>
            <p:cNvSpPr/>
            <p:nvPr/>
          </p:nvSpPr>
          <p:spPr>
            <a:xfrm>
              <a:off x="4122420" y="5271135"/>
              <a:ext cx="838200" cy="523875"/>
            </a:xfrm>
            <a:custGeom>
              <a:avLst/>
              <a:gdLst>
                <a:gd name="connsiteX0" fmla="*/ 800100 w 838200"/>
                <a:gd name="connsiteY0" fmla="*/ 285750 h 523875"/>
                <a:gd name="connsiteX1" fmla="*/ 647700 w 838200"/>
                <a:gd name="connsiteY1" fmla="*/ 285750 h 523875"/>
                <a:gd name="connsiteX2" fmla="*/ 647700 w 838200"/>
                <a:gd name="connsiteY2" fmla="*/ 125730 h 523875"/>
                <a:gd name="connsiteX3" fmla="*/ 532448 w 838200"/>
                <a:gd name="connsiteY3" fmla="*/ 0 h 523875"/>
                <a:gd name="connsiteX4" fmla="*/ 190500 w 838200"/>
                <a:gd name="connsiteY4" fmla="*/ 0 h 523875"/>
                <a:gd name="connsiteX5" fmla="*/ 190500 w 838200"/>
                <a:gd name="connsiteY5" fmla="*/ 285750 h 523875"/>
                <a:gd name="connsiteX6" fmla="*/ 38100 w 838200"/>
                <a:gd name="connsiteY6" fmla="*/ 285750 h 523875"/>
                <a:gd name="connsiteX7" fmla="*/ 0 w 838200"/>
                <a:gd name="connsiteY7" fmla="*/ 323850 h 523875"/>
                <a:gd name="connsiteX8" fmla="*/ 0 w 838200"/>
                <a:gd name="connsiteY8" fmla="*/ 485775 h 523875"/>
                <a:gd name="connsiteX9" fmla="*/ 38100 w 838200"/>
                <a:gd name="connsiteY9" fmla="*/ 523875 h 523875"/>
                <a:gd name="connsiteX10" fmla="*/ 800100 w 838200"/>
                <a:gd name="connsiteY10" fmla="*/ 523875 h 523875"/>
                <a:gd name="connsiteX11" fmla="*/ 838200 w 838200"/>
                <a:gd name="connsiteY11" fmla="*/ 485775 h 523875"/>
                <a:gd name="connsiteX12" fmla="*/ 838200 w 838200"/>
                <a:gd name="connsiteY12" fmla="*/ 323850 h 523875"/>
                <a:gd name="connsiteX13" fmla="*/ 800100 w 838200"/>
                <a:gd name="connsiteY13" fmla="*/ 285750 h 523875"/>
                <a:gd name="connsiteX14" fmla="*/ 95250 w 838200"/>
                <a:gd name="connsiteY14" fmla="*/ 419100 h 523875"/>
                <a:gd name="connsiteX15" fmla="*/ 57150 w 838200"/>
                <a:gd name="connsiteY15" fmla="*/ 381000 h 523875"/>
                <a:gd name="connsiteX16" fmla="*/ 95250 w 838200"/>
                <a:gd name="connsiteY16" fmla="*/ 342900 h 523875"/>
                <a:gd name="connsiteX17" fmla="*/ 133350 w 838200"/>
                <a:gd name="connsiteY17" fmla="*/ 381000 h 523875"/>
                <a:gd name="connsiteX18" fmla="*/ 95250 w 838200"/>
                <a:gd name="connsiteY18" fmla="*/ 419100 h 523875"/>
                <a:gd name="connsiteX19" fmla="*/ 573405 w 838200"/>
                <a:gd name="connsiteY19" fmla="*/ 123825 h 523875"/>
                <a:gd name="connsiteX20" fmla="*/ 514350 w 838200"/>
                <a:gd name="connsiteY20" fmla="*/ 123825 h 523875"/>
                <a:gd name="connsiteX21" fmla="*/ 514350 w 838200"/>
                <a:gd name="connsiteY21" fmla="*/ 59055 h 523875"/>
                <a:gd name="connsiteX22" fmla="*/ 573405 w 838200"/>
                <a:gd name="connsiteY22" fmla="*/ 123825 h 523875"/>
                <a:gd name="connsiteX23" fmla="*/ 590550 w 838200"/>
                <a:gd name="connsiteY23" fmla="*/ 371475 h 523875"/>
                <a:gd name="connsiteX24" fmla="*/ 247650 w 838200"/>
                <a:gd name="connsiteY24" fmla="*/ 371475 h 523875"/>
                <a:gd name="connsiteX25" fmla="*/ 247650 w 838200"/>
                <a:gd name="connsiteY25" fmla="*/ 57150 h 523875"/>
                <a:gd name="connsiteX26" fmla="*/ 457200 w 838200"/>
                <a:gd name="connsiteY26" fmla="*/ 57150 h 523875"/>
                <a:gd name="connsiteX27" fmla="*/ 457200 w 838200"/>
                <a:gd name="connsiteY27" fmla="*/ 180975 h 523875"/>
                <a:gd name="connsiteX28" fmla="*/ 590550 w 838200"/>
                <a:gd name="connsiteY28" fmla="*/ 180975 h 523875"/>
                <a:gd name="connsiteX29" fmla="*/ 590550 w 838200"/>
                <a:gd name="connsiteY29" fmla="*/ 3714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38200" h="523875">
                  <a:moveTo>
                    <a:pt x="800100" y="285750"/>
                  </a:moveTo>
                  <a:lnTo>
                    <a:pt x="647700" y="285750"/>
                  </a:lnTo>
                  <a:lnTo>
                    <a:pt x="647700" y="125730"/>
                  </a:lnTo>
                  <a:lnTo>
                    <a:pt x="532448" y="0"/>
                  </a:lnTo>
                  <a:lnTo>
                    <a:pt x="190500" y="0"/>
                  </a:lnTo>
                  <a:lnTo>
                    <a:pt x="190500" y="285750"/>
                  </a:lnTo>
                  <a:lnTo>
                    <a:pt x="38100" y="285750"/>
                  </a:lnTo>
                  <a:cubicBezTo>
                    <a:pt x="17145" y="285750"/>
                    <a:pt x="0" y="302895"/>
                    <a:pt x="0" y="323850"/>
                  </a:cubicBezTo>
                  <a:lnTo>
                    <a:pt x="0" y="485775"/>
                  </a:lnTo>
                  <a:cubicBezTo>
                    <a:pt x="0" y="506730"/>
                    <a:pt x="17145" y="523875"/>
                    <a:pt x="38100" y="523875"/>
                  </a:cubicBezTo>
                  <a:lnTo>
                    <a:pt x="800100" y="523875"/>
                  </a:lnTo>
                  <a:cubicBezTo>
                    <a:pt x="821055" y="523875"/>
                    <a:pt x="838200" y="506730"/>
                    <a:pt x="838200" y="485775"/>
                  </a:cubicBezTo>
                  <a:lnTo>
                    <a:pt x="838200" y="323850"/>
                  </a:lnTo>
                  <a:cubicBezTo>
                    <a:pt x="838200" y="302895"/>
                    <a:pt x="821055" y="285750"/>
                    <a:pt x="800100" y="285750"/>
                  </a:cubicBezTo>
                  <a:close/>
                  <a:moveTo>
                    <a:pt x="95250" y="419100"/>
                  </a:moveTo>
                  <a:cubicBezTo>
                    <a:pt x="74295" y="419100"/>
                    <a:pt x="57150" y="401955"/>
                    <a:pt x="57150" y="381000"/>
                  </a:cubicBezTo>
                  <a:cubicBezTo>
                    <a:pt x="57150" y="360045"/>
                    <a:pt x="74295" y="342900"/>
                    <a:pt x="95250" y="342900"/>
                  </a:cubicBezTo>
                  <a:cubicBezTo>
                    <a:pt x="116205" y="342900"/>
                    <a:pt x="133350" y="360045"/>
                    <a:pt x="133350" y="381000"/>
                  </a:cubicBezTo>
                  <a:cubicBezTo>
                    <a:pt x="133350" y="401955"/>
                    <a:pt x="116205" y="419100"/>
                    <a:pt x="95250" y="419100"/>
                  </a:cubicBezTo>
                  <a:close/>
                  <a:moveTo>
                    <a:pt x="573405" y="123825"/>
                  </a:moveTo>
                  <a:lnTo>
                    <a:pt x="514350" y="123825"/>
                  </a:lnTo>
                  <a:lnTo>
                    <a:pt x="514350" y="59055"/>
                  </a:lnTo>
                  <a:lnTo>
                    <a:pt x="573405" y="123825"/>
                  </a:lnTo>
                  <a:close/>
                  <a:moveTo>
                    <a:pt x="590550" y="371475"/>
                  </a:moveTo>
                  <a:lnTo>
                    <a:pt x="247650" y="371475"/>
                  </a:lnTo>
                  <a:lnTo>
                    <a:pt x="247650" y="57150"/>
                  </a:lnTo>
                  <a:lnTo>
                    <a:pt x="457200" y="57150"/>
                  </a:lnTo>
                  <a:lnTo>
                    <a:pt x="457200" y="180975"/>
                  </a:lnTo>
                  <a:lnTo>
                    <a:pt x="590550" y="180975"/>
                  </a:lnTo>
                  <a:lnTo>
                    <a:pt x="590550" y="37147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E25963D2-00FD-49B7-A637-A4D61E09433E}"/>
              </a:ext>
            </a:extLst>
          </p:cNvPr>
          <p:cNvGrpSpPr/>
          <p:nvPr/>
        </p:nvGrpSpPr>
        <p:grpSpPr>
          <a:xfrm>
            <a:off x="5676900" y="5222414"/>
            <a:ext cx="838199" cy="801195"/>
            <a:chOff x="5676900" y="5222414"/>
            <a:chExt cx="838199" cy="801195"/>
          </a:xfrm>
          <a:solidFill>
            <a:srgbClr val="FFFFFF"/>
          </a:solidFill>
        </p:grpSpPr>
        <p:sp>
          <p:nvSpPr>
            <p:cNvPr id="201" name="图形 64" descr="太阳能板 纯色填充">
              <a:extLst>
                <a:ext uri="{FF2B5EF4-FFF2-40B4-BE49-F238E27FC236}">
                  <a16:creationId xmlns:a16="http://schemas.microsoft.com/office/drawing/2014/main" id="{4C1FC5BF-5375-4EB7-B8D8-329289E0F6A1}"/>
                </a:ext>
              </a:extLst>
            </p:cNvPr>
            <p:cNvSpPr/>
            <p:nvPr/>
          </p:nvSpPr>
          <p:spPr>
            <a:xfrm>
              <a:off x="5676900" y="5336714"/>
              <a:ext cx="47625" cy="19050"/>
            </a:xfrm>
            <a:custGeom>
              <a:avLst/>
              <a:gdLst>
                <a:gd name="connsiteX0" fmla="*/ 0 w 47625"/>
                <a:gd name="connsiteY0" fmla="*/ 0 h 19050"/>
                <a:gd name="connsiteX1" fmla="*/ 47625 w 47625"/>
                <a:gd name="connsiteY1" fmla="*/ 0 h 19050"/>
                <a:gd name="connsiteX2" fmla="*/ 47625 w 47625"/>
                <a:gd name="connsiteY2" fmla="*/ 19050 h 19050"/>
                <a:gd name="connsiteX3" fmla="*/ 0 w 4762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19050">
                  <a:moveTo>
                    <a:pt x="0" y="0"/>
                  </a:moveTo>
                  <a:lnTo>
                    <a:pt x="47625" y="0"/>
                  </a:lnTo>
                  <a:lnTo>
                    <a:pt x="47625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02" name="图形 64" descr="太阳能板 纯色填充">
              <a:extLst>
                <a:ext uri="{FF2B5EF4-FFF2-40B4-BE49-F238E27FC236}">
                  <a16:creationId xmlns:a16="http://schemas.microsoft.com/office/drawing/2014/main" id="{FA8E1ED8-E5D8-4D4D-B6EE-F15367B84362}"/>
                </a:ext>
              </a:extLst>
            </p:cNvPr>
            <p:cNvSpPr/>
            <p:nvPr/>
          </p:nvSpPr>
          <p:spPr>
            <a:xfrm>
              <a:off x="5708942" y="5254247"/>
              <a:ext cx="46529" cy="47625"/>
            </a:xfrm>
            <a:custGeom>
              <a:avLst/>
              <a:gdLst>
                <a:gd name="connsiteX0" fmla="*/ 33061 w 46529"/>
                <a:gd name="connsiteY0" fmla="*/ 47625 h 47625"/>
                <a:gd name="connsiteX1" fmla="*/ 0 w 46529"/>
                <a:gd name="connsiteY1" fmla="*/ 13783 h 47625"/>
                <a:gd name="connsiteX2" fmla="*/ 13468 w 46529"/>
                <a:gd name="connsiteY2" fmla="*/ 0 h 47625"/>
                <a:gd name="connsiteX3" fmla="*/ 46530 w 46529"/>
                <a:gd name="connsiteY3" fmla="*/ 33833 h 47625"/>
                <a:gd name="connsiteX4" fmla="*/ 33061 w 46529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29" h="47625">
                  <a:moveTo>
                    <a:pt x="33061" y="47625"/>
                  </a:moveTo>
                  <a:lnTo>
                    <a:pt x="0" y="13783"/>
                  </a:lnTo>
                  <a:lnTo>
                    <a:pt x="13468" y="0"/>
                  </a:lnTo>
                  <a:lnTo>
                    <a:pt x="46530" y="33833"/>
                  </a:lnTo>
                  <a:lnTo>
                    <a:pt x="33061" y="4762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03" name="图形 64" descr="太阳能板 纯色填充">
              <a:extLst>
                <a:ext uri="{FF2B5EF4-FFF2-40B4-BE49-F238E27FC236}">
                  <a16:creationId xmlns:a16="http://schemas.microsoft.com/office/drawing/2014/main" id="{F4FC95B0-0918-48F2-B956-2950A7A32893}"/>
                </a:ext>
              </a:extLst>
            </p:cNvPr>
            <p:cNvSpPr/>
            <p:nvPr/>
          </p:nvSpPr>
          <p:spPr>
            <a:xfrm>
              <a:off x="5743575" y="5290185"/>
              <a:ext cx="114300" cy="114300"/>
            </a:xfrm>
            <a:custGeom>
              <a:avLst/>
              <a:gdLst>
                <a:gd name="connsiteX0" fmla="*/ 114300 w 114300"/>
                <a:gd name="connsiteY0" fmla="*/ 57150 h 114300"/>
                <a:gd name="connsiteX1" fmla="*/ 57150 w 114300"/>
                <a:gd name="connsiteY1" fmla="*/ 114300 h 114300"/>
                <a:gd name="connsiteX2" fmla="*/ 0 w 114300"/>
                <a:gd name="connsiteY2" fmla="*/ 57150 h 114300"/>
                <a:gd name="connsiteX3" fmla="*/ 57150 w 114300"/>
                <a:gd name="connsiteY3" fmla="*/ 0 h 114300"/>
                <a:gd name="connsiteX4" fmla="*/ 114300 w 114300"/>
                <a:gd name="connsiteY4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114300">
                  <a:moveTo>
                    <a:pt x="114300" y="57150"/>
                  </a:moveTo>
                  <a:cubicBezTo>
                    <a:pt x="114300" y="88713"/>
                    <a:pt x="88713" y="114300"/>
                    <a:pt x="57150" y="114300"/>
                  </a:cubicBezTo>
                  <a:cubicBezTo>
                    <a:pt x="25587" y="114300"/>
                    <a:pt x="0" y="88713"/>
                    <a:pt x="0" y="57150"/>
                  </a:cubicBezTo>
                  <a:cubicBezTo>
                    <a:pt x="0" y="25587"/>
                    <a:pt x="25587" y="0"/>
                    <a:pt x="57150" y="0"/>
                  </a:cubicBezTo>
                  <a:cubicBezTo>
                    <a:pt x="88713" y="0"/>
                    <a:pt x="114300" y="25587"/>
                    <a:pt x="114300" y="5715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04" name="图形 64" descr="太阳能板 纯色填充">
              <a:extLst>
                <a:ext uri="{FF2B5EF4-FFF2-40B4-BE49-F238E27FC236}">
                  <a16:creationId xmlns:a16="http://schemas.microsoft.com/office/drawing/2014/main" id="{1EDA4016-9566-4E33-922F-75BCA1B072BE}"/>
                </a:ext>
              </a:extLst>
            </p:cNvPr>
            <p:cNvSpPr/>
            <p:nvPr/>
          </p:nvSpPr>
          <p:spPr>
            <a:xfrm>
              <a:off x="5791200" y="5222414"/>
              <a:ext cx="19050" cy="47625"/>
            </a:xfrm>
            <a:custGeom>
              <a:avLst/>
              <a:gdLst>
                <a:gd name="connsiteX0" fmla="*/ 0 w 19050"/>
                <a:gd name="connsiteY0" fmla="*/ 0 h 47625"/>
                <a:gd name="connsiteX1" fmla="*/ 19050 w 19050"/>
                <a:gd name="connsiteY1" fmla="*/ 0 h 47625"/>
                <a:gd name="connsiteX2" fmla="*/ 19050 w 19050"/>
                <a:gd name="connsiteY2" fmla="*/ 47625 h 47625"/>
                <a:gd name="connsiteX3" fmla="*/ 0 w 190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7625">
                  <a:moveTo>
                    <a:pt x="0" y="0"/>
                  </a:moveTo>
                  <a:lnTo>
                    <a:pt x="19050" y="0"/>
                  </a:lnTo>
                  <a:lnTo>
                    <a:pt x="19050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05" name="图形 64" descr="太阳能板 纯色填充">
              <a:extLst>
                <a:ext uri="{FF2B5EF4-FFF2-40B4-BE49-F238E27FC236}">
                  <a16:creationId xmlns:a16="http://schemas.microsoft.com/office/drawing/2014/main" id="{C686F108-97C7-4652-8067-76CA31AED6D3}"/>
                </a:ext>
              </a:extLst>
            </p:cNvPr>
            <p:cNvSpPr/>
            <p:nvPr/>
          </p:nvSpPr>
          <p:spPr>
            <a:xfrm>
              <a:off x="5876925" y="5336714"/>
              <a:ext cx="47625" cy="19050"/>
            </a:xfrm>
            <a:custGeom>
              <a:avLst/>
              <a:gdLst>
                <a:gd name="connsiteX0" fmla="*/ 0 w 47625"/>
                <a:gd name="connsiteY0" fmla="*/ 0 h 19050"/>
                <a:gd name="connsiteX1" fmla="*/ 47625 w 47625"/>
                <a:gd name="connsiteY1" fmla="*/ 0 h 19050"/>
                <a:gd name="connsiteX2" fmla="*/ 47625 w 47625"/>
                <a:gd name="connsiteY2" fmla="*/ 19050 h 19050"/>
                <a:gd name="connsiteX3" fmla="*/ 0 w 47625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19050">
                  <a:moveTo>
                    <a:pt x="0" y="0"/>
                  </a:moveTo>
                  <a:lnTo>
                    <a:pt x="47625" y="0"/>
                  </a:lnTo>
                  <a:lnTo>
                    <a:pt x="47625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06" name="图形 64" descr="太阳能板 纯色填充">
              <a:extLst>
                <a:ext uri="{FF2B5EF4-FFF2-40B4-BE49-F238E27FC236}">
                  <a16:creationId xmlns:a16="http://schemas.microsoft.com/office/drawing/2014/main" id="{F9FE539B-EF94-4A78-BC66-5F9AC6445E92}"/>
                </a:ext>
              </a:extLst>
            </p:cNvPr>
            <p:cNvSpPr/>
            <p:nvPr/>
          </p:nvSpPr>
          <p:spPr>
            <a:xfrm>
              <a:off x="5845978" y="5254247"/>
              <a:ext cx="46529" cy="47625"/>
            </a:xfrm>
            <a:custGeom>
              <a:avLst/>
              <a:gdLst>
                <a:gd name="connsiteX0" fmla="*/ 13468 w 46529"/>
                <a:gd name="connsiteY0" fmla="*/ 47625 h 47625"/>
                <a:gd name="connsiteX1" fmla="*/ 46530 w 46529"/>
                <a:gd name="connsiteY1" fmla="*/ 13783 h 47625"/>
                <a:gd name="connsiteX2" fmla="*/ 33061 w 46529"/>
                <a:gd name="connsiteY2" fmla="*/ 0 h 47625"/>
                <a:gd name="connsiteX3" fmla="*/ 0 w 46529"/>
                <a:gd name="connsiteY3" fmla="*/ 33833 h 47625"/>
                <a:gd name="connsiteX4" fmla="*/ 13468 w 46529"/>
                <a:gd name="connsiteY4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29" h="47625">
                  <a:moveTo>
                    <a:pt x="13468" y="47625"/>
                  </a:moveTo>
                  <a:lnTo>
                    <a:pt x="46530" y="13783"/>
                  </a:lnTo>
                  <a:lnTo>
                    <a:pt x="33061" y="0"/>
                  </a:lnTo>
                  <a:lnTo>
                    <a:pt x="0" y="33833"/>
                  </a:lnTo>
                  <a:lnTo>
                    <a:pt x="13468" y="4762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07" name="图形 64" descr="太阳能板 纯色填充">
              <a:extLst>
                <a:ext uri="{FF2B5EF4-FFF2-40B4-BE49-F238E27FC236}">
                  <a16:creationId xmlns:a16="http://schemas.microsoft.com/office/drawing/2014/main" id="{BAC479BD-36BB-4F77-9420-EEB70203C9E0}"/>
                </a:ext>
              </a:extLst>
            </p:cNvPr>
            <p:cNvSpPr/>
            <p:nvPr/>
          </p:nvSpPr>
          <p:spPr>
            <a:xfrm>
              <a:off x="5708942" y="5391702"/>
              <a:ext cx="46529" cy="47625"/>
            </a:xfrm>
            <a:custGeom>
              <a:avLst/>
              <a:gdLst>
                <a:gd name="connsiteX0" fmla="*/ 33061 w 46529"/>
                <a:gd name="connsiteY0" fmla="*/ 0 h 47625"/>
                <a:gd name="connsiteX1" fmla="*/ 0 w 46529"/>
                <a:gd name="connsiteY1" fmla="*/ 33842 h 47625"/>
                <a:gd name="connsiteX2" fmla="*/ 13468 w 46529"/>
                <a:gd name="connsiteY2" fmla="*/ 47625 h 47625"/>
                <a:gd name="connsiteX3" fmla="*/ 46530 w 46529"/>
                <a:gd name="connsiteY3" fmla="*/ 13792 h 47625"/>
                <a:gd name="connsiteX4" fmla="*/ 33061 w 46529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29" h="47625">
                  <a:moveTo>
                    <a:pt x="33061" y="0"/>
                  </a:moveTo>
                  <a:lnTo>
                    <a:pt x="0" y="33842"/>
                  </a:lnTo>
                  <a:lnTo>
                    <a:pt x="13468" y="47625"/>
                  </a:lnTo>
                  <a:lnTo>
                    <a:pt x="46530" y="13792"/>
                  </a:lnTo>
                  <a:lnTo>
                    <a:pt x="33061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08" name="图形 64" descr="太阳能板 纯色填充">
              <a:extLst>
                <a:ext uri="{FF2B5EF4-FFF2-40B4-BE49-F238E27FC236}">
                  <a16:creationId xmlns:a16="http://schemas.microsoft.com/office/drawing/2014/main" id="{6B754B3D-21CF-43D7-B759-BF3D6D3CA792}"/>
                </a:ext>
              </a:extLst>
            </p:cNvPr>
            <p:cNvSpPr/>
            <p:nvPr/>
          </p:nvSpPr>
          <p:spPr>
            <a:xfrm>
              <a:off x="5791200" y="5423535"/>
              <a:ext cx="19050" cy="47625"/>
            </a:xfrm>
            <a:custGeom>
              <a:avLst/>
              <a:gdLst>
                <a:gd name="connsiteX0" fmla="*/ 0 w 19050"/>
                <a:gd name="connsiteY0" fmla="*/ 0 h 47625"/>
                <a:gd name="connsiteX1" fmla="*/ 19050 w 19050"/>
                <a:gd name="connsiteY1" fmla="*/ 0 h 47625"/>
                <a:gd name="connsiteX2" fmla="*/ 19050 w 19050"/>
                <a:gd name="connsiteY2" fmla="*/ 47625 h 47625"/>
                <a:gd name="connsiteX3" fmla="*/ 0 w 190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7625">
                  <a:moveTo>
                    <a:pt x="0" y="0"/>
                  </a:moveTo>
                  <a:lnTo>
                    <a:pt x="19050" y="0"/>
                  </a:lnTo>
                  <a:lnTo>
                    <a:pt x="19050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09" name="图形 64" descr="太阳能板 纯色填充">
              <a:extLst>
                <a:ext uri="{FF2B5EF4-FFF2-40B4-BE49-F238E27FC236}">
                  <a16:creationId xmlns:a16="http://schemas.microsoft.com/office/drawing/2014/main" id="{5D947C87-4D4F-4B09-A39F-B630D93DCC50}"/>
                </a:ext>
              </a:extLst>
            </p:cNvPr>
            <p:cNvSpPr/>
            <p:nvPr/>
          </p:nvSpPr>
          <p:spPr>
            <a:xfrm>
              <a:off x="5845978" y="5391702"/>
              <a:ext cx="46529" cy="47625"/>
            </a:xfrm>
            <a:custGeom>
              <a:avLst/>
              <a:gdLst>
                <a:gd name="connsiteX0" fmla="*/ 13468 w 46529"/>
                <a:gd name="connsiteY0" fmla="*/ 0 h 47625"/>
                <a:gd name="connsiteX1" fmla="*/ 46530 w 46529"/>
                <a:gd name="connsiteY1" fmla="*/ 33842 h 47625"/>
                <a:gd name="connsiteX2" fmla="*/ 33061 w 46529"/>
                <a:gd name="connsiteY2" fmla="*/ 47625 h 47625"/>
                <a:gd name="connsiteX3" fmla="*/ 0 w 46529"/>
                <a:gd name="connsiteY3" fmla="*/ 13792 h 47625"/>
                <a:gd name="connsiteX4" fmla="*/ 13468 w 46529"/>
                <a:gd name="connsiteY4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29" h="47625">
                  <a:moveTo>
                    <a:pt x="13468" y="0"/>
                  </a:moveTo>
                  <a:lnTo>
                    <a:pt x="46530" y="33842"/>
                  </a:lnTo>
                  <a:lnTo>
                    <a:pt x="33061" y="47625"/>
                  </a:lnTo>
                  <a:lnTo>
                    <a:pt x="0" y="13792"/>
                  </a:lnTo>
                  <a:lnTo>
                    <a:pt x="13468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0" name="图形 64" descr="太阳能板 纯色填充">
              <a:extLst>
                <a:ext uri="{FF2B5EF4-FFF2-40B4-BE49-F238E27FC236}">
                  <a16:creationId xmlns:a16="http://schemas.microsoft.com/office/drawing/2014/main" id="{F9D246A5-711D-43EF-9CAC-DD0BE6FCB1F2}"/>
                </a:ext>
              </a:extLst>
            </p:cNvPr>
            <p:cNvSpPr/>
            <p:nvPr/>
          </p:nvSpPr>
          <p:spPr>
            <a:xfrm>
              <a:off x="6074578" y="5545274"/>
              <a:ext cx="162858" cy="91573"/>
            </a:xfrm>
            <a:custGeom>
              <a:avLst/>
              <a:gdLst>
                <a:gd name="connsiteX0" fmla="*/ 0 w 162858"/>
                <a:gd name="connsiteY0" fmla="*/ 91573 h 91573"/>
                <a:gd name="connsiteX1" fmla="*/ 162858 w 162858"/>
                <a:gd name="connsiteY1" fmla="*/ 91573 h 91573"/>
                <a:gd name="connsiteX2" fmla="*/ 151114 w 162858"/>
                <a:gd name="connsiteY2" fmla="*/ 0 h 91573"/>
                <a:gd name="connsiteX3" fmla="*/ 11744 w 162858"/>
                <a:gd name="connsiteY3" fmla="*/ 0 h 91573"/>
                <a:gd name="connsiteX4" fmla="*/ 0 w 162858"/>
                <a:gd name="connsiteY4" fmla="*/ 91573 h 9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58" h="91573">
                  <a:moveTo>
                    <a:pt x="0" y="91573"/>
                  </a:moveTo>
                  <a:lnTo>
                    <a:pt x="162858" y="91573"/>
                  </a:lnTo>
                  <a:lnTo>
                    <a:pt x="151114" y="0"/>
                  </a:lnTo>
                  <a:lnTo>
                    <a:pt x="11744" y="0"/>
                  </a:lnTo>
                  <a:lnTo>
                    <a:pt x="0" y="9157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1" name="图形 64" descr="太阳能板 纯色填充">
              <a:extLst>
                <a:ext uri="{FF2B5EF4-FFF2-40B4-BE49-F238E27FC236}">
                  <a16:creationId xmlns:a16="http://schemas.microsoft.com/office/drawing/2014/main" id="{39C1D1E7-C537-4B70-B372-83CE406D3016}"/>
                </a:ext>
              </a:extLst>
            </p:cNvPr>
            <p:cNvSpPr/>
            <p:nvPr/>
          </p:nvSpPr>
          <p:spPr>
            <a:xfrm>
              <a:off x="6248866" y="5426478"/>
              <a:ext cx="145437" cy="80695"/>
            </a:xfrm>
            <a:custGeom>
              <a:avLst/>
              <a:gdLst>
                <a:gd name="connsiteX0" fmla="*/ 10344 w 145437"/>
                <a:gd name="connsiteY0" fmla="*/ 80696 h 80695"/>
                <a:gd name="connsiteX1" fmla="*/ 145437 w 145437"/>
                <a:gd name="connsiteY1" fmla="*/ 80696 h 80695"/>
                <a:gd name="connsiteX2" fmla="*/ 109128 w 145437"/>
                <a:gd name="connsiteY2" fmla="*/ 0 h 80695"/>
                <a:gd name="connsiteX3" fmla="*/ 0 w 145437"/>
                <a:gd name="connsiteY3" fmla="*/ 0 h 80695"/>
                <a:gd name="connsiteX4" fmla="*/ 10344 w 145437"/>
                <a:gd name="connsiteY4" fmla="*/ 80696 h 8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37" h="80695">
                  <a:moveTo>
                    <a:pt x="10344" y="80696"/>
                  </a:moveTo>
                  <a:lnTo>
                    <a:pt x="145437" y="80696"/>
                  </a:lnTo>
                  <a:lnTo>
                    <a:pt x="109128" y="0"/>
                  </a:lnTo>
                  <a:lnTo>
                    <a:pt x="0" y="0"/>
                  </a:lnTo>
                  <a:lnTo>
                    <a:pt x="10344" y="8069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2" name="图形 64" descr="太阳能板 纯色填充">
              <a:extLst>
                <a:ext uri="{FF2B5EF4-FFF2-40B4-BE49-F238E27FC236}">
                  <a16:creationId xmlns:a16="http://schemas.microsoft.com/office/drawing/2014/main" id="{C63E639A-50DC-44C3-BD8B-A075EC62C248}"/>
                </a:ext>
              </a:extLst>
            </p:cNvPr>
            <p:cNvSpPr/>
            <p:nvPr/>
          </p:nvSpPr>
          <p:spPr>
            <a:xfrm>
              <a:off x="6264097" y="5545274"/>
              <a:ext cx="188566" cy="91573"/>
            </a:xfrm>
            <a:custGeom>
              <a:avLst/>
              <a:gdLst>
                <a:gd name="connsiteX0" fmla="*/ 11744 w 188566"/>
                <a:gd name="connsiteY0" fmla="*/ 91573 h 91573"/>
                <a:gd name="connsiteX1" fmla="*/ 188566 w 188566"/>
                <a:gd name="connsiteY1" fmla="*/ 91573 h 91573"/>
                <a:gd name="connsiteX2" fmla="*/ 147361 w 188566"/>
                <a:gd name="connsiteY2" fmla="*/ 0 h 91573"/>
                <a:gd name="connsiteX3" fmla="*/ 0 w 188566"/>
                <a:gd name="connsiteY3" fmla="*/ 0 h 91573"/>
                <a:gd name="connsiteX4" fmla="*/ 11744 w 188566"/>
                <a:gd name="connsiteY4" fmla="*/ 91573 h 9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566" h="91573">
                  <a:moveTo>
                    <a:pt x="11744" y="91573"/>
                  </a:moveTo>
                  <a:lnTo>
                    <a:pt x="188566" y="91573"/>
                  </a:lnTo>
                  <a:lnTo>
                    <a:pt x="147361" y="0"/>
                  </a:lnTo>
                  <a:lnTo>
                    <a:pt x="0" y="0"/>
                  </a:lnTo>
                  <a:lnTo>
                    <a:pt x="11744" y="9157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3" name="图形 64" descr="太阳能板 纯色填充">
              <a:extLst>
                <a:ext uri="{FF2B5EF4-FFF2-40B4-BE49-F238E27FC236}">
                  <a16:creationId xmlns:a16="http://schemas.microsoft.com/office/drawing/2014/main" id="{75A02B4F-ABA1-4444-9955-6BBD8B08A27F}"/>
                </a:ext>
              </a:extLst>
            </p:cNvPr>
            <p:cNvSpPr/>
            <p:nvPr/>
          </p:nvSpPr>
          <p:spPr>
            <a:xfrm>
              <a:off x="6280727" y="5674947"/>
              <a:ext cx="234372" cy="101546"/>
            </a:xfrm>
            <a:custGeom>
              <a:avLst/>
              <a:gdLst>
                <a:gd name="connsiteX0" fmla="*/ 0 w 234372"/>
                <a:gd name="connsiteY0" fmla="*/ 0 h 101546"/>
                <a:gd name="connsiteX1" fmla="*/ 13011 w 234372"/>
                <a:gd name="connsiteY1" fmla="*/ 101546 h 101546"/>
                <a:gd name="connsiteX2" fmla="*/ 234363 w 234372"/>
                <a:gd name="connsiteY2" fmla="*/ 101546 h 101546"/>
                <a:gd name="connsiteX3" fmla="*/ 234363 w 234372"/>
                <a:gd name="connsiteY3" fmla="*/ 100641 h 101546"/>
                <a:gd name="connsiteX4" fmla="*/ 234372 w 234372"/>
                <a:gd name="connsiteY4" fmla="*/ 100641 h 101546"/>
                <a:gd name="connsiteX5" fmla="*/ 189081 w 234372"/>
                <a:gd name="connsiteY5" fmla="*/ 0 h 101546"/>
                <a:gd name="connsiteX6" fmla="*/ 0 w 234372"/>
                <a:gd name="connsiteY6" fmla="*/ 0 h 10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372" h="101546">
                  <a:moveTo>
                    <a:pt x="0" y="0"/>
                  </a:moveTo>
                  <a:lnTo>
                    <a:pt x="13011" y="101546"/>
                  </a:lnTo>
                  <a:lnTo>
                    <a:pt x="234363" y="101546"/>
                  </a:lnTo>
                  <a:lnTo>
                    <a:pt x="234363" y="100641"/>
                  </a:lnTo>
                  <a:lnTo>
                    <a:pt x="234372" y="100641"/>
                  </a:lnTo>
                  <a:lnTo>
                    <a:pt x="18908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4" name="图形 64" descr="太阳能板 纯色填充">
              <a:extLst>
                <a:ext uri="{FF2B5EF4-FFF2-40B4-BE49-F238E27FC236}">
                  <a16:creationId xmlns:a16="http://schemas.microsoft.com/office/drawing/2014/main" id="{ABFCAAC6-3199-45D6-9BED-5CD8B90630FB}"/>
                </a:ext>
              </a:extLst>
            </p:cNvPr>
            <p:cNvSpPr/>
            <p:nvPr/>
          </p:nvSpPr>
          <p:spPr>
            <a:xfrm>
              <a:off x="6091199" y="5426478"/>
              <a:ext cx="129606" cy="80695"/>
            </a:xfrm>
            <a:custGeom>
              <a:avLst/>
              <a:gdLst>
                <a:gd name="connsiteX0" fmla="*/ 0 w 129606"/>
                <a:gd name="connsiteY0" fmla="*/ 80696 h 80695"/>
                <a:gd name="connsiteX1" fmla="*/ 129607 w 129606"/>
                <a:gd name="connsiteY1" fmla="*/ 80696 h 80695"/>
                <a:gd name="connsiteX2" fmla="*/ 119263 w 129606"/>
                <a:gd name="connsiteY2" fmla="*/ 0 h 80695"/>
                <a:gd name="connsiteX3" fmla="*/ 10344 w 129606"/>
                <a:gd name="connsiteY3" fmla="*/ 0 h 80695"/>
                <a:gd name="connsiteX4" fmla="*/ 0 w 129606"/>
                <a:gd name="connsiteY4" fmla="*/ 80696 h 8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606" h="80695">
                  <a:moveTo>
                    <a:pt x="0" y="80696"/>
                  </a:moveTo>
                  <a:lnTo>
                    <a:pt x="129607" y="80696"/>
                  </a:lnTo>
                  <a:lnTo>
                    <a:pt x="119263" y="0"/>
                  </a:lnTo>
                  <a:lnTo>
                    <a:pt x="10344" y="0"/>
                  </a:lnTo>
                  <a:lnTo>
                    <a:pt x="0" y="8069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5" name="图形 64" descr="太阳能板 纯色填充">
              <a:extLst>
                <a:ext uri="{FF2B5EF4-FFF2-40B4-BE49-F238E27FC236}">
                  <a16:creationId xmlns:a16="http://schemas.microsoft.com/office/drawing/2014/main" id="{BC9032CB-34DE-46BB-9168-5662A02A982C}"/>
                </a:ext>
              </a:extLst>
            </p:cNvPr>
            <p:cNvSpPr/>
            <p:nvPr/>
          </p:nvSpPr>
          <p:spPr>
            <a:xfrm>
              <a:off x="5796915" y="5814593"/>
              <a:ext cx="718175" cy="209016"/>
            </a:xfrm>
            <a:custGeom>
              <a:avLst/>
              <a:gdLst>
                <a:gd name="connsiteX0" fmla="*/ 718176 w 718175"/>
                <a:gd name="connsiteY0" fmla="*/ 60750 h 209016"/>
                <a:gd name="connsiteX1" fmla="*/ 718176 w 718175"/>
                <a:gd name="connsiteY1" fmla="*/ 0 h 209016"/>
                <a:gd name="connsiteX2" fmla="*/ 0 w 718175"/>
                <a:gd name="connsiteY2" fmla="*/ 0 h 209016"/>
                <a:gd name="connsiteX3" fmla="*/ 0 w 718175"/>
                <a:gd name="connsiteY3" fmla="*/ 60750 h 209016"/>
                <a:gd name="connsiteX4" fmla="*/ 330518 w 718175"/>
                <a:gd name="connsiteY4" fmla="*/ 60750 h 209016"/>
                <a:gd name="connsiteX5" fmla="*/ 330518 w 718175"/>
                <a:gd name="connsiteY5" fmla="*/ 151867 h 209016"/>
                <a:gd name="connsiteX6" fmla="*/ 229419 w 718175"/>
                <a:gd name="connsiteY6" fmla="*/ 151867 h 209016"/>
                <a:gd name="connsiteX7" fmla="*/ 229419 w 718175"/>
                <a:gd name="connsiteY7" fmla="*/ 209017 h 209016"/>
                <a:gd name="connsiteX8" fmla="*/ 488756 w 718175"/>
                <a:gd name="connsiteY8" fmla="*/ 209017 h 209016"/>
                <a:gd name="connsiteX9" fmla="*/ 488756 w 718175"/>
                <a:gd name="connsiteY9" fmla="*/ 151867 h 209016"/>
                <a:gd name="connsiteX10" fmla="*/ 387668 w 718175"/>
                <a:gd name="connsiteY10" fmla="*/ 151867 h 209016"/>
                <a:gd name="connsiteX11" fmla="*/ 387668 w 718175"/>
                <a:gd name="connsiteY11" fmla="*/ 60750 h 209016"/>
                <a:gd name="connsiteX12" fmla="*/ 718176 w 718175"/>
                <a:gd name="connsiteY12" fmla="*/ 60750 h 20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8175" h="209016">
                  <a:moveTo>
                    <a:pt x="718176" y="60750"/>
                  </a:moveTo>
                  <a:lnTo>
                    <a:pt x="718176" y="0"/>
                  </a:lnTo>
                  <a:lnTo>
                    <a:pt x="0" y="0"/>
                  </a:lnTo>
                  <a:lnTo>
                    <a:pt x="0" y="60750"/>
                  </a:lnTo>
                  <a:lnTo>
                    <a:pt x="330518" y="60750"/>
                  </a:lnTo>
                  <a:lnTo>
                    <a:pt x="330518" y="151867"/>
                  </a:lnTo>
                  <a:lnTo>
                    <a:pt x="229419" y="151867"/>
                  </a:lnTo>
                  <a:lnTo>
                    <a:pt x="229419" y="209017"/>
                  </a:lnTo>
                  <a:lnTo>
                    <a:pt x="488756" y="209017"/>
                  </a:lnTo>
                  <a:lnTo>
                    <a:pt x="488756" y="151867"/>
                  </a:lnTo>
                  <a:lnTo>
                    <a:pt x="387668" y="151867"/>
                  </a:lnTo>
                  <a:lnTo>
                    <a:pt x="387668" y="60750"/>
                  </a:lnTo>
                  <a:lnTo>
                    <a:pt x="718176" y="6075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6" name="图形 64" descr="太阳能板 纯色填充">
              <a:extLst>
                <a:ext uri="{FF2B5EF4-FFF2-40B4-BE49-F238E27FC236}">
                  <a16:creationId xmlns:a16="http://schemas.microsoft.com/office/drawing/2014/main" id="{BDC9CBB3-F76C-4A72-9E45-41B4045D83CD}"/>
                </a:ext>
              </a:extLst>
            </p:cNvPr>
            <p:cNvSpPr/>
            <p:nvPr/>
          </p:nvSpPr>
          <p:spPr>
            <a:xfrm>
              <a:off x="5859360" y="5545274"/>
              <a:ext cx="188556" cy="91573"/>
            </a:xfrm>
            <a:custGeom>
              <a:avLst/>
              <a:gdLst>
                <a:gd name="connsiteX0" fmla="*/ 176813 w 188556"/>
                <a:gd name="connsiteY0" fmla="*/ 91573 h 91573"/>
                <a:gd name="connsiteX1" fmla="*/ 188557 w 188556"/>
                <a:gd name="connsiteY1" fmla="*/ 0 h 91573"/>
                <a:gd name="connsiteX2" fmla="*/ 41205 w 188556"/>
                <a:gd name="connsiteY2" fmla="*/ 0 h 91573"/>
                <a:gd name="connsiteX3" fmla="*/ 0 w 188556"/>
                <a:gd name="connsiteY3" fmla="*/ 91573 h 91573"/>
                <a:gd name="connsiteX4" fmla="*/ 176813 w 188556"/>
                <a:gd name="connsiteY4" fmla="*/ 91573 h 91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556" h="91573">
                  <a:moveTo>
                    <a:pt x="176813" y="91573"/>
                  </a:moveTo>
                  <a:lnTo>
                    <a:pt x="188557" y="0"/>
                  </a:lnTo>
                  <a:lnTo>
                    <a:pt x="41205" y="0"/>
                  </a:lnTo>
                  <a:lnTo>
                    <a:pt x="0" y="91573"/>
                  </a:lnTo>
                  <a:lnTo>
                    <a:pt x="176813" y="9157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7" name="图形 64" descr="太阳能板 纯色填充">
              <a:extLst>
                <a:ext uri="{FF2B5EF4-FFF2-40B4-BE49-F238E27FC236}">
                  <a16:creationId xmlns:a16="http://schemas.microsoft.com/office/drawing/2014/main" id="{E2C7258D-2A63-44DD-86E9-5EBA1671B8AA}"/>
                </a:ext>
              </a:extLst>
            </p:cNvPr>
            <p:cNvSpPr/>
            <p:nvPr/>
          </p:nvSpPr>
          <p:spPr>
            <a:xfrm>
              <a:off x="6056680" y="5674947"/>
              <a:ext cx="198653" cy="101546"/>
            </a:xfrm>
            <a:custGeom>
              <a:avLst/>
              <a:gdLst>
                <a:gd name="connsiteX0" fmla="*/ 198653 w 198653"/>
                <a:gd name="connsiteY0" fmla="*/ 101546 h 101546"/>
                <a:gd name="connsiteX1" fmla="*/ 185642 w 198653"/>
                <a:gd name="connsiteY1" fmla="*/ 0 h 101546"/>
                <a:gd name="connsiteX2" fmla="*/ 13021 w 198653"/>
                <a:gd name="connsiteY2" fmla="*/ 0 h 101546"/>
                <a:gd name="connsiteX3" fmla="*/ 0 w 198653"/>
                <a:gd name="connsiteY3" fmla="*/ 101546 h 101546"/>
                <a:gd name="connsiteX4" fmla="*/ 198653 w 198653"/>
                <a:gd name="connsiteY4" fmla="*/ 101546 h 10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53" h="101546">
                  <a:moveTo>
                    <a:pt x="198653" y="101546"/>
                  </a:moveTo>
                  <a:lnTo>
                    <a:pt x="185642" y="0"/>
                  </a:lnTo>
                  <a:lnTo>
                    <a:pt x="13021" y="0"/>
                  </a:lnTo>
                  <a:lnTo>
                    <a:pt x="0" y="101546"/>
                  </a:lnTo>
                  <a:lnTo>
                    <a:pt x="198653" y="10154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8" name="图形 64" descr="太阳能板 纯色填充">
              <a:extLst>
                <a:ext uri="{FF2B5EF4-FFF2-40B4-BE49-F238E27FC236}">
                  <a16:creationId xmlns:a16="http://schemas.microsoft.com/office/drawing/2014/main" id="{41967451-CE0A-4DD2-A231-B16574271F09}"/>
                </a:ext>
              </a:extLst>
            </p:cNvPr>
            <p:cNvSpPr/>
            <p:nvPr/>
          </p:nvSpPr>
          <p:spPr>
            <a:xfrm>
              <a:off x="5796915" y="5674947"/>
              <a:ext cx="234372" cy="101546"/>
            </a:xfrm>
            <a:custGeom>
              <a:avLst/>
              <a:gdLst>
                <a:gd name="connsiteX0" fmla="*/ 221361 w 234372"/>
                <a:gd name="connsiteY0" fmla="*/ 101546 h 101546"/>
                <a:gd name="connsiteX1" fmla="*/ 234372 w 234372"/>
                <a:gd name="connsiteY1" fmla="*/ 0 h 101546"/>
                <a:gd name="connsiteX2" fmla="*/ 45301 w 234372"/>
                <a:gd name="connsiteY2" fmla="*/ 0 h 101546"/>
                <a:gd name="connsiteX3" fmla="*/ 0 w 234372"/>
                <a:gd name="connsiteY3" fmla="*/ 100641 h 101546"/>
                <a:gd name="connsiteX4" fmla="*/ 0 w 234372"/>
                <a:gd name="connsiteY4" fmla="*/ 101546 h 101546"/>
                <a:gd name="connsiteX5" fmla="*/ 221361 w 234372"/>
                <a:gd name="connsiteY5" fmla="*/ 101546 h 10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372" h="101546">
                  <a:moveTo>
                    <a:pt x="221361" y="101546"/>
                  </a:moveTo>
                  <a:lnTo>
                    <a:pt x="234372" y="0"/>
                  </a:lnTo>
                  <a:lnTo>
                    <a:pt x="45301" y="0"/>
                  </a:lnTo>
                  <a:lnTo>
                    <a:pt x="0" y="100641"/>
                  </a:lnTo>
                  <a:lnTo>
                    <a:pt x="0" y="101546"/>
                  </a:lnTo>
                  <a:lnTo>
                    <a:pt x="221361" y="10154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19" name="图形 64" descr="太阳能板 纯色填充">
              <a:extLst>
                <a:ext uri="{FF2B5EF4-FFF2-40B4-BE49-F238E27FC236}">
                  <a16:creationId xmlns:a16="http://schemas.microsoft.com/office/drawing/2014/main" id="{15488421-6672-4FBE-9344-1E15FBFEA43B}"/>
                </a:ext>
              </a:extLst>
            </p:cNvPr>
            <p:cNvSpPr/>
            <p:nvPr/>
          </p:nvSpPr>
          <p:spPr>
            <a:xfrm>
              <a:off x="5917711" y="5426478"/>
              <a:ext cx="145427" cy="80695"/>
            </a:xfrm>
            <a:custGeom>
              <a:avLst/>
              <a:gdLst>
                <a:gd name="connsiteX0" fmla="*/ 135084 w 145427"/>
                <a:gd name="connsiteY0" fmla="*/ 80696 h 80695"/>
                <a:gd name="connsiteX1" fmla="*/ 145428 w 145427"/>
                <a:gd name="connsiteY1" fmla="*/ 0 h 80695"/>
                <a:gd name="connsiteX2" fmla="*/ 36319 w 145427"/>
                <a:gd name="connsiteY2" fmla="*/ 0 h 80695"/>
                <a:gd name="connsiteX3" fmla="*/ 0 w 145427"/>
                <a:gd name="connsiteY3" fmla="*/ 80696 h 80695"/>
                <a:gd name="connsiteX4" fmla="*/ 135084 w 145427"/>
                <a:gd name="connsiteY4" fmla="*/ 80696 h 8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27" h="80695">
                  <a:moveTo>
                    <a:pt x="135084" y="80696"/>
                  </a:moveTo>
                  <a:lnTo>
                    <a:pt x="145428" y="0"/>
                  </a:lnTo>
                  <a:lnTo>
                    <a:pt x="36319" y="0"/>
                  </a:lnTo>
                  <a:lnTo>
                    <a:pt x="0" y="80696"/>
                  </a:lnTo>
                  <a:lnTo>
                    <a:pt x="135084" y="80696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220" name="图形 66" descr="转盘 纯色填充">
            <a:extLst>
              <a:ext uri="{FF2B5EF4-FFF2-40B4-BE49-F238E27FC236}">
                <a16:creationId xmlns:a16="http://schemas.microsoft.com/office/drawing/2014/main" id="{ADCEDBC8-D3F4-43AF-82E2-EB079ACA3255}"/>
              </a:ext>
            </a:extLst>
          </p:cNvPr>
          <p:cNvGrpSpPr/>
          <p:nvPr/>
        </p:nvGrpSpPr>
        <p:grpSpPr>
          <a:xfrm>
            <a:off x="7240905" y="5280660"/>
            <a:ext cx="808015" cy="676275"/>
            <a:chOff x="7240905" y="5280660"/>
            <a:chExt cx="808015" cy="676275"/>
          </a:xfrm>
          <a:solidFill>
            <a:srgbClr val="FFFFFF"/>
          </a:solidFill>
        </p:grpSpPr>
        <p:sp>
          <p:nvSpPr>
            <p:cNvPr id="221" name="图形 66" descr="转盘 纯色填充">
              <a:extLst>
                <a:ext uri="{FF2B5EF4-FFF2-40B4-BE49-F238E27FC236}">
                  <a16:creationId xmlns:a16="http://schemas.microsoft.com/office/drawing/2014/main" id="{4F18A6E4-7A56-4B24-9DE4-A5EB5D9F10DF}"/>
                </a:ext>
              </a:extLst>
            </p:cNvPr>
            <p:cNvSpPr/>
            <p:nvPr/>
          </p:nvSpPr>
          <p:spPr>
            <a:xfrm>
              <a:off x="7780967" y="5377272"/>
              <a:ext cx="164204" cy="491033"/>
            </a:xfrm>
            <a:custGeom>
              <a:avLst/>
              <a:gdLst>
                <a:gd name="connsiteX0" fmla="*/ 143537 w 164204"/>
                <a:gd name="connsiteY0" fmla="*/ 41720 h 491033"/>
                <a:gd name="connsiteX1" fmla="*/ 143537 w 164204"/>
                <a:gd name="connsiteY1" fmla="*/ 0 h 491033"/>
                <a:gd name="connsiteX2" fmla="*/ 105437 w 164204"/>
                <a:gd name="connsiteY2" fmla="*/ 0 h 491033"/>
                <a:gd name="connsiteX3" fmla="*/ 105437 w 164204"/>
                <a:gd name="connsiteY3" fmla="*/ 41720 h 491033"/>
                <a:gd name="connsiteX4" fmla="*/ 89508 w 164204"/>
                <a:gd name="connsiteY4" fmla="*/ 95065 h 491033"/>
                <a:gd name="connsiteX5" fmla="*/ 105437 w 164204"/>
                <a:gd name="connsiteY5" fmla="*/ 110995 h 491033"/>
                <a:gd name="connsiteX6" fmla="*/ 105437 w 164204"/>
                <a:gd name="connsiteY6" fmla="*/ 331060 h 491033"/>
                <a:gd name="connsiteX7" fmla="*/ 85968 w 164204"/>
                <a:gd name="connsiteY7" fmla="*/ 378066 h 491033"/>
                <a:gd name="connsiteX8" fmla="*/ 62546 w 164204"/>
                <a:gd name="connsiteY8" fmla="*/ 401545 h 491033"/>
                <a:gd name="connsiteX9" fmla="*/ 42610 w 164204"/>
                <a:gd name="connsiteY9" fmla="*/ 409546 h 491033"/>
                <a:gd name="connsiteX10" fmla="*/ 8054 w 164204"/>
                <a:gd name="connsiteY10" fmla="*/ 444103 h 491033"/>
                <a:gd name="connsiteX11" fmla="*/ 8049 w 164204"/>
                <a:gd name="connsiteY11" fmla="*/ 482979 h 491033"/>
                <a:gd name="connsiteX12" fmla="*/ 46925 w 164204"/>
                <a:gd name="connsiteY12" fmla="*/ 482984 h 491033"/>
                <a:gd name="connsiteX13" fmla="*/ 81482 w 164204"/>
                <a:gd name="connsiteY13" fmla="*/ 448427 h 491033"/>
                <a:gd name="connsiteX14" fmla="*/ 89483 w 164204"/>
                <a:gd name="connsiteY14" fmla="*/ 428482 h 491033"/>
                <a:gd name="connsiteX15" fmla="*/ 112905 w 164204"/>
                <a:gd name="connsiteY15" fmla="*/ 405070 h 491033"/>
                <a:gd name="connsiteX16" fmla="*/ 143537 w 164204"/>
                <a:gd name="connsiteY16" fmla="*/ 331060 h 491033"/>
                <a:gd name="connsiteX17" fmla="*/ 143537 w 164204"/>
                <a:gd name="connsiteY17" fmla="*/ 111033 h 491033"/>
                <a:gd name="connsiteX18" fmla="*/ 159467 w 164204"/>
                <a:gd name="connsiteY18" fmla="*/ 57687 h 491033"/>
                <a:gd name="connsiteX19" fmla="*/ 143537 w 164204"/>
                <a:gd name="connsiteY19" fmla="*/ 41758 h 49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4204" h="491033">
                  <a:moveTo>
                    <a:pt x="143537" y="41720"/>
                  </a:moveTo>
                  <a:lnTo>
                    <a:pt x="143537" y="0"/>
                  </a:lnTo>
                  <a:lnTo>
                    <a:pt x="105437" y="0"/>
                  </a:lnTo>
                  <a:lnTo>
                    <a:pt x="105437" y="41720"/>
                  </a:lnTo>
                  <a:cubicBezTo>
                    <a:pt x="86307" y="52051"/>
                    <a:pt x="79175" y="75935"/>
                    <a:pt x="89508" y="95065"/>
                  </a:cubicBezTo>
                  <a:cubicBezTo>
                    <a:pt x="93152" y="101814"/>
                    <a:pt x="98689" y="107350"/>
                    <a:pt x="105437" y="110995"/>
                  </a:cubicBezTo>
                  <a:lnTo>
                    <a:pt x="105437" y="331060"/>
                  </a:lnTo>
                  <a:cubicBezTo>
                    <a:pt x="105488" y="348701"/>
                    <a:pt x="98476" y="365628"/>
                    <a:pt x="85968" y="378066"/>
                  </a:cubicBezTo>
                  <a:lnTo>
                    <a:pt x="62546" y="401545"/>
                  </a:lnTo>
                  <a:cubicBezTo>
                    <a:pt x="55088" y="401382"/>
                    <a:pt x="47886" y="404271"/>
                    <a:pt x="42610" y="409546"/>
                  </a:cubicBezTo>
                  <a:lnTo>
                    <a:pt x="8054" y="444103"/>
                  </a:lnTo>
                  <a:cubicBezTo>
                    <a:pt x="-2683" y="454837"/>
                    <a:pt x="-2685" y="472243"/>
                    <a:pt x="8049" y="482979"/>
                  </a:cubicBezTo>
                  <a:cubicBezTo>
                    <a:pt x="18783" y="493716"/>
                    <a:pt x="36189" y="493718"/>
                    <a:pt x="46925" y="482984"/>
                  </a:cubicBezTo>
                  <a:lnTo>
                    <a:pt x="81482" y="448427"/>
                  </a:lnTo>
                  <a:cubicBezTo>
                    <a:pt x="86757" y="443148"/>
                    <a:pt x="89648" y="435943"/>
                    <a:pt x="89483" y="428482"/>
                  </a:cubicBezTo>
                  <a:lnTo>
                    <a:pt x="112905" y="405070"/>
                  </a:lnTo>
                  <a:cubicBezTo>
                    <a:pt x="132598" y="385486"/>
                    <a:pt x="143630" y="358833"/>
                    <a:pt x="143537" y="331060"/>
                  </a:cubicBezTo>
                  <a:lnTo>
                    <a:pt x="143537" y="111033"/>
                  </a:lnTo>
                  <a:cubicBezTo>
                    <a:pt x="162667" y="100701"/>
                    <a:pt x="169800" y="76817"/>
                    <a:pt x="159467" y="57687"/>
                  </a:cubicBezTo>
                  <a:cubicBezTo>
                    <a:pt x="155823" y="50939"/>
                    <a:pt x="150286" y="45403"/>
                    <a:pt x="143537" y="4175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22" name="图形 66" descr="转盘 纯色填充">
              <a:extLst>
                <a:ext uri="{FF2B5EF4-FFF2-40B4-BE49-F238E27FC236}">
                  <a16:creationId xmlns:a16="http://schemas.microsoft.com/office/drawing/2014/main" id="{5BC21D5B-A1F8-489F-8F64-664818EAE3EB}"/>
                </a:ext>
              </a:extLst>
            </p:cNvPr>
            <p:cNvSpPr/>
            <p:nvPr/>
          </p:nvSpPr>
          <p:spPr>
            <a:xfrm>
              <a:off x="7561935" y="5592851"/>
              <a:ext cx="43110" cy="43110"/>
            </a:xfrm>
            <a:custGeom>
              <a:avLst/>
              <a:gdLst>
                <a:gd name="connsiteX0" fmla="*/ 21555 w 43110"/>
                <a:gd name="connsiteY0" fmla="*/ 0 h 43110"/>
                <a:gd name="connsiteX1" fmla="*/ 0 w 43110"/>
                <a:gd name="connsiteY1" fmla="*/ 21555 h 43110"/>
                <a:gd name="connsiteX2" fmla="*/ 21555 w 43110"/>
                <a:gd name="connsiteY2" fmla="*/ 43110 h 43110"/>
                <a:gd name="connsiteX3" fmla="*/ 43110 w 43110"/>
                <a:gd name="connsiteY3" fmla="*/ 21555 h 43110"/>
                <a:gd name="connsiteX4" fmla="*/ 21555 w 43110"/>
                <a:gd name="connsiteY4" fmla="*/ 0 h 43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0" h="43110">
                  <a:moveTo>
                    <a:pt x="21555" y="0"/>
                  </a:moveTo>
                  <a:cubicBezTo>
                    <a:pt x="9651" y="0"/>
                    <a:pt x="0" y="9651"/>
                    <a:pt x="0" y="21555"/>
                  </a:cubicBezTo>
                  <a:cubicBezTo>
                    <a:pt x="0" y="33459"/>
                    <a:pt x="9651" y="43110"/>
                    <a:pt x="21555" y="43110"/>
                  </a:cubicBezTo>
                  <a:cubicBezTo>
                    <a:pt x="33459" y="43110"/>
                    <a:pt x="43110" y="33459"/>
                    <a:pt x="43110" y="21555"/>
                  </a:cubicBezTo>
                  <a:cubicBezTo>
                    <a:pt x="43094" y="9657"/>
                    <a:pt x="33453" y="16"/>
                    <a:pt x="21555" y="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23" name="图形 66" descr="转盘 纯色填充">
              <a:extLst>
                <a:ext uri="{FF2B5EF4-FFF2-40B4-BE49-F238E27FC236}">
                  <a16:creationId xmlns:a16="http://schemas.microsoft.com/office/drawing/2014/main" id="{036DE106-E7B3-40CE-B610-7CBAB3AA4F0F}"/>
                </a:ext>
              </a:extLst>
            </p:cNvPr>
            <p:cNvSpPr/>
            <p:nvPr/>
          </p:nvSpPr>
          <p:spPr>
            <a:xfrm>
              <a:off x="7346222" y="5377272"/>
              <a:ext cx="474345" cy="474345"/>
            </a:xfrm>
            <a:custGeom>
              <a:avLst/>
              <a:gdLst>
                <a:gd name="connsiteX0" fmla="*/ 237268 w 474345"/>
                <a:gd name="connsiteY0" fmla="*/ 0 h 474345"/>
                <a:gd name="connsiteX1" fmla="*/ 0 w 474345"/>
                <a:gd name="connsiteY1" fmla="*/ 237077 h 474345"/>
                <a:gd name="connsiteX2" fmla="*/ 237077 w 474345"/>
                <a:gd name="connsiteY2" fmla="*/ 474345 h 474345"/>
                <a:gd name="connsiteX3" fmla="*/ 474345 w 474345"/>
                <a:gd name="connsiteY3" fmla="*/ 237268 h 474345"/>
                <a:gd name="connsiteX4" fmla="*/ 474345 w 474345"/>
                <a:gd name="connsiteY4" fmla="*/ 237173 h 474345"/>
                <a:gd name="connsiteX5" fmla="*/ 237515 w 474345"/>
                <a:gd name="connsiteY5" fmla="*/ 0 h 474345"/>
                <a:gd name="connsiteX6" fmla="*/ 237268 w 474345"/>
                <a:gd name="connsiteY6" fmla="*/ 0 h 474345"/>
                <a:gd name="connsiteX7" fmla="*/ 237268 w 474345"/>
                <a:gd name="connsiteY7" fmla="*/ 312020 h 474345"/>
                <a:gd name="connsiteX8" fmla="*/ 162363 w 474345"/>
                <a:gd name="connsiteY8" fmla="*/ 237153 h 474345"/>
                <a:gd name="connsiteX9" fmla="*/ 237230 w 474345"/>
                <a:gd name="connsiteY9" fmla="*/ 162249 h 474345"/>
                <a:gd name="connsiteX10" fmla="*/ 312134 w 474345"/>
                <a:gd name="connsiteY10" fmla="*/ 237115 h 474345"/>
                <a:gd name="connsiteX11" fmla="*/ 312134 w 474345"/>
                <a:gd name="connsiteY11" fmla="*/ 237134 h 474345"/>
                <a:gd name="connsiteX12" fmla="*/ 237268 w 474345"/>
                <a:gd name="connsiteY12" fmla="*/ 312010 h 47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4345" h="474345">
                  <a:moveTo>
                    <a:pt x="237268" y="0"/>
                  </a:moveTo>
                  <a:cubicBezTo>
                    <a:pt x="106281" y="-52"/>
                    <a:pt x="52" y="106090"/>
                    <a:pt x="0" y="237077"/>
                  </a:cubicBezTo>
                  <a:cubicBezTo>
                    <a:pt x="-52" y="368064"/>
                    <a:pt x="106090" y="474293"/>
                    <a:pt x="237077" y="474345"/>
                  </a:cubicBezTo>
                  <a:cubicBezTo>
                    <a:pt x="368064" y="474397"/>
                    <a:pt x="474293" y="368255"/>
                    <a:pt x="474345" y="237268"/>
                  </a:cubicBezTo>
                  <a:cubicBezTo>
                    <a:pt x="474345" y="237236"/>
                    <a:pt x="474345" y="237204"/>
                    <a:pt x="474345" y="237173"/>
                  </a:cubicBezTo>
                  <a:cubicBezTo>
                    <a:pt x="474439" y="106280"/>
                    <a:pt x="368407" y="94"/>
                    <a:pt x="237515" y="0"/>
                  </a:cubicBezTo>
                  <a:cubicBezTo>
                    <a:pt x="237433" y="0"/>
                    <a:pt x="237351" y="0"/>
                    <a:pt x="237268" y="0"/>
                  </a:cubicBezTo>
                  <a:close/>
                  <a:moveTo>
                    <a:pt x="237268" y="312020"/>
                  </a:moveTo>
                  <a:cubicBezTo>
                    <a:pt x="195909" y="312030"/>
                    <a:pt x="162374" y="278512"/>
                    <a:pt x="162363" y="237153"/>
                  </a:cubicBezTo>
                  <a:cubicBezTo>
                    <a:pt x="162353" y="195795"/>
                    <a:pt x="195871" y="162259"/>
                    <a:pt x="237230" y="162249"/>
                  </a:cubicBezTo>
                  <a:cubicBezTo>
                    <a:pt x="278588" y="162238"/>
                    <a:pt x="312124" y="195757"/>
                    <a:pt x="312134" y="237115"/>
                  </a:cubicBezTo>
                  <a:cubicBezTo>
                    <a:pt x="312134" y="237122"/>
                    <a:pt x="312134" y="237128"/>
                    <a:pt x="312134" y="237134"/>
                  </a:cubicBezTo>
                  <a:cubicBezTo>
                    <a:pt x="312014" y="278434"/>
                    <a:pt x="278567" y="311885"/>
                    <a:pt x="237268" y="31201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24" name="图形 66" descr="转盘 纯色填充">
              <a:extLst>
                <a:ext uri="{FF2B5EF4-FFF2-40B4-BE49-F238E27FC236}">
                  <a16:creationId xmlns:a16="http://schemas.microsoft.com/office/drawing/2014/main" id="{07DDE436-A6F2-469B-9811-A30E0E695A31}"/>
                </a:ext>
              </a:extLst>
            </p:cNvPr>
            <p:cNvSpPr/>
            <p:nvPr/>
          </p:nvSpPr>
          <p:spPr>
            <a:xfrm>
              <a:off x="7240905" y="5280660"/>
              <a:ext cx="808015" cy="676275"/>
            </a:xfrm>
            <a:custGeom>
              <a:avLst/>
              <a:gdLst>
                <a:gd name="connsiteX0" fmla="*/ 731815 w 808015"/>
                <a:gd name="connsiteY0" fmla="*/ 0 h 676275"/>
                <a:gd name="connsiteX1" fmla="*/ 76200 w 808015"/>
                <a:gd name="connsiteY1" fmla="*/ 0 h 676275"/>
                <a:gd name="connsiteX2" fmla="*/ 0 w 808015"/>
                <a:gd name="connsiteY2" fmla="*/ 76200 h 676275"/>
                <a:gd name="connsiteX3" fmla="*/ 0 w 808015"/>
                <a:gd name="connsiteY3" fmla="*/ 600075 h 676275"/>
                <a:gd name="connsiteX4" fmla="*/ 76200 w 808015"/>
                <a:gd name="connsiteY4" fmla="*/ 676275 h 676275"/>
                <a:gd name="connsiteX5" fmla="*/ 731815 w 808015"/>
                <a:gd name="connsiteY5" fmla="*/ 676275 h 676275"/>
                <a:gd name="connsiteX6" fmla="*/ 808015 w 808015"/>
                <a:gd name="connsiteY6" fmla="*/ 600075 h 676275"/>
                <a:gd name="connsiteX7" fmla="*/ 808015 w 808015"/>
                <a:gd name="connsiteY7" fmla="*/ 76200 h 676275"/>
                <a:gd name="connsiteX8" fmla="*/ 731815 w 808015"/>
                <a:gd name="connsiteY8" fmla="*/ 0 h 676275"/>
                <a:gd name="connsiteX9" fmla="*/ 750865 w 808015"/>
                <a:gd name="connsiteY9" fmla="*/ 600075 h 676275"/>
                <a:gd name="connsiteX10" fmla="*/ 731815 w 808015"/>
                <a:gd name="connsiteY10" fmla="*/ 619125 h 676275"/>
                <a:gd name="connsiteX11" fmla="*/ 76200 w 808015"/>
                <a:gd name="connsiteY11" fmla="*/ 619125 h 676275"/>
                <a:gd name="connsiteX12" fmla="*/ 57150 w 808015"/>
                <a:gd name="connsiteY12" fmla="*/ 600075 h 676275"/>
                <a:gd name="connsiteX13" fmla="*/ 57150 w 808015"/>
                <a:gd name="connsiteY13" fmla="*/ 76200 h 676275"/>
                <a:gd name="connsiteX14" fmla="*/ 76200 w 808015"/>
                <a:gd name="connsiteY14" fmla="*/ 57150 h 676275"/>
                <a:gd name="connsiteX15" fmla="*/ 731815 w 808015"/>
                <a:gd name="connsiteY15" fmla="*/ 57150 h 676275"/>
                <a:gd name="connsiteX16" fmla="*/ 750865 w 808015"/>
                <a:gd name="connsiteY16" fmla="*/ 76200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8015" h="676275">
                  <a:moveTo>
                    <a:pt x="731815" y="0"/>
                  </a:moveTo>
                  <a:lnTo>
                    <a:pt x="76200" y="0"/>
                  </a:lnTo>
                  <a:cubicBezTo>
                    <a:pt x="34116" y="0"/>
                    <a:pt x="0" y="34116"/>
                    <a:pt x="0" y="76200"/>
                  </a:cubicBezTo>
                  <a:lnTo>
                    <a:pt x="0" y="600075"/>
                  </a:lnTo>
                  <a:cubicBezTo>
                    <a:pt x="0" y="642159"/>
                    <a:pt x="34116" y="676275"/>
                    <a:pt x="76200" y="676275"/>
                  </a:cubicBezTo>
                  <a:lnTo>
                    <a:pt x="731815" y="676275"/>
                  </a:lnTo>
                  <a:cubicBezTo>
                    <a:pt x="773900" y="676275"/>
                    <a:pt x="808015" y="642159"/>
                    <a:pt x="808015" y="600075"/>
                  </a:cubicBezTo>
                  <a:lnTo>
                    <a:pt x="808015" y="76200"/>
                  </a:lnTo>
                  <a:cubicBezTo>
                    <a:pt x="808015" y="34116"/>
                    <a:pt x="773900" y="0"/>
                    <a:pt x="731815" y="0"/>
                  </a:cubicBezTo>
                  <a:close/>
                  <a:moveTo>
                    <a:pt x="750865" y="600075"/>
                  </a:moveTo>
                  <a:cubicBezTo>
                    <a:pt x="750865" y="610596"/>
                    <a:pt x="742337" y="619125"/>
                    <a:pt x="731815" y="619125"/>
                  </a:cubicBezTo>
                  <a:lnTo>
                    <a:pt x="76200" y="619125"/>
                  </a:lnTo>
                  <a:cubicBezTo>
                    <a:pt x="65679" y="619125"/>
                    <a:pt x="57150" y="610596"/>
                    <a:pt x="57150" y="600075"/>
                  </a:cubicBezTo>
                  <a:lnTo>
                    <a:pt x="57150" y="76200"/>
                  </a:lnTo>
                  <a:cubicBezTo>
                    <a:pt x="57150" y="65679"/>
                    <a:pt x="65679" y="57150"/>
                    <a:pt x="76200" y="57150"/>
                  </a:cubicBezTo>
                  <a:lnTo>
                    <a:pt x="731815" y="57150"/>
                  </a:lnTo>
                  <a:cubicBezTo>
                    <a:pt x="742337" y="57150"/>
                    <a:pt x="750865" y="65679"/>
                    <a:pt x="750865" y="7620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D11A2DE2-D6B8-471C-91A1-17AF7C2F39D7}"/>
              </a:ext>
            </a:extLst>
          </p:cNvPr>
          <p:cNvGrpSpPr/>
          <p:nvPr/>
        </p:nvGrpSpPr>
        <p:grpSpPr>
          <a:xfrm>
            <a:off x="8823960" y="5328285"/>
            <a:ext cx="762000" cy="590550"/>
            <a:chOff x="8823960" y="5328285"/>
            <a:chExt cx="762000" cy="590550"/>
          </a:xfrm>
          <a:solidFill>
            <a:srgbClr val="FFFFFF"/>
          </a:solidFill>
        </p:grpSpPr>
        <p:sp>
          <p:nvSpPr>
            <p:cNvPr id="226" name="图形 68" descr="视频博客 纯色填充">
              <a:extLst>
                <a:ext uri="{FF2B5EF4-FFF2-40B4-BE49-F238E27FC236}">
                  <a16:creationId xmlns:a16="http://schemas.microsoft.com/office/drawing/2014/main" id="{5DF7B778-5F83-41DE-923F-C6CCBBD25B14}"/>
                </a:ext>
              </a:extLst>
            </p:cNvPr>
            <p:cNvSpPr/>
            <p:nvPr/>
          </p:nvSpPr>
          <p:spPr>
            <a:xfrm>
              <a:off x="8823960" y="5328285"/>
              <a:ext cx="762000" cy="590550"/>
            </a:xfrm>
            <a:custGeom>
              <a:avLst/>
              <a:gdLst>
                <a:gd name="connsiteX0" fmla="*/ 0 w 762000"/>
                <a:gd name="connsiteY0" fmla="*/ 0 h 590550"/>
                <a:gd name="connsiteX1" fmla="*/ 0 w 762000"/>
                <a:gd name="connsiteY1" fmla="*/ 590550 h 590550"/>
                <a:gd name="connsiteX2" fmla="*/ 762000 w 762000"/>
                <a:gd name="connsiteY2" fmla="*/ 590550 h 590550"/>
                <a:gd name="connsiteX3" fmla="*/ 762000 w 762000"/>
                <a:gd name="connsiteY3" fmla="*/ 0 h 590550"/>
                <a:gd name="connsiteX4" fmla="*/ 0 w 762000"/>
                <a:gd name="connsiteY4" fmla="*/ 0 h 590550"/>
                <a:gd name="connsiteX5" fmla="*/ 123825 w 762000"/>
                <a:gd name="connsiteY5" fmla="*/ 76200 h 590550"/>
                <a:gd name="connsiteX6" fmla="*/ 104775 w 762000"/>
                <a:gd name="connsiteY6" fmla="*/ 95250 h 590550"/>
                <a:gd name="connsiteX7" fmla="*/ 85725 w 762000"/>
                <a:gd name="connsiteY7" fmla="*/ 76200 h 590550"/>
                <a:gd name="connsiteX8" fmla="*/ 104775 w 762000"/>
                <a:gd name="connsiteY8" fmla="*/ 57150 h 590550"/>
                <a:gd name="connsiteX9" fmla="*/ 123825 w 762000"/>
                <a:gd name="connsiteY9" fmla="*/ 76200 h 590550"/>
                <a:gd name="connsiteX10" fmla="*/ 190500 w 762000"/>
                <a:gd name="connsiteY10" fmla="*/ 76200 h 590550"/>
                <a:gd name="connsiteX11" fmla="*/ 171450 w 762000"/>
                <a:gd name="connsiteY11" fmla="*/ 95250 h 590550"/>
                <a:gd name="connsiteX12" fmla="*/ 152400 w 762000"/>
                <a:gd name="connsiteY12" fmla="*/ 76200 h 590550"/>
                <a:gd name="connsiteX13" fmla="*/ 171450 w 762000"/>
                <a:gd name="connsiteY13" fmla="*/ 57150 h 590550"/>
                <a:gd name="connsiteX14" fmla="*/ 190500 w 762000"/>
                <a:gd name="connsiteY14" fmla="*/ 76200 h 590550"/>
                <a:gd name="connsiteX15" fmla="*/ 257175 w 762000"/>
                <a:gd name="connsiteY15" fmla="*/ 76200 h 590550"/>
                <a:gd name="connsiteX16" fmla="*/ 238125 w 762000"/>
                <a:gd name="connsiteY16" fmla="*/ 95250 h 590550"/>
                <a:gd name="connsiteX17" fmla="*/ 219075 w 762000"/>
                <a:gd name="connsiteY17" fmla="*/ 76200 h 590550"/>
                <a:gd name="connsiteX18" fmla="*/ 238125 w 762000"/>
                <a:gd name="connsiteY18" fmla="*/ 57150 h 590550"/>
                <a:gd name="connsiteX19" fmla="*/ 257175 w 762000"/>
                <a:gd name="connsiteY19" fmla="*/ 76200 h 590550"/>
                <a:gd name="connsiteX20" fmla="*/ 57150 w 762000"/>
                <a:gd name="connsiteY20" fmla="*/ 152400 h 590550"/>
                <a:gd name="connsiteX21" fmla="*/ 704850 w 762000"/>
                <a:gd name="connsiteY21" fmla="*/ 152400 h 590550"/>
                <a:gd name="connsiteX22" fmla="*/ 704850 w 762000"/>
                <a:gd name="connsiteY22" fmla="*/ 533400 h 590550"/>
                <a:gd name="connsiteX23" fmla="*/ 57150 w 762000"/>
                <a:gd name="connsiteY23" fmla="*/ 533400 h 590550"/>
                <a:gd name="connsiteX24" fmla="*/ 57150 w 762000"/>
                <a:gd name="connsiteY24" fmla="*/ 15240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62000" h="590550">
                  <a:moveTo>
                    <a:pt x="0" y="0"/>
                  </a:moveTo>
                  <a:lnTo>
                    <a:pt x="0" y="590550"/>
                  </a:lnTo>
                  <a:lnTo>
                    <a:pt x="762000" y="590550"/>
                  </a:lnTo>
                  <a:lnTo>
                    <a:pt x="762000" y="0"/>
                  </a:lnTo>
                  <a:lnTo>
                    <a:pt x="0" y="0"/>
                  </a:lnTo>
                  <a:close/>
                  <a:moveTo>
                    <a:pt x="123825" y="76200"/>
                  </a:moveTo>
                  <a:cubicBezTo>
                    <a:pt x="123825" y="86678"/>
                    <a:pt x="115253" y="95250"/>
                    <a:pt x="104775" y="95250"/>
                  </a:cubicBezTo>
                  <a:cubicBezTo>
                    <a:pt x="94298" y="95250"/>
                    <a:pt x="85725" y="86678"/>
                    <a:pt x="85725" y="76200"/>
                  </a:cubicBezTo>
                  <a:cubicBezTo>
                    <a:pt x="85725" y="65723"/>
                    <a:pt x="94298" y="57150"/>
                    <a:pt x="104775" y="57150"/>
                  </a:cubicBezTo>
                  <a:cubicBezTo>
                    <a:pt x="115253" y="57150"/>
                    <a:pt x="123825" y="65723"/>
                    <a:pt x="123825" y="76200"/>
                  </a:cubicBezTo>
                  <a:close/>
                  <a:moveTo>
                    <a:pt x="190500" y="76200"/>
                  </a:moveTo>
                  <a:cubicBezTo>
                    <a:pt x="190500" y="86678"/>
                    <a:pt x="181928" y="95250"/>
                    <a:pt x="171450" y="95250"/>
                  </a:cubicBezTo>
                  <a:cubicBezTo>
                    <a:pt x="160973" y="95250"/>
                    <a:pt x="152400" y="86678"/>
                    <a:pt x="152400" y="76200"/>
                  </a:cubicBezTo>
                  <a:cubicBezTo>
                    <a:pt x="152400" y="65723"/>
                    <a:pt x="160973" y="57150"/>
                    <a:pt x="171450" y="57150"/>
                  </a:cubicBezTo>
                  <a:cubicBezTo>
                    <a:pt x="181928" y="57150"/>
                    <a:pt x="190500" y="65723"/>
                    <a:pt x="190500" y="76200"/>
                  </a:cubicBezTo>
                  <a:close/>
                  <a:moveTo>
                    <a:pt x="257175" y="76200"/>
                  </a:moveTo>
                  <a:cubicBezTo>
                    <a:pt x="257175" y="86678"/>
                    <a:pt x="248602" y="95250"/>
                    <a:pt x="238125" y="95250"/>
                  </a:cubicBezTo>
                  <a:cubicBezTo>
                    <a:pt x="227648" y="95250"/>
                    <a:pt x="219075" y="86678"/>
                    <a:pt x="219075" y="76200"/>
                  </a:cubicBezTo>
                  <a:cubicBezTo>
                    <a:pt x="219075" y="65723"/>
                    <a:pt x="227648" y="57150"/>
                    <a:pt x="238125" y="57150"/>
                  </a:cubicBezTo>
                  <a:cubicBezTo>
                    <a:pt x="248602" y="57150"/>
                    <a:pt x="257175" y="65723"/>
                    <a:pt x="257175" y="76200"/>
                  </a:cubicBezTo>
                  <a:close/>
                  <a:moveTo>
                    <a:pt x="57150" y="152400"/>
                  </a:moveTo>
                  <a:lnTo>
                    <a:pt x="704850" y="152400"/>
                  </a:lnTo>
                  <a:lnTo>
                    <a:pt x="704850" y="533400"/>
                  </a:lnTo>
                  <a:lnTo>
                    <a:pt x="57150" y="533400"/>
                  </a:lnTo>
                  <a:lnTo>
                    <a:pt x="57150" y="15240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27" name="图形 68" descr="视频博客 纯色填充">
              <a:extLst>
                <a:ext uri="{FF2B5EF4-FFF2-40B4-BE49-F238E27FC236}">
                  <a16:creationId xmlns:a16="http://schemas.microsoft.com/office/drawing/2014/main" id="{96D601FD-7421-4507-9461-14829BF967CE}"/>
                </a:ext>
              </a:extLst>
            </p:cNvPr>
            <p:cNvSpPr/>
            <p:nvPr/>
          </p:nvSpPr>
          <p:spPr>
            <a:xfrm>
              <a:off x="9225915" y="5538787"/>
              <a:ext cx="139064" cy="139064"/>
            </a:xfrm>
            <a:custGeom>
              <a:avLst/>
              <a:gdLst>
                <a:gd name="connsiteX0" fmla="*/ 139065 w 139064"/>
                <a:gd name="connsiteY0" fmla="*/ 69533 h 139064"/>
                <a:gd name="connsiteX1" fmla="*/ 69533 w 139064"/>
                <a:gd name="connsiteY1" fmla="*/ 139065 h 139064"/>
                <a:gd name="connsiteX2" fmla="*/ 0 w 139064"/>
                <a:gd name="connsiteY2" fmla="*/ 69533 h 139064"/>
                <a:gd name="connsiteX3" fmla="*/ 69533 w 139064"/>
                <a:gd name="connsiteY3" fmla="*/ 0 h 139064"/>
                <a:gd name="connsiteX4" fmla="*/ 139065 w 139064"/>
                <a:gd name="connsiteY4" fmla="*/ 69533 h 13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4" h="139064">
                  <a:moveTo>
                    <a:pt x="139065" y="69533"/>
                  </a:moveTo>
                  <a:cubicBezTo>
                    <a:pt x="139065" y="107934"/>
                    <a:pt x="107934" y="139065"/>
                    <a:pt x="69533" y="139065"/>
                  </a:cubicBezTo>
                  <a:cubicBezTo>
                    <a:pt x="31131" y="139065"/>
                    <a:pt x="0" y="107934"/>
                    <a:pt x="0" y="69533"/>
                  </a:cubicBezTo>
                  <a:cubicBezTo>
                    <a:pt x="0" y="31131"/>
                    <a:pt x="31131" y="0"/>
                    <a:pt x="69533" y="0"/>
                  </a:cubicBezTo>
                  <a:cubicBezTo>
                    <a:pt x="107934" y="0"/>
                    <a:pt x="139065" y="31131"/>
                    <a:pt x="139065" y="6953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28" name="图形 68" descr="视频博客 纯色填充">
              <a:extLst>
                <a:ext uri="{FF2B5EF4-FFF2-40B4-BE49-F238E27FC236}">
                  <a16:creationId xmlns:a16="http://schemas.microsoft.com/office/drawing/2014/main" id="{F534596C-630F-4C16-A042-649B9E651328}"/>
                </a:ext>
              </a:extLst>
            </p:cNvPr>
            <p:cNvSpPr/>
            <p:nvPr/>
          </p:nvSpPr>
          <p:spPr>
            <a:xfrm>
              <a:off x="9155429" y="5694997"/>
              <a:ext cx="278130" cy="138112"/>
            </a:xfrm>
            <a:custGeom>
              <a:avLst/>
              <a:gdLst>
                <a:gd name="connsiteX0" fmla="*/ 278130 w 278130"/>
                <a:gd name="connsiteY0" fmla="*/ 138113 h 138112"/>
                <a:gd name="connsiteX1" fmla="*/ 278130 w 278130"/>
                <a:gd name="connsiteY1" fmla="*/ 68580 h 138112"/>
                <a:gd name="connsiteX2" fmla="*/ 263843 w 278130"/>
                <a:gd name="connsiteY2" fmla="*/ 40957 h 138112"/>
                <a:gd name="connsiteX3" fmla="*/ 196215 w 278130"/>
                <a:gd name="connsiteY3" fmla="*/ 8573 h 138112"/>
                <a:gd name="connsiteX4" fmla="*/ 139065 w 278130"/>
                <a:gd name="connsiteY4" fmla="*/ 0 h 138112"/>
                <a:gd name="connsiteX5" fmla="*/ 81915 w 278130"/>
                <a:gd name="connsiteY5" fmla="*/ 8573 h 138112"/>
                <a:gd name="connsiteX6" fmla="*/ 14288 w 278130"/>
                <a:gd name="connsiteY6" fmla="*/ 40957 h 138112"/>
                <a:gd name="connsiteX7" fmla="*/ 0 w 278130"/>
                <a:gd name="connsiteY7" fmla="*/ 68580 h 138112"/>
                <a:gd name="connsiteX8" fmla="*/ 0 w 278130"/>
                <a:gd name="connsiteY8" fmla="*/ 138113 h 138112"/>
                <a:gd name="connsiteX9" fmla="*/ 278130 w 278130"/>
                <a:gd name="connsiteY9" fmla="*/ 138113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130" h="138112">
                  <a:moveTo>
                    <a:pt x="278130" y="138113"/>
                  </a:moveTo>
                  <a:lnTo>
                    <a:pt x="278130" y="68580"/>
                  </a:lnTo>
                  <a:cubicBezTo>
                    <a:pt x="278130" y="58102"/>
                    <a:pt x="272415" y="47625"/>
                    <a:pt x="263843" y="40957"/>
                  </a:cubicBezTo>
                  <a:cubicBezTo>
                    <a:pt x="243840" y="26670"/>
                    <a:pt x="220980" y="15240"/>
                    <a:pt x="196215" y="8573"/>
                  </a:cubicBezTo>
                  <a:cubicBezTo>
                    <a:pt x="178118" y="2857"/>
                    <a:pt x="158115" y="0"/>
                    <a:pt x="139065" y="0"/>
                  </a:cubicBezTo>
                  <a:cubicBezTo>
                    <a:pt x="120015" y="0"/>
                    <a:pt x="100965" y="2857"/>
                    <a:pt x="81915" y="8573"/>
                  </a:cubicBezTo>
                  <a:cubicBezTo>
                    <a:pt x="57150" y="15240"/>
                    <a:pt x="34290" y="25718"/>
                    <a:pt x="14288" y="40957"/>
                  </a:cubicBezTo>
                  <a:cubicBezTo>
                    <a:pt x="5715" y="47625"/>
                    <a:pt x="953" y="58102"/>
                    <a:pt x="0" y="68580"/>
                  </a:cubicBezTo>
                  <a:lnTo>
                    <a:pt x="0" y="138113"/>
                  </a:lnTo>
                  <a:lnTo>
                    <a:pt x="278130" y="138113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29" name="图形 68" descr="视频博客 纯色填充">
              <a:extLst>
                <a:ext uri="{FF2B5EF4-FFF2-40B4-BE49-F238E27FC236}">
                  <a16:creationId xmlns:a16="http://schemas.microsoft.com/office/drawing/2014/main" id="{C7D9E140-EF54-4FD0-AF73-0F8C5DFB82E1}"/>
                </a:ext>
              </a:extLst>
            </p:cNvPr>
            <p:cNvSpPr/>
            <p:nvPr/>
          </p:nvSpPr>
          <p:spPr>
            <a:xfrm>
              <a:off x="8977190" y="5529262"/>
              <a:ext cx="199316" cy="183832"/>
            </a:xfrm>
            <a:custGeom>
              <a:avLst/>
              <a:gdLst>
                <a:gd name="connsiteX0" fmla="*/ 189669 w 199316"/>
                <a:gd name="connsiteY0" fmla="*/ 0 h 183832"/>
                <a:gd name="connsiteX1" fmla="*/ 199194 w 199316"/>
                <a:gd name="connsiteY1" fmla="*/ 10478 h 183832"/>
                <a:gd name="connsiteX2" fmla="*/ 199194 w 199316"/>
                <a:gd name="connsiteY2" fmla="*/ 132398 h 183832"/>
                <a:gd name="connsiteX3" fmla="*/ 199194 w 199316"/>
                <a:gd name="connsiteY3" fmla="*/ 132398 h 183832"/>
                <a:gd name="connsiteX4" fmla="*/ 189669 w 199316"/>
                <a:gd name="connsiteY4" fmla="*/ 142875 h 183832"/>
                <a:gd name="connsiteX5" fmla="*/ 159189 w 199316"/>
                <a:gd name="connsiteY5" fmla="*/ 142875 h 183832"/>
                <a:gd name="connsiteX6" fmla="*/ 159189 w 199316"/>
                <a:gd name="connsiteY6" fmla="*/ 183833 h 183832"/>
                <a:gd name="connsiteX7" fmla="*/ 119184 w 199316"/>
                <a:gd name="connsiteY7" fmla="*/ 141923 h 183832"/>
                <a:gd name="connsiteX8" fmla="*/ 9647 w 199316"/>
                <a:gd name="connsiteY8" fmla="*/ 141923 h 183832"/>
                <a:gd name="connsiteX9" fmla="*/ 9647 w 199316"/>
                <a:gd name="connsiteY9" fmla="*/ 141923 h 183832"/>
                <a:gd name="connsiteX10" fmla="*/ 122 w 199316"/>
                <a:gd name="connsiteY10" fmla="*/ 131445 h 183832"/>
                <a:gd name="connsiteX11" fmla="*/ 122 w 199316"/>
                <a:gd name="connsiteY11" fmla="*/ 10478 h 183832"/>
                <a:gd name="connsiteX12" fmla="*/ 122 w 199316"/>
                <a:gd name="connsiteY12" fmla="*/ 10478 h 183832"/>
                <a:gd name="connsiteX13" fmla="*/ 10599 w 199316"/>
                <a:gd name="connsiteY13" fmla="*/ 0 h 183832"/>
                <a:gd name="connsiteX14" fmla="*/ 189669 w 199316"/>
                <a:gd name="connsiteY14" fmla="*/ 0 h 183832"/>
                <a:gd name="connsiteX15" fmla="*/ 189669 w 199316"/>
                <a:gd name="connsiteY15" fmla="*/ 0 h 18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316" h="183832">
                  <a:moveTo>
                    <a:pt x="189669" y="0"/>
                  </a:moveTo>
                  <a:cubicBezTo>
                    <a:pt x="195384" y="0"/>
                    <a:pt x="200147" y="4763"/>
                    <a:pt x="199194" y="10478"/>
                  </a:cubicBezTo>
                  <a:lnTo>
                    <a:pt x="199194" y="132398"/>
                  </a:lnTo>
                  <a:lnTo>
                    <a:pt x="199194" y="132398"/>
                  </a:lnTo>
                  <a:cubicBezTo>
                    <a:pt x="199194" y="138113"/>
                    <a:pt x="194432" y="142875"/>
                    <a:pt x="189669" y="142875"/>
                  </a:cubicBezTo>
                  <a:lnTo>
                    <a:pt x="159189" y="142875"/>
                  </a:lnTo>
                  <a:lnTo>
                    <a:pt x="159189" y="183833"/>
                  </a:lnTo>
                  <a:lnTo>
                    <a:pt x="119184" y="141923"/>
                  </a:lnTo>
                  <a:lnTo>
                    <a:pt x="9647" y="141923"/>
                  </a:lnTo>
                  <a:lnTo>
                    <a:pt x="9647" y="141923"/>
                  </a:lnTo>
                  <a:cubicBezTo>
                    <a:pt x="3932" y="141923"/>
                    <a:pt x="-831" y="137160"/>
                    <a:pt x="122" y="131445"/>
                  </a:cubicBezTo>
                  <a:lnTo>
                    <a:pt x="122" y="10478"/>
                  </a:lnTo>
                  <a:lnTo>
                    <a:pt x="122" y="10478"/>
                  </a:lnTo>
                  <a:cubicBezTo>
                    <a:pt x="122" y="4763"/>
                    <a:pt x="4884" y="0"/>
                    <a:pt x="10599" y="0"/>
                  </a:cubicBezTo>
                  <a:lnTo>
                    <a:pt x="189669" y="0"/>
                  </a:lnTo>
                  <a:lnTo>
                    <a:pt x="189669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D967DFB6-CF00-4604-9CE2-2244E955DFD7}"/>
              </a:ext>
            </a:extLst>
          </p:cNvPr>
          <p:cNvGrpSpPr/>
          <p:nvPr/>
        </p:nvGrpSpPr>
        <p:grpSpPr>
          <a:xfrm>
            <a:off x="10388088" y="5185643"/>
            <a:ext cx="752050" cy="877190"/>
            <a:chOff x="10388088" y="5185643"/>
            <a:chExt cx="752050" cy="877190"/>
          </a:xfrm>
          <a:solidFill>
            <a:srgbClr val="FFFFFF"/>
          </a:solidFill>
        </p:grpSpPr>
        <p:sp>
          <p:nvSpPr>
            <p:cNvPr id="231" name="图形 70" descr="风力涡轮机 纯色填充">
              <a:extLst>
                <a:ext uri="{FF2B5EF4-FFF2-40B4-BE49-F238E27FC236}">
                  <a16:creationId xmlns:a16="http://schemas.microsoft.com/office/drawing/2014/main" id="{FE94A2C5-8289-4AA2-AC52-890CAFAAA6CC}"/>
                </a:ext>
              </a:extLst>
            </p:cNvPr>
            <p:cNvSpPr/>
            <p:nvPr/>
          </p:nvSpPr>
          <p:spPr>
            <a:xfrm>
              <a:off x="10512609" y="5551627"/>
              <a:ext cx="200024" cy="511206"/>
            </a:xfrm>
            <a:custGeom>
              <a:avLst/>
              <a:gdLst>
                <a:gd name="connsiteX0" fmla="*/ 112709 w 200024"/>
                <a:gd name="connsiteY0" fmla="*/ 0 h 511206"/>
                <a:gd name="connsiteX1" fmla="*/ 61436 w 200024"/>
                <a:gd name="connsiteY1" fmla="*/ 36995 h 511206"/>
                <a:gd name="connsiteX2" fmla="*/ 39976 w 200024"/>
                <a:gd name="connsiteY2" fmla="*/ 473107 h 511206"/>
                <a:gd name="connsiteX3" fmla="*/ 0 w 200024"/>
                <a:gd name="connsiteY3" fmla="*/ 473107 h 511206"/>
                <a:gd name="connsiteX4" fmla="*/ 0 w 200024"/>
                <a:gd name="connsiteY4" fmla="*/ 511207 h 511206"/>
                <a:gd name="connsiteX5" fmla="*/ 38100 w 200024"/>
                <a:gd name="connsiteY5" fmla="*/ 511207 h 511206"/>
                <a:gd name="connsiteX6" fmla="*/ 161925 w 200024"/>
                <a:gd name="connsiteY6" fmla="*/ 511207 h 511206"/>
                <a:gd name="connsiteX7" fmla="*/ 200025 w 200024"/>
                <a:gd name="connsiteY7" fmla="*/ 511207 h 511206"/>
                <a:gd name="connsiteX8" fmla="*/ 200025 w 200024"/>
                <a:gd name="connsiteY8" fmla="*/ 473107 h 511206"/>
                <a:gd name="connsiteX9" fmla="*/ 159429 w 200024"/>
                <a:gd name="connsiteY9" fmla="*/ 473107 h 511206"/>
                <a:gd name="connsiteX10" fmla="*/ 128616 w 200024"/>
                <a:gd name="connsiteY10" fmla="*/ 3277 h 511206"/>
                <a:gd name="connsiteX11" fmla="*/ 112709 w 200024"/>
                <a:gd name="connsiteY11" fmla="*/ 0 h 51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024" h="511206">
                  <a:moveTo>
                    <a:pt x="112709" y="0"/>
                  </a:moveTo>
                  <a:lnTo>
                    <a:pt x="61436" y="36995"/>
                  </a:lnTo>
                  <a:lnTo>
                    <a:pt x="39976" y="473107"/>
                  </a:lnTo>
                  <a:lnTo>
                    <a:pt x="0" y="473107"/>
                  </a:lnTo>
                  <a:lnTo>
                    <a:pt x="0" y="511207"/>
                  </a:lnTo>
                  <a:lnTo>
                    <a:pt x="38100" y="511207"/>
                  </a:lnTo>
                  <a:lnTo>
                    <a:pt x="161925" y="511207"/>
                  </a:lnTo>
                  <a:lnTo>
                    <a:pt x="200025" y="511207"/>
                  </a:lnTo>
                  <a:lnTo>
                    <a:pt x="200025" y="473107"/>
                  </a:lnTo>
                  <a:lnTo>
                    <a:pt x="159429" y="473107"/>
                  </a:lnTo>
                  <a:lnTo>
                    <a:pt x="128616" y="3277"/>
                  </a:lnTo>
                  <a:lnTo>
                    <a:pt x="112709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32" name="图形 70" descr="风力涡轮机 纯色填充">
              <a:extLst>
                <a:ext uri="{FF2B5EF4-FFF2-40B4-BE49-F238E27FC236}">
                  <a16:creationId xmlns:a16="http://schemas.microsoft.com/office/drawing/2014/main" id="{0D80DF2B-630F-4E6C-8EA7-34029660A825}"/>
                </a:ext>
              </a:extLst>
            </p:cNvPr>
            <p:cNvSpPr/>
            <p:nvPr/>
          </p:nvSpPr>
          <p:spPr>
            <a:xfrm>
              <a:off x="10533787" y="5186310"/>
              <a:ext cx="105218" cy="253217"/>
            </a:xfrm>
            <a:custGeom>
              <a:avLst/>
              <a:gdLst>
                <a:gd name="connsiteX0" fmla="*/ 23084 w 105218"/>
                <a:gd name="connsiteY0" fmla="*/ 246855 h 253217"/>
                <a:gd name="connsiteX1" fmla="*/ 27532 w 105218"/>
                <a:gd name="connsiteY1" fmla="*/ 253217 h 253217"/>
                <a:gd name="connsiteX2" fmla="*/ 36857 w 105218"/>
                <a:gd name="connsiteY2" fmla="*/ 241864 h 253217"/>
                <a:gd name="connsiteX3" fmla="*/ 103313 w 105218"/>
                <a:gd name="connsiteY3" fmla="*/ 236149 h 253217"/>
                <a:gd name="connsiteX4" fmla="*/ 105218 w 105218"/>
                <a:gd name="connsiteY4" fmla="*/ 227881 h 253217"/>
                <a:gd name="connsiteX5" fmla="*/ 33504 w 105218"/>
                <a:gd name="connsiteY5" fmla="*/ 12016 h 253217"/>
                <a:gd name="connsiteX6" fmla="*/ 12012 w 105218"/>
                <a:gd name="connsiteY6" fmla="*/ 791 h 253217"/>
                <a:gd name="connsiteX7" fmla="*/ 119 w 105218"/>
                <a:gd name="connsiteY7" fmla="*/ 19160 h 25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18" h="253217">
                  <a:moveTo>
                    <a:pt x="23084" y="246855"/>
                  </a:moveTo>
                  <a:lnTo>
                    <a:pt x="27532" y="253217"/>
                  </a:lnTo>
                  <a:cubicBezTo>
                    <a:pt x="30111" y="249027"/>
                    <a:pt x="33248" y="245208"/>
                    <a:pt x="36857" y="241864"/>
                  </a:cubicBezTo>
                  <a:cubicBezTo>
                    <a:pt x="55214" y="225254"/>
                    <a:pt x="82391" y="222917"/>
                    <a:pt x="103313" y="236149"/>
                  </a:cubicBezTo>
                  <a:lnTo>
                    <a:pt x="105218" y="227881"/>
                  </a:lnTo>
                  <a:lnTo>
                    <a:pt x="33504" y="12016"/>
                  </a:lnTo>
                  <a:cubicBezTo>
                    <a:pt x="30669" y="2981"/>
                    <a:pt x="21047" y="-2044"/>
                    <a:pt x="12012" y="791"/>
                  </a:cubicBezTo>
                  <a:cubicBezTo>
                    <a:pt x="4148" y="3259"/>
                    <a:pt x="-848" y="10974"/>
                    <a:pt x="119" y="1916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33" name="图形 70" descr="风力涡轮机 纯色填充">
              <a:extLst>
                <a:ext uri="{FF2B5EF4-FFF2-40B4-BE49-F238E27FC236}">
                  <a16:creationId xmlns:a16="http://schemas.microsoft.com/office/drawing/2014/main" id="{D18E5B42-C85A-443E-8795-4088575F40C2}"/>
                </a:ext>
              </a:extLst>
            </p:cNvPr>
            <p:cNvSpPr/>
            <p:nvPr/>
          </p:nvSpPr>
          <p:spPr>
            <a:xfrm>
              <a:off x="10633128" y="5446214"/>
              <a:ext cx="252232" cy="125876"/>
            </a:xfrm>
            <a:custGeom>
              <a:avLst/>
              <a:gdLst>
                <a:gd name="connsiteX0" fmla="*/ 241783 w 252232"/>
                <a:gd name="connsiteY0" fmla="*/ 92945 h 125876"/>
                <a:gd name="connsiteX1" fmla="*/ 35376 w 252232"/>
                <a:gd name="connsiteY1" fmla="*/ 0 h 125876"/>
                <a:gd name="connsiteX2" fmla="*/ 25156 w 252232"/>
                <a:gd name="connsiteY2" fmla="*/ 1133 h 125876"/>
                <a:gd name="connsiteX3" fmla="*/ 0 w 252232"/>
                <a:gd name="connsiteY3" fmla="*/ 72009 h 125876"/>
                <a:gd name="connsiteX4" fmla="*/ 9820 w 252232"/>
                <a:gd name="connsiteY4" fmla="*/ 79896 h 125876"/>
                <a:gd name="connsiteX5" fmla="*/ 231277 w 252232"/>
                <a:gd name="connsiteY5" fmla="*/ 125444 h 125876"/>
                <a:gd name="connsiteX6" fmla="*/ 251802 w 252232"/>
                <a:gd name="connsiteY6" fmla="*/ 112536 h 125876"/>
                <a:gd name="connsiteX7" fmla="*/ 241783 w 252232"/>
                <a:gd name="connsiteY7" fmla="*/ 92945 h 12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232" h="125876">
                  <a:moveTo>
                    <a:pt x="241783" y="92945"/>
                  </a:moveTo>
                  <a:lnTo>
                    <a:pt x="35376" y="0"/>
                  </a:lnTo>
                  <a:lnTo>
                    <a:pt x="25156" y="1133"/>
                  </a:lnTo>
                  <a:cubicBezTo>
                    <a:pt x="37257" y="27677"/>
                    <a:pt x="26128" y="59034"/>
                    <a:pt x="0" y="72009"/>
                  </a:cubicBezTo>
                  <a:lnTo>
                    <a:pt x="9820" y="79896"/>
                  </a:lnTo>
                  <a:lnTo>
                    <a:pt x="231277" y="125444"/>
                  </a:lnTo>
                  <a:cubicBezTo>
                    <a:pt x="240509" y="127547"/>
                    <a:pt x="249698" y="121769"/>
                    <a:pt x="251802" y="112536"/>
                  </a:cubicBezTo>
                  <a:cubicBezTo>
                    <a:pt x="253646" y="104441"/>
                    <a:pt x="249425" y="96188"/>
                    <a:pt x="241783" y="9294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34" name="图形 70" descr="风力涡轮机 纯色填充">
              <a:extLst>
                <a:ext uri="{FF2B5EF4-FFF2-40B4-BE49-F238E27FC236}">
                  <a16:creationId xmlns:a16="http://schemas.microsoft.com/office/drawing/2014/main" id="{57B488D3-883C-43AC-A7E9-7E8E88C26797}"/>
                </a:ext>
              </a:extLst>
            </p:cNvPr>
            <p:cNvSpPr/>
            <p:nvPr/>
          </p:nvSpPr>
          <p:spPr>
            <a:xfrm>
              <a:off x="10388088" y="5470264"/>
              <a:ext cx="216227" cy="200719"/>
            </a:xfrm>
            <a:custGeom>
              <a:avLst/>
              <a:gdLst>
                <a:gd name="connsiteX0" fmla="*/ 216228 w 216227"/>
                <a:gd name="connsiteY0" fmla="*/ 54169 h 200719"/>
                <a:gd name="connsiteX1" fmla="*/ 164555 w 216227"/>
                <a:gd name="connsiteY1" fmla="*/ 0 h 200719"/>
                <a:gd name="connsiteX2" fmla="*/ 154077 w 216227"/>
                <a:gd name="connsiteY2" fmla="*/ 3591 h 200719"/>
                <a:gd name="connsiteX3" fmla="*/ 4468 w 216227"/>
                <a:gd name="connsiteY3" fmla="*/ 172031 h 200719"/>
                <a:gd name="connsiteX4" fmla="*/ 5602 w 216227"/>
                <a:gd name="connsiteY4" fmla="*/ 196251 h 200719"/>
                <a:gd name="connsiteX5" fmla="*/ 27328 w 216227"/>
                <a:gd name="connsiteY5" fmla="*/ 197368 h 200719"/>
                <a:gd name="connsiteX6" fmla="*/ 211732 w 216227"/>
                <a:gd name="connsiteY6" fmla="*/ 64570 h 200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227" h="200719">
                  <a:moveTo>
                    <a:pt x="216228" y="54169"/>
                  </a:moveTo>
                  <a:cubicBezTo>
                    <a:pt x="187415" y="52563"/>
                    <a:pt x="164801" y="28857"/>
                    <a:pt x="164555" y="0"/>
                  </a:cubicBezTo>
                  <a:lnTo>
                    <a:pt x="154077" y="3591"/>
                  </a:lnTo>
                  <a:lnTo>
                    <a:pt x="4468" y="172031"/>
                  </a:lnTo>
                  <a:cubicBezTo>
                    <a:pt x="-1907" y="179033"/>
                    <a:pt x="-1399" y="189876"/>
                    <a:pt x="5602" y="196251"/>
                  </a:cubicBezTo>
                  <a:cubicBezTo>
                    <a:pt x="11651" y="201759"/>
                    <a:pt x="20747" y="202226"/>
                    <a:pt x="27328" y="197368"/>
                  </a:cubicBezTo>
                  <a:lnTo>
                    <a:pt x="211732" y="6457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35" name="图形 70" descr="风力涡轮机 纯色填充">
              <a:extLst>
                <a:ext uri="{FF2B5EF4-FFF2-40B4-BE49-F238E27FC236}">
                  <a16:creationId xmlns:a16="http://schemas.microsoft.com/office/drawing/2014/main" id="{4E96B1D0-0983-4C47-990D-B5426450E018}"/>
                </a:ext>
              </a:extLst>
            </p:cNvPr>
            <p:cNvSpPr/>
            <p:nvPr/>
          </p:nvSpPr>
          <p:spPr>
            <a:xfrm>
              <a:off x="10580975" y="5442468"/>
              <a:ext cx="53549" cy="53550"/>
            </a:xfrm>
            <a:custGeom>
              <a:avLst/>
              <a:gdLst>
                <a:gd name="connsiteX0" fmla="*/ 8815 w 53549"/>
                <a:gd name="connsiteY0" fmla="*/ 6917 h 53550"/>
                <a:gd name="connsiteX1" fmla="*/ 6917 w 53549"/>
                <a:gd name="connsiteY1" fmla="*/ 44735 h 53550"/>
                <a:gd name="connsiteX2" fmla="*/ 44735 w 53549"/>
                <a:gd name="connsiteY2" fmla="*/ 46633 h 53550"/>
                <a:gd name="connsiteX3" fmla="*/ 46639 w 53549"/>
                <a:gd name="connsiteY3" fmla="*/ 8822 h 53550"/>
                <a:gd name="connsiteX4" fmla="*/ 8822 w 53549"/>
                <a:gd name="connsiteY4" fmla="*/ 6911 h 53550"/>
                <a:gd name="connsiteX5" fmla="*/ 8815 w 53549"/>
                <a:gd name="connsiteY5" fmla="*/ 6917 h 5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549" h="53550">
                  <a:moveTo>
                    <a:pt x="8815" y="6917"/>
                  </a:moveTo>
                  <a:cubicBezTo>
                    <a:pt x="-2152" y="16836"/>
                    <a:pt x="-3002" y="33767"/>
                    <a:pt x="6917" y="44735"/>
                  </a:cubicBezTo>
                  <a:cubicBezTo>
                    <a:pt x="16836" y="55702"/>
                    <a:pt x="33768" y="56552"/>
                    <a:pt x="44735" y="46633"/>
                  </a:cubicBezTo>
                  <a:cubicBezTo>
                    <a:pt x="55699" y="36716"/>
                    <a:pt x="56552" y="19790"/>
                    <a:pt x="46639" y="8822"/>
                  </a:cubicBezTo>
                  <a:cubicBezTo>
                    <a:pt x="36723" y="-2149"/>
                    <a:pt x="19793" y="-3004"/>
                    <a:pt x="8822" y="6911"/>
                  </a:cubicBezTo>
                  <a:cubicBezTo>
                    <a:pt x="8820" y="6913"/>
                    <a:pt x="8817" y="6915"/>
                    <a:pt x="8815" y="6917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36" name="图形 70" descr="风力涡轮机 纯色填充">
              <a:extLst>
                <a:ext uri="{FF2B5EF4-FFF2-40B4-BE49-F238E27FC236}">
                  <a16:creationId xmlns:a16="http://schemas.microsoft.com/office/drawing/2014/main" id="{9AE138E2-EDFB-4BDB-8B0B-8C344D735C27}"/>
                </a:ext>
              </a:extLst>
            </p:cNvPr>
            <p:cNvSpPr/>
            <p:nvPr/>
          </p:nvSpPr>
          <p:spPr>
            <a:xfrm>
              <a:off x="10922184" y="5448623"/>
              <a:ext cx="142875" cy="433235"/>
            </a:xfrm>
            <a:custGeom>
              <a:avLst/>
              <a:gdLst>
                <a:gd name="connsiteX0" fmla="*/ 46730 w 142875"/>
                <a:gd name="connsiteY0" fmla="*/ 0 h 433235"/>
                <a:gd name="connsiteX1" fmla="*/ 28994 w 142875"/>
                <a:gd name="connsiteY1" fmla="*/ 404660 h 433235"/>
                <a:gd name="connsiteX2" fmla="*/ 0 w 142875"/>
                <a:gd name="connsiteY2" fmla="*/ 404660 h 433235"/>
                <a:gd name="connsiteX3" fmla="*/ 0 w 142875"/>
                <a:gd name="connsiteY3" fmla="*/ 433235 h 433235"/>
                <a:gd name="connsiteX4" fmla="*/ 142875 w 142875"/>
                <a:gd name="connsiteY4" fmla="*/ 433235 h 433235"/>
                <a:gd name="connsiteX5" fmla="*/ 142875 w 142875"/>
                <a:gd name="connsiteY5" fmla="*/ 404660 h 433235"/>
                <a:gd name="connsiteX6" fmla="*/ 113890 w 142875"/>
                <a:gd name="connsiteY6" fmla="*/ 404660 h 433235"/>
                <a:gd name="connsiteX7" fmla="*/ 98555 w 142875"/>
                <a:gd name="connsiteY7" fmla="*/ 51968 h 433235"/>
                <a:gd name="connsiteX8" fmla="*/ 46730 w 142875"/>
                <a:gd name="connsiteY8" fmla="*/ 0 h 433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75" h="433235">
                  <a:moveTo>
                    <a:pt x="46730" y="0"/>
                  </a:moveTo>
                  <a:lnTo>
                    <a:pt x="28994" y="404660"/>
                  </a:lnTo>
                  <a:lnTo>
                    <a:pt x="0" y="404660"/>
                  </a:lnTo>
                  <a:lnTo>
                    <a:pt x="0" y="433235"/>
                  </a:lnTo>
                  <a:lnTo>
                    <a:pt x="142875" y="433235"/>
                  </a:lnTo>
                  <a:lnTo>
                    <a:pt x="142875" y="404660"/>
                  </a:lnTo>
                  <a:lnTo>
                    <a:pt x="113890" y="404660"/>
                  </a:lnTo>
                  <a:lnTo>
                    <a:pt x="98555" y="51968"/>
                  </a:lnTo>
                  <a:lnTo>
                    <a:pt x="46730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37" name="图形 70" descr="风力涡轮机 纯色填充">
              <a:extLst>
                <a:ext uri="{FF2B5EF4-FFF2-40B4-BE49-F238E27FC236}">
                  <a16:creationId xmlns:a16="http://schemas.microsoft.com/office/drawing/2014/main" id="{A57620EA-40D3-4D3F-90F4-27803E7F3B8E}"/>
                </a:ext>
              </a:extLst>
            </p:cNvPr>
            <p:cNvSpPr/>
            <p:nvPr/>
          </p:nvSpPr>
          <p:spPr>
            <a:xfrm>
              <a:off x="10772448" y="5369775"/>
              <a:ext cx="200027" cy="71174"/>
            </a:xfrm>
            <a:custGeom>
              <a:avLst/>
              <a:gdLst>
                <a:gd name="connsiteX0" fmla="*/ 13661 w 200027"/>
                <a:gd name="connsiteY0" fmla="*/ 71171 h 71174"/>
                <a:gd name="connsiteX1" fmla="*/ 189693 w 200027"/>
                <a:gd name="connsiteY1" fmla="*/ 64065 h 71174"/>
                <a:gd name="connsiteX2" fmla="*/ 200027 w 200027"/>
                <a:gd name="connsiteY2" fmla="*/ 57302 h 71174"/>
                <a:gd name="connsiteX3" fmla="*/ 190222 w 200027"/>
                <a:gd name="connsiteY3" fmla="*/ 4827 h 71174"/>
                <a:gd name="connsiteX4" fmla="*/ 191064 w 200027"/>
                <a:gd name="connsiteY4" fmla="*/ 3648 h 71174"/>
                <a:gd name="connsiteX5" fmla="*/ 191369 w 200027"/>
                <a:gd name="connsiteY5" fmla="*/ 3315 h 71174"/>
                <a:gd name="connsiteX6" fmla="*/ 178491 w 200027"/>
                <a:gd name="connsiteY6" fmla="*/ 0 h 71174"/>
                <a:gd name="connsiteX7" fmla="*/ 9718 w 200027"/>
                <a:gd name="connsiteY7" fmla="*/ 45006 h 71174"/>
                <a:gd name="connsiteX8" fmla="*/ 504 w 200027"/>
                <a:gd name="connsiteY8" fmla="*/ 61460 h 71174"/>
                <a:gd name="connsiteX9" fmla="*/ 13661 w 200027"/>
                <a:gd name="connsiteY9" fmla="*/ 71171 h 71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7" h="71174">
                  <a:moveTo>
                    <a:pt x="13661" y="71171"/>
                  </a:moveTo>
                  <a:lnTo>
                    <a:pt x="189693" y="64065"/>
                  </a:lnTo>
                  <a:lnTo>
                    <a:pt x="200027" y="57302"/>
                  </a:lnTo>
                  <a:cubicBezTo>
                    <a:pt x="182829" y="45519"/>
                    <a:pt x="178440" y="22026"/>
                    <a:pt x="190222" y="4827"/>
                  </a:cubicBezTo>
                  <a:cubicBezTo>
                    <a:pt x="190496" y="4429"/>
                    <a:pt x="190777" y="4036"/>
                    <a:pt x="191064" y="3648"/>
                  </a:cubicBezTo>
                  <a:cubicBezTo>
                    <a:pt x="191150" y="3534"/>
                    <a:pt x="191274" y="3439"/>
                    <a:pt x="191369" y="3315"/>
                  </a:cubicBezTo>
                  <a:lnTo>
                    <a:pt x="178491" y="0"/>
                  </a:lnTo>
                  <a:lnTo>
                    <a:pt x="9718" y="45006"/>
                  </a:lnTo>
                  <a:cubicBezTo>
                    <a:pt x="2629" y="47005"/>
                    <a:pt x="-1495" y="54373"/>
                    <a:pt x="504" y="61460"/>
                  </a:cubicBezTo>
                  <a:cubicBezTo>
                    <a:pt x="2158" y="67322"/>
                    <a:pt x="7573" y="71318"/>
                    <a:pt x="13661" y="71171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38" name="图形 70" descr="风力涡轮机 纯色填充">
              <a:extLst>
                <a:ext uri="{FF2B5EF4-FFF2-40B4-BE49-F238E27FC236}">
                  <a16:creationId xmlns:a16="http://schemas.microsoft.com/office/drawing/2014/main" id="{E0635C9A-1D7F-4DF7-9C01-C296EA209486}"/>
                </a:ext>
              </a:extLst>
            </p:cNvPr>
            <p:cNvSpPr/>
            <p:nvPr/>
          </p:nvSpPr>
          <p:spPr>
            <a:xfrm>
              <a:off x="10977838" y="5185643"/>
              <a:ext cx="107511" cy="196095"/>
            </a:xfrm>
            <a:custGeom>
              <a:avLst/>
              <a:gdLst>
                <a:gd name="connsiteX0" fmla="*/ 10668 w 107511"/>
                <a:gd name="connsiteY0" fmla="*/ 172712 h 196095"/>
                <a:gd name="connsiteX1" fmla="*/ 16383 w 107511"/>
                <a:gd name="connsiteY1" fmla="*/ 172283 h 196095"/>
                <a:gd name="connsiteX2" fmla="*/ 51530 w 107511"/>
                <a:gd name="connsiteY2" fmla="*/ 196096 h 196095"/>
                <a:gd name="connsiteX3" fmla="*/ 61227 w 107511"/>
                <a:gd name="connsiteY3" fmla="*/ 186847 h 196095"/>
                <a:gd name="connsiteX4" fmla="*/ 107099 w 107511"/>
                <a:gd name="connsiteY4" fmla="*/ 16616 h 196095"/>
                <a:gd name="connsiteX5" fmla="*/ 97454 w 107511"/>
                <a:gd name="connsiteY5" fmla="*/ 411 h 196095"/>
                <a:gd name="connsiteX6" fmla="*/ 82458 w 107511"/>
                <a:gd name="connsiteY6" fmla="*/ 6968 h 196095"/>
                <a:gd name="connsiteX7" fmla="*/ 0 w 107511"/>
                <a:gd name="connsiteY7" fmla="*/ 164073 h 196095"/>
                <a:gd name="connsiteX8" fmla="*/ 314 w 107511"/>
                <a:gd name="connsiteY8" fmla="*/ 176017 h 196095"/>
                <a:gd name="connsiteX9" fmla="*/ 10668 w 107511"/>
                <a:gd name="connsiteY9" fmla="*/ 172712 h 19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511" h="196095">
                  <a:moveTo>
                    <a:pt x="10668" y="172712"/>
                  </a:moveTo>
                  <a:cubicBezTo>
                    <a:pt x="12560" y="172424"/>
                    <a:pt x="14470" y="172282"/>
                    <a:pt x="16383" y="172283"/>
                  </a:cubicBezTo>
                  <a:cubicBezTo>
                    <a:pt x="31832" y="172397"/>
                    <a:pt x="45696" y="181790"/>
                    <a:pt x="51530" y="196096"/>
                  </a:cubicBezTo>
                  <a:lnTo>
                    <a:pt x="61227" y="186847"/>
                  </a:lnTo>
                  <a:lnTo>
                    <a:pt x="107099" y="16616"/>
                  </a:lnTo>
                  <a:cubicBezTo>
                    <a:pt x="108911" y="9478"/>
                    <a:pt x="104592" y="2223"/>
                    <a:pt x="97454" y="411"/>
                  </a:cubicBezTo>
                  <a:cubicBezTo>
                    <a:pt x="91544" y="-1089"/>
                    <a:pt x="85370" y="1611"/>
                    <a:pt x="82458" y="6968"/>
                  </a:cubicBezTo>
                  <a:lnTo>
                    <a:pt x="0" y="164073"/>
                  </a:lnTo>
                  <a:lnTo>
                    <a:pt x="314" y="176017"/>
                  </a:lnTo>
                  <a:cubicBezTo>
                    <a:pt x="3588" y="174423"/>
                    <a:pt x="7075" y="173309"/>
                    <a:pt x="10668" y="172712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39" name="图形 70" descr="风力涡轮机 纯色填充">
              <a:extLst>
                <a:ext uri="{FF2B5EF4-FFF2-40B4-BE49-F238E27FC236}">
                  <a16:creationId xmlns:a16="http://schemas.microsoft.com/office/drawing/2014/main" id="{AEFCB76B-6223-4A70-B4E5-4F0EBDBE1641}"/>
                </a:ext>
              </a:extLst>
            </p:cNvPr>
            <p:cNvSpPr/>
            <p:nvPr/>
          </p:nvSpPr>
          <p:spPr>
            <a:xfrm>
              <a:off x="10989735" y="5399465"/>
              <a:ext cx="150403" cy="174846"/>
            </a:xfrm>
            <a:custGeom>
              <a:avLst/>
              <a:gdLst>
                <a:gd name="connsiteX0" fmla="*/ 148552 w 150403"/>
                <a:gd name="connsiteY0" fmla="*/ 154734 h 174846"/>
                <a:gd name="connsiteX1" fmla="*/ 54740 w 150403"/>
                <a:gd name="connsiteY1" fmla="*/ 6401 h 174846"/>
                <a:gd name="connsiteX2" fmla="*/ 42358 w 150403"/>
                <a:gd name="connsiteY2" fmla="*/ 0 h 174846"/>
                <a:gd name="connsiteX3" fmla="*/ 10239 w 150403"/>
                <a:gd name="connsiteY3" fmla="*/ 34233 h 174846"/>
                <a:gd name="connsiteX4" fmla="*/ 4524 w 150403"/>
                <a:gd name="connsiteY4" fmla="*/ 34661 h 174846"/>
                <a:gd name="connsiteX5" fmla="*/ 0 w 150403"/>
                <a:gd name="connsiteY5" fmla="*/ 34242 h 174846"/>
                <a:gd name="connsiteX6" fmla="*/ 4143 w 150403"/>
                <a:gd name="connsiteY6" fmla="*/ 47149 h 174846"/>
                <a:gd name="connsiteX7" fmla="*/ 127968 w 150403"/>
                <a:gd name="connsiteY7" fmla="*/ 171260 h 174846"/>
                <a:gd name="connsiteX8" fmla="*/ 146815 w 150403"/>
                <a:gd name="connsiteY8" fmla="*/ 170612 h 174846"/>
                <a:gd name="connsiteX9" fmla="*/ 148552 w 150403"/>
                <a:gd name="connsiteY9" fmla="*/ 154734 h 17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403" h="174846">
                  <a:moveTo>
                    <a:pt x="148552" y="154734"/>
                  </a:moveTo>
                  <a:lnTo>
                    <a:pt x="54740" y="6401"/>
                  </a:lnTo>
                  <a:lnTo>
                    <a:pt x="42358" y="0"/>
                  </a:lnTo>
                  <a:cubicBezTo>
                    <a:pt x="40894" y="17482"/>
                    <a:pt x="27593" y="31659"/>
                    <a:pt x="10239" y="34233"/>
                  </a:cubicBezTo>
                  <a:cubicBezTo>
                    <a:pt x="8348" y="34515"/>
                    <a:pt x="6437" y="34659"/>
                    <a:pt x="4524" y="34661"/>
                  </a:cubicBezTo>
                  <a:cubicBezTo>
                    <a:pt x="3009" y="34614"/>
                    <a:pt x="1498" y="34474"/>
                    <a:pt x="0" y="34242"/>
                  </a:cubicBezTo>
                  <a:lnTo>
                    <a:pt x="4143" y="47149"/>
                  </a:lnTo>
                  <a:lnTo>
                    <a:pt x="127968" y="171260"/>
                  </a:lnTo>
                  <a:cubicBezTo>
                    <a:pt x="133352" y="176285"/>
                    <a:pt x="141790" y="175995"/>
                    <a:pt x="146815" y="170612"/>
                  </a:cubicBezTo>
                  <a:cubicBezTo>
                    <a:pt x="150851" y="166289"/>
                    <a:pt x="151557" y="159826"/>
                    <a:pt x="148552" y="15473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  <p:sp>
          <p:nvSpPr>
            <p:cNvPr id="240" name="图形 70" descr="风力涡轮机 纯色填充">
              <a:extLst>
                <a:ext uri="{FF2B5EF4-FFF2-40B4-BE49-F238E27FC236}">
                  <a16:creationId xmlns:a16="http://schemas.microsoft.com/office/drawing/2014/main" id="{D3B219AE-2DF8-4199-A501-E8FA759B9491}"/>
                </a:ext>
              </a:extLst>
            </p:cNvPr>
            <p:cNvSpPr/>
            <p:nvPr/>
          </p:nvSpPr>
          <p:spPr>
            <a:xfrm>
              <a:off x="10975163" y="5376969"/>
              <a:ext cx="38105" cy="38105"/>
            </a:xfrm>
            <a:custGeom>
              <a:avLst/>
              <a:gdLst>
                <a:gd name="connsiteX0" fmla="*/ 21906 w 38105"/>
                <a:gd name="connsiteY0" fmla="*/ 37888 h 38105"/>
                <a:gd name="connsiteX1" fmla="*/ 37888 w 38105"/>
                <a:gd name="connsiteY1" fmla="*/ 16199 h 38105"/>
                <a:gd name="connsiteX2" fmla="*/ 16199 w 38105"/>
                <a:gd name="connsiteY2" fmla="*/ 217 h 38105"/>
                <a:gd name="connsiteX3" fmla="*/ 217 w 38105"/>
                <a:gd name="connsiteY3" fmla="*/ 21905 h 38105"/>
                <a:gd name="connsiteX4" fmla="*/ 21905 w 38105"/>
                <a:gd name="connsiteY4" fmla="*/ 37888 h 38105"/>
                <a:gd name="connsiteX5" fmla="*/ 21906 w 38105"/>
                <a:gd name="connsiteY5" fmla="*/ 37888 h 3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105" h="38105">
                  <a:moveTo>
                    <a:pt x="21906" y="37888"/>
                  </a:moveTo>
                  <a:cubicBezTo>
                    <a:pt x="32308" y="36312"/>
                    <a:pt x="39463" y="26602"/>
                    <a:pt x="37888" y="16199"/>
                  </a:cubicBezTo>
                  <a:cubicBezTo>
                    <a:pt x="36312" y="5797"/>
                    <a:pt x="26602" y="-1358"/>
                    <a:pt x="16199" y="217"/>
                  </a:cubicBezTo>
                  <a:cubicBezTo>
                    <a:pt x="5797" y="1793"/>
                    <a:pt x="-1358" y="11503"/>
                    <a:pt x="217" y="21905"/>
                  </a:cubicBezTo>
                  <a:cubicBezTo>
                    <a:pt x="1793" y="32307"/>
                    <a:pt x="11503" y="39463"/>
                    <a:pt x="21905" y="37888"/>
                  </a:cubicBezTo>
                  <a:cubicBezTo>
                    <a:pt x="21905" y="37888"/>
                    <a:pt x="21906" y="37888"/>
                    <a:pt x="21906" y="37888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1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7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8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57A7DEEB-9E56-47C9-ACCD-C0D27DF709EB}"/>
              </a:ext>
            </a:extLst>
          </p:cNvPr>
          <p:cNvGrpSpPr/>
          <p:nvPr/>
        </p:nvGrpSpPr>
        <p:grpSpPr>
          <a:xfrm>
            <a:off x="486663" y="5530906"/>
            <a:ext cx="11218674" cy="3468102"/>
            <a:chOff x="450151" y="7570282"/>
            <a:chExt cx="11218674" cy="3468102"/>
          </a:xfrm>
        </p:grpSpPr>
        <p:sp>
          <p:nvSpPr>
            <p:cNvPr id="14" name="旁门左道出品">
              <a:extLst>
                <a:ext uri="{FF2B5EF4-FFF2-40B4-BE49-F238E27FC236}">
                  <a16:creationId xmlns:a16="http://schemas.microsoft.com/office/drawing/2014/main" id="{61003220-2812-446C-AB7D-D2456125C796}"/>
                </a:ext>
              </a:extLst>
            </p:cNvPr>
            <p:cNvSpPr/>
            <p:nvPr/>
          </p:nvSpPr>
          <p:spPr>
            <a:xfrm>
              <a:off x="2309073" y="8846629"/>
              <a:ext cx="7500826" cy="1680256"/>
            </a:xfrm>
            <a:prstGeom prst="ellipse">
              <a:avLst/>
            </a:prstGeom>
            <a:noFill/>
            <a:ln w="28575" cap="flat" cmpd="sng" algn="ctr">
              <a:gradFill>
                <a:gsLst>
                  <a:gs pos="41000">
                    <a:srgbClr val="EFC49C">
                      <a:alpha val="0"/>
                    </a:srgbClr>
                  </a:gs>
                  <a:gs pos="100000">
                    <a:srgbClr val="EFC49C">
                      <a:alpha val="80000"/>
                    </a:srgbClr>
                  </a:gs>
                </a:gsLst>
                <a:lin ang="5400000" scaled="1"/>
              </a:gradFill>
              <a:prstDash val="sysDot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>
                <a:defRPr/>
              </a:pPr>
              <a:endParaRPr lang="zh-CN" altLang="en-US" sz="1600" kern="0">
                <a:solidFill>
                  <a:prstClr val="white"/>
                </a:solidFill>
                <a:latin typeface="方正兰亭黑简体"/>
                <a:ea typeface="方正兰亭黑简体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3A8B99E-17D9-4839-8084-4FAFF706C289}"/>
                </a:ext>
              </a:extLst>
            </p:cNvPr>
            <p:cNvSpPr/>
            <p:nvPr/>
          </p:nvSpPr>
          <p:spPr>
            <a:xfrm>
              <a:off x="450151" y="7570282"/>
              <a:ext cx="11218674" cy="2513085"/>
            </a:xfrm>
            <a:prstGeom prst="ellipse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45000"/>
                  </a:schemeClr>
                </a:gs>
              </a:gsLst>
              <a:lin ang="5400000" scaled="1"/>
            </a:gradFill>
            <a:ln w="22225" cap="flat" cmpd="sng" algn="ctr">
              <a:gradFill>
                <a:gsLst>
                  <a:gs pos="0">
                    <a:srgbClr val="EFC49C">
                      <a:alpha val="0"/>
                    </a:srgbClr>
                  </a:gs>
                  <a:gs pos="100000">
                    <a:srgbClr val="EFC49C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sz="1600" kern="0">
                <a:solidFill>
                  <a:prstClr val="white"/>
                </a:solidFill>
                <a:latin typeface="方正兰亭黑简体"/>
                <a:ea typeface="方正兰亭黑简体"/>
              </a:endParaRPr>
            </a:p>
          </p:txBody>
        </p:sp>
        <p:sp>
          <p:nvSpPr>
            <p:cNvPr id="16" name="旁门左道出品">
              <a:extLst>
                <a:ext uri="{FF2B5EF4-FFF2-40B4-BE49-F238E27FC236}">
                  <a16:creationId xmlns:a16="http://schemas.microsoft.com/office/drawing/2014/main" id="{3D5838F1-4946-4035-9C53-8605A8EBA783}"/>
                </a:ext>
              </a:extLst>
            </p:cNvPr>
            <p:cNvSpPr/>
            <p:nvPr/>
          </p:nvSpPr>
          <p:spPr>
            <a:xfrm>
              <a:off x="3133645" y="7665192"/>
              <a:ext cx="5851682" cy="1310831"/>
            </a:xfrm>
            <a:prstGeom prst="ellipse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79000">
                  <a:schemeClr val="accent2">
                    <a:alpha val="55000"/>
                  </a:schemeClr>
                </a:gs>
              </a:gsLst>
              <a:lin ang="5400000" scaled="1"/>
            </a:gra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sz="1600" kern="0">
                <a:solidFill>
                  <a:prstClr val="white"/>
                </a:solidFill>
                <a:latin typeface="方正兰亭黑简体"/>
                <a:ea typeface="方正兰亭黑简体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0304190-3A99-4566-8A47-18BA47148F1D}"/>
                </a:ext>
              </a:extLst>
            </p:cNvPr>
            <p:cNvSpPr/>
            <p:nvPr/>
          </p:nvSpPr>
          <p:spPr>
            <a:xfrm>
              <a:off x="1917720" y="8929606"/>
              <a:ext cx="8283533" cy="1855590"/>
            </a:xfrm>
            <a:prstGeom prst="ellipse">
              <a:avLst/>
            </a:prstGeom>
            <a:noFill/>
            <a:ln w="28575" cap="flat" cmpd="sng" algn="ctr">
              <a:gradFill>
                <a:gsLst>
                  <a:gs pos="34000">
                    <a:srgbClr val="EFC49C">
                      <a:alpha val="0"/>
                    </a:srgbClr>
                  </a:gs>
                  <a:gs pos="100000">
                    <a:srgbClr val="EFC49C">
                      <a:alpha val="5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>
                <a:defRPr/>
              </a:pPr>
              <a:endParaRPr lang="zh-CN" altLang="en-US" sz="1600" kern="0">
                <a:solidFill>
                  <a:prstClr val="white"/>
                </a:solidFill>
                <a:latin typeface="方正兰亭黑简体"/>
                <a:ea typeface="方正兰亭黑简体"/>
              </a:endParaRPr>
            </a:p>
          </p:txBody>
        </p:sp>
        <p:sp>
          <p:nvSpPr>
            <p:cNvPr id="18" name="旁门左道出品">
              <a:extLst>
                <a:ext uri="{FF2B5EF4-FFF2-40B4-BE49-F238E27FC236}">
                  <a16:creationId xmlns:a16="http://schemas.microsoft.com/office/drawing/2014/main" id="{CC3DD7D7-73CC-41E3-BEC5-28C1B1E11AA3}"/>
                </a:ext>
              </a:extLst>
            </p:cNvPr>
            <p:cNvSpPr/>
            <p:nvPr/>
          </p:nvSpPr>
          <p:spPr>
            <a:xfrm>
              <a:off x="1404072" y="8952673"/>
              <a:ext cx="9310832" cy="2085711"/>
            </a:xfrm>
            <a:prstGeom prst="ellipse">
              <a:avLst/>
            </a:prstGeom>
            <a:noFill/>
            <a:ln w="28575" cap="flat" cmpd="sng" algn="ctr">
              <a:gradFill>
                <a:gsLst>
                  <a:gs pos="22000">
                    <a:srgbClr val="EFC49C">
                      <a:alpha val="0"/>
                    </a:srgbClr>
                  </a:gs>
                  <a:gs pos="100000">
                    <a:srgbClr val="EFC49C">
                      <a:alpha val="49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>
                <a:defRPr/>
              </a:pPr>
              <a:endParaRPr lang="zh-CN" altLang="en-US" sz="1600" kern="0">
                <a:solidFill>
                  <a:prstClr val="white"/>
                </a:solidFill>
                <a:latin typeface="方正兰亭黑简体"/>
                <a:ea typeface="方正兰亭黑简体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91E7706-C736-460F-8153-A672B0C79C84}"/>
              </a:ext>
            </a:extLst>
          </p:cNvPr>
          <p:cNvSpPr txBox="1"/>
          <p:nvPr/>
        </p:nvSpPr>
        <p:spPr>
          <a:xfrm>
            <a:off x="632469" y="1721009"/>
            <a:ext cx="223651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最早的“计算机”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CD18F2-9CDF-4AF6-92F0-A7750DAD090D}"/>
              </a:ext>
            </a:extLst>
          </p:cNvPr>
          <p:cNvSpPr txBox="1"/>
          <p:nvPr/>
        </p:nvSpPr>
        <p:spPr>
          <a:xfrm>
            <a:off x="632469" y="2109768"/>
            <a:ext cx="5308860" cy="701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大约在新石器时代早期，先民使用的“计算机”是结绳，即用绳子打结的多少来表示数的概念。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8EC0F5-0327-4960-900A-5498C9BA04C6}"/>
              </a:ext>
            </a:extLst>
          </p:cNvPr>
          <p:cNvSpPr txBox="1"/>
          <p:nvPr/>
        </p:nvSpPr>
        <p:spPr>
          <a:xfrm>
            <a:off x="637012" y="3582301"/>
            <a:ext cx="6976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2000" dirty="0"/>
              <a:t>算筹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5615A4-A9FE-496E-87EA-AFF9E9523414}"/>
              </a:ext>
            </a:extLst>
          </p:cNvPr>
          <p:cNvSpPr txBox="1"/>
          <p:nvPr/>
        </p:nvSpPr>
        <p:spPr>
          <a:xfrm>
            <a:off x="637012" y="3971060"/>
            <a:ext cx="5308860" cy="19816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1600" dirty="0"/>
              <a:t>它最早出现在何时，已经不可查考了，直到春秋战国时期，算筹的使用已经非常普遍了。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/>
              <a:t>算筹在中国的起源很早，中国著名科学家祖冲之</a:t>
            </a:r>
            <a:r>
              <a:rPr lang="en-US" altLang="zh-CN" sz="1600" dirty="0"/>
              <a:t>(429- 500) </a:t>
            </a:r>
            <a:r>
              <a:rPr lang="zh-CN" altLang="en-US" sz="1600" dirty="0"/>
              <a:t>借助算筹为计算工具，计算出圆周率在</a:t>
            </a:r>
            <a:r>
              <a:rPr lang="en-US" altLang="zh-CN" sz="1600" dirty="0"/>
              <a:t>3.141 5926</a:t>
            </a:r>
            <a:r>
              <a:rPr lang="zh-CN" altLang="en-US" sz="1600" dirty="0"/>
              <a:t>和</a:t>
            </a:r>
            <a:r>
              <a:rPr lang="en-US" altLang="zh-CN" sz="1600" dirty="0"/>
              <a:t>3.1415927</a:t>
            </a:r>
            <a:r>
              <a:rPr lang="zh-CN" altLang="en-US" sz="1600" dirty="0"/>
              <a:t>之间，成为了世界上最早把圆周率数值推算到七位数字以上的科学家。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13A50C2-34B9-40C5-B97C-3EF327F85448}"/>
              </a:ext>
            </a:extLst>
          </p:cNvPr>
          <p:cNvCxnSpPr/>
          <p:nvPr/>
        </p:nvCxnSpPr>
        <p:spPr>
          <a:xfrm>
            <a:off x="724585" y="3225895"/>
            <a:ext cx="4958820" cy="0"/>
          </a:xfrm>
          <a:prstGeom prst="line">
            <a:avLst/>
          </a:prstGeom>
          <a:noFill/>
          <a:ln w="6350" cap="flat" cmpd="sng" algn="ctr">
            <a:solidFill>
              <a:srgbClr val="1B4F80"/>
            </a:solidFill>
            <a:prstDash val="solid"/>
            <a:miter lim="800000"/>
          </a:ln>
          <a:effectLst/>
        </p:spPr>
      </p:cxnSp>
      <p:pic>
        <p:nvPicPr>
          <p:cNvPr id="10" name="OfficePLUS.cn-14">
            <a:hlinkClick r:id="rId2"/>
            <a:extLst>
              <a:ext uri="{FF2B5EF4-FFF2-40B4-BE49-F238E27FC236}">
                <a16:creationId xmlns:a16="http://schemas.microsoft.com/office/drawing/2014/main" id="{23917C12-C844-4C70-B723-4B493328A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F5AA8BE-3A6C-4000-8935-CD94297CC25A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7BCA74-A8D4-49FD-A965-D05B7A5B84DD}"/>
              </a:ext>
            </a:extLst>
          </p:cNvPr>
          <p:cNvSpPr txBox="1"/>
          <p:nvPr/>
        </p:nvSpPr>
        <p:spPr>
          <a:xfrm>
            <a:off x="4454736" y="824186"/>
            <a:ext cx="328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defRPr>
            </a:lvl1pPr>
            <a:lvl2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2pPr>
            <a:lvl3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3pPr>
            <a:lvl4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4pPr>
            <a:lvl5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9pPr>
          </a:lstStyle>
          <a:p>
            <a:r>
              <a:rPr lang="zh-CN" altLang="en-US" dirty="0"/>
              <a:t>绳结与算筹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F13A027-63A5-4BD3-B147-B2C90DF6B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0392" y="1412877"/>
            <a:ext cx="3992738" cy="491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2007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794" y="447"/>
            <a:ext cx="12190413" cy="6857107"/>
            <a:chOff x="0" y="0"/>
            <a:chExt cx="12192000" cy="6858000"/>
          </a:xfrm>
        </p:grpSpPr>
        <p:pic>
          <p:nvPicPr>
            <p:cNvPr id="110" name="图片 10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rgbClr val="000000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28" tIns="45714" rIns="91428" bIns="4571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799" b="1" dirty="0">
                <a:latin typeface="Radikal" pitchFamily="50" charset="0"/>
              </a:endParaRPr>
            </a:p>
          </p:txBody>
        </p:sp>
        <p:pic>
          <p:nvPicPr>
            <p:cNvPr id="113" name="图片 1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1958443" y="1535632"/>
            <a:ext cx="4182372" cy="4923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绿荫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E5EAE848-0F58-48AB-B335-F3D8E9BA0924}"/>
              </a:ext>
            </a:extLst>
          </p:cNvPr>
          <p:cNvSpPr txBox="1"/>
          <p:nvPr/>
        </p:nvSpPr>
        <p:spPr>
          <a:xfrm>
            <a:off x="1996538" y="2142448"/>
            <a:ext cx="920934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M" panose="00020600040101010101" pitchFamily="18" charset="-122"/>
              </a:rPr>
              <a:t>/  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POSans M" panose="00020600040101010101" pitchFamily="18" charset="-122"/>
            </a:endParaRPr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538" y="3169696"/>
            <a:ext cx="9597847" cy="25280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915" y="3745309"/>
            <a:ext cx="1746867" cy="1749832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654" y="3729845"/>
            <a:ext cx="3932817" cy="469046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123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392" y="4340422"/>
            <a:ext cx="3890278" cy="83239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08" tIns="38704" rIns="77408" bIns="38704" numCol="1" anchor="t" anchorCtr="0" compatLnSpc="1">
              <a:prstTxWarp prst="textNoShape">
                <a:avLst/>
              </a:prstTxWarp>
            </a:bodyPr>
            <a:lstStyle/>
            <a:p>
              <a:pPr defTabSz="774123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5C2DCA89-5130-4FA1-85FD-047551B7A539}"/>
              </a:ext>
            </a:extLst>
          </p:cNvPr>
          <p:cNvGrpSpPr/>
          <p:nvPr/>
        </p:nvGrpSpPr>
        <p:grpSpPr>
          <a:xfrm>
            <a:off x="4720178" y="4985045"/>
            <a:ext cx="4519933" cy="202481"/>
            <a:chOff x="4592998" y="5031776"/>
            <a:chExt cx="4955347" cy="221986"/>
          </a:xfrm>
        </p:grpSpPr>
        <p:sp>
          <p:nvSpPr>
            <p:cNvPr id="104" name="任意多边形: 形状 90">
              <a:extLst>
                <a:ext uri="{FF2B5EF4-FFF2-40B4-BE49-F238E27FC236}">
                  <a16:creationId xmlns:a16="http://schemas.microsoft.com/office/drawing/2014/main" id="{6A2CB27F-0B1E-4FF7-9C1C-5B52B517E992}"/>
                </a:ext>
              </a:extLst>
            </p:cNvPr>
            <p:cNvSpPr/>
            <p:nvPr/>
          </p:nvSpPr>
          <p:spPr>
            <a:xfrm>
              <a:off x="4592998" y="5042635"/>
              <a:ext cx="4955347" cy="200269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C606AAC-10DB-4D90-BC1B-4076C64BE56E}"/>
                </a:ext>
              </a:extLst>
            </p:cNvPr>
            <p:cNvSpPr txBox="1"/>
            <p:nvPr/>
          </p:nvSpPr>
          <p:spPr>
            <a:xfrm>
              <a:off x="5202273" y="5031776"/>
              <a:ext cx="687759" cy="221986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774123">
                <a:defRPr/>
              </a:pPr>
              <a:endParaRPr lang="zh-CN" altLang="en-US" sz="2371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102" name="任意多边形: 形状 88">
            <a:extLst>
              <a:ext uri="{FF2B5EF4-FFF2-40B4-BE49-F238E27FC236}">
                <a16:creationId xmlns:a16="http://schemas.microsoft.com/office/drawing/2014/main" id="{EBCCAB0B-45BD-4042-8661-7CF91650FE28}"/>
              </a:ext>
            </a:extLst>
          </p:cNvPr>
          <p:cNvSpPr/>
          <p:nvPr/>
        </p:nvSpPr>
        <p:spPr>
          <a:xfrm>
            <a:off x="4720178" y="4636667"/>
            <a:ext cx="4340399" cy="182472"/>
          </a:xfrm>
          <a:custGeom>
            <a:avLst/>
            <a:gdLst>
              <a:gd name="connsiteX0" fmla="*/ 1826200 w 4758517"/>
              <a:gd name="connsiteY0" fmla="*/ 159716 h 200050"/>
              <a:gd name="connsiteX1" fmla="*/ 1856042 w 4758517"/>
              <a:gd name="connsiteY1" fmla="*/ 168968 h 200050"/>
              <a:gd name="connsiteX2" fmla="*/ 1885835 w 4758517"/>
              <a:gd name="connsiteY2" fmla="*/ 179681 h 200050"/>
              <a:gd name="connsiteX3" fmla="*/ 1910126 w 4758517"/>
              <a:gd name="connsiteY3" fmla="*/ 189956 h 200050"/>
              <a:gd name="connsiteX4" fmla="*/ 1903990 w 4758517"/>
              <a:gd name="connsiteY4" fmla="*/ 198939 h 200050"/>
              <a:gd name="connsiteX5" fmla="*/ 1880398 w 4758517"/>
              <a:gd name="connsiteY5" fmla="*/ 188325 h 200050"/>
              <a:gd name="connsiteX6" fmla="*/ 1850669 w 4758517"/>
              <a:gd name="connsiteY6" fmla="*/ 177125 h 200050"/>
              <a:gd name="connsiteX7" fmla="*/ 1820503 w 4758517"/>
              <a:gd name="connsiteY7" fmla="*/ 167385 h 200050"/>
              <a:gd name="connsiteX8" fmla="*/ 3174933 w 4758517"/>
              <a:gd name="connsiteY8" fmla="*/ 149650 h 200050"/>
              <a:gd name="connsiteX9" fmla="*/ 3201780 w 4758517"/>
              <a:gd name="connsiteY9" fmla="*/ 162732 h 200050"/>
              <a:gd name="connsiteX10" fmla="*/ 3228140 w 4758517"/>
              <a:gd name="connsiteY10" fmla="*/ 177471 h 200050"/>
              <a:gd name="connsiteX11" fmla="*/ 3248998 w 4758517"/>
              <a:gd name="connsiteY11" fmla="*/ 191284 h 200050"/>
              <a:gd name="connsiteX12" fmla="*/ 3242424 w 4758517"/>
              <a:gd name="connsiteY12" fmla="*/ 199611 h 200050"/>
              <a:gd name="connsiteX13" fmla="*/ 3221778 w 4758517"/>
              <a:gd name="connsiteY13" fmla="*/ 185749 h 200050"/>
              <a:gd name="connsiteX14" fmla="*/ 3195580 w 4758517"/>
              <a:gd name="connsiteY14" fmla="*/ 170524 h 200050"/>
              <a:gd name="connsiteX15" fmla="*/ 3168798 w 4758517"/>
              <a:gd name="connsiteY15" fmla="*/ 156662 h 200050"/>
              <a:gd name="connsiteX16" fmla="*/ 4076481 w 4758517"/>
              <a:gd name="connsiteY16" fmla="*/ 149215 h 200050"/>
              <a:gd name="connsiteX17" fmla="*/ 4085464 w 4758517"/>
              <a:gd name="connsiteY17" fmla="*/ 153161 h 200050"/>
              <a:gd name="connsiteX18" fmla="*/ 4074892 w 4758517"/>
              <a:gd name="connsiteY18" fmla="*/ 173077 h 200050"/>
              <a:gd name="connsiteX19" fmla="*/ 4062676 w 4758517"/>
              <a:gd name="connsiteY19" fmla="*/ 192163 h 200050"/>
              <a:gd name="connsiteX20" fmla="*/ 4053034 w 4758517"/>
              <a:gd name="connsiteY20" fmla="*/ 188010 h 200050"/>
              <a:gd name="connsiteX21" fmla="*/ 4066236 w 4758517"/>
              <a:gd name="connsiteY21" fmla="*/ 169024 h 200050"/>
              <a:gd name="connsiteX22" fmla="*/ 4076481 w 4758517"/>
              <a:gd name="connsiteY22" fmla="*/ 149215 h 200050"/>
              <a:gd name="connsiteX23" fmla="*/ 4218914 w 4758517"/>
              <a:gd name="connsiteY23" fmla="*/ 144404 h 200050"/>
              <a:gd name="connsiteX24" fmla="*/ 4233348 w 4758517"/>
              <a:gd name="connsiteY24" fmla="*/ 164947 h 200050"/>
              <a:gd name="connsiteX25" fmla="*/ 4243676 w 4758517"/>
              <a:gd name="connsiteY25" fmla="*/ 184505 h 200050"/>
              <a:gd name="connsiteX26" fmla="*/ 4234033 w 4758517"/>
              <a:gd name="connsiteY26" fmla="*/ 188449 h 200050"/>
              <a:gd name="connsiteX27" fmla="*/ 4223844 w 4758517"/>
              <a:gd name="connsiteY27" fmla="*/ 168755 h 200050"/>
              <a:gd name="connsiteX28" fmla="*/ 4209710 w 4758517"/>
              <a:gd name="connsiteY28" fmla="*/ 147910 h 200050"/>
              <a:gd name="connsiteX29" fmla="*/ 4099928 w 4758517"/>
              <a:gd name="connsiteY29" fmla="*/ 142213 h 200050"/>
              <a:gd name="connsiteX30" fmla="*/ 4110446 w 4758517"/>
              <a:gd name="connsiteY30" fmla="*/ 142213 h 200050"/>
              <a:gd name="connsiteX31" fmla="*/ 4110446 w 4758517"/>
              <a:gd name="connsiteY31" fmla="*/ 181437 h 200050"/>
              <a:gd name="connsiteX32" fmla="*/ 4113595 w 4758517"/>
              <a:gd name="connsiteY32" fmla="*/ 186998 h 200050"/>
              <a:gd name="connsiteX33" fmla="*/ 4127757 w 4758517"/>
              <a:gd name="connsiteY33" fmla="*/ 188449 h 200050"/>
              <a:gd name="connsiteX34" fmla="*/ 4182758 w 4758517"/>
              <a:gd name="connsiteY34" fmla="*/ 188449 h 200050"/>
              <a:gd name="connsiteX35" fmla="*/ 4194782 w 4758517"/>
              <a:gd name="connsiteY35" fmla="*/ 183793 h 200050"/>
              <a:gd name="connsiteX36" fmla="*/ 4198097 w 4758517"/>
              <a:gd name="connsiteY36" fmla="*/ 161716 h 200050"/>
              <a:gd name="connsiteX37" fmla="*/ 4203054 w 4758517"/>
              <a:gd name="connsiteY37" fmla="*/ 164071 h 200050"/>
              <a:gd name="connsiteX38" fmla="*/ 4208176 w 4758517"/>
              <a:gd name="connsiteY38" fmla="*/ 165441 h 200050"/>
              <a:gd name="connsiteX39" fmla="*/ 4202452 w 4758517"/>
              <a:gd name="connsiteY39" fmla="*/ 191280 h 200050"/>
              <a:gd name="connsiteX40" fmla="*/ 4183415 w 4758517"/>
              <a:gd name="connsiteY40" fmla="*/ 197406 h 200050"/>
              <a:gd name="connsiteX41" fmla="*/ 4127976 w 4758517"/>
              <a:gd name="connsiteY41" fmla="*/ 197406 h 200050"/>
              <a:gd name="connsiteX42" fmla="*/ 4105652 w 4758517"/>
              <a:gd name="connsiteY42" fmla="*/ 194345 h 200050"/>
              <a:gd name="connsiteX43" fmla="*/ 4099928 w 4758517"/>
              <a:gd name="connsiteY43" fmla="*/ 181437 h 200050"/>
              <a:gd name="connsiteX44" fmla="*/ 292085 w 4758517"/>
              <a:gd name="connsiteY44" fmla="*/ 137365 h 200050"/>
              <a:gd name="connsiteX45" fmla="*/ 312107 w 4758517"/>
              <a:gd name="connsiteY45" fmla="*/ 153832 h 200050"/>
              <a:gd name="connsiteX46" fmla="*/ 337882 w 4758517"/>
              <a:gd name="connsiteY46" fmla="*/ 167175 h 200050"/>
              <a:gd name="connsiteX47" fmla="*/ 364342 w 4758517"/>
              <a:gd name="connsiteY47" fmla="*/ 153832 h 200050"/>
              <a:gd name="connsiteX48" fmla="*/ 385214 w 4758517"/>
              <a:gd name="connsiteY48" fmla="*/ 137365 h 200050"/>
              <a:gd name="connsiteX49" fmla="*/ 4140685 w 4758517"/>
              <a:gd name="connsiteY49" fmla="*/ 133654 h 200050"/>
              <a:gd name="connsiteX50" fmla="*/ 4157531 w 4758517"/>
              <a:gd name="connsiteY50" fmla="*/ 150804 h 200050"/>
              <a:gd name="connsiteX51" fmla="*/ 4170924 w 4758517"/>
              <a:gd name="connsiteY51" fmla="*/ 167627 h 200050"/>
              <a:gd name="connsiteX52" fmla="*/ 4161721 w 4758517"/>
              <a:gd name="connsiteY52" fmla="*/ 172668 h 200050"/>
              <a:gd name="connsiteX53" fmla="*/ 4149012 w 4758517"/>
              <a:gd name="connsiteY53" fmla="*/ 155736 h 200050"/>
              <a:gd name="connsiteX54" fmla="*/ 4132358 w 4758517"/>
              <a:gd name="connsiteY54" fmla="*/ 137818 h 200050"/>
              <a:gd name="connsiteX55" fmla="*/ 1811956 w 4758517"/>
              <a:gd name="connsiteY55" fmla="*/ 129696 h 200050"/>
              <a:gd name="connsiteX56" fmla="*/ 1822694 w 4758517"/>
              <a:gd name="connsiteY56" fmla="*/ 129696 h 200050"/>
              <a:gd name="connsiteX57" fmla="*/ 1808841 w 4758517"/>
              <a:gd name="connsiteY57" fmla="*/ 164999 h 200050"/>
              <a:gd name="connsiteX58" fmla="*/ 1777749 w 4758517"/>
              <a:gd name="connsiteY58" fmla="*/ 187156 h 200050"/>
              <a:gd name="connsiteX59" fmla="*/ 1722114 w 4758517"/>
              <a:gd name="connsiteY59" fmla="*/ 199378 h 200050"/>
              <a:gd name="connsiteX60" fmla="*/ 1720225 w 4758517"/>
              <a:gd name="connsiteY60" fmla="*/ 194722 h 200050"/>
              <a:gd name="connsiteX61" fmla="*/ 1717512 w 4758517"/>
              <a:gd name="connsiteY61" fmla="*/ 190394 h 200050"/>
              <a:gd name="connsiteX62" fmla="*/ 1770776 w 4758517"/>
              <a:gd name="connsiteY62" fmla="*/ 179868 h 200050"/>
              <a:gd name="connsiteX63" fmla="*/ 1799742 w 4758517"/>
              <a:gd name="connsiteY63" fmla="*/ 160528 h 200050"/>
              <a:gd name="connsiteX64" fmla="*/ 1811956 w 4758517"/>
              <a:gd name="connsiteY64" fmla="*/ 129696 h 200050"/>
              <a:gd name="connsiteX65" fmla="*/ 4349568 w 4758517"/>
              <a:gd name="connsiteY65" fmla="*/ 122697 h 200050"/>
              <a:gd name="connsiteX66" fmla="*/ 4349568 w 4758517"/>
              <a:gd name="connsiteY66" fmla="*/ 174631 h 200050"/>
              <a:gd name="connsiteX67" fmla="*/ 4460448 w 4758517"/>
              <a:gd name="connsiteY67" fmla="*/ 174631 h 200050"/>
              <a:gd name="connsiteX68" fmla="*/ 4460448 w 4758517"/>
              <a:gd name="connsiteY68" fmla="*/ 122697 h 200050"/>
              <a:gd name="connsiteX69" fmla="*/ 4651802 w 4758517"/>
              <a:gd name="connsiteY69" fmla="*/ 117428 h 200050"/>
              <a:gd name="connsiteX70" fmla="*/ 4662100 w 4758517"/>
              <a:gd name="connsiteY70" fmla="*/ 117428 h 200050"/>
              <a:gd name="connsiteX71" fmla="*/ 4662100 w 4758517"/>
              <a:gd name="connsiteY71" fmla="*/ 134106 h 200050"/>
              <a:gd name="connsiteX72" fmla="*/ 4754353 w 4758517"/>
              <a:gd name="connsiteY72" fmla="*/ 134106 h 200050"/>
              <a:gd name="connsiteX73" fmla="*/ 4754353 w 4758517"/>
              <a:gd name="connsiteY73" fmla="*/ 143501 h 200050"/>
              <a:gd name="connsiteX74" fmla="*/ 4673714 w 4758517"/>
              <a:gd name="connsiteY74" fmla="*/ 143501 h 200050"/>
              <a:gd name="connsiteX75" fmla="*/ 4698622 w 4758517"/>
              <a:gd name="connsiteY75" fmla="*/ 160569 h 200050"/>
              <a:gd name="connsiteX76" fmla="*/ 4728204 w 4758517"/>
              <a:gd name="connsiteY76" fmla="*/ 174860 h 200050"/>
              <a:gd name="connsiteX77" fmla="*/ 4758517 w 4758517"/>
              <a:gd name="connsiteY77" fmla="*/ 184916 h 200050"/>
              <a:gd name="connsiteX78" fmla="*/ 4754792 w 4758517"/>
              <a:gd name="connsiteY78" fmla="*/ 189325 h 200050"/>
              <a:gd name="connsiteX79" fmla="*/ 4751724 w 4758517"/>
              <a:gd name="connsiteY79" fmla="*/ 193900 h 200050"/>
              <a:gd name="connsiteX80" fmla="*/ 4719722 w 4758517"/>
              <a:gd name="connsiteY80" fmla="*/ 181929 h 200050"/>
              <a:gd name="connsiteX81" fmla="*/ 4688258 w 4758517"/>
              <a:gd name="connsiteY81" fmla="*/ 165186 h 200050"/>
              <a:gd name="connsiteX82" fmla="*/ 4662100 w 4758517"/>
              <a:gd name="connsiteY82" fmla="*/ 145473 h 200050"/>
              <a:gd name="connsiteX83" fmla="*/ 4662100 w 4758517"/>
              <a:gd name="connsiteY83" fmla="*/ 198939 h 200050"/>
              <a:gd name="connsiteX84" fmla="*/ 4651802 w 4758517"/>
              <a:gd name="connsiteY84" fmla="*/ 198939 h 200050"/>
              <a:gd name="connsiteX85" fmla="*/ 4651802 w 4758517"/>
              <a:gd name="connsiteY85" fmla="*/ 145253 h 200050"/>
              <a:gd name="connsiteX86" fmla="*/ 4625749 w 4758517"/>
              <a:gd name="connsiteY86" fmla="*/ 165779 h 200050"/>
              <a:gd name="connsiteX87" fmla="*/ 4594730 w 4758517"/>
              <a:gd name="connsiteY87" fmla="*/ 183236 h 200050"/>
              <a:gd name="connsiteX88" fmla="*/ 4563712 w 4758517"/>
              <a:gd name="connsiteY88" fmla="*/ 195872 h 200050"/>
              <a:gd name="connsiteX89" fmla="*/ 4560260 w 4758517"/>
              <a:gd name="connsiteY89" fmla="*/ 191161 h 200050"/>
              <a:gd name="connsiteX90" fmla="*/ 4556480 w 4758517"/>
              <a:gd name="connsiteY90" fmla="*/ 187107 h 200050"/>
              <a:gd name="connsiteX91" fmla="*/ 4586112 w 4758517"/>
              <a:gd name="connsiteY91" fmla="*/ 176288 h 200050"/>
              <a:gd name="connsiteX92" fmla="*/ 4615304 w 4758517"/>
              <a:gd name="connsiteY92" fmla="*/ 161185 h 200050"/>
              <a:gd name="connsiteX93" fmla="*/ 4639968 w 4758517"/>
              <a:gd name="connsiteY93" fmla="*/ 143501 h 200050"/>
              <a:gd name="connsiteX94" fmla="*/ 4560644 w 4758517"/>
              <a:gd name="connsiteY94" fmla="*/ 143501 h 200050"/>
              <a:gd name="connsiteX95" fmla="*/ 4560644 w 4758517"/>
              <a:gd name="connsiteY95" fmla="*/ 134106 h 200050"/>
              <a:gd name="connsiteX96" fmla="*/ 4651802 w 4758517"/>
              <a:gd name="connsiteY96" fmla="*/ 134106 h 200050"/>
              <a:gd name="connsiteX97" fmla="*/ 4338832 w 4758517"/>
              <a:gd name="connsiteY97" fmla="*/ 113056 h 200050"/>
              <a:gd name="connsiteX98" fmla="*/ 4471184 w 4758517"/>
              <a:gd name="connsiteY98" fmla="*/ 113056 h 200050"/>
              <a:gd name="connsiteX99" fmla="*/ 4471184 w 4758517"/>
              <a:gd name="connsiteY99" fmla="*/ 197639 h 200050"/>
              <a:gd name="connsiteX100" fmla="*/ 4460448 w 4758517"/>
              <a:gd name="connsiteY100" fmla="*/ 197639 h 200050"/>
              <a:gd name="connsiteX101" fmla="*/ 4460448 w 4758517"/>
              <a:gd name="connsiteY101" fmla="*/ 184711 h 200050"/>
              <a:gd name="connsiteX102" fmla="*/ 4349568 w 4758517"/>
              <a:gd name="connsiteY102" fmla="*/ 184711 h 200050"/>
              <a:gd name="connsiteX103" fmla="*/ 4349568 w 4758517"/>
              <a:gd name="connsiteY103" fmla="*/ 198515 h 200050"/>
              <a:gd name="connsiteX104" fmla="*/ 4338832 w 4758517"/>
              <a:gd name="connsiteY104" fmla="*/ 198515 h 200050"/>
              <a:gd name="connsiteX105" fmla="*/ 2236627 w 4758517"/>
              <a:gd name="connsiteY105" fmla="*/ 112399 h 200050"/>
              <a:gd name="connsiteX106" fmla="*/ 2236627 w 4758517"/>
              <a:gd name="connsiteY106" fmla="*/ 152279 h 200050"/>
              <a:gd name="connsiteX107" fmla="*/ 2258019 w 4758517"/>
              <a:gd name="connsiteY107" fmla="*/ 148801 h 200050"/>
              <a:gd name="connsiteX108" fmla="*/ 2280890 w 4758517"/>
              <a:gd name="connsiteY108" fmla="*/ 144829 h 200050"/>
              <a:gd name="connsiteX109" fmla="*/ 2280890 w 4758517"/>
              <a:gd name="connsiteY109" fmla="*/ 112399 h 200050"/>
              <a:gd name="connsiteX110" fmla="*/ 1748848 w 4758517"/>
              <a:gd name="connsiteY110" fmla="*/ 110221 h 200050"/>
              <a:gd name="connsiteX111" fmla="*/ 1884049 w 4758517"/>
              <a:gd name="connsiteY111" fmla="*/ 110221 h 200050"/>
              <a:gd name="connsiteX112" fmla="*/ 1884049 w 4758517"/>
              <a:gd name="connsiteY112" fmla="*/ 170234 h 200050"/>
              <a:gd name="connsiteX113" fmla="*/ 1873532 w 4758517"/>
              <a:gd name="connsiteY113" fmla="*/ 170234 h 200050"/>
              <a:gd name="connsiteX114" fmla="*/ 1873532 w 4758517"/>
              <a:gd name="connsiteY114" fmla="*/ 119616 h 200050"/>
              <a:gd name="connsiteX115" fmla="*/ 1758927 w 4758517"/>
              <a:gd name="connsiteY115" fmla="*/ 119616 h 200050"/>
              <a:gd name="connsiteX116" fmla="*/ 1758927 w 4758517"/>
              <a:gd name="connsiteY116" fmla="*/ 171330 h 200050"/>
              <a:gd name="connsiteX117" fmla="*/ 1748848 w 4758517"/>
              <a:gd name="connsiteY117" fmla="*/ 171330 h 200050"/>
              <a:gd name="connsiteX118" fmla="*/ 3962698 w 4758517"/>
              <a:gd name="connsiteY118" fmla="*/ 106482 h 200050"/>
              <a:gd name="connsiteX119" fmla="*/ 3971682 w 4758517"/>
              <a:gd name="connsiteY119" fmla="*/ 111960 h 200050"/>
              <a:gd name="connsiteX120" fmla="*/ 3960616 w 4758517"/>
              <a:gd name="connsiteY120" fmla="*/ 132339 h 200050"/>
              <a:gd name="connsiteX121" fmla="*/ 3949550 w 4758517"/>
              <a:gd name="connsiteY121" fmla="*/ 150746 h 200050"/>
              <a:gd name="connsiteX122" fmla="*/ 3941662 w 4758517"/>
              <a:gd name="connsiteY122" fmla="*/ 145925 h 200050"/>
              <a:gd name="connsiteX123" fmla="*/ 3952838 w 4758517"/>
              <a:gd name="connsiteY123" fmla="*/ 126779 h 200050"/>
              <a:gd name="connsiteX124" fmla="*/ 3962698 w 4758517"/>
              <a:gd name="connsiteY124" fmla="*/ 106482 h 200050"/>
              <a:gd name="connsiteX125" fmla="*/ 3835166 w 4758517"/>
              <a:gd name="connsiteY125" fmla="*/ 106482 h 200050"/>
              <a:gd name="connsiteX126" fmla="*/ 3844369 w 4758517"/>
              <a:gd name="connsiteY126" fmla="*/ 110426 h 200050"/>
              <a:gd name="connsiteX127" fmla="*/ 3835138 w 4758517"/>
              <a:gd name="connsiteY127" fmla="*/ 130887 h 200050"/>
              <a:gd name="connsiteX128" fmla="*/ 3822456 w 4758517"/>
              <a:gd name="connsiteY128" fmla="*/ 149212 h 200050"/>
              <a:gd name="connsiteX129" fmla="*/ 3813252 w 4758517"/>
              <a:gd name="connsiteY129" fmla="*/ 143953 h 200050"/>
              <a:gd name="connsiteX130" fmla="*/ 3826182 w 4758517"/>
              <a:gd name="connsiteY130" fmla="*/ 126368 h 200050"/>
              <a:gd name="connsiteX131" fmla="*/ 3835166 w 4758517"/>
              <a:gd name="connsiteY131" fmla="*/ 106482 h 200050"/>
              <a:gd name="connsiteX132" fmla="*/ 3893234 w 4758517"/>
              <a:gd name="connsiteY132" fmla="*/ 92458 h 200050"/>
              <a:gd name="connsiteX133" fmla="*/ 3904411 w 4758517"/>
              <a:gd name="connsiteY133" fmla="*/ 92458 h 200050"/>
              <a:gd name="connsiteX134" fmla="*/ 3898494 w 4758517"/>
              <a:gd name="connsiteY134" fmla="*/ 127080 h 200050"/>
              <a:gd name="connsiteX135" fmla="*/ 3935170 w 4758517"/>
              <a:gd name="connsiteY135" fmla="*/ 168467 h 200050"/>
              <a:gd name="connsiteX136" fmla="*/ 3997320 w 4758517"/>
              <a:gd name="connsiteY136" fmla="*/ 188655 h 200050"/>
              <a:gd name="connsiteX137" fmla="*/ 3993815 w 4758517"/>
              <a:gd name="connsiteY137" fmla="*/ 193064 h 200050"/>
              <a:gd name="connsiteX138" fmla="*/ 3990966 w 4758517"/>
              <a:gd name="connsiteY138" fmla="*/ 198296 h 200050"/>
              <a:gd name="connsiteX139" fmla="*/ 3932212 w 4758517"/>
              <a:gd name="connsiteY139" fmla="*/ 178219 h 200050"/>
              <a:gd name="connsiteX140" fmla="*/ 3894331 w 4758517"/>
              <a:gd name="connsiteY140" fmla="*/ 139570 h 200050"/>
              <a:gd name="connsiteX141" fmla="*/ 3865022 w 4758517"/>
              <a:gd name="connsiteY141" fmla="*/ 177287 h 200050"/>
              <a:gd name="connsiteX142" fmla="*/ 3803830 w 4758517"/>
              <a:gd name="connsiteY142" fmla="*/ 200050 h 200050"/>
              <a:gd name="connsiteX143" fmla="*/ 3801694 w 4758517"/>
              <a:gd name="connsiteY143" fmla="*/ 195475 h 200050"/>
              <a:gd name="connsiteX144" fmla="*/ 3798572 w 4758517"/>
              <a:gd name="connsiteY144" fmla="*/ 191065 h 200050"/>
              <a:gd name="connsiteX145" fmla="*/ 3855886 w 4758517"/>
              <a:gd name="connsiteY145" fmla="*/ 171246 h 200050"/>
              <a:gd name="connsiteX146" fmla="*/ 3883399 w 4758517"/>
              <a:gd name="connsiteY146" fmla="*/ 138426 h 200050"/>
              <a:gd name="connsiteX147" fmla="*/ 3893234 w 4758517"/>
              <a:gd name="connsiteY147" fmla="*/ 92458 h 200050"/>
              <a:gd name="connsiteX148" fmla="*/ 4597896 w 4758517"/>
              <a:gd name="connsiteY148" fmla="*/ 87185 h 200050"/>
              <a:gd name="connsiteX149" fmla="*/ 4597896 w 4758517"/>
              <a:gd name="connsiteY149" fmla="*/ 105839 h 200050"/>
              <a:gd name="connsiteX150" fmla="*/ 4656184 w 4758517"/>
              <a:gd name="connsiteY150" fmla="*/ 105839 h 200050"/>
              <a:gd name="connsiteX151" fmla="*/ 4656184 w 4758517"/>
              <a:gd name="connsiteY151" fmla="*/ 87185 h 200050"/>
              <a:gd name="connsiteX152" fmla="*/ 286168 w 4758517"/>
              <a:gd name="connsiteY152" fmla="*/ 84556 h 200050"/>
              <a:gd name="connsiteX153" fmla="*/ 286168 w 4758517"/>
              <a:gd name="connsiteY153" fmla="*/ 102989 h 200050"/>
              <a:gd name="connsiteX154" fmla="*/ 395075 w 4758517"/>
              <a:gd name="connsiteY154" fmla="*/ 102989 h 200050"/>
              <a:gd name="connsiteX155" fmla="*/ 395075 w 4758517"/>
              <a:gd name="connsiteY155" fmla="*/ 84556 h 200050"/>
              <a:gd name="connsiteX156" fmla="*/ 4104968 w 4758517"/>
              <a:gd name="connsiteY156" fmla="*/ 82802 h 200050"/>
              <a:gd name="connsiteX157" fmla="*/ 4104968 w 4758517"/>
              <a:gd name="connsiteY157" fmla="*/ 110002 h 200050"/>
              <a:gd name="connsiteX158" fmla="*/ 4146820 w 4758517"/>
              <a:gd name="connsiteY158" fmla="*/ 110002 h 200050"/>
              <a:gd name="connsiteX159" fmla="*/ 4146820 w 4758517"/>
              <a:gd name="connsiteY159" fmla="*/ 82802 h 200050"/>
              <a:gd name="connsiteX160" fmla="*/ 3152802 w 4758517"/>
              <a:gd name="connsiteY160" fmla="*/ 79967 h 200050"/>
              <a:gd name="connsiteX161" fmla="*/ 3163319 w 4758517"/>
              <a:gd name="connsiteY161" fmla="*/ 79967 h 200050"/>
              <a:gd name="connsiteX162" fmla="*/ 3163319 w 4758517"/>
              <a:gd name="connsiteY162" fmla="*/ 120068 h 200050"/>
              <a:gd name="connsiteX163" fmla="*/ 3160515 w 4758517"/>
              <a:gd name="connsiteY163" fmla="*/ 141884 h 200050"/>
              <a:gd name="connsiteX164" fmla="*/ 3147789 w 4758517"/>
              <a:gd name="connsiteY164" fmla="*/ 163126 h 200050"/>
              <a:gd name="connsiteX165" fmla="*/ 3118668 w 4758517"/>
              <a:gd name="connsiteY165" fmla="*/ 182560 h 200050"/>
              <a:gd name="connsiteX166" fmla="*/ 3066684 w 4758517"/>
              <a:gd name="connsiteY166" fmla="*/ 198954 h 200050"/>
              <a:gd name="connsiteX167" fmla="*/ 3064055 w 4758517"/>
              <a:gd name="connsiteY167" fmla="*/ 194461 h 200050"/>
              <a:gd name="connsiteX168" fmla="*/ 3060768 w 4758517"/>
              <a:gd name="connsiteY168" fmla="*/ 189970 h 200050"/>
              <a:gd name="connsiteX169" fmla="*/ 3110739 w 4758517"/>
              <a:gd name="connsiteY169" fmla="*/ 175161 h 200050"/>
              <a:gd name="connsiteX170" fmla="*/ 3138421 w 4758517"/>
              <a:gd name="connsiteY170" fmla="*/ 157621 h 200050"/>
              <a:gd name="connsiteX171" fmla="*/ 3150285 w 4758517"/>
              <a:gd name="connsiteY171" fmla="*/ 138724 h 200050"/>
              <a:gd name="connsiteX172" fmla="*/ 3152802 w 4758517"/>
              <a:gd name="connsiteY172" fmla="*/ 119849 h 200050"/>
              <a:gd name="connsiteX173" fmla="*/ 4095764 w 4758517"/>
              <a:gd name="connsiteY173" fmla="*/ 74284 h 200050"/>
              <a:gd name="connsiteX174" fmla="*/ 4156024 w 4758517"/>
              <a:gd name="connsiteY174" fmla="*/ 74284 h 200050"/>
              <a:gd name="connsiteX175" fmla="*/ 4156024 w 4758517"/>
              <a:gd name="connsiteY175" fmla="*/ 118520 h 200050"/>
              <a:gd name="connsiteX176" fmla="*/ 4095764 w 4758517"/>
              <a:gd name="connsiteY176" fmla="*/ 118520 h 200050"/>
              <a:gd name="connsiteX177" fmla="*/ 4348693 w 4758517"/>
              <a:gd name="connsiteY177" fmla="*/ 72517 h 200050"/>
              <a:gd name="connsiteX178" fmla="*/ 4459352 w 4758517"/>
              <a:gd name="connsiteY178" fmla="*/ 72517 h 200050"/>
              <a:gd name="connsiteX179" fmla="*/ 4459352 w 4758517"/>
              <a:gd name="connsiteY179" fmla="*/ 82378 h 200050"/>
              <a:gd name="connsiteX180" fmla="*/ 4348693 w 4758517"/>
              <a:gd name="connsiteY180" fmla="*/ 82378 h 200050"/>
              <a:gd name="connsiteX181" fmla="*/ 58480 w 4758517"/>
              <a:gd name="connsiteY181" fmla="*/ 69655 h 200050"/>
              <a:gd name="connsiteX182" fmla="*/ 58480 w 4758517"/>
              <a:gd name="connsiteY182" fmla="*/ 127093 h 200050"/>
              <a:gd name="connsiteX183" fmla="*/ 120301 w 4758517"/>
              <a:gd name="connsiteY183" fmla="*/ 127093 h 200050"/>
              <a:gd name="connsiteX184" fmla="*/ 120301 w 4758517"/>
              <a:gd name="connsiteY184" fmla="*/ 69655 h 200050"/>
              <a:gd name="connsiteX185" fmla="*/ 2236627 w 4758517"/>
              <a:gd name="connsiteY185" fmla="*/ 66382 h 200050"/>
              <a:gd name="connsiteX186" fmla="*/ 2236627 w 4758517"/>
              <a:gd name="connsiteY186" fmla="*/ 102757 h 200050"/>
              <a:gd name="connsiteX187" fmla="*/ 2280890 w 4758517"/>
              <a:gd name="connsiteY187" fmla="*/ 102757 h 200050"/>
              <a:gd name="connsiteX188" fmla="*/ 2280890 w 4758517"/>
              <a:gd name="connsiteY188" fmla="*/ 66382 h 200050"/>
              <a:gd name="connsiteX189" fmla="*/ 1575737 w 4758517"/>
              <a:gd name="connsiteY189" fmla="*/ 65711 h 200050"/>
              <a:gd name="connsiteX190" fmla="*/ 1573326 w 4758517"/>
              <a:gd name="connsiteY190" fmla="*/ 88596 h 200050"/>
              <a:gd name="connsiteX191" fmla="*/ 1569601 w 4758517"/>
              <a:gd name="connsiteY191" fmla="*/ 110002 h 200050"/>
              <a:gd name="connsiteX192" fmla="*/ 1639284 w 4758517"/>
              <a:gd name="connsiteY192" fmla="*/ 110002 h 200050"/>
              <a:gd name="connsiteX193" fmla="*/ 1639284 w 4758517"/>
              <a:gd name="connsiteY193" fmla="*/ 65711 h 200050"/>
              <a:gd name="connsiteX194" fmla="*/ 1505835 w 4758517"/>
              <a:gd name="connsiteY194" fmla="*/ 65711 h 200050"/>
              <a:gd name="connsiteX195" fmla="*/ 1505835 w 4758517"/>
              <a:gd name="connsiteY195" fmla="*/ 110002 h 200050"/>
              <a:gd name="connsiteX196" fmla="*/ 1558863 w 4758517"/>
              <a:gd name="connsiteY196" fmla="*/ 110002 h 200050"/>
              <a:gd name="connsiteX197" fmla="*/ 1562480 w 4758517"/>
              <a:gd name="connsiteY197" fmla="*/ 88678 h 200050"/>
              <a:gd name="connsiteX198" fmla="*/ 1564780 w 4758517"/>
              <a:gd name="connsiteY198" fmla="*/ 65711 h 200050"/>
              <a:gd name="connsiteX199" fmla="*/ 4597896 w 4758517"/>
              <a:gd name="connsiteY199" fmla="*/ 60889 h 200050"/>
              <a:gd name="connsiteX200" fmla="*/ 4597896 w 4758517"/>
              <a:gd name="connsiteY200" fmla="*/ 78666 h 200050"/>
              <a:gd name="connsiteX201" fmla="*/ 4656184 w 4758517"/>
              <a:gd name="connsiteY201" fmla="*/ 78666 h 200050"/>
              <a:gd name="connsiteX202" fmla="*/ 4656184 w 4758517"/>
              <a:gd name="connsiteY202" fmla="*/ 60889 h 200050"/>
              <a:gd name="connsiteX203" fmla="*/ 48428 w 4758517"/>
              <a:gd name="connsiteY203" fmla="*/ 59822 h 200050"/>
              <a:gd name="connsiteX204" fmla="*/ 130573 w 4758517"/>
              <a:gd name="connsiteY204" fmla="*/ 59822 h 200050"/>
              <a:gd name="connsiteX205" fmla="*/ 130573 w 4758517"/>
              <a:gd name="connsiteY205" fmla="*/ 136708 h 200050"/>
              <a:gd name="connsiteX206" fmla="*/ 48428 w 4758517"/>
              <a:gd name="connsiteY206" fmla="*/ 136708 h 200050"/>
              <a:gd name="connsiteX207" fmla="*/ 286168 w 4758517"/>
              <a:gd name="connsiteY207" fmla="*/ 58480 h 200050"/>
              <a:gd name="connsiteX208" fmla="*/ 286168 w 4758517"/>
              <a:gd name="connsiteY208" fmla="*/ 76256 h 200050"/>
              <a:gd name="connsiteX209" fmla="*/ 395075 w 4758517"/>
              <a:gd name="connsiteY209" fmla="*/ 76256 h 200050"/>
              <a:gd name="connsiteX210" fmla="*/ 395075 w 4758517"/>
              <a:gd name="connsiteY210" fmla="*/ 58480 h 200050"/>
              <a:gd name="connsiteX211" fmla="*/ 2113477 w 4758517"/>
              <a:gd name="connsiteY211" fmla="*/ 55863 h 200050"/>
              <a:gd name="connsiteX212" fmla="*/ 2132650 w 4758517"/>
              <a:gd name="connsiteY212" fmla="*/ 69066 h 200050"/>
              <a:gd name="connsiteX213" fmla="*/ 2147222 w 4758517"/>
              <a:gd name="connsiteY213" fmla="*/ 83254 h 200050"/>
              <a:gd name="connsiteX214" fmla="*/ 2139991 w 4758517"/>
              <a:gd name="connsiteY214" fmla="*/ 89828 h 200050"/>
              <a:gd name="connsiteX215" fmla="*/ 2125282 w 4758517"/>
              <a:gd name="connsiteY215" fmla="*/ 75448 h 200050"/>
              <a:gd name="connsiteX216" fmla="*/ 2106465 w 4758517"/>
              <a:gd name="connsiteY216" fmla="*/ 61561 h 200050"/>
              <a:gd name="connsiteX217" fmla="*/ 2086962 w 4758517"/>
              <a:gd name="connsiteY217" fmla="*/ 52796 h 200050"/>
              <a:gd name="connsiteX218" fmla="*/ 2097042 w 4758517"/>
              <a:gd name="connsiteY218" fmla="*/ 52796 h 200050"/>
              <a:gd name="connsiteX219" fmla="*/ 2097042 w 4758517"/>
              <a:gd name="connsiteY219" fmla="*/ 84131 h 200050"/>
              <a:gd name="connsiteX220" fmla="*/ 2097015 w 4758517"/>
              <a:gd name="connsiteY220" fmla="*/ 89938 h 200050"/>
              <a:gd name="connsiteX221" fmla="*/ 2096823 w 4758517"/>
              <a:gd name="connsiteY221" fmla="*/ 95745 h 200050"/>
              <a:gd name="connsiteX222" fmla="*/ 2158179 w 4758517"/>
              <a:gd name="connsiteY222" fmla="*/ 95745 h 200050"/>
              <a:gd name="connsiteX223" fmla="*/ 2158179 w 4758517"/>
              <a:gd name="connsiteY223" fmla="*/ 105606 h 200050"/>
              <a:gd name="connsiteX224" fmla="*/ 2098357 w 4758517"/>
              <a:gd name="connsiteY224" fmla="*/ 105606 h 200050"/>
              <a:gd name="connsiteX225" fmla="*/ 2121064 w 4758517"/>
              <a:gd name="connsiteY225" fmla="*/ 157730 h 200050"/>
              <a:gd name="connsiteX226" fmla="*/ 2159713 w 4758517"/>
              <a:gd name="connsiteY226" fmla="*/ 190627 h 200050"/>
              <a:gd name="connsiteX227" fmla="*/ 2155686 w 4758517"/>
              <a:gd name="connsiteY227" fmla="*/ 194461 h 200050"/>
              <a:gd name="connsiteX228" fmla="*/ 2152482 w 4758517"/>
              <a:gd name="connsiteY228" fmla="*/ 198954 h 200050"/>
              <a:gd name="connsiteX229" fmla="*/ 2116517 w 4758517"/>
              <a:gd name="connsiteY229" fmla="*/ 168440 h 200050"/>
              <a:gd name="connsiteX230" fmla="*/ 2093536 w 4758517"/>
              <a:gd name="connsiteY230" fmla="*/ 121821 h 200050"/>
              <a:gd name="connsiteX231" fmla="*/ 2076088 w 4758517"/>
              <a:gd name="connsiteY231" fmla="*/ 162195 h 200050"/>
              <a:gd name="connsiteX232" fmla="*/ 2034810 w 4758517"/>
              <a:gd name="connsiteY232" fmla="*/ 199611 h 200050"/>
              <a:gd name="connsiteX233" fmla="*/ 2031276 w 4758517"/>
              <a:gd name="connsiteY233" fmla="*/ 195968 h 200050"/>
              <a:gd name="connsiteX234" fmla="*/ 2026921 w 4758517"/>
              <a:gd name="connsiteY234" fmla="*/ 192818 h 200050"/>
              <a:gd name="connsiteX235" fmla="*/ 2060513 w 4758517"/>
              <a:gd name="connsiteY235" fmla="*/ 165192 h 200050"/>
              <a:gd name="connsiteX236" fmla="*/ 2078571 w 4758517"/>
              <a:gd name="connsiteY236" fmla="*/ 135277 h 200050"/>
              <a:gd name="connsiteX237" fmla="*/ 2085866 w 4758517"/>
              <a:gd name="connsiteY237" fmla="*/ 105606 h 200050"/>
              <a:gd name="connsiteX238" fmla="*/ 2031962 w 4758517"/>
              <a:gd name="connsiteY238" fmla="*/ 105606 h 200050"/>
              <a:gd name="connsiteX239" fmla="*/ 2031962 w 4758517"/>
              <a:gd name="connsiteY239" fmla="*/ 95745 h 200050"/>
              <a:gd name="connsiteX240" fmla="*/ 2086744 w 4758517"/>
              <a:gd name="connsiteY240" fmla="*/ 95745 h 200050"/>
              <a:gd name="connsiteX241" fmla="*/ 2086935 w 4758517"/>
              <a:gd name="connsiteY241" fmla="*/ 89774 h 200050"/>
              <a:gd name="connsiteX242" fmla="*/ 2086962 w 4758517"/>
              <a:gd name="connsiteY242" fmla="*/ 84131 h 200050"/>
              <a:gd name="connsiteX243" fmla="*/ 1795741 w 4758517"/>
              <a:gd name="connsiteY243" fmla="*/ 52344 h 200050"/>
              <a:gd name="connsiteX244" fmla="*/ 1794290 w 4758517"/>
              <a:gd name="connsiteY244" fmla="*/ 62794 h 200050"/>
              <a:gd name="connsiteX245" fmla="*/ 1791358 w 4758517"/>
              <a:gd name="connsiteY245" fmla="*/ 72750 h 200050"/>
              <a:gd name="connsiteX246" fmla="*/ 1837375 w 4758517"/>
              <a:gd name="connsiteY246" fmla="*/ 72750 h 200050"/>
              <a:gd name="connsiteX247" fmla="*/ 1837375 w 4758517"/>
              <a:gd name="connsiteY247" fmla="*/ 52344 h 200050"/>
              <a:gd name="connsiteX248" fmla="*/ 1749066 w 4758517"/>
              <a:gd name="connsiteY248" fmla="*/ 52344 h 200050"/>
              <a:gd name="connsiteX249" fmla="*/ 1747423 w 4758517"/>
              <a:gd name="connsiteY249" fmla="*/ 62794 h 200050"/>
              <a:gd name="connsiteX250" fmla="*/ 1745780 w 4758517"/>
              <a:gd name="connsiteY250" fmla="*/ 72750 h 200050"/>
              <a:gd name="connsiteX251" fmla="*/ 1780183 w 4758517"/>
              <a:gd name="connsiteY251" fmla="*/ 72750 h 200050"/>
              <a:gd name="connsiteX252" fmla="*/ 1783908 w 4758517"/>
              <a:gd name="connsiteY252" fmla="*/ 62794 h 200050"/>
              <a:gd name="connsiteX253" fmla="*/ 1785661 w 4758517"/>
              <a:gd name="connsiteY253" fmla="*/ 52344 h 200050"/>
              <a:gd name="connsiteX254" fmla="*/ 1982438 w 4758517"/>
              <a:gd name="connsiteY254" fmla="*/ 51919 h 200050"/>
              <a:gd name="connsiteX255" fmla="*/ 1996106 w 4758517"/>
              <a:gd name="connsiteY255" fmla="*/ 62711 h 200050"/>
              <a:gd name="connsiteX256" fmla="*/ 2006323 w 4758517"/>
              <a:gd name="connsiteY256" fmla="*/ 73832 h 200050"/>
              <a:gd name="connsiteX257" fmla="*/ 2017773 w 4758517"/>
              <a:gd name="connsiteY257" fmla="*/ 64793 h 200050"/>
              <a:gd name="connsiteX258" fmla="*/ 2026921 w 4758517"/>
              <a:gd name="connsiteY258" fmla="*/ 55426 h 200050"/>
              <a:gd name="connsiteX259" fmla="*/ 2035467 w 4758517"/>
              <a:gd name="connsiteY259" fmla="*/ 60465 h 200050"/>
              <a:gd name="connsiteX260" fmla="*/ 2024593 w 4758517"/>
              <a:gd name="connsiteY260" fmla="*/ 71148 h 200050"/>
              <a:gd name="connsiteX261" fmla="*/ 2011582 w 4758517"/>
              <a:gd name="connsiteY261" fmla="*/ 81502 h 200050"/>
              <a:gd name="connsiteX262" fmla="*/ 2022045 w 4758517"/>
              <a:gd name="connsiteY262" fmla="*/ 109084 h 200050"/>
              <a:gd name="connsiteX263" fmla="*/ 2024292 w 4758517"/>
              <a:gd name="connsiteY263" fmla="*/ 137817 h 200050"/>
              <a:gd name="connsiteX264" fmla="*/ 2022183 w 4758517"/>
              <a:gd name="connsiteY264" fmla="*/ 170604 h 200050"/>
              <a:gd name="connsiteX265" fmla="*/ 2013993 w 4758517"/>
              <a:gd name="connsiteY265" fmla="*/ 191722 h 200050"/>
              <a:gd name="connsiteX266" fmla="*/ 2009556 w 4758517"/>
              <a:gd name="connsiteY266" fmla="*/ 195283 h 200050"/>
              <a:gd name="connsiteX267" fmla="*/ 2003475 w 4758517"/>
              <a:gd name="connsiteY267" fmla="*/ 197200 h 200050"/>
              <a:gd name="connsiteX268" fmla="*/ 1992764 w 4758517"/>
              <a:gd name="connsiteY268" fmla="*/ 198104 h 200050"/>
              <a:gd name="connsiteX269" fmla="*/ 1980904 w 4758517"/>
              <a:gd name="connsiteY269" fmla="*/ 197858 h 200050"/>
              <a:gd name="connsiteX270" fmla="*/ 1979672 w 4758517"/>
              <a:gd name="connsiteY270" fmla="*/ 192845 h 200050"/>
              <a:gd name="connsiteX271" fmla="*/ 1976960 w 4758517"/>
              <a:gd name="connsiteY271" fmla="*/ 187998 h 200050"/>
              <a:gd name="connsiteX272" fmla="*/ 1990327 w 4758517"/>
              <a:gd name="connsiteY272" fmla="*/ 188490 h 200050"/>
              <a:gd name="connsiteX273" fmla="*/ 1999749 w 4758517"/>
              <a:gd name="connsiteY273" fmla="*/ 187998 h 200050"/>
              <a:gd name="connsiteX274" fmla="*/ 2003831 w 4758517"/>
              <a:gd name="connsiteY274" fmla="*/ 186984 h 200050"/>
              <a:gd name="connsiteX275" fmla="*/ 2006762 w 4758517"/>
              <a:gd name="connsiteY275" fmla="*/ 184491 h 200050"/>
              <a:gd name="connsiteX276" fmla="*/ 2012732 w 4758517"/>
              <a:gd name="connsiteY276" fmla="*/ 167098 h 200050"/>
              <a:gd name="connsiteX277" fmla="*/ 2014431 w 4758517"/>
              <a:gd name="connsiteY277" fmla="*/ 137379 h 200050"/>
              <a:gd name="connsiteX278" fmla="*/ 2013993 w 4758517"/>
              <a:gd name="connsiteY278" fmla="*/ 124012 h 200050"/>
              <a:gd name="connsiteX279" fmla="*/ 1992792 w 4758517"/>
              <a:gd name="connsiteY279" fmla="*/ 144391 h 200050"/>
              <a:gd name="connsiteX280" fmla="*/ 1969290 w 4758517"/>
              <a:gd name="connsiteY280" fmla="*/ 160168 h 200050"/>
              <a:gd name="connsiteX281" fmla="*/ 1966414 w 4758517"/>
              <a:gd name="connsiteY281" fmla="*/ 155922 h 200050"/>
              <a:gd name="connsiteX282" fmla="*/ 1962717 w 4758517"/>
              <a:gd name="connsiteY282" fmla="*/ 151842 h 200050"/>
              <a:gd name="connsiteX283" fmla="*/ 1990135 w 4758517"/>
              <a:gd name="connsiteY283" fmla="*/ 135023 h 200050"/>
              <a:gd name="connsiteX284" fmla="*/ 2012459 w 4758517"/>
              <a:gd name="connsiteY284" fmla="*/ 111960 h 200050"/>
              <a:gd name="connsiteX285" fmla="*/ 2009117 w 4758517"/>
              <a:gd name="connsiteY285" fmla="*/ 99415 h 200050"/>
              <a:gd name="connsiteX286" fmla="*/ 2003475 w 4758517"/>
              <a:gd name="connsiteY286" fmla="*/ 87199 h 200050"/>
              <a:gd name="connsiteX287" fmla="*/ 1986930 w 4758517"/>
              <a:gd name="connsiteY287" fmla="*/ 96977 h 200050"/>
              <a:gd name="connsiteX288" fmla="*/ 1969729 w 4758517"/>
              <a:gd name="connsiteY288" fmla="*/ 105606 h 200050"/>
              <a:gd name="connsiteX289" fmla="*/ 1966688 w 4758517"/>
              <a:gd name="connsiteY289" fmla="*/ 102236 h 200050"/>
              <a:gd name="connsiteX290" fmla="*/ 1963155 w 4758517"/>
              <a:gd name="connsiteY290" fmla="*/ 99032 h 200050"/>
              <a:gd name="connsiteX291" fmla="*/ 1981206 w 4758517"/>
              <a:gd name="connsiteY291" fmla="*/ 90047 h 200050"/>
              <a:gd name="connsiteX292" fmla="*/ 1998435 w 4758517"/>
              <a:gd name="connsiteY292" fmla="*/ 79748 h 200050"/>
              <a:gd name="connsiteX293" fmla="*/ 1988464 w 4758517"/>
              <a:gd name="connsiteY293" fmla="*/ 68436 h 200050"/>
              <a:gd name="connsiteX294" fmla="*/ 1975207 w 4758517"/>
              <a:gd name="connsiteY294" fmla="*/ 57617 h 200050"/>
              <a:gd name="connsiteX295" fmla="*/ 4091820 w 4758517"/>
              <a:gd name="connsiteY295" fmla="*/ 50180 h 200050"/>
              <a:gd name="connsiteX296" fmla="*/ 4161064 w 4758517"/>
              <a:gd name="connsiteY296" fmla="*/ 50180 h 200050"/>
              <a:gd name="connsiteX297" fmla="*/ 4161064 w 4758517"/>
              <a:gd name="connsiteY297" fmla="*/ 58917 h 200050"/>
              <a:gd name="connsiteX298" fmla="*/ 4091820 w 4758517"/>
              <a:gd name="connsiteY298" fmla="*/ 58917 h 200050"/>
              <a:gd name="connsiteX299" fmla="*/ 275869 w 4758517"/>
              <a:gd name="connsiteY299" fmla="*/ 49961 h 200050"/>
              <a:gd name="connsiteX300" fmla="*/ 405812 w 4758517"/>
              <a:gd name="connsiteY300" fmla="*/ 49961 h 200050"/>
              <a:gd name="connsiteX301" fmla="*/ 405812 w 4758517"/>
              <a:gd name="connsiteY301" fmla="*/ 111508 h 200050"/>
              <a:gd name="connsiteX302" fmla="*/ 312244 w 4758517"/>
              <a:gd name="connsiteY302" fmla="*/ 111508 h 200050"/>
              <a:gd name="connsiteX303" fmla="*/ 306410 w 4758517"/>
              <a:gd name="connsiteY303" fmla="*/ 120123 h 200050"/>
              <a:gd name="connsiteX304" fmla="*/ 299754 w 4758517"/>
              <a:gd name="connsiteY304" fmla="*/ 128408 h 200050"/>
              <a:gd name="connsiteX305" fmla="*/ 393541 w 4758517"/>
              <a:gd name="connsiteY305" fmla="*/ 128408 h 200050"/>
              <a:gd name="connsiteX306" fmla="*/ 395732 w 4758517"/>
              <a:gd name="connsiteY306" fmla="*/ 127750 h 200050"/>
              <a:gd name="connsiteX307" fmla="*/ 402306 w 4758517"/>
              <a:gd name="connsiteY307" fmla="*/ 132559 h 200050"/>
              <a:gd name="connsiteX308" fmla="*/ 379955 w 4758517"/>
              <a:gd name="connsiteY308" fmla="*/ 154545 h 200050"/>
              <a:gd name="connsiteX309" fmla="*/ 350372 w 4758517"/>
              <a:gd name="connsiteY309" fmla="*/ 171777 h 200050"/>
              <a:gd name="connsiteX310" fmla="*/ 391048 w 4758517"/>
              <a:gd name="connsiteY310" fmla="*/ 182189 h 200050"/>
              <a:gd name="connsiteX311" fmla="*/ 435832 w 4758517"/>
              <a:gd name="connsiteY311" fmla="*/ 187998 h 200050"/>
              <a:gd name="connsiteX312" fmla="*/ 432436 w 4758517"/>
              <a:gd name="connsiteY312" fmla="*/ 192736 h 200050"/>
              <a:gd name="connsiteX313" fmla="*/ 429697 w 4758517"/>
              <a:gd name="connsiteY313" fmla="*/ 197639 h 200050"/>
              <a:gd name="connsiteX314" fmla="*/ 381407 w 4758517"/>
              <a:gd name="connsiteY314" fmla="*/ 190297 h 200050"/>
              <a:gd name="connsiteX315" fmla="*/ 337882 w 4758517"/>
              <a:gd name="connsiteY315" fmla="*/ 177038 h 200050"/>
              <a:gd name="connsiteX316" fmla="*/ 289838 w 4758517"/>
              <a:gd name="connsiteY316" fmla="*/ 191229 h 200050"/>
              <a:gd name="connsiteX317" fmla="*/ 240151 w 4758517"/>
              <a:gd name="connsiteY317" fmla="*/ 199172 h 200050"/>
              <a:gd name="connsiteX318" fmla="*/ 238371 w 4758517"/>
              <a:gd name="connsiteY318" fmla="*/ 194078 h 200050"/>
              <a:gd name="connsiteX319" fmla="*/ 235769 w 4758517"/>
              <a:gd name="connsiteY319" fmla="*/ 189312 h 200050"/>
              <a:gd name="connsiteX320" fmla="*/ 281320 w 4758517"/>
              <a:gd name="connsiteY320" fmla="*/ 183066 h 200050"/>
              <a:gd name="connsiteX321" fmla="*/ 325392 w 4758517"/>
              <a:gd name="connsiteY321" fmla="*/ 171558 h 200050"/>
              <a:gd name="connsiteX322" fmla="*/ 303397 w 4758517"/>
              <a:gd name="connsiteY322" fmla="*/ 158736 h 200050"/>
              <a:gd name="connsiteX323" fmla="*/ 285511 w 4758517"/>
              <a:gd name="connsiteY323" fmla="*/ 143283 h 200050"/>
              <a:gd name="connsiteX324" fmla="*/ 271322 w 4758517"/>
              <a:gd name="connsiteY324" fmla="*/ 155064 h 200050"/>
              <a:gd name="connsiteX325" fmla="*/ 256805 w 4758517"/>
              <a:gd name="connsiteY325" fmla="*/ 165202 h 200050"/>
              <a:gd name="connsiteX326" fmla="*/ 253271 w 4758517"/>
              <a:gd name="connsiteY326" fmla="*/ 161585 h 200050"/>
              <a:gd name="connsiteX327" fmla="*/ 248916 w 4758517"/>
              <a:gd name="connsiteY327" fmla="*/ 157968 h 200050"/>
              <a:gd name="connsiteX328" fmla="*/ 277567 w 4758517"/>
              <a:gd name="connsiteY328" fmla="*/ 137539 h 200050"/>
              <a:gd name="connsiteX329" fmla="*/ 300631 w 4758517"/>
              <a:gd name="connsiteY329" fmla="*/ 111508 h 200050"/>
              <a:gd name="connsiteX330" fmla="*/ 275869 w 4758517"/>
              <a:gd name="connsiteY330" fmla="*/ 111508 h 200050"/>
              <a:gd name="connsiteX331" fmla="*/ 2331728 w 4758517"/>
              <a:gd name="connsiteY331" fmla="*/ 36361 h 200050"/>
              <a:gd name="connsiteX332" fmla="*/ 2342137 w 4758517"/>
              <a:gd name="connsiteY332" fmla="*/ 86596 h 200050"/>
              <a:gd name="connsiteX333" fmla="*/ 2357804 w 4758517"/>
              <a:gd name="connsiteY333" fmla="*/ 129929 h 200050"/>
              <a:gd name="connsiteX334" fmla="*/ 2376320 w 4758517"/>
              <a:gd name="connsiteY334" fmla="*/ 87254 h 200050"/>
              <a:gd name="connsiteX335" fmla="*/ 2388920 w 4758517"/>
              <a:gd name="connsiteY335" fmla="*/ 36361 h 200050"/>
              <a:gd name="connsiteX336" fmla="*/ 4597896 w 4758517"/>
              <a:gd name="connsiteY336" fmla="*/ 34376 h 200050"/>
              <a:gd name="connsiteX337" fmla="*/ 4597896 w 4758517"/>
              <a:gd name="connsiteY337" fmla="*/ 52371 h 200050"/>
              <a:gd name="connsiteX338" fmla="*/ 4656184 w 4758517"/>
              <a:gd name="connsiteY338" fmla="*/ 52371 h 200050"/>
              <a:gd name="connsiteX339" fmla="*/ 4656184 w 4758517"/>
              <a:gd name="connsiteY339" fmla="*/ 34376 h 200050"/>
              <a:gd name="connsiteX340" fmla="*/ 3502133 w 4758517"/>
              <a:gd name="connsiteY340" fmla="*/ 34156 h 200050"/>
              <a:gd name="connsiteX341" fmla="*/ 3502133 w 4758517"/>
              <a:gd name="connsiteY341" fmla="*/ 104524 h 200050"/>
              <a:gd name="connsiteX342" fmla="*/ 3528657 w 4758517"/>
              <a:gd name="connsiteY342" fmla="*/ 104524 h 200050"/>
              <a:gd name="connsiteX343" fmla="*/ 3563840 w 4758517"/>
              <a:gd name="connsiteY343" fmla="*/ 95947 h 200050"/>
              <a:gd name="connsiteX344" fmla="*/ 3575348 w 4758517"/>
              <a:gd name="connsiteY344" fmla="*/ 68134 h 200050"/>
              <a:gd name="connsiteX345" fmla="*/ 3563484 w 4758517"/>
              <a:gd name="connsiteY345" fmla="*/ 41445 h 200050"/>
              <a:gd name="connsiteX346" fmla="*/ 3527780 w 4758517"/>
              <a:gd name="connsiteY346" fmla="*/ 34156 h 200050"/>
              <a:gd name="connsiteX347" fmla="*/ 3337786 w 4758517"/>
              <a:gd name="connsiteY347" fmla="*/ 34156 h 200050"/>
              <a:gd name="connsiteX348" fmla="*/ 3337786 w 4758517"/>
              <a:gd name="connsiteY348" fmla="*/ 104524 h 200050"/>
              <a:gd name="connsiteX349" fmla="*/ 3364310 w 4758517"/>
              <a:gd name="connsiteY349" fmla="*/ 104524 h 200050"/>
              <a:gd name="connsiteX350" fmla="*/ 3399494 w 4758517"/>
              <a:gd name="connsiteY350" fmla="*/ 95947 h 200050"/>
              <a:gd name="connsiteX351" fmla="*/ 3411002 w 4758517"/>
              <a:gd name="connsiteY351" fmla="*/ 68134 h 200050"/>
              <a:gd name="connsiteX352" fmla="*/ 3399138 w 4758517"/>
              <a:gd name="connsiteY352" fmla="*/ 41445 h 200050"/>
              <a:gd name="connsiteX353" fmla="*/ 3363434 w 4758517"/>
              <a:gd name="connsiteY353" fmla="*/ 34156 h 200050"/>
              <a:gd name="connsiteX354" fmla="*/ 2956134 w 4758517"/>
              <a:gd name="connsiteY354" fmla="*/ 31089 h 200050"/>
              <a:gd name="connsiteX355" fmla="*/ 2931116 w 4758517"/>
              <a:gd name="connsiteY355" fmla="*/ 48978 h 200050"/>
              <a:gd name="connsiteX356" fmla="*/ 2921717 w 4758517"/>
              <a:gd name="connsiteY356" fmla="*/ 102538 h 200050"/>
              <a:gd name="connsiteX357" fmla="*/ 2931116 w 4758517"/>
              <a:gd name="connsiteY357" fmla="*/ 156974 h 200050"/>
              <a:gd name="connsiteX358" fmla="*/ 2956134 w 4758517"/>
              <a:gd name="connsiteY358" fmla="*/ 175082 h 200050"/>
              <a:gd name="connsiteX359" fmla="*/ 2980960 w 4758517"/>
              <a:gd name="connsiteY359" fmla="*/ 156974 h 200050"/>
              <a:gd name="connsiteX360" fmla="*/ 2990332 w 4758517"/>
              <a:gd name="connsiteY360" fmla="*/ 102538 h 200050"/>
              <a:gd name="connsiteX361" fmla="*/ 2980960 w 4758517"/>
              <a:gd name="connsiteY361" fmla="*/ 48978 h 200050"/>
              <a:gd name="connsiteX362" fmla="*/ 2956134 w 4758517"/>
              <a:gd name="connsiteY362" fmla="*/ 31089 h 200050"/>
              <a:gd name="connsiteX363" fmla="*/ 2805483 w 4758517"/>
              <a:gd name="connsiteY363" fmla="*/ 31089 h 200050"/>
              <a:gd name="connsiteX364" fmla="*/ 2780465 w 4758517"/>
              <a:gd name="connsiteY364" fmla="*/ 48978 h 200050"/>
              <a:gd name="connsiteX365" fmla="*/ 2771067 w 4758517"/>
              <a:gd name="connsiteY365" fmla="*/ 102538 h 200050"/>
              <a:gd name="connsiteX366" fmla="*/ 2780465 w 4758517"/>
              <a:gd name="connsiteY366" fmla="*/ 156974 h 200050"/>
              <a:gd name="connsiteX367" fmla="*/ 2805483 w 4758517"/>
              <a:gd name="connsiteY367" fmla="*/ 175082 h 200050"/>
              <a:gd name="connsiteX368" fmla="*/ 2830309 w 4758517"/>
              <a:gd name="connsiteY368" fmla="*/ 156974 h 200050"/>
              <a:gd name="connsiteX369" fmla="*/ 2839681 w 4758517"/>
              <a:gd name="connsiteY369" fmla="*/ 102538 h 200050"/>
              <a:gd name="connsiteX370" fmla="*/ 2830309 w 4758517"/>
              <a:gd name="connsiteY370" fmla="*/ 48978 h 200050"/>
              <a:gd name="connsiteX371" fmla="*/ 2805483 w 4758517"/>
              <a:gd name="connsiteY371" fmla="*/ 31089 h 200050"/>
              <a:gd name="connsiteX372" fmla="*/ 2654832 w 4758517"/>
              <a:gd name="connsiteY372" fmla="*/ 31089 h 200050"/>
              <a:gd name="connsiteX373" fmla="*/ 2629814 w 4758517"/>
              <a:gd name="connsiteY373" fmla="*/ 48978 h 200050"/>
              <a:gd name="connsiteX374" fmla="*/ 2620416 w 4758517"/>
              <a:gd name="connsiteY374" fmla="*/ 102538 h 200050"/>
              <a:gd name="connsiteX375" fmla="*/ 2629814 w 4758517"/>
              <a:gd name="connsiteY375" fmla="*/ 156974 h 200050"/>
              <a:gd name="connsiteX376" fmla="*/ 2654832 w 4758517"/>
              <a:gd name="connsiteY376" fmla="*/ 175082 h 200050"/>
              <a:gd name="connsiteX377" fmla="*/ 2679659 w 4758517"/>
              <a:gd name="connsiteY377" fmla="*/ 156974 h 200050"/>
              <a:gd name="connsiteX378" fmla="*/ 2689031 w 4758517"/>
              <a:gd name="connsiteY378" fmla="*/ 102538 h 200050"/>
              <a:gd name="connsiteX379" fmla="*/ 2679659 w 4758517"/>
              <a:gd name="connsiteY379" fmla="*/ 48978 h 200050"/>
              <a:gd name="connsiteX380" fmla="*/ 2654832 w 4758517"/>
              <a:gd name="connsiteY380" fmla="*/ 31089 h 200050"/>
              <a:gd name="connsiteX381" fmla="*/ 1530377 w 4758517"/>
              <a:gd name="connsiteY381" fmla="*/ 28020 h 200050"/>
              <a:gd name="connsiteX382" fmla="*/ 1518517 w 4758517"/>
              <a:gd name="connsiteY382" fmla="*/ 42113 h 200050"/>
              <a:gd name="connsiteX383" fmla="*/ 1505177 w 4758517"/>
              <a:gd name="connsiteY383" fmla="*/ 55877 h 200050"/>
              <a:gd name="connsiteX384" fmla="*/ 1570697 w 4758517"/>
              <a:gd name="connsiteY384" fmla="*/ 55877 h 200050"/>
              <a:gd name="connsiteX385" fmla="*/ 1581872 w 4758517"/>
              <a:gd name="connsiteY385" fmla="*/ 42607 h 200050"/>
              <a:gd name="connsiteX386" fmla="*/ 1591733 w 4758517"/>
              <a:gd name="connsiteY386" fmla="*/ 28020 h 200050"/>
              <a:gd name="connsiteX387" fmla="*/ 2393522 w 4758517"/>
              <a:gd name="connsiteY387" fmla="*/ 25624 h 200050"/>
              <a:gd name="connsiteX388" fmla="*/ 2400097 w 4758517"/>
              <a:gd name="connsiteY388" fmla="*/ 27596 h 200050"/>
              <a:gd name="connsiteX389" fmla="*/ 2385825 w 4758517"/>
              <a:gd name="connsiteY389" fmla="*/ 90568 h 200050"/>
              <a:gd name="connsiteX390" fmla="*/ 2363502 w 4758517"/>
              <a:gd name="connsiteY390" fmla="*/ 140885 h 200050"/>
              <a:gd name="connsiteX391" fmla="*/ 2383497 w 4758517"/>
              <a:gd name="connsiteY391" fmla="*/ 168605 h 200050"/>
              <a:gd name="connsiteX392" fmla="*/ 2409080 w 4758517"/>
              <a:gd name="connsiteY392" fmla="*/ 189093 h 200050"/>
              <a:gd name="connsiteX393" fmla="*/ 2404917 w 4758517"/>
              <a:gd name="connsiteY393" fmla="*/ 192818 h 200050"/>
              <a:gd name="connsiteX394" fmla="*/ 2401411 w 4758517"/>
              <a:gd name="connsiteY394" fmla="*/ 197200 h 200050"/>
              <a:gd name="connsiteX395" fmla="*/ 2376924 w 4758517"/>
              <a:gd name="connsiteY395" fmla="*/ 177150 h 200050"/>
              <a:gd name="connsiteX396" fmla="*/ 2357366 w 4758517"/>
              <a:gd name="connsiteY396" fmla="*/ 150527 h 200050"/>
              <a:gd name="connsiteX397" fmla="*/ 2335618 w 4758517"/>
              <a:gd name="connsiteY397" fmla="*/ 178109 h 200050"/>
              <a:gd name="connsiteX398" fmla="*/ 2311568 w 4758517"/>
              <a:gd name="connsiteY398" fmla="*/ 198954 h 200050"/>
              <a:gd name="connsiteX399" fmla="*/ 2308309 w 4758517"/>
              <a:gd name="connsiteY399" fmla="*/ 194571 h 200050"/>
              <a:gd name="connsiteX400" fmla="*/ 2304557 w 4758517"/>
              <a:gd name="connsiteY400" fmla="*/ 190846 h 200050"/>
              <a:gd name="connsiteX401" fmla="*/ 2329345 w 4758517"/>
              <a:gd name="connsiteY401" fmla="*/ 169646 h 200050"/>
              <a:gd name="connsiteX402" fmla="*/ 2351668 w 4758517"/>
              <a:gd name="connsiteY402" fmla="*/ 140227 h 200050"/>
              <a:gd name="connsiteX403" fmla="*/ 2333838 w 4758517"/>
              <a:gd name="connsiteY403" fmla="*/ 92649 h 200050"/>
              <a:gd name="connsiteX404" fmla="*/ 2322087 w 4758517"/>
              <a:gd name="connsiteY404" fmla="*/ 36361 h 200050"/>
              <a:gd name="connsiteX405" fmla="*/ 2309158 w 4758517"/>
              <a:gd name="connsiteY405" fmla="*/ 36361 h 200050"/>
              <a:gd name="connsiteX406" fmla="*/ 2309158 w 4758517"/>
              <a:gd name="connsiteY406" fmla="*/ 26281 h 200050"/>
              <a:gd name="connsiteX407" fmla="*/ 2391769 w 4758517"/>
              <a:gd name="connsiteY407" fmla="*/ 26281 h 200050"/>
              <a:gd name="connsiteX408" fmla="*/ 1847455 w 4758517"/>
              <a:gd name="connsiteY408" fmla="*/ 24733 h 200050"/>
              <a:gd name="connsiteX409" fmla="*/ 1847455 w 4758517"/>
              <a:gd name="connsiteY409" fmla="*/ 43825 h 200050"/>
              <a:gd name="connsiteX410" fmla="*/ 1885803 w 4758517"/>
              <a:gd name="connsiteY410" fmla="*/ 43825 h 200050"/>
              <a:gd name="connsiteX411" fmla="*/ 1885803 w 4758517"/>
              <a:gd name="connsiteY411" fmla="*/ 24733 h 200050"/>
              <a:gd name="connsiteX412" fmla="*/ 1795960 w 4758517"/>
              <a:gd name="connsiteY412" fmla="*/ 24733 h 200050"/>
              <a:gd name="connsiteX413" fmla="*/ 1795960 w 4758517"/>
              <a:gd name="connsiteY413" fmla="*/ 42728 h 200050"/>
              <a:gd name="connsiteX414" fmla="*/ 1795960 w 4758517"/>
              <a:gd name="connsiteY414" fmla="*/ 43825 h 200050"/>
              <a:gd name="connsiteX415" fmla="*/ 1837375 w 4758517"/>
              <a:gd name="connsiteY415" fmla="*/ 43825 h 200050"/>
              <a:gd name="connsiteX416" fmla="*/ 1837375 w 4758517"/>
              <a:gd name="connsiteY416" fmla="*/ 24733 h 200050"/>
              <a:gd name="connsiteX417" fmla="*/ 3630295 w 4758517"/>
              <a:gd name="connsiteY417" fmla="*/ 23227 h 200050"/>
              <a:gd name="connsiteX418" fmla="*/ 3744214 w 4758517"/>
              <a:gd name="connsiteY418" fmla="*/ 23227 h 200050"/>
              <a:gd name="connsiteX419" fmla="*/ 3744214 w 4758517"/>
              <a:gd name="connsiteY419" fmla="*/ 34376 h 200050"/>
              <a:gd name="connsiteX420" fmla="*/ 3693815 w 4758517"/>
              <a:gd name="connsiteY420" fmla="*/ 34376 h 200050"/>
              <a:gd name="connsiteX421" fmla="*/ 3693815 w 4758517"/>
              <a:gd name="connsiteY421" fmla="*/ 182944 h 200050"/>
              <a:gd name="connsiteX422" fmla="*/ 3680475 w 4758517"/>
              <a:gd name="connsiteY422" fmla="*/ 182944 h 200050"/>
              <a:gd name="connsiteX423" fmla="*/ 3680475 w 4758517"/>
              <a:gd name="connsiteY423" fmla="*/ 34376 h 200050"/>
              <a:gd name="connsiteX424" fmla="*/ 3630295 w 4758517"/>
              <a:gd name="connsiteY424" fmla="*/ 34376 h 200050"/>
              <a:gd name="connsiteX425" fmla="*/ 3489012 w 4758517"/>
              <a:gd name="connsiteY425" fmla="*/ 23227 h 200050"/>
              <a:gd name="connsiteX426" fmla="*/ 3530411 w 4758517"/>
              <a:gd name="connsiteY426" fmla="*/ 23227 h 200050"/>
              <a:gd name="connsiteX427" fmla="*/ 3573113 w 4758517"/>
              <a:gd name="connsiteY427" fmla="*/ 33268 h 200050"/>
              <a:gd name="connsiteX428" fmla="*/ 3588688 w 4758517"/>
              <a:gd name="connsiteY428" fmla="*/ 68134 h 200050"/>
              <a:gd name="connsiteX429" fmla="*/ 3573305 w 4758517"/>
              <a:gd name="connsiteY429" fmla="*/ 103795 h 200050"/>
              <a:gd name="connsiteX430" fmla="*/ 3531288 w 4758517"/>
              <a:gd name="connsiteY430" fmla="*/ 115453 h 200050"/>
              <a:gd name="connsiteX431" fmla="*/ 3502133 w 4758517"/>
              <a:gd name="connsiteY431" fmla="*/ 115453 h 200050"/>
              <a:gd name="connsiteX432" fmla="*/ 3502133 w 4758517"/>
              <a:gd name="connsiteY432" fmla="*/ 182944 h 200050"/>
              <a:gd name="connsiteX433" fmla="*/ 3489012 w 4758517"/>
              <a:gd name="connsiteY433" fmla="*/ 182944 h 200050"/>
              <a:gd name="connsiteX434" fmla="*/ 3324666 w 4758517"/>
              <a:gd name="connsiteY434" fmla="*/ 23227 h 200050"/>
              <a:gd name="connsiteX435" fmla="*/ 3366065 w 4758517"/>
              <a:gd name="connsiteY435" fmla="*/ 23227 h 200050"/>
              <a:gd name="connsiteX436" fmla="*/ 3408767 w 4758517"/>
              <a:gd name="connsiteY436" fmla="*/ 33268 h 200050"/>
              <a:gd name="connsiteX437" fmla="*/ 3424342 w 4758517"/>
              <a:gd name="connsiteY437" fmla="*/ 68134 h 200050"/>
              <a:gd name="connsiteX438" fmla="*/ 3408959 w 4758517"/>
              <a:gd name="connsiteY438" fmla="*/ 103795 h 200050"/>
              <a:gd name="connsiteX439" fmla="*/ 3366942 w 4758517"/>
              <a:gd name="connsiteY439" fmla="*/ 115453 h 200050"/>
              <a:gd name="connsiteX440" fmla="*/ 3337786 w 4758517"/>
              <a:gd name="connsiteY440" fmla="*/ 115453 h 200050"/>
              <a:gd name="connsiteX441" fmla="*/ 3337786 w 4758517"/>
              <a:gd name="connsiteY441" fmla="*/ 182944 h 200050"/>
              <a:gd name="connsiteX442" fmla="*/ 3324666 w 4758517"/>
              <a:gd name="connsiteY442" fmla="*/ 182944 h 200050"/>
              <a:gd name="connsiteX443" fmla="*/ 2470012 w 4758517"/>
              <a:gd name="connsiteY443" fmla="*/ 23227 h 200050"/>
              <a:gd name="connsiteX444" fmla="*/ 2542971 w 4758517"/>
              <a:gd name="connsiteY444" fmla="*/ 23227 h 200050"/>
              <a:gd name="connsiteX445" fmla="*/ 2542971 w 4758517"/>
              <a:gd name="connsiteY445" fmla="*/ 34376 h 200050"/>
              <a:gd name="connsiteX446" fmla="*/ 2481406 w 4758517"/>
              <a:gd name="connsiteY446" fmla="*/ 34376 h 200050"/>
              <a:gd name="connsiteX447" fmla="*/ 2476804 w 4758517"/>
              <a:gd name="connsiteY447" fmla="*/ 88070 h 200050"/>
              <a:gd name="connsiteX448" fmla="*/ 2488939 w 4758517"/>
              <a:gd name="connsiteY448" fmla="*/ 82523 h 200050"/>
              <a:gd name="connsiteX449" fmla="*/ 2503538 w 4758517"/>
              <a:gd name="connsiteY449" fmla="*/ 80420 h 200050"/>
              <a:gd name="connsiteX450" fmla="*/ 2537052 w 4758517"/>
              <a:gd name="connsiteY450" fmla="*/ 92734 h 200050"/>
              <a:gd name="connsiteX451" fmla="*/ 2550843 w 4758517"/>
              <a:gd name="connsiteY451" fmla="*/ 131682 h 200050"/>
              <a:gd name="connsiteX452" fmla="*/ 2543546 w 4758517"/>
              <a:gd name="connsiteY452" fmla="*/ 161103 h 200050"/>
              <a:gd name="connsiteX453" fmla="*/ 2525152 w 4758517"/>
              <a:gd name="connsiteY453" fmla="*/ 179460 h 200050"/>
              <a:gd name="connsiteX454" fmla="*/ 2500908 w 4758517"/>
              <a:gd name="connsiteY454" fmla="*/ 185792 h 200050"/>
              <a:gd name="connsiteX455" fmla="*/ 2470834 w 4758517"/>
              <a:gd name="connsiteY455" fmla="*/ 179177 h 200050"/>
              <a:gd name="connsiteX456" fmla="*/ 2451605 w 4758517"/>
              <a:gd name="connsiteY456" fmla="*/ 164999 h 200050"/>
              <a:gd name="connsiteX457" fmla="*/ 2458617 w 4758517"/>
              <a:gd name="connsiteY457" fmla="*/ 156012 h 200050"/>
              <a:gd name="connsiteX458" fmla="*/ 2475189 w 4758517"/>
              <a:gd name="connsiteY458" fmla="*/ 169055 h 200050"/>
              <a:gd name="connsiteX459" fmla="*/ 2500471 w 4758517"/>
              <a:gd name="connsiteY459" fmla="*/ 174864 h 200050"/>
              <a:gd name="connsiteX460" fmla="*/ 2526656 w 4758517"/>
              <a:gd name="connsiteY460" fmla="*/ 163191 h 200050"/>
              <a:gd name="connsiteX461" fmla="*/ 2537722 w 4758517"/>
              <a:gd name="connsiteY461" fmla="*/ 132120 h 200050"/>
              <a:gd name="connsiteX462" fmla="*/ 2527807 w 4758517"/>
              <a:gd name="connsiteY462" fmla="*/ 102089 h 200050"/>
              <a:gd name="connsiteX463" fmla="*/ 2501128 w 4758517"/>
              <a:gd name="connsiteY463" fmla="*/ 91129 h 200050"/>
              <a:gd name="connsiteX464" fmla="*/ 2486008 w 4758517"/>
              <a:gd name="connsiteY464" fmla="*/ 93869 h 200050"/>
              <a:gd name="connsiteX465" fmla="*/ 2472860 w 4758517"/>
              <a:gd name="connsiteY465" fmla="*/ 101213 h 200050"/>
              <a:gd name="connsiteX466" fmla="*/ 2464534 w 4758517"/>
              <a:gd name="connsiteY466" fmla="*/ 96171 h 200050"/>
              <a:gd name="connsiteX467" fmla="*/ 2236627 w 4758517"/>
              <a:gd name="connsiteY467" fmla="*/ 21461 h 200050"/>
              <a:gd name="connsiteX468" fmla="*/ 2236627 w 4758517"/>
              <a:gd name="connsiteY468" fmla="*/ 56959 h 200050"/>
              <a:gd name="connsiteX469" fmla="*/ 2280890 w 4758517"/>
              <a:gd name="connsiteY469" fmla="*/ 56959 h 200050"/>
              <a:gd name="connsiteX470" fmla="*/ 2280890 w 4758517"/>
              <a:gd name="connsiteY470" fmla="*/ 21461 h 200050"/>
              <a:gd name="connsiteX471" fmla="*/ 10492 w 4758517"/>
              <a:gd name="connsiteY471" fmla="*/ 20789 h 200050"/>
              <a:gd name="connsiteX472" fmla="*/ 10492 w 4758517"/>
              <a:gd name="connsiteY472" fmla="*/ 176836 h 200050"/>
              <a:gd name="connsiteX473" fmla="*/ 169167 w 4758517"/>
              <a:gd name="connsiteY473" fmla="*/ 176836 h 200050"/>
              <a:gd name="connsiteX474" fmla="*/ 169167 w 4758517"/>
              <a:gd name="connsiteY474" fmla="*/ 20789 h 200050"/>
              <a:gd name="connsiteX475" fmla="*/ 2956134 w 4758517"/>
              <a:gd name="connsiteY475" fmla="*/ 20379 h 200050"/>
              <a:gd name="connsiteX476" fmla="*/ 2990425 w 4758517"/>
              <a:gd name="connsiteY476" fmla="*/ 40665 h 200050"/>
              <a:gd name="connsiteX477" fmla="*/ 3003014 w 4758517"/>
              <a:gd name="connsiteY477" fmla="*/ 102538 h 200050"/>
              <a:gd name="connsiteX478" fmla="*/ 2990425 w 4758517"/>
              <a:gd name="connsiteY478" fmla="*/ 165205 h 200050"/>
              <a:gd name="connsiteX479" fmla="*/ 2956134 w 4758517"/>
              <a:gd name="connsiteY479" fmla="*/ 185792 h 200050"/>
              <a:gd name="connsiteX480" fmla="*/ 2921651 w 4758517"/>
              <a:gd name="connsiteY480" fmla="*/ 165205 h 200050"/>
              <a:gd name="connsiteX481" fmla="*/ 2909035 w 4758517"/>
              <a:gd name="connsiteY481" fmla="*/ 102538 h 200050"/>
              <a:gd name="connsiteX482" fmla="*/ 2921651 w 4758517"/>
              <a:gd name="connsiteY482" fmla="*/ 40665 h 200050"/>
              <a:gd name="connsiteX483" fmla="*/ 2956134 w 4758517"/>
              <a:gd name="connsiteY483" fmla="*/ 20379 h 200050"/>
              <a:gd name="connsiteX484" fmla="*/ 2805483 w 4758517"/>
              <a:gd name="connsiteY484" fmla="*/ 20379 h 200050"/>
              <a:gd name="connsiteX485" fmla="*/ 2839774 w 4758517"/>
              <a:gd name="connsiteY485" fmla="*/ 40665 h 200050"/>
              <a:gd name="connsiteX486" fmla="*/ 2852363 w 4758517"/>
              <a:gd name="connsiteY486" fmla="*/ 102538 h 200050"/>
              <a:gd name="connsiteX487" fmla="*/ 2839774 w 4758517"/>
              <a:gd name="connsiteY487" fmla="*/ 165205 h 200050"/>
              <a:gd name="connsiteX488" fmla="*/ 2805483 w 4758517"/>
              <a:gd name="connsiteY488" fmla="*/ 185792 h 200050"/>
              <a:gd name="connsiteX489" fmla="*/ 2771000 w 4758517"/>
              <a:gd name="connsiteY489" fmla="*/ 165205 h 200050"/>
              <a:gd name="connsiteX490" fmla="*/ 2758384 w 4758517"/>
              <a:gd name="connsiteY490" fmla="*/ 102538 h 200050"/>
              <a:gd name="connsiteX491" fmla="*/ 2771000 w 4758517"/>
              <a:gd name="connsiteY491" fmla="*/ 40665 h 200050"/>
              <a:gd name="connsiteX492" fmla="*/ 2805483 w 4758517"/>
              <a:gd name="connsiteY492" fmla="*/ 20379 h 200050"/>
              <a:gd name="connsiteX493" fmla="*/ 2654832 w 4758517"/>
              <a:gd name="connsiteY493" fmla="*/ 20379 h 200050"/>
              <a:gd name="connsiteX494" fmla="*/ 2689124 w 4758517"/>
              <a:gd name="connsiteY494" fmla="*/ 40665 h 200050"/>
              <a:gd name="connsiteX495" fmla="*/ 2701713 w 4758517"/>
              <a:gd name="connsiteY495" fmla="*/ 102538 h 200050"/>
              <a:gd name="connsiteX496" fmla="*/ 2689124 w 4758517"/>
              <a:gd name="connsiteY496" fmla="*/ 165205 h 200050"/>
              <a:gd name="connsiteX497" fmla="*/ 2654832 w 4758517"/>
              <a:gd name="connsiteY497" fmla="*/ 185792 h 200050"/>
              <a:gd name="connsiteX498" fmla="*/ 2620350 w 4758517"/>
              <a:gd name="connsiteY498" fmla="*/ 165205 h 200050"/>
              <a:gd name="connsiteX499" fmla="*/ 2607733 w 4758517"/>
              <a:gd name="connsiteY499" fmla="*/ 102538 h 200050"/>
              <a:gd name="connsiteX500" fmla="*/ 2620350 w 4758517"/>
              <a:gd name="connsiteY500" fmla="*/ 40665 h 200050"/>
              <a:gd name="connsiteX501" fmla="*/ 2654832 w 4758517"/>
              <a:gd name="connsiteY501" fmla="*/ 20379 h 200050"/>
              <a:gd name="connsiteX502" fmla="*/ 3065369 w 4758517"/>
              <a:gd name="connsiteY502" fmla="*/ 13353 h 200050"/>
              <a:gd name="connsiteX503" fmla="*/ 3251628 w 4758517"/>
              <a:gd name="connsiteY503" fmla="*/ 13353 h 200050"/>
              <a:gd name="connsiteX504" fmla="*/ 3251628 w 4758517"/>
              <a:gd name="connsiteY504" fmla="*/ 23433 h 200050"/>
              <a:gd name="connsiteX505" fmla="*/ 3163758 w 4758517"/>
              <a:gd name="connsiteY505" fmla="*/ 23433 h 200050"/>
              <a:gd name="connsiteX506" fmla="*/ 3156828 w 4758517"/>
              <a:gd name="connsiteY506" fmla="*/ 38936 h 200050"/>
              <a:gd name="connsiteX507" fmla="*/ 3149733 w 4758517"/>
              <a:gd name="connsiteY507" fmla="*/ 53453 h 200050"/>
              <a:gd name="connsiteX508" fmla="*/ 3227962 w 4758517"/>
              <a:gd name="connsiteY508" fmla="*/ 53453 h 200050"/>
              <a:gd name="connsiteX509" fmla="*/ 3227962 w 4758517"/>
              <a:gd name="connsiteY509" fmla="*/ 155566 h 200050"/>
              <a:gd name="connsiteX510" fmla="*/ 3217006 w 4758517"/>
              <a:gd name="connsiteY510" fmla="*/ 155566 h 200050"/>
              <a:gd name="connsiteX511" fmla="*/ 3217006 w 4758517"/>
              <a:gd name="connsiteY511" fmla="*/ 63533 h 200050"/>
              <a:gd name="connsiteX512" fmla="*/ 3099334 w 4758517"/>
              <a:gd name="connsiteY512" fmla="*/ 63533 h 200050"/>
              <a:gd name="connsiteX513" fmla="*/ 3099334 w 4758517"/>
              <a:gd name="connsiteY513" fmla="*/ 155566 h 200050"/>
              <a:gd name="connsiteX514" fmla="*/ 3088816 w 4758517"/>
              <a:gd name="connsiteY514" fmla="*/ 155566 h 200050"/>
              <a:gd name="connsiteX515" fmla="*/ 3088816 w 4758517"/>
              <a:gd name="connsiteY515" fmla="*/ 53453 h 200050"/>
              <a:gd name="connsiteX516" fmla="*/ 3138558 w 4758517"/>
              <a:gd name="connsiteY516" fmla="*/ 53453 h 200050"/>
              <a:gd name="connsiteX517" fmla="*/ 3145515 w 4758517"/>
              <a:gd name="connsiteY517" fmla="*/ 38772 h 200050"/>
              <a:gd name="connsiteX518" fmla="*/ 3151486 w 4758517"/>
              <a:gd name="connsiteY518" fmla="*/ 23433 h 200050"/>
              <a:gd name="connsiteX519" fmla="*/ 3065369 w 4758517"/>
              <a:gd name="connsiteY519" fmla="*/ 23433 h 200050"/>
              <a:gd name="connsiteX520" fmla="*/ 2210112 w 4758517"/>
              <a:gd name="connsiteY520" fmla="*/ 11600 h 200050"/>
              <a:gd name="connsiteX521" fmla="*/ 2308720 w 4758517"/>
              <a:gd name="connsiteY521" fmla="*/ 11600 h 200050"/>
              <a:gd name="connsiteX522" fmla="*/ 2308720 w 4758517"/>
              <a:gd name="connsiteY522" fmla="*/ 21461 h 200050"/>
              <a:gd name="connsiteX523" fmla="*/ 2291190 w 4758517"/>
              <a:gd name="connsiteY523" fmla="*/ 21461 h 200050"/>
              <a:gd name="connsiteX524" fmla="*/ 2291190 w 4758517"/>
              <a:gd name="connsiteY524" fmla="*/ 143076 h 200050"/>
              <a:gd name="connsiteX525" fmla="*/ 2310473 w 4758517"/>
              <a:gd name="connsiteY525" fmla="*/ 139570 h 200050"/>
              <a:gd name="connsiteX526" fmla="*/ 2311131 w 4758517"/>
              <a:gd name="connsiteY526" fmla="*/ 148992 h 200050"/>
              <a:gd name="connsiteX527" fmla="*/ 2291190 w 4758517"/>
              <a:gd name="connsiteY527" fmla="*/ 152718 h 200050"/>
              <a:gd name="connsiteX528" fmla="*/ 2291190 w 4758517"/>
              <a:gd name="connsiteY528" fmla="*/ 198735 h 200050"/>
              <a:gd name="connsiteX529" fmla="*/ 2280890 w 4758517"/>
              <a:gd name="connsiteY529" fmla="*/ 198735 h 200050"/>
              <a:gd name="connsiteX530" fmla="*/ 2280890 w 4758517"/>
              <a:gd name="connsiteY530" fmla="*/ 154690 h 200050"/>
              <a:gd name="connsiteX531" fmla="*/ 2243639 w 4758517"/>
              <a:gd name="connsiteY531" fmla="*/ 161428 h 200050"/>
              <a:gd name="connsiteX532" fmla="*/ 2210989 w 4758517"/>
              <a:gd name="connsiteY532" fmla="*/ 167180 h 200050"/>
              <a:gd name="connsiteX533" fmla="*/ 2208578 w 4758517"/>
              <a:gd name="connsiteY533" fmla="*/ 156881 h 200050"/>
              <a:gd name="connsiteX534" fmla="*/ 2226328 w 4758517"/>
              <a:gd name="connsiteY534" fmla="*/ 154033 h 200050"/>
              <a:gd name="connsiteX535" fmla="*/ 2226328 w 4758517"/>
              <a:gd name="connsiteY535" fmla="*/ 21461 h 200050"/>
              <a:gd name="connsiteX536" fmla="*/ 2210112 w 4758517"/>
              <a:gd name="connsiteY536" fmla="*/ 21461 h 200050"/>
              <a:gd name="connsiteX537" fmla="*/ 3820484 w 4758517"/>
              <a:gd name="connsiteY537" fmla="*/ 10723 h 200050"/>
              <a:gd name="connsiteX538" fmla="*/ 3968176 w 4758517"/>
              <a:gd name="connsiteY538" fmla="*/ 10723 h 200050"/>
              <a:gd name="connsiteX539" fmla="*/ 3968176 w 4758517"/>
              <a:gd name="connsiteY539" fmla="*/ 87199 h 200050"/>
              <a:gd name="connsiteX540" fmla="*/ 3820484 w 4758517"/>
              <a:gd name="connsiteY540" fmla="*/ 87199 h 200050"/>
              <a:gd name="connsiteX541" fmla="*/ 3820484 w 4758517"/>
              <a:gd name="connsiteY541" fmla="*/ 77338 h 200050"/>
              <a:gd name="connsiteX542" fmla="*/ 3958096 w 4758517"/>
              <a:gd name="connsiteY542" fmla="*/ 77338 h 200050"/>
              <a:gd name="connsiteX543" fmla="*/ 3958096 w 4758517"/>
              <a:gd name="connsiteY543" fmla="*/ 53234 h 200050"/>
              <a:gd name="connsiteX544" fmla="*/ 3830126 w 4758517"/>
              <a:gd name="connsiteY544" fmla="*/ 53234 h 200050"/>
              <a:gd name="connsiteX545" fmla="*/ 3830126 w 4758517"/>
              <a:gd name="connsiteY545" fmla="*/ 44469 h 200050"/>
              <a:gd name="connsiteX546" fmla="*/ 3958096 w 4758517"/>
              <a:gd name="connsiteY546" fmla="*/ 44469 h 200050"/>
              <a:gd name="connsiteX547" fmla="*/ 3958096 w 4758517"/>
              <a:gd name="connsiteY547" fmla="*/ 20584 h 200050"/>
              <a:gd name="connsiteX548" fmla="*/ 3820484 w 4758517"/>
              <a:gd name="connsiteY548" fmla="*/ 20584 h 200050"/>
              <a:gd name="connsiteX549" fmla="*/ 0 w 4758517"/>
              <a:gd name="connsiteY549" fmla="*/ 10299 h 200050"/>
              <a:gd name="connsiteX550" fmla="*/ 179877 w 4758517"/>
              <a:gd name="connsiteY550" fmla="*/ 10299 h 200050"/>
              <a:gd name="connsiteX551" fmla="*/ 179877 w 4758517"/>
              <a:gd name="connsiteY551" fmla="*/ 198721 h 200050"/>
              <a:gd name="connsiteX552" fmla="*/ 169167 w 4758517"/>
              <a:gd name="connsiteY552" fmla="*/ 198721 h 200050"/>
              <a:gd name="connsiteX553" fmla="*/ 169167 w 4758517"/>
              <a:gd name="connsiteY553" fmla="*/ 186888 h 200050"/>
              <a:gd name="connsiteX554" fmla="*/ 10492 w 4758517"/>
              <a:gd name="connsiteY554" fmla="*/ 186888 h 200050"/>
              <a:gd name="connsiteX555" fmla="*/ 10492 w 4758517"/>
              <a:gd name="connsiteY555" fmla="*/ 198721 h 200050"/>
              <a:gd name="connsiteX556" fmla="*/ 0 w 4758517"/>
              <a:gd name="connsiteY556" fmla="*/ 198721 h 200050"/>
              <a:gd name="connsiteX557" fmla="*/ 2021662 w 4758517"/>
              <a:gd name="connsiteY557" fmla="*/ 644 h 200050"/>
              <a:gd name="connsiteX558" fmla="*/ 2032180 w 4758517"/>
              <a:gd name="connsiteY558" fmla="*/ 644 h 200050"/>
              <a:gd name="connsiteX559" fmla="*/ 2032180 w 4758517"/>
              <a:gd name="connsiteY559" fmla="*/ 19270 h 200050"/>
              <a:gd name="connsiteX560" fmla="*/ 2093317 w 4758517"/>
              <a:gd name="connsiteY560" fmla="*/ 19270 h 200050"/>
              <a:gd name="connsiteX561" fmla="*/ 2093317 w 4758517"/>
              <a:gd name="connsiteY561" fmla="*/ 644 h 200050"/>
              <a:gd name="connsiteX562" fmla="*/ 2103616 w 4758517"/>
              <a:gd name="connsiteY562" fmla="*/ 644 h 200050"/>
              <a:gd name="connsiteX563" fmla="*/ 2103616 w 4758517"/>
              <a:gd name="connsiteY563" fmla="*/ 19270 h 200050"/>
              <a:gd name="connsiteX564" fmla="*/ 2157959 w 4758517"/>
              <a:gd name="connsiteY564" fmla="*/ 19270 h 200050"/>
              <a:gd name="connsiteX565" fmla="*/ 2157959 w 4758517"/>
              <a:gd name="connsiteY565" fmla="*/ 29130 h 200050"/>
              <a:gd name="connsiteX566" fmla="*/ 2103616 w 4758517"/>
              <a:gd name="connsiteY566" fmla="*/ 29130 h 200050"/>
              <a:gd name="connsiteX567" fmla="*/ 2103616 w 4758517"/>
              <a:gd name="connsiteY567" fmla="*/ 48413 h 200050"/>
              <a:gd name="connsiteX568" fmla="*/ 2093317 w 4758517"/>
              <a:gd name="connsiteY568" fmla="*/ 48413 h 200050"/>
              <a:gd name="connsiteX569" fmla="*/ 2093317 w 4758517"/>
              <a:gd name="connsiteY569" fmla="*/ 29130 h 200050"/>
              <a:gd name="connsiteX570" fmla="*/ 2032180 w 4758517"/>
              <a:gd name="connsiteY570" fmla="*/ 29130 h 200050"/>
              <a:gd name="connsiteX571" fmla="*/ 2032180 w 4758517"/>
              <a:gd name="connsiteY571" fmla="*/ 49070 h 200050"/>
              <a:gd name="connsiteX572" fmla="*/ 2021662 w 4758517"/>
              <a:gd name="connsiteY572" fmla="*/ 49070 h 200050"/>
              <a:gd name="connsiteX573" fmla="*/ 2021662 w 4758517"/>
              <a:gd name="connsiteY573" fmla="*/ 29130 h 200050"/>
              <a:gd name="connsiteX574" fmla="*/ 1967319 w 4758517"/>
              <a:gd name="connsiteY574" fmla="*/ 29130 h 200050"/>
              <a:gd name="connsiteX575" fmla="*/ 1967319 w 4758517"/>
              <a:gd name="connsiteY575" fmla="*/ 19270 h 200050"/>
              <a:gd name="connsiteX576" fmla="*/ 2021662 w 4758517"/>
              <a:gd name="connsiteY576" fmla="*/ 19270 h 200050"/>
              <a:gd name="connsiteX577" fmla="*/ 4166762 w 4758517"/>
              <a:gd name="connsiteY577" fmla="*/ 438 h 200050"/>
              <a:gd name="connsiteX578" fmla="*/ 4177060 w 4758517"/>
              <a:gd name="connsiteY578" fmla="*/ 438 h 200050"/>
              <a:gd name="connsiteX579" fmla="*/ 4178814 w 4758517"/>
              <a:gd name="connsiteY579" fmla="*/ 23884 h 200050"/>
              <a:gd name="connsiteX580" fmla="*/ 4247838 w 4758517"/>
              <a:gd name="connsiteY580" fmla="*/ 23884 h 200050"/>
              <a:gd name="connsiteX581" fmla="*/ 4247838 w 4758517"/>
              <a:gd name="connsiteY581" fmla="*/ 33061 h 200050"/>
              <a:gd name="connsiteX582" fmla="*/ 4179909 w 4758517"/>
              <a:gd name="connsiteY582" fmla="*/ 33061 h 200050"/>
              <a:gd name="connsiteX583" fmla="*/ 4186838 w 4758517"/>
              <a:gd name="connsiteY583" fmla="*/ 65393 h 200050"/>
              <a:gd name="connsiteX584" fmla="*/ 4196563 w 4758517"/>
              <a:gd name="connsiteY584" fmla="*/ 91796 h 200050"/>
              <a:gd name="connsiteX585" fmla="*/ 4211134 w 4758517"/>
              <a:gd name="connsiteY585" fmla="*/ 70461 h 200050"/>
              <a:gd name="connsiteX586" fmla="*/ 4222420 w 4758517"/>
              <a:gd name="connsiteY586" fmla="*/ 46668 h 200050"/>
              <a:gd name="connsiteX587" fmla="*/ 4232062 w 4758517"/>
              <a:gd name="connsiteY587" fmla="*/ 49083 h 200050"/>
              <a:gd name="connsiteX588" fmla="*/ 4218640 w 4758517"/>
              <a:gd name="connsiteY588" fmla="*/ 77146 h 200050"/>
              <a:gd name="connsiteX589" fmla="*/ 4201602 w 4758517"/>
              <a:gd name="connsiteY589" fmla="*/ 101447 h 200050"/>
              <a:gd name="connsiteX590" fmla="*/ 4216120 w 4758517"/>
              <a:gd name="connsiteY590" fmla="*/ 120228 h 200050"/>
              <a:gd name="connsiteX591" fmla="*/ 4230966 w 4758517"/>
              <a:gd name="connsiteY591" fmla="*/ 126860 h 200050"/>
              <a:gd name="connsiteX592" fmla="*/ 4236883 w 4758517"/>
              <a:gd name="connsiteY592" fmla="*/ 120172 h 200050"/>
              <a:gd name="connsiteX593" fmla="*/ 4239512 w 4758517"/>
              <a:gd name="connsiteY593" fmla="*/ 98376 h 200050"/>
              <a:gd name="connsiteX594" fmla="*/ 4243812 w 4758517"/>
              <a:gd name="connsiteY594" fmla="*/ 101255 h 200050"/>
              <a:gd name="connsiteX595" fmla="*/ 4248277 w 4758517"/>
              <a:gd name="connsiteY595" fmla="*/ 102982 h 200050"/>
              <a:gd name="connsiteX596" fmla="*/ 4243182 w 4758517"/>
              <a:gd name="connsiteY596" fmla="*/ 129464 h 200050"/>
              <a:gd name="connsiteX597" fmla="*/ 4230528 w 4758517"/>
              <a:gd name="connsiteY597" fmla="*/ 136721 h 200050"/>
              <a:gd name="connsiteX598" fmla="*/ 4211573 w 4758517"/>
              <a:gd name="connsiteY598" fmla="*/ 129437 h 200050"/>
              <a:gd name="connsiteX599" fmla="*/ 4194590 w 4758517"/>
              <a:gd name="connsiteY599" fmla="*/ 109343 h 200050"/>
              <a:gd name="connsiteX600" fmla="*/ 4179717 w 4758517"/>
              <a:gd name="connsiteY600" fmla="*/ 123023 h 200050"/>
              <a:gd name="connsiteX601" fmla="*/ 4163694 w 4758517"/>
              <a:gd name="connsiteY601" fmla="*/ 134749 h 200050"/>
              <a:gd name="connsiteX602" fmla="*/ 4160078 w 4758517"/>
              <a:gd name="connsiteY602" fmla="*/ 131052 h 200050"/>
              <a:gd name="connsiteX603" fmla="*/ 4155805 w 4758517"/>
              <a:gd name="connsiteY603" fmla="*/ 127518 h 200050"/>
              <a:gd name="connsiteX604" fmla="*/ 4173472 w 4758517"/>
              <a:gd name="connsiteY604" fmla="*/ 115138 h 200050"/>
              <a:gd name="connsiteX605" fmla="*/ 4189332 w 4758517"/>
              <a:gd name="connsiteY605" fmla="*/ 100131 h 200050"/>
              <a:gd name="connsiteX606" fmla="*/ 4177691 w 4758517"/>
              <a:gd name="connsiteY606" fmla="*/ 69795 h 200050"/>
              <a:gd name="connsiteX607" fmla="*/ 4169829 w 4758517"/>
              <a:gd name="connsiteY607" fmla="*/ 33061 h 200050"/>
              <a:gd name="connsiteX608" fmla="*/ 4081082 w 4758517"/>
              <a:gd name="connsiteY608" fmla="*/ 33061 h 200050"/>
              <a:gd name="connsiteX609" fmla="*/ 4081082 w 4758517"/>
              <a:gd name="connsiteY609" fmla="*/ 56296 h 200050"/>
              <a:gd name="connsiteX610" fmla="*/ 4079541 w 4758517"/>
              <a:gd name="connsiteY610" fmla="*/ 83095 h 200050"/>
              <a:gd name="connsiteX611" fmla="*/ 4073421 w 4758517"/>
              <a:gd name="connsiteY611" fmla="*/ 112331 h 200050"/>
              <a:gd name="connsiteX612" fmla="*/ 4060484 w 4758517"/>
              <a:gd name="connsiteY612" fmla="*/ 139571 h 200050"/>
              <a:gd name="connsiteX613" fmla="*/ 4056732 w 4758517"/>
              <a:gd name="connsiteY613" fmla="*/ 135763 h 200050"/>
              <a:gd name="connsiteX614" fmla="*/ 4052814 w 4758517"/>
              <a:gd name="connsiteY614" fmla="*/ 132777 h 200050"/>
              <a:gd name="connsiteX615" fmla="*/ 4064542 w 4758517"/>
              <a:gd name="connsiteY615" fmla="*/ 107648 h 200050"/>
              <a:gd name="connsiteX616" fmla="*/ 4069794 w 4758517"/>
              <a:gd name="connsiteY616" fmla="*/ 80854 h 200050"/>
              <a:gd name="connsiteX617" fmla="*/ 4071003 w 4758517"/>
              <a:gd name="connsiteY617" fmla="*/ 56296 h 200050"/>
              <a:gd name="connsiteX618" fmla="*/ 4071003 w 4758517"/>
              <a:gd name="connsiteY618" fmla="*/ 23884 h 200050"/>
              <a:gd name="connsiteX619" fmla="*/ 4168515 w 4758517"/>
              <a:gd name="connsiteY619" fmla="*/ 23884 h 200050"/>
              <a:gd name="connsiteX620" fmla="*/ 4167392 w 4758517"/>
              <a:gd name="connsiteY620" fmla="*/ 12326 h 200050"/>
              <a:gd name="connsiteX621" fmla="*/ 4166762 w 4758517"/>
              <a:gd name="connsiteY621" fmla="*/ 438 h 200050"/>
              <a:gd name="connsiteX622" fmla="*/ 1786100 w 4758517"/>
              <a:gd name="connsiteY622" fmla="*/ 438 h 200050"/>
              <a:gd name="connsiteX623" fmla="*/ 1795960 w 4758517"/>
              <a:gd name="connsiteY623" fmla="*/ 438 h 200050"/>
              <a:gd name="connsiteX624" fmla="*/ 1795960 w 4758517"/>
              <a:gd name="connsiteY624" fmla="*/ 15996 h 200050"/>
              <a:gd name="connsiteX625" fmla="*/ 1837375 w 4758517"/>
              <a:gd name="connsiteY625" fmla="*/ 15996 h 200050"/>
              <a:gd name="connsiteX626" fmla="*/ 1837375 w 4758517"/>
              <a:gd name="connsiteY626" fmla="*/ 438 h 200050"/>
              <a:gd name="connsiteX627" fmla="*/ 1847455 w 4758517"/>
              <a:gd name="connsiteY627" fmla="*/ 438 h 200050"/>
              <a:gd name="connsiteX628" fmla="*/ 1847455 w 4758517"/>
              <a:gd name="connsiteY628" fmla="*/ 15996 h 200050"/>
              <a:gd name="connsiteX629" fmla="*/ 1895664 w 4758517"/>
              <a:gd name="connsiteY629" fmla="*/ 15996 h 200050"/>
              <a:gd name="connsiteX630" fmla="*/ 1895664 w 4758517"/>
              <a:gd name="connsiteY630" fmla="*/ 52344 h 200050"/>
              <a:gd name="connsiteX631" fmla="*/ 1847455 w 4758517"/>
              <a:gd name="connsiteY631" fmla="*/ 52344 h 200050"/>
              <a:gd name="connsiteX632" fmla="*/ 1847455 w 4758517"/>
              <a:gd name="connsiteY632" fmla="*/ 72750 h 200050"/>
              <a:gd name="connsiteX633" fmla="*/ 1908373 w 4758517"/>
              <a:gd name="connsiteY633" fmla="*/ 72750 h 200050"/>
              <a:gd name="connsiteX634" fmla="*/ 1908263 w 4758517"/>
              <a:gd name="connsiteY634" fmla="*/ 74361 h 200050"/>
              <a:gd name="connsiteX635" fmla="*/ 1908154 w 4758517"/>
              <a:gd name="connsiteY635" fmla="*/ 77118 h 200050"/>
              <a:gd name="connsiteX636" fmla="*/ 1905278 w 4758517"/>
              <a:gd name="connsiteY636" fmla="*/ 92922 h 200050"/>
              <a:gd name="connsiteX637" fmla="*/ 1901580 w 4758517"/>
              <a:gd name="connsiteY637" fmla="*/ 100347 h 200050"/>
              <a:gd name="connsiteX638" fmla="*/ 1897416 w 4758517"/>
              <a:gd name="connsiteY638" fmla="*/ 102702 h 200050"/>
              <a:gd name="connsiteX639" fmla="*/ 1891938 w 4758517"/>
              <a:gd name="connsiteY639" fmla="*/ 103414 h 200050"/>
              <a:gd name="connsiteX640" fmla="*/ 1884406 w 4758517"/>
              <a:gd name="connsiteY640" fmla="*/ 103634 h 200050"/>
              <a:gd name="connsiteX641" fmla="*/ 1873751 w 4758517"/>
              <a:gd name="connsiteY641" fmla="*/ 103195 h 200050"/>
              <a:gd name="connsiteX642" fmla="*/ 1872984 w 4758517"/>
              <a:gd name="connsiteY642" fmla="*/ 99141 h 200050"/>
              <a:gd name="connsiteX643" fmla="*/ 1871560 w 4758517"/>
              <a:gd name="connsiteY643" fmla="*/ 95086 h 200050"/>
              <a:gd name="connsiteX644" fmla="*/ 1881886 w 4758517"/>
              <a:gd name="connsiteY644" fmla="*/ 95854 h 200050"/>
              <a:gd name="connsiteX645" fmla="*/ 1888433 w 4758517"/>
              <a:gd name="connsiteY645" fmla="*/ 95964 h 200050"/>
              <a:gd name="connsiteX646" fmla="*/ 1891637 w 4758517"/>
              <a:gd name="connsiteY646" fmla="*/ 95717 h 200050"/>
              <a:gd name="connsiteX647" fmla="*/ 1893692 w 4758517"/>
              <a:gd name="connsiteY647" fmla="*/ 94648 h 200050"/>
              <a:gd name="connsiteX648" fmla="*/ 1895746 w 4758517"/>
              <a:gd name="connsiteY648" fmla="*/ 90426 h 200050"/>
              <a:gd name="connsiteX649" fmla="*/ 1897636 w 4758517"/>
              <a:gd name="connsiteY649" fmla="*/ 81269 h 200050"/>
              <a:gd name="connsiteX650" fmla="*/ 1847455 w 4758517"/>
              <a:gd name="connsiteY650" fmla="*/ 81269 h 200050"/>
              <a:gd name="connsiteX651" fmla="*/ 1847455 w 4758517"/>
              <a:gd name="connsiteY651" fmla="*/ 104277 h 200050"/>
              <a:gd name="connsiteX652" fmla="*/ 1837375 w 4758517"/>
              <a:gd name="connsiteY652" fmla="*/ 104277 h 200050"/>
              <a:gd name="connsiteX653" fmla="*/ 1837375 w 4758517"/>
              <a:gd name="connsiteY653" fmla="*/ 81269 h 200050"/>
              <a:gd name="connsiteX654" fmla="*/ 1787414 w 4758517"/>
              <a:gd name="connsiteY654" fmla="*/ 81269 h 200050"/>
              <a:gd name="connsiteX655" fmla="*/ 1766351 w 4758517"/>
              <a:gd name="connsiteY655" fmla="*/ 101483 h 200050"/>
              <a:gd name="connsiteX656" fmla="*/ 1726059 w 4758517"/>
              <a:gd name="connsiteY656" fmla="*/ 118082 h 200050"/>
              <a:gd name="connsiteX657" fmla="*/ 1723757 w 4758517"/>
              <a:gd name="connsiteY657" fmla="*/ 113563 h 200050"/>
              <a:gd name="connsiteX658" fmla="*/ 1720800 w 4758517"/>
              <a:gd name="connsiteY658" fmla="*/ 109536 h 200050"/>
              <a:gd name="connsiteX659" fmla="*/ 1754983 w 4758517"/>
              <a:gd name="connsiteY659" fmla="*/ 96635 h 200050"/>
              <a:gd name="connsiteX660" fmla="*/ 1774705 w 4758517"/>
              <a:gd name="connsiteY660" fmla="*/ 81269 h 200050"/>
              <a:gd name="connsiteX661" fmla="*/ 1734166 w 4758517"/>
              <a:gd name="connsiteY661" fmla="*/ 81269 h 200050"/>
              <a:gd name="connsiteX662" fmla="*/ 1737590 w 4758517"/>
              <a:gd name="connsiteY662" fmla="*/ 63288 h 200050"/>
              <a:gd name="connsiteX663" fmla="*/ 1740521 w 4758517"/>
              <a:gd name="connsiteY663" fmla="*/ 43825 h 200050"/>
              <a:gd name="connsiteX664" fmla="*/ 1786100 w 4758517"/>
              <a:gd name="connsiteY664" fmla="*/ 43825 h 200050"/>
              <a:gd name="connsiteX665" fmla="*/ 1786100 w 4758517"/>
              <a:gd name="connsiteY665" fmla="*/ 42728 h 200050"/>
              <a:gd name="connsiteX666" fmla="*/ 1786100 w 4758517"/>
              <a:gd name="connsiteY666" fmla="*/ 24733 h 200050"/>
              <a:gd name="connsiteX667" fmla="*/ 1730003 w 4758517"/>
              <a:gd name="connsiteY667" fmla="*/ 24733 h 200050"/>
              <a:gd name="connsiteX668" fmla="*/ 1730003 w 4758517"/>
              <a:gd name="connsiteY668" fmla="*/ 15996 h 200050"/>
              <a:gd name="connsiteX669" fmla="*/ 1786100 w 4758517"/>
              <a:gd name="connsiteY669" fmla="*/ 15996 h 200050"/>
              <a:gd name="connsiteX670" fmla="*/ 1535855 w 4758517"/>
              <a:gd name="connsiteY670" fmla="*/ 438 h 200050"/>
              <a:gd name="connsiteX671" fmla="*/ 1547469 w 4758517"/>
              <a:gd name="connsiteY671" fmla="*/ 2410 h 200050"/>
              <a:gd name="connsiteX672" fmla="*/ 1542648 w 4758517"/>
              <a:gd name="connsiteY672" fmla="*/ 10436 h 200050"/>
              <a:gd name="connsiteX673" fmla="*/ 1537170 w 4758517"/>
              <a:gd name="connsiteY673" fmla="*/ 18626 h 200050"/>
              <a:gd name="connsiteX674" fmla="*/ 1597649 w 4758517"/>
              <a:gd name="connsiteY674" fmla="*/ 18626 h 200050"/>
              <a:gd name="connsiteX675" fmla="*/ 1599621 w 4758517"/>
              <a:gd name="connsiteY675" fmla="*/ 17968 h 200050"/>
              <a:gd name="connsiteX676" fmla="*/ 1606415 w 4758517"/>
              <a:gd name="connsiteY676" fmla="*/ 22777 h 200050"/>
              <a:gd name="connsiteX677" fmla="*/ 1595485 w 4758517"/>
              <a:gd name="connsiteY677" fmla="*/ 39813 h 200050"/>
              <a:gd name="connsiteX678" fmla="*/ 1582748 w 4758517"/>
              <a:gd name="connsiteY678" fmla="*/ 55877 h 200050"/>
              <a:gd name="connsiteX679" fmla="*/ 1650021 w 4758517"/>
              <a:gd name="connsiteY679" fmla="*/ 55877 h 200050"/>
              <a:gd name="connsiteX680" fmla="*/ 1650021 w 4758517"/>
              <a:gd name="connsiteY680" fmla="*/ 119835 h 200050"/>
              <a:gd name="connsiteX681" fmla="*/ 1591513 w 4758517"/>
              <a:gd name="connsiteY681" fmla="*/ 119835 h 200050"/>
              <a:gd name="connsiteX682" fmla="*/ 1591513 w 4758517"/>
              <a:gd name="connsiteY682" fmla="*/ 177271 h 200050"/>
              <a:gd name="connsiteX683" fmla="*/ 1593897 w 4758517"/>
              <a:gd name="connsiteY683" fmla="*/ 183189 h 200050"/>
              <a:gd name="connsiteX684" fmla="*/ 1604661 w 4758517"/>
              <a:gd name="connsiteY684" fmla="*/ 184505 h 200050"/>
              <a:gd name="connsiteX685" fmla="*/ 1644323 w 4758517"/>
              <a:gd name="connsiteY685" fmla="*/ 184505 h 200050"/>
              <a:gd name="connsiteX686" fmla="*/ 1652002 w 4758517"/>
              <a:gd name="connsiteY686" fmla="*/ 182394 h 200050"/>
              <a:gd name="connsiteX687" fmla="*/ 1655637 w 4758517"/>
              <a:gd name="connsiteY687" fmla="*/ 173170 h 200050"/>
              <a:gd name="connsiteX688" fmla="*/ 1657033 w 4758517"/>
              <a:gd name="connsiteY688" fmla="*/ 152499 h 200050"/>
              <a:gd name="connsiteX689" fmla="*/ 1661908 w 4758517"/>
              <a:gd name="connsiteY689" fmla="*/ 155020 h 200050"/>
              <a:gd name="connsiteX690" fmla="*/ 1667113 w 4758517"/>
              <a:gd name="connsiteY690" fmla="*/ 156883 h 200050"/>
              <a:gd name="connsiteX691" fmla="*/ 1661772 w 4758517"/>
              <a:gd name="connsiteY691" fmla="*/ 186952 h 200050"/>
              <a:gd name="connsiteX692" fmla="*/ 1644762 w 4758517"/>
              <a:gd name="connsiteY692" fmla="*/ 194338 h 200050"/>
              <a:gd name="connsiteX693" fmla="*/ 1604223 w 4758517"/>
              <a:gd name="connsiteY693" fmla="*/ 194338 h 200050"/>
              <a:gd name="connsiteX694" fmla="*/ 1585789 w 4758517"/>
              <a:gd name="connsiteY694" fmla="*/ 190975 h 200050"/>
              <a:gd name="connsiteX695" fmla="*/ 1580996 w 4758517"/>
              <a:gd name="connsiteY695" fmla="*/ 177271 h 200050"/>
              <a:gd name="connsiteX696" fmla="*/ 1580996 w 4758517"/>
              <a:gd name="connsiteY696" fmla="*/ 119835 h 200050"/>
              <a:gd name="connsiteX697" fmla="*/ 1566971 w 4758517"/>
              <a:gd name="connsiteY697" fmla="*/ 119835 h 200050"/>
              <a:gd name="connsiteX698" fmla="*/ 1551640 w 4758517"/>
              <a:gd name="connsiteY698" fmla="*/ 152343 h 200050"/>
              <a:gd name="connsiteX699" fmla="*/ 1523795 w 4758517"/>
              <a:gd name="connsiteY699" fmla="*/ 178219 h 200050"/>
              <a:gd name="connsiteX700" fmla="*/ 1479101 w 4758517"/>
              <a:gd name="connsiteY700" fmla="*/ 196530 h 200050"/>
              <a:gd name="connsiteX701" fmla="*/ 1476444 w 4758517"/>
              <a:gd name="connsiteY701" fmla="*/ 191798 h 200050"/>
              <a:gd name="connsiteX702" fmla="*/ 1472966 w 4758517"/>
              <a:gd name="connsiteY702" fmla="*/ 187564 h 200050"/>
              <a:gd name="connsiteX703" fmla="*/ 1515046 w 4758517"/>
              <a:gd name="connsiteY703" fmla="*/ 171422 h 200050"/>
              <a:gd name="connsiteX704" fmla="*/ 1541399 w 4758517"/>
              <a:gd name="connsiteY704" fmla="*/ 148552 h 200050"/>
              <a:gd name="connsiteX705" fmla="*/ 1556015 w 4758517"/>
              <a:gd name="connsiteY705" fmla="*/ 119835 h 200050"/>
              <a:gd name="connsiteX706" fmla="*/ 1495316 w 4758517"/>
              <a:gd name="connsiteY706" fmla="*/ 119835 h 200050"/>
              <a:gd name="connsiteX707" fmla="*/ 1495316 w 4758517"/>
              <a:gd name="connsiteY707" fmla="*/ 64618 h 200050"/>
              <a:gd name="connsiteX708" fmla="*/ 1487373 w 4758517"/>
              <a:gd name="connsiteY708" fmla="*/ 71138 h 200050"/>
              <a:gd name="connsiteX709" fmla="*/ 1479101 w 4758517"/>
              <a:gd name="connsiteY709" fmla="*/ 77331 h 200050"/>
              <a:gd name="connsiteX710" fmla="*/ 1475486 w 4758517"/>
              <a:gd name="connsiteY710" fmla="*/ 73384 h 200050"/>
              <a:gd name="connsiteX711" fmla="*/ 1471212 w 4758517"/>
              <a:gd name="connsiteY711" fmla="*/ 70095 h 200050"/>
              <a:gd name="connsiteX712" fmla="*/ 1510519 w 4758517"/>
              <a:gd name="connsiteY712" fmla="*/ 35845 h 200050"/>
              <a:gd name="connsiteX713" fmla="*/ 1535855 w 4758517"/>
              <a:gd name="connsiteY713" fmla="*/ 438 h 200050"/>
              <a:gd name="connsiteX714" fmla="*/ 288579 w 4758517"/>
              <a:gd name="connsiteY714" fmla="*/ 438 h 200050"/>
              <a:gd name="connsiteX715" fmla="*/ 298001 w 4758517"/>
              <a:gd name="connsiteY715" fmla="*/ 3506 h 200050"/>
              <a:gd name="connsiteX716" fmla="*/ 292577 w 4758517"/>
              <a:gd name="connsiteY716" fmla="*/ 13421 h 200050"/>
              <a:gd name="connsiteX717" fmla="*/ 286168 w 4758517"/>
              <a:gd name="connsiteY717" fmla="*/ 23008 h 200050"/>
              <a:gd name="connsiteX718" fmla="*/ 422027 w 4758517"/>
              <a:gd name="connsiteY718" fmla="*/ 23008 h 200050"/>
              <a:gd name="connsiteX719" fmla="*/ 422027 w 4758517"/>
              <a:gd name="connsiteY719" fmla="*/ 32403 h 200050"/>
              <a:gd name="connsiteX720" fmla="*/ 279375 w 4758517"/>
              <a:gd name="connsiteY720" fmla="*/ 32403 h 200050"/>
              <a:gd name="connsiteX721" fmla="*/ 262995 w 4758517"/>
              <a:gd name="connsiteY721" fmla="*/ 50547 h 200050"/>
              <a:gd name="connsiteX722" fmla="*/ 245629 w 4758517"/>
              <a:gd name="connsiteY722" fmla="*/ 65722 h 200050"/>
              <a:gd name="connsiteX723" fmla="*/ 242671 w 4758517"/>
              <a:gd name="connsiteY723" fmla="*/ 61224 h 200050"/>
              <a:gd name="connsiteX724" fmla="*/ 239055 w 4758517"/>
              <a:gd name="connsiteY724" fmla="*/ 56732 h 200050"/>
              <a:gd name="connsiteX725" fmla="*/ 266858 w 4758517"/>
              <a:gd name="connsiteY725" fmla="*/ 31876 h 200050"/>
              <a:gd name="connsiteX726" fmla="*/ 288579 w 4758517"/>
              <a:gd name="connsiteY726" fmla="*/ 438 h 200050"/>
              <a:gd name="connsiteX727" fmla="*/ 4408734 w 4758517"/>
              <a:gd name="connsiteY727" fmla="*/ 425 h 200050"/>
              <a:gd name="connsiteX728" fmla="*/ 4417718 w 4758517"/>
              <a:gd name="connsiteY728" fmla="*/ 4588 h 200050"/>
              <a:gd name="connsiteX729" fmla="*/ 4414294 w 4758517"/>
              <a:gd name="connsiteY729" fmla="*/ 9600 h 200050"/>
              <a:gd name="connsiteX730" fmla="*/ 4410706 w 4758517"/>
              <a:gd name="connsiteY730" fmla="*/ 14449 h 200050"/>
              <a:gd name="connsiteX731" fmla="*/ 4452477 w 4758517"/>
              <a:gd name="connsiteY731" fmla="*/ 50824 h 200050"/>
              <a:gd name="connsiteX732" fmla="*/ 4504931 w 4758517"/>
              <a:gd name="connsiteY732" fmla="*/ 79310 h 200050"/>
              <a:gd name="connsiteX733" fmla="*/ 4500630 w 4758517"/>
              <a:gd name="connsiteY733" fmla="*/ 83583 h 200050"/>
              <a:gd name="connsiteX734" fmla="*/ 4497480 w 4758517"/>
              <a:gd name="connsiteY734" fmla="*/ 88513 h 200050"/>
              <a:gd name="connsiteX735" fmla="*/ 4446532 w 4758517"/>
              <a:gd name="connsiteY735" fmla="*/ 59096 h 200050"/>
              <a:gd name="connsiteX736" fmla="*/ 4404789 w 4758517"/>
              <a:gd name="connsiteY736" fmla="*/ 22118 h 200050"/>
              <a:gd name="connsiteX737" fmla="*/ 4363073 w 4758517"/>
              <a:gd name="connsiteY737" fmla="*/ 61068 h 200050"/>
              <a:gd name="connsiteX738" fmla="*/ 4312316 w 4758517"/>
              <a:gd name="connsiteY738" fmla="*/ 89828 h 200050"/>
              <a:gd name="connsiteX739" fmla="*/ 4309085 w 4758517"/>
              <a:gd name="connsiteY739" fmla="*/ 85473 h 200050"/>
              <a:gd name="connsiteX740" fmla="*/ 4304868 w 4758517"/>
              <a:gd name="connsiteY740" fmla="*/ 81282 h 200050"/>
              <a:gd name="connsiteX741" fmla="*/ 4364525 w 4758517"/>
              <a:gd name="connsiteY741" fmla="*/ 47263 h 200050"/>
              <a:gd name="connsiteX742" fmla="*/ 4408734 w 4758517"/>
              <a:gd name="connsiteY742" fmla="*/ 425 h 200050"/>
              <a:gd name="connsiteX743" fmla="*/ 4197878 w 4758517"/>
              <a:gd name="connsiteY743" fmla="*/ 219 h 200050"/>
              <a:gd name="connsiteX744" fmla="*/ 4214559 w 4758517"/>
              <a:gd name="connsiteY744" fmla="*/ 7560 h 200050"/>
              <a:gd name="connsiteX745" fmla="*/ 4228117 w 4758517"/>
              <a:gd name="connsiteY745" fmla="*/ 16215 h 200050"/>
              <a:gd name="connsiteX746" fmla="*/ 4221981 w 4758517"/>
              <a:gd name="connsiteY746" fmla="*/ 23008 h 200050"/>
              <a:gd name="connsiteX747" fmla="*/ 4208314 w 4758517"/>
              <a:gd name="connsiteY747" fmla="*/ 14024 h 200050"/>
              <a:gd name="connsiteX748" fmla="*/ 4191523 w 4758517"/>
              <a:gd name="connsiteY748" fmla="*/ 6354 h 200050"/>
              <a:gd name="connsiteX749" fmla="*/ 4606662 w 4758517"/>
              <a:gd name="connsiteY749" fmla="*/ 0 h 200050"/>
              <a:gd name="connsiteX750" fmla="*/ 4617836 w 4758517"/>
              <a:gd name="connsiteY750" fmla="*/ 1972 h 200050"/>
              <a:gd name="connsiteX751" fmla="*/ 4611509 w 4758517"/>
              <a:gd name="connsiteY751" fmla="*/ 13339 h 200050"/>
              <a:gd name="connsiteX752" fmla="*/ 4604032 w 4758517"/>
              <a:gd name="connsiteY752" fmla="*/ 25199 h 200050"/>
              <a:gd name="connsiteX753" fmla="*/ 4662319 w 4758517"/>
              <a:gd name="connsiteY753" fmla="*/ 25199 h 200050"/>
              <a:gd name="connsiteX754" fmla="*/ 4656978 w 4758517"/>
              <a:gd name="connsiteY754" fmla="*/ 14024 h 200050"/>
              <a:gd name="connsiteX755" fmla="*/ 4650487 w 4758517"/>
              <a:gd name="connsiteY755" fmla="*/ 2849 h 200050"/>
              <a:gd name="connsiteX756" fmla="*/ 4659910 w 4758517"/>
              <a:gd name="connsiteY756" fmla="*/ 0 h 200050"/>
              <a:gd name="connsiteX757" fmla="*/ 4667634 w 4758517"/>
              <a:gd name="connsiteY757" fmla="*/ 12928 h 200050"/>
              <a:gd name="connsiteX758" fmla="*/ 4673714 w 4758517"/>
              <a:gd name="connsiteY758" fmla="*/ 25199 h 200050"/>
              <a:gd name="connsiteX759" fmla="*/ 4739672 w 4758517"/>
              <a:gd name="connsiteY759" fmla="*/ 25199 h 200050"/>
              <a:gd name="connsiteX760" fmla="*/ 4739672 w 4758517"/>
              <a:gd name="connsiteY760" fmla="*/ 34376 h 200050"/>
              <a:gd name="connsiteX761" fmla="*/ 4666483 w 4758517"/>
              <a:gd name="connsiteY761" fmla="*/ 34376 h 200050"/>
              <a:gd name="connsiteX762" fmla="*/ 4666483 w 4758517"/>
              <a:gd name="connsiteY762" fmla="*/ 52371 h 200050"/>
              <a:gd name="connsiteX763" fmla="*/ 4731344 w 4758517"/>
              <a:gd name="connsiteY763" fmla="*/ 52371 h 200050"/>
              <a:gd name="connsiteX764" fmla="*/ 4731344 w 4758517"/>
              <a:gd name="connsiteY764" fmla="*/ 60889 h 200050"/>
              <a:gd name="connsiteX765" fmla="*/ 4666483 w 4758517"/>
              <a:gd name="connsiteY765" fmla="*/ 60889 h 200050"/>
              <a:gd name="connsiteX766" fmla="*/ 4666483 w 4758517"/>
              <a:gd name="connsiteY766" fmla="*/ 78666 h 200050"/>
              <a:gd name="connsiteX767" fmla="*/ 4732222 w 4758517"/>
              <a:gd name="connsiteY767" fmla="*/ 78666 h 200050"/>
              <a:gd name="connsiteX768" fmla="*/ 4732222 w 4758517"/>
              <a:gd name="connsiteY768" fmla="*/ 87185 h 200050"/>
              <a:gd name="connsiteX769" fmla="*/ 4666483 w 4758517"/>
              <a:gd name="connsiteY769" fmla="*/ 87185 h 200050"/>
              <a:gd name="connsiteX770" fmla="*/ 4666483 w 4758517"/>
              <a:gd name="connsiteY770" fmla="*/ 105839 h 200050"/>
              <a:gd name="connsiteX771" fmla="*/ 4747779 w 4758517"/>
              <a:gd name="connsiteY771" fmla="*/ 105839 h 200050"/>
              <a:gd name="connsiteX772" fmla="*/ 4747779 w 4758517"/>
              <a:gd name="connsiteY772" fmla="*/ 115014 h 200050"/>
              <a:gd name="connsiteX773" fmla="*/ 4597896 w 4758517"/>
              <a:gd name="connsiteY773" fmla="*/ 115014 h 200050"/>
              <a:gd name="connsiteX774" fmla="*/ 4597896 w 4758517"/>
              <a:gd name="connsiteY774" fmla="*/ 122256 h 200050"/>
              <a:gd name="connsiteX775" fmla="*/ 4587597 w 4758517"/>
              <a:gd name="connsiteY775" fmla="*/ 122256 h 200050"/>
              <a:gd name="connsiteX776" fmla="*/ 4587597 w 4758517"/>
              <a:gd name="connsiteY776" fmla="*/ 47104 h 200050"/>
              <a:gd name="connsiteX777" fmla="*/ 4563932 w 4758517"/>
              <a:gd name="connsiteY777" fmla="*/ 70546 h 200050"/>
              <a:gd name="connsiteX778" fmla="*/ 4560234 w 4758517"/>
              <a:gd name="connsiteY778" fmla="*/ 66953 h 200050"/>
              <a:gd name="connsiteX779" fmla="*/ 4556042 w 4758517"/>
              <a:gd name="connsiteY779" fmla="*/ 64182 h 200050"/>
              <a:gd name="connsiteX780" fmla="*/ 4586856 w 4758517"/>
              <a:gd name="connsiteY780" fmla="*/ 32259 h 200050"/>
              <a:gd name="connsiteX781" fmla="*/ 4606662 w 4758517"/>
              <a:gd name="connsiteY781" fmla="*/ 0 h 2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4758517" h="200050">
                <a:moveTo>
                  <a:pt x="1826200" y="159716"/>
                </a:moveTo>
                <a:cubicBezTo>
                  <a:pt x="1835701" y="162398"/>
                  <a:pt x="1845648" y="165482"/>
                  <a:pt x="1856042" y="168968"/>
                </a:cubicBezTo>
                <a:cubicBezTo>
                  <a:pt x="1866436" y="172454"/>
                  <a:pt x="1876366" y="176025"/>
                  <a:pt x="1885835" y="179681"/>
                </a:cubicBezTo>
                <a:cubicBezTo>
                  <a:pt x="1895303" y="183337"/>
                  <a:pt x="1903401" y="186762"/>
                  <a:pt x="1910126" y="189956"/>
                </a:cubicBezTo>
                <a:lnTo>
                  <a:pt x="1903990" y="198939"/>
                </a:lnTo>
                <a:cubicBezTo>
                  <a:pt x="1897623" y="195669"/>
                  <a:pt x="1889759" y="192131"/>
                  <a:pt x="1880398" y="188325"/>
                </a:cubicBezTo>
                <a:cubicBezTo>
                  <a:pt x="1871036" y="184518"/>
                  <a:pt x="1861126" y="180785"/>
                  <a:pt x="1850669" y="177125"/>
                </a:cubicBezTo>
                <a:cubicBezTo>
                  <a:pt x="1840212" y="173465"/>
                  <a:pt x="1830157" y="170218"/>
                  <a:pt x="1820503" y="167385"/>
                </a:cubicBezTo>
                <a:close/>
                <a:moveTo>
                  <a:pt x="3174933" y="149650"/>
                </a:moveTo>
                <a:cubicBezTo>
                  <a:pt x="3183546" y="153520"/>
                  <a:pt x="3192495" y="157880"/>
                  <a:pt x="3201780" y="162732"/>
                </a:cubicBezTo>
                <a:cubicBezTo>
                  <a:pt x="3211066" y="167584"/>
                  <a:pt x="3219853" y="172498"/>
                  <a:pt x="3228140" y="177471"/>
                </a:cubicBezTo>
                <a:cubicBezTo>
                  <a:pt x="3236428" y="182445"/>
                  <a:pt x="3243381" y="187049"/>
                  <a:pt x="3248998" y="191284"/>
                </a:cubicBezTo>
                <a:lnTo>
                  <a:pt x="3242424" y="199611"/>
                </a:lnTo>
                <a:cubicBezTo>
                  <a:pt x="3236881" y="195445"/>
                  <a:pt x="3230000" y="190824"/>
                  <a:pt x="3221778" y="185749"/>
                </a:cubicBezTo>
                <a:cubicBezTo>
                  <a:pt x="3213556" y="180674"/>
                  <a:pt x="3204824" y="175599"/>
                  <a:pt x="3195580" y="170524"/>
                </a:cubicBezTo>
                <a:cubicBezTo>
                  <a:pt x="3186336" y="165449"/>
                  <a:pt x="3177408" y="160828"/>
                  <a:pt x="3168798" y="156662"/>
                </a:cubicBezTo>
                <a:close/>
                <a:moveTo>
                  <a:pt x="4076481" y="149215"/>
                </a:moveTo>
                <a:lnTo>
                  <a:pt x="4085464" y="153161"/>
                </a:lnTo>
                <a:cubicBezTo>
                  <a:pt x="4082352" y="159211"/>
                  <a:pt x="4078828" y="165850"/>
                  <a:pt x="4074892" y="173077"/>
                </a:cubicBezTo>
                <a:cubicBezTo>
                  <a:pt x="4070957" y="180304"/>
                  <a:pt x="4066885" y="186666"/>
                  <a:pt x="4062676" y="192163"/>
                </a:cubicBezTo>
                <a:lnTo>
                  <a:pt x="4053034" y="188010"/>
                </a:lnTo>
                <a:cubicBezTo>
                  <a:pt x="4057708" y="182600"/>
                  <a:pt x="4062110" y="176270"/>
                  <a:pt x="4066236" y="169024"/>
                </a:cubicBezTo>
                <a:cubicBezTo>
                  <a:pt x="4070364" y="161777"/>
                  <a:pt x="4073778" y="155174"/>
                  <a:pt x="4076481" y="149215"/>
                </a:cubicBezTo>
                <a:close/>
                <a:moveTo>
                  <a:pt x="4218914" y="144404"/>
                </a:moveTo>
                <a:cubicBezTo>
                  <a:pt x="4223986" y="150760"/>
                  <a:pt x="4228798" y="157607"/>
                  <a:pt x="4233348" y="164947"/>
                </a:cubicBezTo>
                <a:cubicBezTo>
                  <a:pt x="4237901" y="172288"/>
                  <a:pt x="4241342" y="178808"/>
                  <a:pt x="4243676" y="184505"/>
                </a:cubicBezTo>
                <a:lnTo>
                  <a:pt x="4234033" y="188449"/>
                </a:lnTo>
                <a:cubicBezTo>
                  <a:pt x="4231705" y="182747"/>
                  <a:pt x="4228309" y="176183"/>
                  <a:pt x="4223844" y="168755"/>
                </a:cubicBezTo>
                <a:cubicBezTo>
                  <a:pt x="4219380" y="161328"/>
                  <a:pt x="4214668" y="154379"/>
                  <a:pt x="4209710" y="147910"/>
                </a:cubicBezTo>
                <a:close/>
                <a:moveTo>
                  <a:pt x="4099928" y="142213"/>
                </a:moveTo>
                <a:lnTo>
                  <a:pt x="4110446" y="142213"/>
                </a:lnTo>
                <a:lnTo>
                  <a:pt x="4110446" y="181437"/>
                </a:lnTo>
                <a:cubicBezTo>
                  <a:pt x="4110249" y="184126"/>
                  <a:pt x="4111299" y="185980"/>
                  <a:pt x="4113595" y="186998"/>
                </a:cubicBezTo>
                <a:cubicBezTo>
                  <a:pt x="4115892" y="188015"/>
                  <a:pt x="4120613" y="188499"/>
                  <a:pt x="4127757" y="188449"/>
                </a:cubicBezTo>
                <a:lnTo>
                  <a:pt x="4182758" y="188449"/>
                </a:lnTo>
                <a:cubicBezTo>
                  <a:pt x="4188806" y="188787"/>
                  <a:pt x="4192814" y="187235"/>
                  <a:pt x="4194782" y="183793"/>
                </a:cubicBezTo>
                <a:cubicBezTo>
                  <a:pt x="4196750" y="180350"/>
                  <a:pt x="4197854" y="172991"/>
                  <a:pt x="4198097" y="161716"/>
                </a:cubicBezTo>
                <a:cubicBezTo>
                  <a:pt x="4199571" y="162610"/>
                  <a:pt x="4201224" y="163395"/>
                  <a:pt x="4203054" y="164071"/>
                </a:cubicBezTo>
                <a:cubicBezTo>
                  <a:pt x="4204885" y="164747"/>
                  <a:pt x="4206592" y="165203"/>
                  <a:pt x="4208176" y="165441"/>
                </a:cubicBezTo>
                <a:cubicBezTo>
                  <a:pt x="4207679" y="178273"/>
                  <a:pt x="4205771" y="186885"/>
                  <a:pt x="4202452" y="191280"/>
                </a:cubicBezTo>
                <a:cubicBezTo>
                  <a:pt x="4199133" y="195675"/>
                  <a:pt x="4192787" y="197717"/>
                  <a:pt x="4183415" y="197406"/>
                </a:cubicBezTo>
                <a:lnTo>
                  <a:pt x="4127976" y="197406"/>
                </a:lnTo>
                <a:cubicBezTo>
                  <a:pt x="4117124" y="197561"/>
                  <a:pt x="4109684" y="196540"/>
                  <a:pt x="4105652" y="194345"/>
                </a:cubicBezTo>
                <a:cubicBezTo>
                  <a:pt x="4101621" y="192149"/>
                  <a:pt x="4099713" y="187847"/>
                  <a:pt x="4099928" y="181437"/>
                </a:cubicBezTo>
                <a:close/>
                <a:moveTo>
                  <a:pt x="292085" y="137365"/>
                </a:moveTo>
                <a:cubicBezTo>
                  <a:pt x="297704" y="143388"/>
                  <a:pt x="304378" y="148877"/>
                  <a:pt x="312107" y="153832"/>
                </a:cubicBezTo>
                <a:cubicBezTo>
                  <a:pt x="319836" y="158786"/>
                  <a:pt x="328428" y="163234"/>
                  <a:pt x="337882" y="167175"/>
                </a:cubicBezTo>
                <a:cubicBezTo>
                  <a:pt x="347469" y="163234"/>
                  <a:pt x="356289" y="158786"/>
                  <a:pt x="364342" y="153832"/>
                </a:cubicBezTo>
                <a:cubicBezTo>
                  <a:pt x="372395" y="148877"/>
                  <a:pt x="379352" y="143388"/>
                  <a:pt x="385214" y="137365"/>
                </a:cubicBezTo>
                <a:close/>
                <a:moveTo>
                  <a:pt x="4140685" y="133654"/>
                </a:moveTo>
                <a:cubicBezTo>
                  <a:pt x="4146260" y="138795"/>
                  <a:pt x="4151874" y="144512"/>
                  <a:pt x="4157531" y="150804"/>
                </a:cubicBezTo>
                <a:cubicBezTo>
                  <a:pt x="4163187" y="157097"/>
                  <a:pt x="4167652" y="162704"/>
                  <a:pt x="4170924" y="167627"/>
                </a:cubicBezTo>
                <a:lnTo>
                  <a:pt x="4161721" y="172668"/>
                </a:lnTo>
                <a:cubicBezTo>
                  <a:pt x="4158690" y="167763"/>
                  <a:pt x="4154454" y="162120"/>
                  <a:pt x="4149012" y="155736"/>
                </a:cubicBezTo>
                <a:cubicBezTo>
                  <a:pt x="4143571" y="149352"/>
                  <a:pt x="4138019" y="143379"/>
                  <a:pt x="4132358" y="137818"/>
                </a:cubicBezTo>
                <a:close/>
                <a:moveTo>
                  <a:pt x="1811956" y="129696"/>
                </a:moveTo>
                <a:lnTo>
                  <a:pt x="1822694" y="129696"/>
                </a:lnTo>
                <a:cubicBezTo>
                  <a:pt x="1820340" y="143923"/>
                  <a:pt x="1815722" y="155691"/>
                  <a:pt x="1808841" y="164999"/>
                </a:cubicBezTo>
                <a:cubicBezTo>
                  <a:pt x="1801958" y="174309"/>
                  <a:pt x="1791594" y="181694"/>
                  <a:pt x="1777749" y="187156"/>
                </a:cubicBezTo>
                <a:cubicBezTo>
                  <a:pt x="1763903" y="192617"/>
                  <a:pt x="1745358" y="196691"/>
                  <a:pt x="1722114" y="199378"/>
                </a:cubicBezTo>
                <a:cubicBezTo>
                  <a:pt x="1721744" y="197991"/>
                  <a:pt x="1721115" y="196438"/>
                  <a:pt x="1720225" y="194722"/>
                </a:cubicBezTo>
                <a:cubicBezTo>
                  <a:pt x="1719334" y="193005"/>
                  <a:pt x="1718430" y="191563"/>
                  <a:pt x="1717512" y="190394"/>
                </a:cubicBezTo>
                <a:cubicBezTo>
                  <a:pt x="1739946" y="188131"/>
                  <a:pt x="1757701" y="184622"/>
                  <a:pt x="1770776" y="179868"/>
                </a:cubicBezTo>
                <a:cubicBezTo>
                  <a:pt x="1783853" y="175113"/>
                  <a:pt x="1793508" y="168666"/>
                  <a:pt x="1799742" y="160528"/>
                </a:cubicBezTo>
                <a:cubicBezTo>
                  <a:pt x="1805976" y="152389"/>
                  <a:pt x="1810048" y="142112"/>
                  <a:pt x="1811956" y="129696"/>
                </a:cubicBezTo>
                <a:close/>
                <a:moveTo>
                  <a:pt x="4349568" y="122697"/>
                </a:moveTo>
                <a:lnTo>
                  <a:pt x="4349568" y="174631"/>
                </a:lnTo>
                <a:lnTo>
                  <a:pt x="4460448" y="174631"/>
                </a:lnTo>
                <a:lnTo>
                  <a:pt x="4460448" y="122697"/>
                </a:lnTo>
                <a:close/>
                <a:moveTo>
                  <a:pt x="4651802" y="117428"/>
                </a:moveTo>
                <a:lnTo>
                  <a:pt x="4662100" y="117428"/>
                </a:lnTo>
                <a:lnTo>
                  <a:pt x="4662100" y="134106"/>
                </a:lnTo>
                <a:lnTo>
                  <a:pt x="4754353" y="134106"/>
                </a:lnTo>
                <a:lnTo>
                  <a:pt x="4754353" y="143501"/>
                </a:lnTo>
                <a:lnTo>
                  <a:pt x="4673714" y="143501"/>
                </a:lnTo>
                <a:cubicBezTo>
                  <a:pt x="4680909" y="149531"/>
                  <a:pt x="4689212" y="155220"/>
                  <a:pt x="4698622" y="160569"/>
                </a:cubicBezTo>
                <a:cubicBezTo>
                  <a:pt x="4708032" y="165917"/>
                  <a:pt x="4717893" y="170681"/>
                  <a:pt x="4728204" y="174860"/>
                </a:cubicBezTo>
                <a:cubicBezTo>
                  <a:pt x="4738515" y="179040"/>
                  <a:pt x="4748619" y="182391"/>
                  <a:pt x="4758517" y="184916"/>
                </a:cubicBezTo>
                <a:cubicBezTo>
                  <a:pt x="4757274" y="186180"/>
                  <a:pt x="4756033" y="187650"/>
                  <a:pt x="4754792" y="189325"/>
                </a:cubicBezTo>
                <a:cubicBezTo>
                  <a:pt x="4753550" y="191001"/>
                  <a:pt x="4752527" y="192526"/>
                  <a:pt x="4751724" y="193900"/>
                </a:cubicBezTo>
                <a:cubicBezTo>
                  <a:pt x="4741365" y="190855"/>
                  <a:pt x="4730698" y="186865"/>
                  <a:pt x="4719722" y="181929"/>
                </a:cubicBezTo>
                <a:cubicBezTo>
                  <a:pt x="4708748" y="176993"/>
                  <a:pt x="4698260" y="171412"/>
                  <a:pt x="4688258" y="165186"/>
                </a:cubicBezTo>
                <a:cubicBezTo>
                  <a:pt x="4678256" y="158960"/>
                  <a:pt x="4669537" y="152389"/>
                  <a:pt x="4662100" y="145473"/>
                </a:cubicBezTo>
                <a:lnTo>
                  <a:pt x="4662100" y="198939"/>
                </a:lnTo>
                <a:lnTo>
                  <a:pt x="4651802" y="198939"/>
                </a:lnTo>
                <a:lnTo>
                  <a:pt x="4651802" y="145253"/>
                </a:lnTo>
                <a:cubicBezTo>
                  <a:pt x="4644359" y="152461"/>
                  <a:pt x="4635676" y="159303"/>
                  <a:pt x="4625749" y="165779"/>
                </a:cubicBezTo>
                <a:cubicBezTo>
                  <a:pt x="4615824" y="172255"/>
                  <a:pt x="4605484" y="178074"/>
                  <a:pt x="4594730" y="183236"/>
                </a:cubicBezTo>
                <a:cubicBezTo>
                  <a:pt x="4583976" y="188397"/>
                  <a:pt x="4573638" y="192609"/>
                  <a:pt x="4563712" y="195872"/>
                </a:cubicBezTo>
                <a:cubicBezTo>
                  <a:pt x="4562698" y="194384"/>
                  <a:pt x="4561548" y="192814"/>
                  <a:pt x="4560260" y="191161"/>
                </a:cubicBezTo>
                <a:cubicBezTo>
                  <a:pt x="4558974" y="189508"/>
                  <a:pt x="4557713" y="188157"/>
                  <a:pt x="4556480" y="187107"/>
                </a:cubicBezTo>
                <a:cubicBezTo>
                  <a:pt x="4566090" y="184357"/>
                  <a:pt x="4575967" y="180751"/>
                  <a:pt x="4586112" y="176288"/>
                </a:cubicBezTo>
                <a:cubicBezTo>
                  <a:pt x="4596256" y="171826"/>
                  <a:pt x="4605987" y="166792"/>
                  <a:pt x="4615304" y="161185"/>
                </a:cubicBezTo>
                <a:cubicBezTo>
                  <a:pt x="4624622" y="155578"/>
                  <a:pt x="4632844" y="149683"/>
                  <a:pt x="4639968" y="143501"/>
                </a:cubicBezTo>
                <a:lnTo>
                  <a:pt x="4560644" y="143501"/>
                </a:lnTo>
                <a:lnTo>
                  <a:pt x="4560644" y="134106"/>
                </a:lnTo>
                <a:lnTo>
                  <a:pt x="4651802" y="134106"/>
                </a:lnTo>
                <a:close/>
                <a:moveTo>
                  <a:pt x="4338832" y="113056"/>
                </a:moveTo>
                <a:lnTo>
                  <a:pt x="4471184" y="113056"/>
                </a:lnTo>
                <a:lnTo>
                  <a:pt x="4471184" y="197639"/>
                </a:lnTo>
                <a:lnTo>
                  <a:pt x="4460448" y="197639"/>
                </a:lnTo>
                <a:lnTo>
                  <a:pt x="4460448" y="184711"/>
                </a:lnTo>
                <a:lnTo>
                  <a:pt x="4349568" y="184711"/>
                </a:lnTo>
                <a:lnTo>
                  <a:pt x="4349568" y="198515"/>
                </a:lnTo>
                <a:lnTo>
                  <a:pt x="4338832" y="198515"/>
                </a:lnTo>
                <a:close/>
                <a:moveTo>
                  <a:pt x="2236627" y="112399"/>
                </a:moveTo>
                <a:lnTo>
                  <a:pt x="2236627" y="152279"/>
                </a:lnTo>
                <a:cubicBezTo>
                  <a:pt x="2243442" y="151188"/>
                  <a:pt x="2250573" y="150029"/>
                  <a:pt x="2258019" y="148801"/>
                </a:cubicBezTo>
                <a:cubicBezTo>
                  <a:pt x="2265465" y="147573"/>
                  <a:pt x="2273089" y="146249"/>
                  <a:pt x="2280890" y="144829"/>
                </a:cubicBezTo>
                <a:lnTo>
                  <a:pt x="2280890" y="112399"/>
                </a:lnTo>
                <a:close/>
                <a:moveTo>
                  <a:pt x="1748848" y="110221"/>
                </a:moveTo>
                <a:lnTo>
                  <a:pt x="1884049" y="110221"/>
                </a:lnTo>
                <a:lnTo>
                  <a:pt x="1884049" y="170234"/>
                </a:lnTo>
                <a:lnTo>
                  <a:pt x="1873532" y="170234"/>
                </a:lnTo>
                <a:lnTo>
                  <a:pt x="1873532" y="119616"/>
                </a:lnTo>
                <a:lnTo>
                  <a:pt x="1758927" y="119616"/>
                </a:lnTo>
                <a:lnTo>
                  <a:pt x="1758927" y="171330"/>
                </a:lnTo>
                <a:lnTo>
                  <a:pt x="1748848" y="171330"/>
                </a:lnTo>
                <a:close/>
                <a:moveTo>
                  <a:pt x="3962698" y="106482"/>
                </a:moveTo>
                <a:lnTo>
                  <a:pt x="3971682" y="111960"/>
                </a:lnTo>
                <a:cubicBezTo>
                  <a:pt x="3968213" y="118589"/>
                  <a:pt x="3964524" y="125382"/>
                  <a:pt x="3960616" y="132339"/>
                </a:cubicBezTo>
                <a:cubicBezTo>
                  <a:pt x="3956709" y="139296"/>
                  <a:pt x="3953020" y="145432"/>
                  <a:pt x="3949550" y="150746"/>
                </a:cubicBezTo>
                <a:lnTo>
                  <a:pt x="3941662" y="145925"/>
                </a:lnTo>
                <a:cubicBezTo>
                  <a:pt x="3945195" y="140433"/>
                  <a:pt x="3948921" y="134051"/>
                  <a:pt x="3952838" y="126779"/>
                </a:cubicBezTo>
                <a:cubicBezTo>
                  <a:pt x="3956754" y="119506"/>
                  <a:pt x="3960042" y="112741"/>
                  <a:pt x="3962698" y="106482"/>
                </a:cubicBezTo>
                <a:close/>
                <a:moveTo>
                  <a:pt x="3835166" y="106482"/>
                </a:moveTo>
                <a:lnTo>
                  <a:pt x="3844369" y="110426"/>
                </a:lnTo>
                <a:cubicBezTo>
                  <a:pt x="3841854" y="116986"/>
                  <a:pt x="3838777" y="123807"/>
                  <a:pt x="3835138" y="130887"/>
                </a:cubicBezTo>
                <a:cubicBezTo>
                  <a:pt x="3831500" y="137968"/>
                  <a:pt x="3827273" y="144076"/>
                  <a:pt x="3822456" y="149212"/>
                </a:cubicBezTo>
                <a:lnTo>
                  <a:pt x="3813252" y="143953"/>
                </a:lnTo>
                <a:cubicBezTo>
                  <a:pt x="3818110" y="139132"/>
                  <a:pt x="3822420" y="133270"/>
                  <a:pt x="3826182" y="126368"/>
                </a:cubicBezTo>
                <a:cubicBezTo>
                  <a:pt x="3829943" y="119465"/>
                  <a:pt x="3832938" y="112836"/>
                  <a:pt x="3835166" y="106482"/>
                </a:cubicBezTo>
                <a:close/>
                <a:moveTo>
                  <a:pt x="3893234" y="92458"/>
                </a:moveTo>
                <a:lnTo>
                  <a:pt x="3904411" y="92458"/>
                </a:lnTo>
                <a:cubicBezTo>
                  <a:pt x="3903095" y="104984"/>
                  <a:pt x="3901124" y="116525"/>
                  <a:pt x="3898494" y="127080"/>
                </a:cubicBezTo>
                <a:cubicBezTo>
                  <a:pt x="3906159" y="144396"/>
                  <a:pt x="3918384" y="158191"/>
                  <a:pt x="3935170" y="168467"/>
                </a:cubicBezTo>
                <a:cubicBezTo>
                  <a:pt x="3951957" y="178744"/>
                  <a:pt x="3972673" y="185473"/>
                  <a:pt x="3997320" y="188655"/>
                </a:cubicBezTo>
                <a:cubicBezTo>
                  <a:pt x="3996179" y="189809"/>
                  <a:pt x="3995011" y="191279"/>
                  <a:pt x="3993815" y="193064"/>
                </a:cubicBezTo>
                <a:cubicBezTo>
                  <a:pt x="3992618" y="194850"/>
                  <a:pt x="3991670" y="196594"/>
                  <a:pt x="3990966" y="198296"/>
                </a:cubicBezTo>
                <a:cubicBezTo>
                  <a:pt x="3968026" y="194521"/>
                  <a:pt x="3948441" y="187829"/>
                  <a:pt x="3932212" y="178219"/>
                </a:cubicBezTo>
                <a:cubicBezTo>
                  <a:pt x="3915982" y="168609"/>
                  <a:pt x="3903355" y="155726"/>
                  <a:pt x="3894331" y="139570"/>
                </a:cubicBezTo>
                <a:cubicBezTo>
                  <a:pt x="3888779" y="154676"/>
                  <a:pt x="3879010" y="167249"/>
                  <a:pt x="3865022" y="177287"/>
                </a:cubicBezTo>
                <a:cubicBezTo>
                  <a:pt x="3851034" y="187326"/>
                  <a:pt x="3830638" y="194914"/>
                  <a:pt x="3803830" y="200050"/>
                </a:cubicBezTo>
                <a:cubicBezTo>
                  <a:pt x="3803364" y="198757"/>
                  <a:pt x="3802653" y="197233"/>
                  <a:pt x="3801694" y="195475"/>
                </a:cubicBezTo>
                <a:cubicBezTo>
                  <a:pt x="3800736" y="193717"/>
                  <a:pt x="3799694" y="192247"/>
                  <a:pt x="3798572" y="191065"/>
                </a:cubicBezTo>
                <a:cubicBezTo>
                  <a:pt x="3823653" y="186614"/>
                  <a:pt x="3842759" y="180007"/>
                  <a:pt x="3855886" y="171246"/>
                </a:cubicBezTo>
                <a:cubicBezTo>
                  <a:pt x="3869013" y="162485"/>
                  <a:pt x="3878184" y="151545"/>
                  <a:pt x="3883399" y="138426"/>
                </a:cubicBezTo>
                <a:cubicBezTo>
                  <a:pt x="3888613" y="125307"/>
                  <a:pt x="3891891" y="109984"/>
                  <a:pt x="3893234" y="92458"/>
                </a:cubicBezTo>
                <a:close/>
                <a:moveTo>
                  <a:pt x="4597896" y="87185"/>
                </a:moveTo>
                <a:lnTo>
                  <a:pt x="4597896" y="105839"/>
                </a:lnTo>
                <a:lnTo>
                  <a:pt x="4656184" y="105839"/>
                </a:lnTo>
                <a:lnTo>
                  <a:pt x="4656184" y="87185"/>
                </a:lnTo>
                <a:close/>
                <a:moveTo>
                  <a:pt x="286168" y="84556"/>
                </a:moveTo>
                <a:lnTo>
                  <a:pt x="286168" y="102989"/>
                </a:lnTo>
                <a:lnTo>
                  <a:pt x="395075" y="102989"/>
                </a:lnTo>
                <a:lnTo>
                  <a:pt x="395075" y="84556"/>
                </a:lnTo>
                <a:close/>
                <a:moveTo>
                  <a:pt x="4104968" y="82802"/>
                </a:moveTo>
                <a:lnTo>
                  <a:pt x="4104968" y="110002"/>
                </a:lnTo>
                <a:lnTo>
                  <a:pt x="4146820" y="110002"/>
                </a:lnTo>
                <a:lnTo>
                  <a:pt x="4146820" y="82802"/>
                </a:lnTo>
                <a:close/>
                <a:moveTo>
                  <a:pt x="3152802" y="79967"/>
                </a:moveTo>
                <a:lnTo>
                  <a:pt x="3163319" y="79967"/>
                </a:lnTo>
                <a:lnTo>
                  <a:pt x="3163319" y="120068"/>
                </a:lnTo>
                <a:cubicBezTo>
                  <a:pt x="3163499" y="127334"/>
                  <a:pt x="3162565" y="134605"/>
                  <a:pt x="3160515" y="141884"/>
                </a:cubicBezTo>
                <a:cubicBezTo>
                  <a:pt x="3158466" y="149164"/>
                  <a:pt x="3154224" y="156244"/>
                  <a:pt x="3147789" y="163126"/>
                </a:cubicBezTo>
                <a:cubicBezTo>
                  <a:pt x="3141353" y="170008"/>
                  <a:pt x="3131646" y="176486"/>
                  <a:pt x="3118668" y="182560"/>
                </a:cubicBezTo>
                <a:cubicBezTo>
                  <a:pt x="3105690" y="188634"/>
                  <a:pt x="3088362" y="194098"/>
                  <a:pt x="3066684" y="198954"/>
                </a:cubicBezTo>
                <a:cubicBezTo>
                  <a:pt x="3066081" y="197676"/>
                  <a:pt x="3065205" y="196178"/>
                  <a:pt x="3064055" y="194461"/>
                </a:cubicBezTo>
                <a:cubicBezTo>
                  <a:pt x="3062904" y="192745"/>
                  <a:pt x="3061808" y="191248"/>
                  <a:pt x="3060768" y="189970"/>
                </a:cubicBezTo>
                <a:cubicBezTo>
                  <a:pt x="3081678" y="185604"/>
                  <a:pt x="3098336" y="180667"/>
                  <a:pt x="3110739" y="175161"/>
                </a:cubicBezTo>
                <a:cubicBezTo>
                  <a:pt x="3123142" y="169655"/>
                  <a:pt x="3132370" y="163808"/>
                  <a:pt x="3138421" y="157621"/>
                </a:cubicBezTo>
                <a:cubicBezTo>
                  <a:pt x="3144472" y="151433"/>
                  <a:pt x="3148428" y="145135"/>
                  <a:pt x="3150285" y="138724"/>
                </a:cubicBezTo>
                <a:cubicBezTo>
                  <a:pt x="3152142" y="132314"/>
                  <a:pt x="3152981" y="126022"/>
                  <a:pt x="3152802" y="119849"/>
                </a:cubicBezTo>
                <a:close/>
                <a:moveTo>
                  <a:pt x="4095764" y="74284"/>
                </a:moveTo>
                <a:lnTo>
                  <a:pt x="4156024" y="74284"/>
                </a:lnTo>
                <a:lnTo>
                  <a:pt x="4156024" y="118520"/>
                </a:lnTo>
                <a:lnTo>
                  <a:pt x="4095764" y="118520"/>
                </a:lnTo>
                <a:close/>
                <a:moveTo>
                  <a:pt x="4348693" y="72517"/>
                </a:moveTo>
                <a:lnTo>
                  <a:pt x="4459352" y="72517"/>
                </a:lnTo>
                <a:lnTo>
                  <a:pt x="4459352" y="82378"/>
                </a:lnTo>
                <a:lnTo>
                  <a:pt x="4348693" y="82378"/>
                </a:lnTo>
                <a:close/>
                <a:moveTo>
                  <a:pt x="58480" y="69655"/>
                </a:moveTo>
                <a:lnTo>
                  <a:pt x="58480" y="127093"/>
                </a:lnTo>
                <a:lnTo>
                  <a:pt x="120301" y="127093"/>
                </a:lnTo>
                <a:lnTo>
                  <a:pt x="120301" y="69655"/>
                </a:lnTo>
                <a:close/>
                <a:moveTo>
                  <a:pt x="2236627" y="66382"/>
                </a:moveTo>
                <a:lnTo>
                  <a:pt x="2236627" y="102757"/>
                </a:lnTo>
                <a:lnTo>
                  <a:pt x="2280890" y="102757"/>
                </a:lnTo>
                <a:lnTo>
                  <a:pt x="2280890" y="66382"/>
                </a:lnTo>
                <a:close/>
                <a:moveTo>
                  <a:pt x="1575737" y="65711"/>
                </a:moveTo>
                <a:cubicBezTo>
                  <a:pt x="1575097" y="73599"/>
                  <a:pt x="1574294" y="81228"/>
                  <a:pt x="1573326" y="88596"/>
                </a:cubicBezTo>
                <a:cubicBezTo>
                  <a:pt x="1572358" y="95964"/>
                  <a:pt x="1571117" y="103099"/>
                  <a:pt x="1569601" y="110002"/>
                </a:cubicBezTo>
                <a:lnTo>
                  <a:pt x="1639284" y="110002"/>
                </a:lnTo>
                <a:lnTo>
                  <a:pt x="1639284" y="65711"/>
                </a:lnTo>
                <a:close/>
                <a:moveTo>
                  <a:pt x="1505835" y="65711"/>
                </a:moveTo>
                <a:lnTo>
                  <a:pt x="1505835" y="110002"/>
                </a:lnTo>
                <a:lnTo>
                  <a:pt x="1558863" y="110002"/>
                </a:lnTo>
                <a:cubicBezTo>
                  <a:pt x="1560370" y="103195"/>
                  <a:pt x="1561575" y="96088"/>
                  <a:pt x="1562480" y="88678"/>
                </a:cubicBezTo>
                <a:cubicBezTo>
                  <a:pt x="1563383" y="81269"/>
                  <a:pt x="1564150" y="73613"/>
                  <a:pt x="1564780" y="65711"/>
                </a:cubicBezTo>
                <a:close/>
                <a:moveTo>
                  <a:pt x="4597896" y="60889"/>
                </a:moveTo>
                <a:lnTo>
                  <a:pt x="4597896" y="78666"/>
                </a:lnTo>
                <a:lnTo>
                  <a:pt x="4656184" y="78666"/>
                </a:lnTo>
                <a:lnTo>
                  <a:pt x="4656184" y="60889"/>
                </a:lnTo>
                <a:close/>
                <a:moveTo>
                  <a:pt x="48428" y="59822"/>
                </a:moveTo>
                <a:lnTo>
                  <a:pt x="130573" y="59822"/>
                </a:lnTo>
                <a:lnTo>
                  <a:pt x="130573" y="136708"/>
                </a:lnTo>
                <a:lnTo>
                  <a:pt x="48428" y="136708"/>
                </a:lnTo>
                <a:close/>
                <a:moveTo>
                  <a:pt x="286168" y="58480"/>
                </a:moveTo>
                <a:lnTo>
                  <a:pt x="286168" y="76256"/>
                </a:lnTo>
                <a:lnTo>
                  <a:pt x="395075" y="76256"/>
                </a:lnTo>
                <a:lnTo>
                  <a:pt x="395075" y="58480"/>
                </a:lnTo>
                <a:close/>
                <a:moveTo>
                  <a:pt x="2113477" y="55863"/>
                </a:moveTo>
                <a:cubicBezTo>
                  <a:pt x="2120033" y="59634"/>
                  <a:pt x="2126424" y="64035"/>
                  <a:pt x="2132650" y="69066"/>
                </a:cubicBezTo>
                <a:cubicBezTo>
                  <a:pt x="2138877" y="74097"/>
                  <a:pt x="2143735" y="78827"/>
                  <a:pt x="2147222" y="83254"/>
                </a:cubicBezTo>
                <a:lnTo>
                  <a:pt x="2139991" y="89828"/>
                </a:lnTo>
                <a:cubicBezTo>
                  <a:pt x="2136308" y="85405"/>
                  <a:pt x="2131405" y="80611"/>
                  <a:pt x="2125282" y="75448"/>
                </a:cubicBezTo>
                <a:cubicBezTo>
                  <a:pt x="2119161" y="70285"/>
                  <a:pt x="2112888" y="65656"/>
                  <a:pt x="2106465" y="61561"/>
                </a:cubicBezTo>
                <a:close/>
                <a:moveTo>
                  <a:pt x="2086962" y="52796"/>
                </a:moveTo>
                <a:lnTo>
                  <a:pt x="2097042" y="52796"/>
                </a:lnTo>
                <a:lnTo>
                  <a:pt x="2097042" y="84131"/>
                </a:lnTo>
                <a:cubicBezTo>
                  <a:pt x="2097047" y="86094"/>
                  <a:pt x="2097037" y="88029"/>
                  <a:pt x="2097015" y="89938"/>
                </a:cubicBezTo>
                <a:cubicBezTo>
                  <a:pt x="2096992" y="91846"/>
                  <a:pt x="2096928" y="93781"/>
                  <a:pt x="2096823" y="95745"/>
                </a:cubicBezTo>
                <a:lnTo>
                  <a:pt x="2158179" y="95745"/>
                </a:lnTo>
                <a:lnTo>
                  <a:pt x="2158179" y="105606"/>
                </a:lnTo>
                <a:lnTo>
                  <a:pt x="2098357" y="105606"/>
                </a:lnTo>
                <a:cubicBezTo>
                  <a:pt x="2103365" y="125706"/>
                  <a:pt x="2110934" y="143081"/>
                  <a:pt x="2121064" y="157730"/>
                </a:cubicBezTo>
                <a:cubicBezTo>
                  <a:pt x="2131195" y="172380"/>
                  <a:pt x="2144077" y="183345"/>
                  <a:pt x="2159713" y="190627"/>
                </a:cubicBezTo>
                <a:cubicBezTo>
                  <a:pt x="2158357" y="191658"/>
                  <a:pt x="2157015" y="192937"/>
                  <a:pt x="2155686" y="194461"/>
                </a:cubicBezTo>
                <a:cubicBezTo>
                  <a:pt x="2154358" y="195986"/>
                  <a:pt x="2153289" y="197484"/>
                  <a:pt x="2152482" y="198954"/>
                </a:cubicBezTo>
                <a:cubicBezTo>
                  <a:pt x="2138261" y="191741"/>
                  <a:pt x="2126273" y="181570"/>
                  <a:pt x="2116517" y="168440"/>
                </a:cubicBezTo>
                <a:cubicBezTo>
                  <a:pt x="2106761" y="155311"/>
                  <a:pt x="2099101" y="139771"/>
                  <a:pt x="2093536" y="121821"/>
                </a:cubicBezTo>
                <a:cubicBezTo>
                  <a:pt x="2090857" y="135334"/>
                  <a:pt x="2085040" y="148792"/>
                  <a:pt x="2076088" y="162195"/>
                </a:cubicBezTo>
                <a:cubicBezTo>
                  <a:pt x="2067136" y="175598"/>
                  <a:pt x="2053377" y="188070"/>
                  <a:pt x="2034810" y="199611"/>
                </a:cubicBezTo>
                <a:cubicBezTo>
                  <a:pt x="2033893" y="198465"/>
                  <a:pt x="2032714" y="197251"/>
                  <a:pt x="2031276" y="195968"/>
                </a:cubicBezTo>
                <a:cubicBezTo>
                  <a:pt x="2029839" y="194685"/>
                  <a:pt x="2028386" y="193635"/>
                  <a:pt x="2026921" y="192818"/>
                </a:cubicBezTo>
                <a:cubicBezTo>
                  <a:pt x="2041105" y="184202"/>
                  <a:pt x="2052302" y="174993"/>
                  <a:pt x="2060513" y="165192"/>
                </a:cubicBezTo>
                <a:cubicBezTo>
                  <a:pt x="2068723" y="155391"/>
                  <a:pt x="2074743" y="145419"/>
                  <a:pt x="2078571" y="135277"/>
                </a:cubicBezTo>
                <a:cubicBezTo>
                  <a:pt x="2082398" y="125135"/>
                  <a:pt x="2084831" y="115244"/>
                  <a:pt x="2085866" y="105606"/>
                </a:cubicBezTo>
                <a:lnTo>
                  <a:pt x="2031962" y="105606"/>
                </a:lnTo>
                <a:lnTo>
                  <a:pt x="2031962" y="95745"/>
                </a:lnTo>
                <a:lnTo>
                  <a:pt x="2086744" y="95745"/>
                </a:lnTo>
                <a:cubicBezTo>
                  <a:pt x="2086848" y="93672"/>
                  <a:pt x="2086912" y="91682"/>
                  <a:pt x="2086935" y="89774"/>
                </a:cubicBezTo>
                <a:cubicBezTo>
                  <a:pt x="2086958" y="87865"/>
                  <a:pt x="2086966" y="85984"/>
                  <a:pt x="2086962" y="84131"/>
                </a:cubicBezTo>
                <a:close/>
                <a:moveTo>
                  <a:pt x="1795741" y="52344"/>
                </a:moveTo>
                <a:cubicBezTo>
                  <a:pt x="1795436" y="55950"/>
                  <a:pt x="1794951" y="59434"/>
                  <a:pt x="1794290" y="62794"/>
                </a:cubicBezTo>
                <a:cubicBezTo>
                  <a:pt x="1793627" y="66153"/>
                  <a:pt x="1792650" y="69473"/>
                  <a:pt x="1791358" y="72750"/>
                </a:cubicBezTo>
                <a:lnTo>
                  <a:pt x="1837375" y="72750"/>
                </a:lnTo>
                <a:lnTo>
                  <a:pt x="1837375" y="52344"/>
                </a:lnTo>
                <a:close/>
                <a:moveTo>
                  <a:pt x="1749066" y="52344"/>
                </a:moveTo>
                <a:cubicBezTo>
                  <a:pt x="1748519" y="55868"/>
                  <a:pt x="1747971" y="59352"/>
                  <a:pt x="1747423" y="62794"/>
                </a:cubicBezTo>
                <a:cubicBezTo>
                  <a:pt x="1746876" y="66236"/>
                  <a:pt x="1746327" y="69555"/>
                  <a:pt x="1745780" y="72750"/>
                </a:cubicBezTo>
                <a:lnTo>
                  <a:pt x="1780183" y="72750"/>
                </a:lnTo>
                <a:cubicBezTo>
                  <a:pt x="1781808" y="69473"/>
                  <a:pt x="1783050" y="66153"/>
                  <a:pt x="1783908" y="62794"/>
                </a:cubicBezTo>
                <a:cubicBezTo>
                  <a:pt x="1784767" y="59434"/>
                  <a:pt x="1785350" y="55950"/>
                  <a:pt x="1785661" y="52344"/>
                </a:cubicBezTo>
                <a:close/>
                <a:moveTo>
                  <a:pt x="1982438" y="51919"/>
                </a:moveTo>
                <a:cubicBezTo>
                  <a:pt x="1987583" y="55434"/>
                  <a:pt x="1992139" y="59032"/>
                  <a:pt x="1996106" y="62711"/>
                </a:cubicBezTo>
                <a:cubicBezTo>
                  <a:pt x="2000073" y="66391"/>
                  <a:pt x="2003479" y="70097"/>
                  <a:pt x="2006323" y="73832"/>
                </a:cubicBezTo>
                <a:cubicBezTo>
                  <a:pt x="2010496" y="70874"/>
                  <a:pt x="2014312" y="67861"/>
                  <a:pt x="2017773" y="64793"/>
                </a:cubicBezTo>
                <a:cubicBezTo>
                  <a:pt x="2021233" y="61726"/>
                  <a:pt x="2024283" y="58603"/>
                  <a:pt x="2026921" y="55426"/>
                </a:cubicBezTo>
                <a:lnTo>
                  <a:pt x="2035467" y="60465"/>
                </a:lnTo>
                <a:cubicBezTo>
                  <a:pt x="2032267" y="64081"/>
                  <a:pt x="2028642" y="67642"/>
                  <a:pt x="2024593" y="71148"/>
                </a:cubicBezTo>
                <a:cubicBezTo>
                  <a:pt x="2020544" y="74654"/>
                  <a:pt x="2016207" y="78105"/>
                  <a:pt x="2011582" y="81502"/>
                </a:cubicBezTo>
                <a:cubicBezTo>
                  <a:pt x="2016905" y="90490"/>
                  <a:pt x="2020393" y="99685"/>
                  <a:pt x="2022045" y="109084"/>
                </a:cubicBezTo>
                <a:cubicBezTo>
                  <a:pt x="2023698" y="118484"/>
                  <a:pt x="2024447" y="128061"/>
                  <a:pt x="2024292" y="137817"/>
                </a:cubicBezTo>
                <a:cubicBezTo>
                  <a:pt x="2024369" y="150568"/>
                  <a:pt x="2023667" y="161497"/>
                  <a:pt x="2022183" y="170604"/>
                </a:cubicBezTo>
                <a:cubicBezTo>
                  <a:pt x="2020699" y="179711"/>
                  <a:pt x="2017969" y="186751"/>
                  <a:pt x="2013993" y="191722"/>
                </a:cubicBezTo>
                <a:cubicBezTo>
                  <a:pt x="2012788" y="193156"/>
                  <a:pt x="2011308" y="194343"/>
                  <a:pt x="2009556" y="195283"/>
                </a:cubicBezTo>
                <a:cubicBezTo>
                  <a:pt x="2007802" y="196223"/>
                  <a:pt x="2005775" y="196863"/>
                  <a:pt x="2003475" y="197200"/>
                </a:cubicBezTo>
                <a:cubicBezTo>
                  <a:pt x="2000165" y="197735"/>
                  <a:pt x="1996595" y="198036"/>
                  <a:pt x="1992764" y="198104"/>
                </a:cubicBezTo>
                <a:cubicBezTo>
                  <a:pt x="1988935" y="198173"/>
                  <a:pt x="1984981" y="198090"/>
                  <a:pt x="1980904" y="197858"/>
                </a:cubicBezTo>
                <a:cubicBezTo>
                  <a:pt x="1980781" y="196283"/>
                  <a:pt x="1980370" y="194612"/>
                  <a:pt x="1979672" y="192845"/>
                </a:cubicBezTo>
                <a:cubicBezTo>
                  <a:pt x="1978973" y="191079"/>
                  <a:pt x="1978070" y="189463"/>
                  <a:pt x="1976960" y="187998"/>
                </a:cubicBezTo>
                <a:cubicBezTo>
                  <a:pt x="1981936" y="188326"/>
                  <a:pt x="1986392" y="188490"/>
                  <a:pt x="1990327" y="188490"/>
                </a:cubicBezTo>
                <a:cubicBezTo>
                  <a:pt x="1994262" y="188490"/>
                  <a:pt x="1997403" y="188326"/>
                  <a:pt x="1999749" y="187998"/>
                </a:cubicBezTo>
                <a:cubicBezTo>
                  <a:pt x="2001370" y="187893"/>
                  <a:pt x="2002730" y="187555"/>
                  <a:pt x="2003831" y="186984"/>
                </a:cubicBezTo>
                <a:cubicBezTo>
                  <a:pt x="2004931" y="186413"/>
                  <a:pt x="2005908" y="185582"/>
                  <a:pt x="2006762" y="184491"/>
                </a:cubicBezTo>
                <a:cubicBezTo>
                  <a:pt x="2009574" y="181008"/>
                  <a:pt x="2011564" y="175210"/>
                  <a:pt x="2012732" y="167098"/>
                </a:cubicBezTo>
                <a:cubicBezTo>
                  <a:pt x="2013901" y="158985"/>
                  <a:pt x="2014467" y="149079"/>
                  <a:pt x="2014431" y="137379"/>
                </a:cubicBezTo>
                <a:cubicBezTo>
                  <a:pt x="2014394" y="133033"/>
                  <a:pt x="2014249" y="128577"/>
                  <a:pt x="2013993" y="124012"/>
                </a:cubicBezTo>
                <a:cubicBezTo>
                  <a:pt x="2007802" y="131161"/>
                  <a:pt x="2000736" y="137954"/>
                  <a:pt x="1992792" y="144391"/>
                </a:cubicBezTo>
                <a:cubicBezTo>
                  <a:pt x="1984849" y="150828"/>
                  <a:pt x="1977015" y="156087"/>
                  <a:pt x="1969290" y="160168"/>
                </a:cubicBezTo>
                <a:cubicBezTo>
                  <a:pt x="1968592" y="158904"/>
                  <a:pt x="1967634" y="157488"/>
                  <a:pt x="1966414" y="155922"/>
                </a:cubicBezTo>
                <a:cubicBezTo>
                  <a:pt x="1965196" y="154356"/>
                  <a:pt x="1963963" y="152996"/>
                  <a:pt x="1962717" y="151842"/>
                </a:cubicBezTo>
                <a:cubicBezTo>
                  <a:pt x="1971870" y="147906"/>
                  <a:pt x="1981009" y="142300"/>
                  <a:pt x="1990135" y="135023"/>
                </a:cubicBezTo>
                <a:cubicBezTo>
                  <a:pt x="1999261" y="127746"/>
                  <a:pt x="2006702" y="120059"/>
                  <a:pt x="2012459" y="111960"/>
                </a:cubicBezTo>
                <a:cubicBezTo>
                  <a:pt x="2011701" y="107696"/>
                  <a:pt x="2010587" y="103514"/>
                  <a:pt x="2009117" y="99415"/>
                </a:cubicBezTo>
                <a:cubicBezTo>
                  <a:pt x="2007648" y="95316"/>
                  <a:pt x="2005766" y="91244"/>
                  <a:pt x="2003475" y="87199"/>
                </a:cubicBezTo>
                <a:cubicBezTo>
                  <a:pt x="1998097" y="90609"/>
                  <a:pt x="1992582" y="93868"/>
                  <a:pt x="1986930" y="96977"/>
                </a:cubicBezTo>
                <a:cubicBezTo>
                  <a:pt x="1981279" y="100086"/>
                  <a:pt x="1975545" y="102962"/>
                  <a:pt x="1969729" y="105606"/>
                </a:cubicBezTo>
                <a:cubicBezTo>
                  <a:pt x="1968921" y="104578"/>
                  <a:pt x="1967907" y="103455"/>
                  <a:pt x="1966688" y="102236"/>
                </a:cubicBezTo>
                <a:cubicBezTo>
                  <a:pt x="1965470" y="101017"/>
                  <a:pt x="1964292" y="99949"/>
                  <a:pt x="1963155" y="99032"/>
                </a:cubicBezTo>
                <a:cubicBezTo>
                  <a:pt x="1969213" y="96283"/>
                  <a:pt x="1975230" y="93288"/>
                  <a:pt x="1981206" y="90047"/>
                </a:cubicBezTo>
                <a:cubicBezTo>
                  <a:pt x="1987181" y="86806"/>
                  <a:pt x="1992925" y="83373"/>
                  <a:pt x="1998435" y="79748"/>
                </a:cubicBezTo>
                <a:cubicBezTo>
                  <a:pt x="1995604" y="75909"/>
                  <a:pt x="1992281" y="72138"/>
                  <a:pt x="1988464" y="68436"/>
                </a:cubicBezTo>
                <a:cubicBezTo>
                  <a:pt x="1984648" y="64733"/>
                  <a:pt x="1980228" y="61127"/>
                  <a:pt x="1975207" y="57617"/>
                </a:cubicBezTo>
                <a:close/>
                <a:moveTo>
                  <a:pt x="4091820" y="50180"/>
                </a:moveTo>
                <a:lnTo>
                  <a:pt x="4161064" y="50180"/>
                </a:lnTo>
                <a:lnTo>
                  <a:pt x="4161064" y="58917"/>
                </a:lnTo>
                <a:lnTo>
                  <a:pt x="4091820" y="58917"/>
                </a:lnTo>
                <a:close/>
                <a:moveTo>
                  <a:pt x="275869" y="49961"/>
                </a:moveTo>
                <a:lnTo>
                  <a:pt x="405812" y="49961"/>
                </a:lnTo>
                <a:lnTo>
                  <a:pt x="405812" y="111508"/>
                </a:lnTo>
                <a:lnTo>
                  <a:pt x="312244" y="111508"/>
                </a:lnTo>
                <a:cubicBezTo>
                  <a:pt x="310478" y="114380"/>
                  <a:pt x="308533" y="117251"/>
                  <a:pt x="306410" y="120123"/>
                </a:cubicBezTo>
                <a:cubicBezTo>
                  <a:pt x="304287" y="122994"/>
                  <a:pt x="302068" y="125756"/>
                  <a:pt x="299754" y="128408"/>
                </a:cubicBezTo>
                <a:lnTo>
                  <a:pt x="393541" y="128408"/>
                </a:lnTo>
                <a:lnTo>
                  <a:pt x="395732" y="127750"/>
                </a:lnTo>
                <a:lnTo>
                  <a:pt x="402306" y="132559"/>
                </a:lnTo>
                <a:cubicBezTo>
                  <a:pt x="396225" y="140748"/>
                  <a:pt x="388775" y="148077"/>
                  <a:pt x="379955" y="154545"/>
                </a:cubicBezTo>
                <a:cubicBezTo>
                  <a:pt x="371135" y="161015"/>
                  <a:pt x="361274" y="166758"/>
                  <a:pt x="350372" y="171777"/>
                </a:cubicBezTo>
                <a:cubicBezTo>
                  <a:pt x="363041" y="176043"/>
                  <a:pt x="376599" y="179513"/>
                  <a:pt x="391048" y="182189"/>
                </a:cubicBezTo>
                <a:cubicBezTo>
                  <a:pt x="405497" y="184864"/>
                  <a:pt x="420425" y="186801"/>
                  <a:pt x="435832" y="187998"/>
                </a:cubicBezTo>
                <a:cubicBezTo>
                  <a:pt x="434618" y="189371"/>
                  <a:pt x="433486" y="190951"/>
                  <a:pt x="432436" y="192736"/>
                </a:cubicBezTo>
                <a:cubicBezTo>
                  <a:pt x="431386" y="194521"/>
                  <a:pt x="430473" y="196155"/>
                  <a:pt x="429697" y="197639"/>
                </a:cubicBezTo>
                <a:cubicBezTo>
                  <a:pt x="413066" y="196123"/>
                  <a:pt x="396969" y="193676"/>
                  <a:pt x="381407" y="190297"/>
                </a:cubicBezTo>
                <a:cubicBezTo>
                  <a:pt x="365844" y="186919"/>
                  <a:pt x="351336" y="182499"/>
                  <a:pt x="337882" y="177038"/>
                </a:cubicBezTo>
                <a:cubicBezTo>
                  <a:pt x="322607" y="182919"/>
                  <a:pt x="306593" y="187650"/>
                  <a:pt x="289838" y="191229"/>
                </a:cubicBezTo>
                <a:cubicBezTo>
                  <a:pt x="273084" y="194809"/>
                  <a:pt x="256522" y="197456"/>
                  <a:pt x="240151" y="199172"/>
                </a:cubicBezTo>
                <a:cubicBezTo>
                  <a:pt x="239790" y="197584"/>
                  <a:pt x="239197" y="195886"/>
                  <a:pt x="238371" y="194078"/>
                </a:cubicBezTo>
                <a:cubicBezTo>
                  <a:pt x="237544" y="192270"/>
                  <a:pt x="236677" y="190681"/>
                  <a:pt x="235769" y="189312"/>
                </a:cubicBezTo>
                <a:cubicBezTo>
                  <a:pt x="250802" y="188024"/>
                  <a:pt x="265986" y="185942"/>
                  <a:pt x="281320" y="183066"/>
                </a:cubicBezTo>
                <a:cubicBezTo>
                  <a:pt x="296654" y="180189"/>
                  <a:pt x="311345" y="176353"/>
                  <a:pt x="325392" y="171558"/>
                </a:cubicBezTo>
                <a:cubicBezTo>
                  <a:pt x="317471" y="167723"/>
                  <a:pt x="310140" y="163449"/>
                  <a:pt x="303397" y="158736"/>
                </a:cubicBezTo>
                <a:cubicBezTo>
                  <a:pt x="296654" y="154023"/>
                  <a:pt x="290692" y="148872"/>
                  <a:pt x="285511" y="143283"/>
                </a:cubicBezTo>
                <a:cubicBezTo>
                  <a:pt x="280890" y="147457"/>
                  <a:pt x="276161" y="151384"/>
                  <a:pt x="271322" y="155064"/>
                </a:cubicBezTo>
                <a:cubicBezTo>
                  <a:pt x="266483" y="158745"/>
                  <a:pt x="261644" y="162124"/>
                  <a:pt x="256805" y="165202"/>
                </a:cubicBezTo>
                <a:cubicBezTo>
                  <a:pt x="255970" y="164243"/>
                  <a:pt x="254791" y="163037"/>
                  <a:pt x="253271" y="161585"/>
                </a:cubicBezTo>
                <a:cubicBezTo>
                  <a:pt x="251751" y="160133"/>
                  <a:pt x="250299" y="158927"/>
                  <a:pt x="248916" y="157968"/>
                </a:cubicBezTo>
                <a:cubicBezTo>
                  <a:pt x="258932" y="152307"/>
                  <a:pt x="268482" y="145498"/>
                  <a:pt x="277567" y="137539"/>
                </a:cubicBezTo>
                <a:cubicBezTo>
                  <a:pt x="286652" y="129581"/>
                  <a:pt x="294340" y="120904"/>
                  <a:pt x="300631" y="111508"/>
                </a:cubicBezTo>
                <a:lnTo>
                  <a:pt x="275869" y="111508"/>
                </a:lnTo>
                <a:close/>
                <a:moveTo>
                  <a:pt x="2331728" y="36361"/>
                </a:moveTo>
                <a:cubicBezTo>
                  <a:pt x="2334431" y="54147"/>
                  <a:pt x="2337900" y="70892"/>
                  <a:pt x="2342137" y="86596"/>
                </a:cubicBezTo>
                <a:cubicBezTo>
                  <a:pt x="2346374" y="102300"/>
                  <a:pt x="2351596" y="116745"/>
                  <a:pt x="2357804" y="129929"/>
                </a:cubicBezTo>
                <a:cubicBezTo>
                  <a:pt x="2364853" y="117100"/>
                  <a:pt x="2371026" y="102875"/>
                  <a:pt x="2376320" y="87254"/>
                </a:cubicBezTo>
                <a:cubicBezTo>
                  <a:pt x="2381616" y="71632"/>
                  <a:pt x="2385816" y="54667"/>
                  <a:pt x="2388920" y="36361"/>
                </a:cubicBezTo>
                <a:close/>
                <a:moveTo>
                  <a:pt x="4597896" y="34376"/>
                </a:moveTo>
                <a:lnTo>
                  <a:pt x="4597896" y="52371"/>
                </a:lnTo>
                <a:lnTo>
                  <a:pt x="4656184" y="52371"/>
                </a:lnTo>
                <a:lnTo>
                  <a:pt x="4656184" y="34376"/>
                </a:lnTo>
                <a:close/>
                <a:moveTo>
                  <a:pt x="3502133" y="34156"/>
                </a:moveTo>
                <a:lnTo>
                  <a:pt x="3502133" y="104524"/>
                </a:lnTo>
                <a:lnTo>
                  <a:pt x="3528657" y="104524"/>
                </a:lnTo>
                <a:cubicBezTo>
                  <a:pt x="3544412" y="104610"/>
                  <a:pt x="3556141" y="101751"/>
                  <a:pt x="3563840" y="95947"/>
                </a:cubicBezTo>
                <a:cubicBezTo>
                  <a:pt x="3571540" y="90142"/>
                  <a:pt x="3575377" y="80871"/>
                  <a:pt x="3575348" y="68134"/>
                </a:cubicBezTo>
                <a:cubicBezTo>
                  <a:pt x="3575354" y="55401"/>
                  <a:pt x="3571398" y="46505"/>
                  <a:pt x="3563484" y="41445"/>
                </a:cubicBezTo>
                <a:cubicBezTo>
                  <a:pt x="3555570" y="36385"/>
                  <a:pt x="3543668" y="33955"/>
                  <a:pt x="3527780" y="34156"/>
                </a:cubicBezTo>
                <a:close/>
                <a:moveTo>
                  <a:pt x="3337786" y="34156"/>
                </a:moveTo>
                <a:lnTo>
                  <a:pt x="3337786" y="104524"/>
                </a:lnTo>
                <a:lnTo>
                  <a:pt x="3364310" y="104524"/>
                </a:lnTo>
                <a:cubicBezTo>
                  <a:pt x="3380066" y="104610"/>
                  <a:pt x="3391795" y="101751"/>
                  <a:pt x="3399494" y="95947"/>
                </a:cubicBezTo>
                <a:cubicBezTo>
                  <a:pt x="3407194" y="90142"/>
                  <a:pt x="3411030" y="80871"/>
                  <a:pt x="3411002" y="68134"/>
                </a:cubicBezTo>
                <a:cubicBezTo>
                  <a:pt x="3411007" y="55401"/>
                  <a:pt x="3407052" y="46505"/>
                  <a:pt x="3399138" y="41445"/>
                </a:cubicBezTo>
                <a:cubicBezTo>
                  <a:pt x="3391224" y="36385"/>
                  <a:pt x="3379322" y="33955"/>
                  <a:pt x="3363434" y="34156"/>
                </a:cubicBezTo>
                <a:close/>
                <a:moveTo>
                  <a:pt x="2956134" y="31089"/>
                </a:moveTo>
                <a:cubicBezTo>
                  <a:pt x="2945589" y="31093"/>
                  <a:pt x="2937249" y="37056"/>
                  <a:pt x="2931116" y="48978"/>
                </a:cubicBezTo>
                <a:cubicBezTo>
                  <a:pt x="2924982" y="60901"/>
                  <a:pt x="2921849" y="78754"/>
                  <a:pt x="2921717" y="102538"/>
                </a:cubicBezTo>
                <a:cubicBezTo>
                  <a:pt x="2921849" y="126751"/>
                  <a:pt x="2924982" y="144897"/>
                  <a:pt x="2931116" y="156974"/>
                </a:cubicBezTo>
                <a:cubicBezTo>
                  <a:pt x="2937249" y="169051"/>
                  <a:pt x="2945589" y="175087"/>
                  <a:pt x="2956134" y="175082"/>
                </a:cubicBezTo>
                <a:cubicBezTo>
                  <a:pt x="2966574" y="175087"/>
                  <a:pt x="2974849" y="169051"/>
                  <a:pt x="2980960" y="156974"/>
                </a:cubicBezTo>
                <a:cubicBezTo>
                  <a:pt x="2987071" y="144897"/>
                  <a:pt x="2990194" y="126751"/>
                  <a:pt x="2990332" y="102538"/>
                </a:cubicBezTo>
                <a:cubicBezTo>
                  <a:pt x="2990194" y="78754"/>
                  <a:pt x="2987071" y="60901"/>
                  <a:pt x="2980960" y="48978"/>
                </a:cubicBezTo>
                <a:cubicBezTo>
                  <a:pt x="2974849" y="37056"/>
                  <a:pt x="2966574" y="31093"/>
                  <a:pt x="2956134" y="31089"/>
                </a:cubicBezTo>
                <a:close/>
                <a:moveTo>
                  <a:pt x="2805483" y="31089"/>
                </a:moveTo>
                <a:cubicBezTo>
                  <a:pt x="2794938" y="31093"/>
                  <a:pt x="2786599" y="37056"/>
                  <a:pt x="2780465" y="48978"/>
                </a:cubicBezTo>
                <a:cubicBezTo>
                  <a:pt x="2774332" y="60901"/>
                  <a:pt x="2771199" y="78754"/>
                  <a:pt x="2771067" y="102538"/>
                </a:cubicBezTo>
                <a:cubicBezTo>
                  <a:pt x="2771199" y="126751"/>
                  <a:pt x="2774332" y="144897"/>
                  <a:pt x="2780465" y="156974"/>
                </a:cubicBezTo>
                <a:cubicBezTo>
                  <a:pt x="2786599" y="169051"/>
                  <a:pt x="2794938" y="175087"/>
                  <a:pt x="2805483" y="175082"/>
                </a:cubicBezTo>
                <a:cubicBezTo>
                  <a:pt x="2815923" y="175087"/>
                  <a:pt x="2824199" y="169051"/>
                  <a:pt x="2830309" y="156974"/>
                </a:cubicBezTo>
                <a:cubicBezTo>
                  <a:pt x="2836420" y="144897"/>
                  <a:pt x="2839544" y="126751"/>
                  <a:pt x="2839681" y="102538"/>
                </a:cubicBezTo>
                <a:cubicBezTo>
                  <a:pt x="2839544" y="78754"/>
                  <a:pt x="2836420" y="60901"/>
                  <a:pt x="2830309" y="48978"/>
                </a:cubicBezTo>
                <a:cubicBezTo>
                  <a:pt x="2824199" y="37056"/>
                  <a:pt x="2815923" y="31093"/>
                  <a:pt x="2805483" y="31089"/>
                </a:cubicBezTo>
                <a:close/>
                <a:moveTo>
                  <a:pt x="2654832" y="31089"/>
                </a:moveTo>
                <a:cubicBezTo>
                  <a:pt x="2644287" y="31093"/>
                  <a:pt x="2635948" y="37056"/>
                  <a:pt x="2629814" y="48978"/>
                </a:cubicBezTo>
                <a:cubicBezTo>
                  <a:pt x="2623681" y="60901"/>
                  <a:pt x="2620548" y="78754"/>
                  <a:pt x="2620416" y="102538"/>
                </a:cubicBezTo>
                <a:cubicBezTo>
                  <a:pt x="2620548" y="126751"/>
                  <a:pt x="2623681" y="144897"/>
                  <a:pt x="2629814" y="156974"/>
                </a:cubicBezTo>
                <a:cubicBezTo>
                  <a:pt x="2635948" y="169051"/>
                  <a:pt x="2644287" y="175087"/>
                  <a:pt x="2654832" y="175082"/>
                </a:cubicBezTo>
                <a:cubicBezTo>
                  <a:pt x="2665273" y="175087"/>
                  <a:pt x="2673548" y="169051"/>
                  <a:pt x="2679659" y="156974"/>
                </a:cubicBezTo>
                <a:cubicBezTo>
                  <a:pt x="2685770" y="144897"/>
                  <a:pt x="2688893" y="126751"/>
                  <a:pt x="2689031" y="102538"/>
                </a:cubicBezTo>
                <a:cubicBezTo>
                  <a:pt x="2688893" y="78754"/>
                  <a:pt x="2685770" y="60901"/>
                  <a:pt x="2679659" y="48978"/>
                </a:cubicBezTo>
                <a:cubicBezTo>
                  <a:pt x="2673548" y="37056"/>
                  <a:pt x="2665273" y="31093"/>
                  <a:pt x="2654832" y="31089"/>
                </a:cubicBezTo>
                <a:close/>
                <a:moveTo>
                  <a:pt x="1530377" y="28020"/>
                </a:moveTo>
                <a:cubicBezTo>
                  <a:pt x="1526656" y="32746"/>
                  <a:pt x="1522703" y="37443"/>
                  <a:pt x="1518517" y="42113"/>
                </a:cubicBezTo>
                <a:cubicBezTo>
                  <a:pt x="1514330" y="46783"/>
                  <a:pt x="1509884" y="51372"/>
                  <a:pt x="1505177" y="55877"/>
                </a:cubicBezTo>
                <a:lnTo>
                  <a:pt x="1570697" y="55877"/>
                </a:lnTo>
                <a:cubicBezTo>
                  <a:pt x="1574476" y="51947"/>
                  <a:pt x="1578202" y="47524"/>
                  <a:pt x="1581872" y="42607"/>
                </a:cubicBezTo>
                <a:cubicBezTo>
                  <a:pt x="1585543" y="37690"/>
                  <a:pt x="1588830" y="32828"/>
                  <a:pt x="1591733" y="28020"/>
                </a:cubicBezTo>
                <a:close/>
                <a:moveTo>
                  <a:pt x="2393522" y="25624"/>
                </a:moveTo>
                <a:lnTo>
                  <a:pt x="2400097" y="27596"/>
                </a:lnTo>
                <a:cubicBezTo>
                  <a:pt x="2396777" y="50710"/>
                  <a:pt x="2392020" y="71700"/>
                  <a:pt x="2385825" y="90568"/>
                </a:cubicBezTo>
                <a:cubicBezTo>
                  <a:pt x="2379630" y="109435"/>
                  <a:pt x="2372189" y="126208"/>
                  <a:pt x="2363502" y="140885"/>
                </a:cubicBezTo>
                <a:cubicBezTo>
                  <a:pt x="2369291" y="151220"/>
                  <a:pt x="2375956" y="160460"/>
                  <a:pt x="2383497" y="168605"/>
                </a:cubicBezTo>
                <a:cubicBezTo>
                  <a:pt x="2391039" y="176749"/>
                  <a:pt x="2399567" y="183578"/>
                  <a:pt x="2409080" y="189093"/>
                </a:cubicBezTo>
                <a:cubicBezTo>
                  <a:pt x="2407720" y="190115"/>
                  <a:pt x="2406333" y="191357"/>
                  <a:pt x="2404917" y="192818"/>
                </a:cubicBezTo>
                <a:cubicBezTo>
                  <a:pt x="2403501" y="194279"/>
                  <a:pt x="2402333" y="195740"/>
                  <a:pt x="2401411" y="197200"/>
                </a:cubicBezTo>
                <a:cubicBezTo>
                  <a:pt x="2392344" y="191613"/>
                  <a:pt x="2384183" y="184929"/>
                  <a:pt x="2376924" y="177150"/>
                </a:cubicBezTo>
                <a:cubicBezTo>
                  <a:pt x="2369665" y="169372"/>
                  <a:pt x="2363145" y="160497"/>
                  <a:pt x="2357366" y="150527"/>
                </a:cubicBezTo>
                <a:cubicBezTo>
                  <a:pt x="2350555" y="160830"/>
                  <a:pt x="2343305" y="170024"/>
                  <a:pt x="2335618" y="178109"/>
                </a:cubicBezTo>
                <a:cubicBezTo>
                  <a:pt x="2327930" y="186194"/>
                  <a:pt x="2319914" y="193142"/>
                  <a:pt x="2311568" y="198954"/>
                </a:cubicBezTo>
                <a:cubicBezTo>
                  <a:pt x="2310660" y="197575"/>
                  <a:pt x="2309573" y="196114"/>
                  <a:pt x="2308309" y="194571"/>
                </a:cubicBezTo>
                <a:cubicBezTo>
                  <a:pt x="2307044" y="193028"/>
                  <a:pt x="2305794" y="191786"/>
                  <a:pt x="2304557" y="190846"/>
                </a:cubicBezTo>
                <a:cubicBezTo>
                  <a:pt x="2313134" y="185230"/>
                  <a:pt x="2321397" y="178164"/>
                  <a:pt x="2329345" y="169646"/>
                </a:cubicBezTo>
                <a:cubicBezTo>
                  <a:pt x="2337293" y="161126"/>
                  <a:pt x="2344734" y="151321"/>
                  <a:pt x="2351668" y="140227"/>
                </a:cubicBezTo>
                <a:cubicBezTo>
                  <a:pt x="2344589" y="125943"/>
                  <a:pt x="2338644" y="110084"/>
                  <a:pt x="2333838" y="92649"/>
                </a:cubicBezTo>
                <a:cubicBezTo>
                  <a:pt x="2329030" y="75215"/>
                  <a:pt x="2325114" y="56452"/>
                  <a:pt x="2322087" y="36361"/>
                </a:cubicBezTo>
                <a:lnTo>
                  <a:pt x="2309158" y="36361"/>
                </a:lnTo>
                <a:lnTo>
                  <a:pt x="2309158" y="26281"/>
                </a:lnTo>
                <a:lnTo>
                  <a:pt x="2391769" y="26281"/>
                </a:lnTo>
                <a:close/>
                <a:moveTo>
                  <a:pt x="1847455" y="24733"/>
                </a:moveTo>
                <a:lnTo>
                  <a:pt x="1847455" y="43825"/>
                </a:lnTo>
                <a:lnTo>
                  <a:pt x="1885803" y="43825"/>
                </a:lnTo>
                <a:lnTo>
                  <a:pt x="1885803" y="24733"/>
                </a:lnTo>
                <a:close/>
                <a:moveTo>
                  <a:pt x="1795960" y="24733"/>
                </a:moveTo>
                <a:lnTo>
                  <a:pt x="1795960" y="42728"/>
                </a:lnTo>
                <a:lnTo>
                  <a:pt x="1795960" y="43825"/>
                </a:lnTo>
                <a:lnTo>
                  <a:pt x="1837375" y="43825"/>
                </a:lnTo>
                <a:lnTo>
                  <a:pt x="1837375" y="24733"/>
                </a:lnTo>
                <a:close/>
                <a:moveTo>
                  <a:pt x="3630295" y="23227"/>
                </a:moveTo>
                <a:lnTo>
                  <a:pt x="3744214" y="23227"/>
                </a:lnTo>
                <a:lnTo>
                  <a:pt x="3744214" y="34376"/>
                </a:lnTo>
                <a:lnTo>
                  <a:pt x="3693815" y="34376"/>
                </a:lnTo>
                <a:lnTo>
                  <a:pt x="3693815" y="182944"/>
                </a:lnTo>
                <a:lnTo>
                  <a:pt x="3680475" y="182944"/>
                </a:lnTo>
                <a:lnTo>
                  <a:pt x="3680475" y="34376"/>
                </a:lnTo>
                <a:lnTo>
                  <a:pt x="3630295" y="34376"/>
                </a:lnTo>
                <a:close/>
                <a:moveTo>
                  <a:pt x="3489012" y="23227"/>
                </a:moveTo>
                <a:lnTo>
                  <a:pt x="3530411" y="23227"/>
                </a:lnTo>
                <a:cubicBezTo>
                  <a:pt x="3548663" y="23030"/>
                  <a:pt x="3562897" y="26376"/>
                  <a:pt x="3573113" y="33268"/>
                </a:cubicBezTo>
                <a:cubicBezTo>
                  <a:pt x="3583329" y="40159"/>
                  <a:pt x="3588520" y="51781"/>
                  <a:pt x="3588688" y="68134"/>
                </a:cubicBezTo>
                <a:cubicBezTo>
                  <a:pt x="3588516" y="84108"/>
                  <a:pt x="3583388" y="95995"/>
                  <a:pt x="3573305" y="103795"/>
                </a:cubicBezTo>
                <a:cubicBezTo>
                  <a:pt x="3563222" y="111596"/>
                  <a:pt x="3549216" y="115481"/>
                  <a:pt x="3531288" y="115453"/>
                </a:cubicBezTo>
                <a:lnTo>
                  <a:pt x="3502133" y="115453"/>
                </a:lnTo>
                <a:lnTo>
                  <a:pt x="3502133" y="182944"/>
                </a:lnTo>
                <a:lnTo>
                  <a:pt x="3489012" y="182944"/>
                </a:lnTo>
                <a:close/>
                <a:moveTo>
                  <a:pt x="3324666" y="23227"/>
                </a:moveTo>
                <a:lnTo>
                  <a:pt x="3366065" y="23227"/>
                </a:lnTo>
                <a:cubicBezTo>
                  <a:pt x="3384317" y="23030"/>
                  <a:pt x="3398551" y="26376"/>
                  <a:pt x="3408767" y="33268"/>
                </a:cubicBezTo>
                <a:cubicBezTo>
                  <a:pt x="3418982" y="40159"/>
                  <a:pt x="3424174" y="51781"/>
                  <a:pt x="3424342" y="68134"/>
                </a:cubicBezTo>
                <a:cubicBezTo>
                  <a:pt x="3424170" y="84108"/>
                  <a:pt x="3419042" y="95995"/>
                  <a:pt x="3408959" y="103795"/>
                </a:cubicBezTo>
                <a:cubicBezTo>
                  <a:pt x="3398876" y="111596"/>
                  <a:pt x="3384870" y="115481"/>
                  <a:pt x="3366942" y="115453"/>
                </a:cubicBezTo>
                <a:lnTo>
                  <a:pt x="3337786" y="115453"/>
                </a:lnTo>
                <a:lnTo>
                  <a:pt x="3337786" y="182944"/>
                </a:lnTo>
                <a:lnTo>
                  <a:pt x="3324666" y="182944"/>
                </a:lnTo>
                <a:close/>
                <a:moveTo>
                  <a:pt x="2470012" y="23227"/>
                </a:moveTo>
                <a:lnTo>
                  <a:pt x="2542971" y="23227"/>
                </a:lnTo>
                <a:lnTo>
                  <a:pt x="2542971" y="34376"/>
                </a:lnTo>
                <a:lnTo>
                  <a:pt x="2481406" y="34376"/>
                </a:lnTo>
                <a:lnTo>
                  <a:pt x="2476804" y="88070"/>
                </a:lnTo>
                <a:cubicBezTo>
                  <a:pt x="2480590" y="85743"/>
                  <a:pt x="2484633" y="83893"/>
                  <a:pt x="2488939" y="82523"/>
                </a:cubicBezTo>
                <a:cubicBezTo>
                  <a:pt x="2493244" y="81153"/>
                  <a:pt x="2498110" y="80451"/>
                  <a:pt x="2503538" y="80420"/>
                </a:cubicBezTo>
                <a:cubicBezTo>
                  <a:pt x="2517014" y="80336"/>
                  <a:pt x="2528184" y="84441"/>
                  <a:pt x="2537052" y="92734"/>
                </a:cubicBezTo>
                <a:cubicBezTo>
                  <a:pt x="2545918" y="101028"/>
                  <a:pt x="2550515" y="114010"/>
                  <a:pt x="2550843" y="131682"/>
                </a:cubicBezTo>
                <a:cubicBezTo>
                  <a:pt x="2550697" y="143253"/>
                  <a:pt x="2548264" y="153059"/>
                  <a:pt x="2543546" y="161103"/>
                </a:cubicBezTo>
                <a:cubicBezTo>
                  <a:pt x="2538826" y="169146"/>
                  <a:pt x="2532695" y="175265"/>
                  <a:pt x="2525152" y="179460"/>
                </a:cubicBezTo>
                <a:cubicBezTo>
                  <a:pt x="2517608" y="183655"/>
                  <a:pt x="2509528" y="185765"/>
                  <a:pt x="2500908" y="185792"/>
                </a:cubicBezTo>
                <a:cubicBezTo>
                  <a:pt x="2488665" y="185556"/>
                  <a:pt x="2478640" y="183351"/>
                  <a:pt x="2470834" y="179177"/>
                </a:cubicBezTo>
                <a:cubicBezTo>
                  <a:pt x="2463027" y="175002"/>
                  <a:pt x="2456618" y="170277"/>
                  <a:pt x="2451605" y="164999"/>
                </a:cubicBezTo>
                <a:lnTo>
                  <a:pt x="2458617" y="156012"/>
                </a:lnTo>
                <a:cubicBezTo>
                  <a:pt x="2463087" y="161017"/>
                  <a:pt x="2468610" y="165364"/>
                  <a:pt x="2475189" y="169055"/>
                </a:cubicBezTo>
                <a:cubicBezTo>
                  <a:pt x="2481767" y="172744"/>
                  <a:pt x="2490194" y="174681"/>
                  <a:pt x="2500471" y="174864"/>
                </a:cubicBezTo>
                <a:cubicBezTo>
                  <a:pt x="2510843" y="174699"/>
                  <a:pt x="2519571" y="170808"/>
                  <a:pt x="2526656" y="163191"/>
                </a:cubicBezTo>
                <a:cubicBezTo>
                  <a:pt x="2533742" y="155574"/>
                  <a:pt x="2537430" y="145217"/>
                  <a:pt x="2537722" y="132120"/>
                </a:cubicBezTo>
                <a:cubicBezTo>
                  <a:pt x="2537594" y="119287"/>
                  <a:pt x="2534290" y="109277"/>
                  <a:pt x="2527807" y="102089"/>
                </a:cubicBezTo>
                <a:cubicBezTo>
                  <a:pt x="2521324" y="94902"/>
                  <a:pt x="2512431" y="91248"/>
                  <a:pt x="2501128" y="91129"/>
                </a:cubicBezTo>
                <a:cubicBezTo>
                  <a:pt x="2495430" y="91166"/>
                  <a:pt x="2490391" y="92079"/>
                  <a:pt x="2486008" y="93869"/>
                </a:cubicBezTo>
                <a:cubicBezTo>
                  <a:pt x="2481626" y="95660"/>
                  <a:pt x="2477243" y="98108"/>
                  <a:pt x="2472860" y="101213"/>
                </a:cubicBezTo>
                <a:lnTo>
                  <a:pt x="2464534" y="96171"/>
                </a:lnTo>
                <a:close/>
                <a:moveTo>
                  <a:pt x="2236627" y="21461"/>
                </a:moveTo>
                <a:lnTo>
                  <a:pt x="2236627" y="56959"/>
                </a:lnTo>
                <a:lnTo>
                  <a:pt x="2280890" y="56959"/>
                </a:lnTo>
                <a:lnTo>
                  <a:pt x="2280890" y="21461"/>
                </a:lnTo>
                <a:close/>
                <a:moveTo>
                  <a:pt x="10492" y="20789"/>
                </a:moveTo>
                <a:lnTo>
                  <a:pt x="10492" y="176836"/>
                </a:lnTo>
                <a:lnTo>
                  <a:pt x="169167" y="176836"/>
                </a:lnTo>
                <a:lnTo>
                  <a:pt x="169167" y="20789"/>
                </a:lnTo>
                <a:close/>
                <a:moveTo>
                  <a:pt x="2956134" y="20379"/>
                </a:moveTo>
                <a:cubicBezTo>
                  <a:pt x="2970747" y="20337"/>
                  <a:pt x="2982177" y="27099"/>
                  <a:pt x="2990425" y="40665"/>
                </a:cubicBezTo>
                <a:cubicBezTo>
                  <a:pt x="2998673" y="54231"/>
                  <a:pt x="3002868" y="74856"/>
                  <a:pt x="3003014" y="102538"/>
                </a:cubicBezTo>
                <a:cubicBezTo>
                  <a:pt x="3002868" y="130554"/>
                  <a:pt x="2998673" y="151443"/>
                  <a:pt x="2990425" y="165205"/>
                </a:cubicBezTo>
                <a:cubicBezTo>
                  <a:pt x="2982177" y="178968"/>
                  <a:pt x="2970747" y="185830"/>
                  <a:pt x="2956134" y="185792"/>
                </a:cubicBezTo>
                <a:cubicBezTo>
                  <a:pt x="2941416" y="185830"/>
                  <a:pt x="2929921" y="178968"/>
                  <a:pt x="2921651" y="165205"/>
                </a:cubicBezTo>
                <a:cubicBezTo>
                  <a:pt x="2913380" y="151443"/>
                  <a:pt x="2909175" y="130554"/>
                  <a:pt x="2909035" y="102538"/>
                </a:cubicBezTo>
                <a:cubicBezTo>
                  <a:pt x="2909175" y="74856"/>
                  <a:pt x="2913380" y="54231"/>
                  <a:pt x="2921651" y="40665"/>
                </a:cubicBezTo>
                <a:cubicBezTo>
                  <a:pt x="2929921" y="27099"/>
                  <a:pt x="2941416" y="20337"/>
                  <a:pt x="2956134" y="20379"/>
                </a:cubicBezTo>
                <a:close/>
                <a:moveTo>
                  <a:pt x="2805483" y="20379"/>
                </a:moveTo>
                <a:cubicBezTo>
                  <a:pt x="2820096" y="20337"/>
                  <a:pt x="2831527" y="27099"/>
                  <a:pt x="2839774" y="40665"/>
                </a:cubicBezTo>
                <a:cubicBezTo>
                  <a:pt x="2848022" y="54231"/>
                  <a:pt x="2852218" y="74856"/>
                  <a:pt x="2852363" y="102538"/>
                </a:cubicBezTo>
                <a:cubicBezTo>
                  <a:pt x="2852218" y="130554"/>
                  <a:pt x="2848022" y="151443"/>
                  <a:pt x="2839774" y="165205"/>
                </a:cubicBezTo>
                <a:cubicBezTo>
                  <a:pt x="2831527" y="178968"/>
                  <a:pt x="2820096" y="185830"/>
                  <a:pt x="2805483" y="185792"/>
                </a:cubicBezTo>
                <a:cubicBezTo>
                  <a:pt x="2790765" y="185830"/>
                  <a:pt x="2779271" y="178968"/>
                  <a:pt x="2771000" y="165205"/>
                </a:cubicBezTo>
                <a:cubicBezTo>
                  <a:pt x="2762730" y="151443"/>
                  <a:pt x="2758525" y="130554"/>
                  <a:pt x="2758384" y="102538"/>
                </a:cubicBezTo>
                <a:cubicBezTo>
                  <a:pt x="2758525" y="74856"/>
                  <a:pt x="2762730" y="54231"/>
                  <a:pt x="2771000" y="40665"/>
                </a:cubicBezTo>
                <a:cubicBezTo>
                  <a:pt x="2779271" y="27099"/>
                  <a:pt x="2790765" y="20337"/>
                  <a:pt x="2805483" y="20379"/>
                </a:cubicBezTo>
                <a:close/>
                <a:moveTo>
                  <a:pt x="2654832" y="20379"/>
                </a:moveTo>
                <a:cubicBezTo>
                  <a:pt x="2669446" y="20337"/>
                  <a:pt x="2680876" y="27099"/>
                  <a:pt x="2689124" y="40665"/>
                </a:cubicBezTo>
                <a:cubicBezTo>
                  <a:pt x="2697371" y="54231"/>
                  <a:pt x="2701567" y="74856"/>
                  <a:pt x="2701713" y="102538"/>
                </a:cubicBezTo>
                <a:cubicBezTo>
                  <a:pt x="2701567" y="130554"/>
                  <a:pt x="2697371" y="151443"/>
                  <a:pt x="2689124" y="165205"/>
                </a:cubicBezTo>
                <a:cubicBezTo>
                  <a:pt x="2680876" y="178968"/>
                  <a:pt x="2669446" y="185830"/>
                  <a:pt x="2654832" y="185792"/>
                </a:cubicBezTo>
                <a:cubicBezTo>
                  <a:pt x="2640114" y="185830"/>
                  <a:pt x="2628620" y="178968"/>
                  <a:pt x="2620350" y="165205"/>
                </a:cubicBezTo>
                <a:cubicBezTo>
                  <a:pt x="2612079" y="151443"/>
                  <a:pt x="2607874" y="130554"/>
                  <a:pt x="2607733" y="102538"/>
                </a:cubicBezTo>
                <a:cubicBezTo>
                  <a:pt x="2607874" y="74856"/>
                  <a:pt x="2612079" y="54231"/>
                  <a:pt x="2620350" y="40665"/>
                </a:cubicBezTo>
                <a:cubicBezTo>
                  <a:pt x="2628620" y="27099"/>
                  <a:pt x="2640114" y="20337"/>
                  <a:pt x="2654832" y="20379"/>
                </a:cubicBezTo>
                <a:close/>
                <a:moveTo>
                  <a:pt x="3065369" y="13353"/>
                </a:moveTo>
                <a:lnTo>
                  <a:pt x="3251628" y="13353"/>
                </a:lnTo>
                <a:lnTo>
                  <a:pt x="3251628" y="23433"/>
                </a:lnTo>
                <a:lnTo>
                  <a:pt x="3163758" y="23433"/>
                </a:lnTo>
                <a:cubicBezTo>
                  <a:pt x="3161544" y="28546"/>
                  <a:pt x="3159233" y="33713"/>
                  <a:pt x="3156828" y="38936"/>
                </a:cubicBezTo>
                <a:cubicBezTo>
                  <a:pt x="3154422" y="44159"/>
                  <a:pt x="3152057" y="48998"/>
                  <a:pt x="3149733" y="53453"/>
                </a:cubicBezTo>
                <a:lnTo>
                  <a:pt x="3227962" y="53453"/>
                </a:lnTo>
                <a:lnTo>
                  <a:pt x="3227962" y="155566"/>
                </a:lnTo>
                <a:lnTo>
                  <a:pt x="3217006" y="155566"/>
                </a:lnTo>
                <a:lnTo>
                  <a:pt x="3217006" y="63533"/>
                </a:lnTo>
                <a:lnTo>
                  <a:pt x="3099334" y="63533"/>
                </a:lnTo>
                <a:lnTo>
                  <a:pt x="3099334" y="155566"/>
                </a:lnTo>
                <a:lnTo>
                  <a:pt x="3088816" y="155566"/>
                </a:lnTo>
                <a:lnTo>
                  <a:pt x="3088816" y="53453"/>
                </a:lnTo>
                <a:lnTo>
                  <a:pt x="3138558" y="53453"/>
                </a:lnTo>
                <a:cubicBezTo>
                  <a:pt x="3140904" y="49052"/>
                  <a:pt x="3143223" y="44159"/>
                  <a:pt x="3145515" y="38772"/>
                </a:cubicBezTo>
                <a:cubicBezTo>
                  <a:pt x="3147806" y="33385"/>
                  <a:pt x="3149797" y="28272"/>
                  <a:pt x="3151486" y="23433"/>
                </a:cubicBezTo>
                <a:lnTo>
                  <a:pt x="3065369" y="23433"/>
                </a:lnTo>
                <a:close/>
                <a:moveTo>
                  <a:pt x="2210112" y="11600"/>
                </a:moveTo>
                <a:lnTo>
                  <a:pt x="2308720" y="11600"/>
                </a:lnTo>
                <a:lnTo>
                  <a:pt x="2308720" y="21461"/>
                </a:lnTo>
                <a:lnTo>
                  <a:pt x="2291190" y="21461"/>
                </a:lnTo>
                <a:lnTo>
                  <a:pt x="2291190" y="143076"/>
                </a:lnTo>
                <a:lnTo>
                  <a:pt x="2310473" y="139570"/>
                </a:lnTo>
                <a:lnTo>
                  <a:pt x="2311131" y="148992"/>
                </a:lnTo>
                <a:lnTo>
                  <a:pt x="2291190" y="152718"/>
                </a:lnTo>
                <a:lnTo>
                  <a:pt x="2291190" y="198735"/>
                </a:lnTo>
                <a:lnTo>
                  <a:pt x="2280890" y="198735"/>
                </a:lnTo>
                <a:lnTo>
                  <a:pt x="2280890" y="154690"/>
                </a:lnTo>
                <a:cubicBezTo>
                  <a:pt x="2267980" y="157100"/>
                  <a:pt x="2255563" y="159346"/>
                  <a:pt x="2243639" y="161428"/>
                </a:cubicBezTo>
                <a:cubicBezTo>
                  <a:pt x="2231715" y="163510"/>
                  <a:pt x="2220831" y="165427"/>
                  <a:pt x="2210989" y="167180"/>
                </a:cubicBezTo>
                <a:lnTo>
                  <a:pt x="2208578" y="156881"/>
                </a:lnTo>
                <a:lnTo>
                  <a:pt x="2226328" y="154033"/>
                </a:lnTo>
                <a:lnTo>
                  <a:pt x="2226328" y="21461"/>
                </a:lnTo>
                <a:lnTo>
                  <a:pt x="2210112" y="21461"/>
                </a:lnTo>
                <a:close/>
                <a:moveTo>
                  <a:pt x="3820484" y="10723"/>
                </a:moveTo>
                <a:lnTo>
                  <a:pt x="3968176" y="10723"/>
                </a:lnTo>
                <a:lnTo>
                  <a:pt x="3968176" y="87199"/>
                </a:lnTo>
                <a:lnTo>
                  <a:pt x="3820484" y="87199"/>
                </a:lnTo>
                <a:lnTo>
                  <a:pt x="3820484" y="77338"/>
                </a:lnTo>
                <a:lnTo>
                  <a:pt x="3958096" y="77338"/>
                </a:lnTo>
                <a:lnTo>
                  <a:pt x="3958096" y="53234"/>
                </a:lnTo>
                <a:lnTo>
                  <a:pt x="3830126" y="53234"/>
                </a:lnTo>
                <a:lnTo>
                  <a:pt x="3830126" y="44469"/>
                </a:lnTo>
                <a:lnTo>
                  <a:pt x="3958096" y="44469"/>
                </a:lnTo>
                <a:lnTo>
                  <a:pt x="3958096" y="20584"/>
                </a:lnTo>
                <a:lnTo>
                  <a:pt x="3820484" y="20584"/>
                </a:lnTo>
                <a:close/>
                <a:moveTo>
                  <a:pt x="0" y="10299"/>
                </a:moveTo>
                <a:lnTo>
                  <a:pt x="179877" y="10299"/>
                </a:lnTo>
                <a:lnTo>
                  <a:pt x="179877" y="198721"/>
                </a:lnTo>
                <a:lnTo>
                  <a:pt x="169167" y="198721"/>
                </a:lnTo>
                <a:lnTo>
                  <a:pt x="169167" y="186888"/>
                </a:lnTo>
                <a:lnTo>
                  <a:pt x="10492" y="186888"/>
                </a:lnTo>
                <a:lnTo>
                  <a:pt x="10492" y="198721"/>
                </a:lnTo>
                <a:lnTo>
                  <a:pt x="0" y="198721"/>
                </a:lnTo>
                <a:close/>
                <a:moveTo>
                  <a:pt x="2021662" y="644"/>
                </a:moveTo>
                <a:lnTo>
                  <a:pt x="2032180" y="644"/>
                </a:lnTo>
                <a:lnTo>
                  <a:pt x="2032180" y="19270"/>
                </a:lnTo>
                <a:lnTo>
                  <a:pt x="2093317" y="19270"/>
                </a:lnTo>
                <a:lnTo>
                  <a:pt x="2093317" y="644"/>
                </a:lnTo>
                <a:lnTo>
                  <a:pt x="2103616" y="644"/>
                </a:lnTo>
                <a:lnTo>
                  <a:pt x="2103616" y="19270"/>
                </a:lnTo>
                <a:lnTo>
                  <a:pt x="2157959" y="19270"/>
                </a:lnTo>
                <a:lnTo>
                  <a:pt x="2157959" y="29130"/>
                </a:lnTo>
                <a:lnTo>
                  <a:pt x="2103616" y="29130"/>
                </a:lnTo>
                <a:lnTo>
                  <a:pt x="2103616" y="48413"/>
                </a:lnTo>
                <a:lnTo>
                  <a:pt x="2093317" y="48413"/>
                </a:lnTo>
                <a:lnTo>
                  <a:pt x="2093317" y="29130"/>
                </a:lnTo>
                <a:lnTo>
                  <a:pt x="2032180" y="29130"/>
                </a:lnTo>
                <a:lnTo>
                  <a:pt x="2032180" y="49070"/>
                </a:lnTo>
                <a:lnTo>
                  <a:pt x="2021662" y="49070"/>
                </a:lnTo>
                <a:lnTo>
                  <a:pt x="2021662" y="29130"/>
                </a:lnTo>
                <a:lnTo>
                  <a:pt x="1967319" y="29130"/>
                </a:lnTo>
                <a:lnTo>
                  <a:pt x="1967319" y="19270"/>
                </a:lnTo>
                <a:lnTo>
                  <a:pt x="2021662" y="19270"/>
                </a:lnTo>
                <a:close/>
                <a:moveTo>
                  <a:pt x="4166762" y="438"/>
                </a:moveTo>
                <a:lnTo>
                  <a:pt x="4177060" y="438"/>
                </a:lnTo>
                <a:cubicBezTo>
                  <a:pt x="4177316" y="8582"/>
                  <a:pt x="4177900" y="16398"/>
                  <a:pt x="4178814" y="23884"/>
                </a:cubicBezTo>
                <a:lnTo>
                  <a:pt x="4247838" y="23884"/>
                </a:lnTo>
                <a:lnTo>
                  <a:pt x="4247838" y="33061"/>
                </a:lnTo>
                <a:lnTo>
                  <a:pt x="4179909" y="33061"/>
                </a:lnTo>
                <a:cubicBezTo>
                  <a:pt x="4181685" y="44716"/>
                  <a:pt x="4183994" y="55493"/>
                  <a:pt x="4186838" y="65393"/>
                </a:cubicBezTo>
                <a:cubicBezTo>
                  <a:pt x="4189684" y="75294"/>
                  <a:pt x="4192925" y="84095"/>
                  <a:pt x="4196563" y="91796"/>
                </a:cubicBezTo>
                <a:cubicBezTo>
                  <a:pt x="4201940" y="85110"/>
                  <a:pt x="4206798" y="77998"/>
                  <a:pt x="4211134" y="70461"/>
                </a:cubicBezTo>
                <a:cubicBezTo>
                  <a:pt x="4215472" y="62925"/>
                  <a:pt x="4219234" y="54994"/>
                  <a:pt x="4222420" y="46668"/>
                </a:cubicBezTo>
                <a:lnTo>
                  <a:pt x="4232062" y="49083"/>
                </a:lnTo>
                <a:cubicBezTo>
                  <a:pt x="4228218" y="59053"/>
                  <a:pt x="4223744" y="68407"/>
                  <a:pt x="4218640" y="77146"/>
                </a:cubicBezTo>
                <a:cubicBezTo>
                  <a:pt x="4213536" y="85885"/>
                  <a:pt x="4207857" y="93986"/>
                  <a:pt x="4201602" y="101447"/>
                </a:cubicBezTo>
                <a:cubicBezTo>
                  <a:pt x="4206250" y="109593"/>
                  <a:pt x="4211090" y="115854"/>
                  <a:pt x="4216120" y="120228"/>
                </a:cubicBezTo>
                <a:cubicBezTo>
                  <a:pt x="4221150" y="124604"/>
                  <a:pt x="4226100" y="126814"/>
                  <a:pt x="4230966" y="126860"/>
                </a:cubicBezTo>
                <a:cubicBezTo>
                  <a:pt x="4233568" y="126850"/>
                  <a:pt x="4235540" y="124621"/>
                  <a:pt x="4236883" y="120172"/>
                </a:cubicBezTo>
                <a:cubicBezTo>
                  <a:pt x="4238224" y="115724"/>
                  <a:pt x="4239101" y="108458"/>
                  <a:pt x="4239512" y="98376"/>
                </a:cubicBezTo>
                <a:cubicBezTo>
                  <a:pt x="4240768" y="99487"/>
                  <a:pt x="4242201" y="100447"/>
                  <a:pt x="4243812" y="101255"/>
                </a:cubicBezTo>
                <a:cubicBezTo>
                  <a:pt x="4245424" y="102064"/>
                  <a:pt x="4246912" y="102640"/>
                  <a:pt x="4248277" y="102982"/>
                </a:cubicBezTo>
                <a:cubicBezTo>
                  <a:pt x="4247510" y="115602"/>
                  <a:pt x="4245812" y="124429"/>
                  <a:pt x="4243182" y="129464"/>
                </a:cubicBezTo>
                <a:cubicBezTo>
                  <a:pt x="4240553" y="134498"/>
                  <a:pt x="4236334" y="136917"/>
                  <a:pt x="4230528" y="136721"/>
                </a:cubicBezTo>
                <a:cubicBezTo>
                  <a:pt x="4224018" y="136648"/>
                  <a:pt x="4217699" y="134220"/>
                  <a:pt x="4211573" y="129437"/>
                </a:cubicBezTo>
                <a:cubicBezTo>
                  <a:pt x="4205447" y="124654"/>
                  <a:pt x="4199786" y="117956"/>
                  <a:pt x="4194590" y="109343"/>
                </a:cubicBezTo>
                <a:cubicBezTo>
                  <a:pt x="4189865" y="114253"/>
                  <a:pt x="4184908" y="118813"/>
                  <a:pt x="4179717" y="123023"/>
                </a:cubicBezTo>
                <a:cubicBezTo>
                  <a:pt x="4174526" y="127233"/>
                  <a:pt x="4169186" y="131142"/>
                  <a:pt x="4163694" y="134749"/>
                </a:cubicBezTo>
                <a:cubicBezTo>
                  <a:pt x="4162844" y="133695"/>
                  <a:pt x="4161640" y="132462"/>
                  <a:pt x="4160078" y="131052"/>
                </a:cubicBezTo>
                <a:cubicBezTo>
                  <a:pt x="4158516" y="129641"/>
                  <a:pt x="4157092" y="128463"/>
                  <a:pt x="4155805" y="127518"/>
                </a:cubicBezTo>
                <a:cubicBezTo>
                  <a:pt x="4161954" y="123798"/>
                  <a:pt x="4167843" y="119671"/>
                  <a:pt x="4173472" y="115138"/>
                </a:cubicBezTo>
                <a:cubicBezTo>
                  <a:pt x="4179102" y="110604"/>
                  <a:pt x="4184387" y="105602"/>
                  <a:pt x="4189332" y="100131"/>
                </a:cubicBezTo>
                <a:cubicBezTo>
                  <a:pt x="4184917" y="91208"/>
                  <a:pt x="4181037" y="81095"/>
                  <a:pt x="4177691" y="69795"/>
                </a:cubicBezTo>
                <a:cubicBezTo>
                  <a:pt x="4174344" y="58494"/>
                  <a:pt x="4171724" y="46249"/>
                  <a:pt x="4169829" y="33061"/>
                </a:cubicBezTo>
                <a:lnTo>
                  <a:pt x="4081082" y="33061"/>
                </a:lnTo>
                <a:lnTo>
                  <a:pt x="4081082" y="56296"/>
                </a:lnTo>
                <a:cubicBezTo>
                  <a:pt x="4081144" y="64454"/>
                  <a:pt x="4080630" y="73387"/>
                  <a:pt x="4079541" y="83095"/>
                </a:cubicBezTo>
                <a:cubicBezTo>
                  <a:pt x="4078450" y="92804"/>
                  <a:pt x="4076410" y="102549"/>
                  <a:pt x="4073421" y="112331"/>
                </a:cubicBezTo>
                <a:cubicBezTo>
                  <a:pt x="4070432" y="122113"/>
                  <a:pt x="4066120" y="131193"/>
                  <a:pt x="4060484" y="139571"/>
                </a:cubicBezTo>
                <a:cubicBezTo>
                  <a:pt x="4059521" y="138398"/>
                  <a:pt x="4058270" y="137128"/>
                  <a:pt x="4056732" y="135763"/>
                </a:cubicBezTo>
                <a:cubicBezTo>
                  <a:pt x="4055194" y="134398"/>
                  <a:pt x="4053888" y="133403"/>
                  <a:pt x="4052814" y="132777"/>
                </a:cubicBezTo>
                <a:cubicBezTo>
                  <a:pt x="4058006" y="125004"/>
                  <a:pt x="4061916" y="116627"/>
                  <a:pt x="4064542" y="107648"/>
                </a:cubicBezTo>
                <a:cubicBezTo>
                  <a:pt x="4067170" y="98669"/>
                  <a:pt x="4068919" y="89738"/>
                  <a:pt x="4069794" y="80854"/>
                </a:cubicBezTo>
                <a:cubicBezTo>
                  <a:pt x="4070667" y="71969"/>
                  <a:pt x="4071070" y="63784"/>
                  <a:pt x="4071003" y="56296"/>
                </a:cubicBezTo>
                <a:lnTo>
                  <a:pt x="4071003" y="23884"/>
                </a:lnTo>
                <a:lnTo>
                  <a:pt x="4168515" y="23884"/>
                </a:lnTo>
                <a:cubicBezTo>
                  <a:pt x="4168072" y="20141"/>
                  <a:pt x="4167697" y="16288"/>
                  <a:pt x="4167392" y="12326"/>
                </a:cubicBezTo>
                <a:cubicBezTo>
                  <a:pt x="4167086" y="8363"/>
                  <a:pt x="4166876" y="4401"/>
                  <a:pt x="4166762" y="438"/>
                </a:cubicBezTo>
                <a:close/>
                <a:moveTo>
                  <a:pt x="1786100" y="438"/>
                </a:moveTo>
                <a:lnTo>
                  <a:pt x="1795960" y="438"/>
                </a:lnTo>
                <a:lnTo>
                  <a:pt x="1795960" y="15996"/>
                </a:lnTo>
                <a:lnTo>
                  <a:pt x="1837375" y="15996"/>
                </a:lnTo>
                <a:lnTo>
                  <a:pt x="1837375" y="438"/>
                </a:lnTo>
                <a:lnTo>
                  <a:pt x="1847455" y="438"/>
                </a:lnTo>
                <a:lnTo>
                  <a:pt x="1847455" y="15996"/>
                </a:lnTo>
                <a:lnTo>
                  <a:pt x="1895664" y="15996"/>
                </a:lnTo>
                <a:lnTo>
                  <a:pt x="1895664" y="52344"/>
                </a:lnTo>
                <a:lnTo>
                  <a:pt x="1847455" y="52344"/>
                </a:lnTo>
                <a:lnTo>
                  <a:pt x="1847455" y="72750"/>
                </a:lnTo>
                <a:lnTo>
                  <a:pt x="1908373" y="72750"/>
                </a:lnTo>
                <a:cubicBezTo>
                  <a:pt x="1908364" y="72836"/>
                  <a:pt x="1908327" y="73373"/>
                  <a:pt x="1908263" y="74361"/>
                </a:cubicBezTo>
                <a:cubicBezTo>
                  <a:pt x="1908199" y="75348"/>
                  <a:pt x="1908163" y="76268"/>
                  <a:pt x="1908154" y="77118"/>
                </a:cubicBezTo>
                <a:cubicBezTo>
                  <a:pt x="1907209" y="84042"/>
                  <a:pt x="1906250" y="89310"/>
                  <a:pt x="1905278" y="92922"/>
                </a:cubicBezTo>
                <a:cubicBezTo>
                  <a:pt x="1904305" y="96534"/>
                  <a:pt x="1903073" y="99009"/>
                  <a:pt x="1901580" y="100347"/>
                </a:cubicBezTo>
                <a:cubicBezTo>
                  <a:pt x="1900302" y="101433"/>
                  <a:pt x="1898914" y="102218"/>
                  <a:pt x="1897416" y="102702"/>
                </a:cubicBezTo>
                <a:cubicBezTo>
                  <a:pt x="1895920" y="103186"/>
                  <a:pt x="1894093" y="103423"/>
                  <a:pt x="1891938" y="103414"/>
                </a:cubicBezTo>
                <a:cubicBezTo>
                  <a:pt x="1890208" y="103624"/>
                  <a:pt x="1887697" y="103697"/>
                  <a:pt x="1884406" y="103634"/>
                </a:cubicBezTo>
                <a:cubicBezTo>
                  <a:pt x="1881114" y="103570"/>
                  <a:pt x="1877563" y="103423"/>
                  <a:pt x="1873751" y="103195"/>
                </a:cubicBezTo>
                <a:cubicBezTo>
                  <a:pt x="1873632" y="101953"/>
                  <a:pt x="1873376" y="100602"/>
                  <a:pt x="1872984" y="99141"/>
                </a:cubicBezTo>
                <a:cubicBezTo>
                  <a:pt x="1872591" y="97680"/>
                  <a:pt x="1872116" y="96329"/>
                  <a:pt x="1871560" y="95086"/>
                </a:cubicBezTo>
                <a:cubicBezTo>
                  <a:pt x="1875371" y="95507"/>
                  <a:pt x="1878813" y="95763"/>
                  <a:pt x="1881886" y="95854"/>
                </a:cubicBezTo>
                <a:cubicBezTo>
                  <a:pt x="1884958" y="95945"/>
                  <a:pt x="1887140" y="95982"/>
                  <a:pt x="1888433" y="95964"/>
                </a:cubicBezTo>
                <a:cubicBezTo>
                  <a:pt x="1889733" y="95978"/>
                  <a:pt x="1890802" y="95895"/>
                  <a:pt x="1891637" y="95717"/>
                </a:cubicBezTo>
                <a:cubicBezTo>
                  <a:pt x="1892472" y="95539"/>
                  <a:pt x="1893157" y="95183"/>
                  <a:pt x="1893692" y="94648"/>
                </a:cubicBezTo>
                <a:cubicBezTo>
                  <a:pt x="1894444" y="93926"/>
                  <a:pt x="1895129" y="92518"/>
                  <a:pt x="1895746" y="90426"/>
                </a:cubicBezTo>
                <a:cubicBezTo>
                  <a:pt x="1896362" y="88333"/>
                  <a:pt x="1896992" y="85280"/>
                  <a:pt x="1897636" y="81269"/>
                </a:cubicBezTo>
                <a:lnTo>
                  <a:pt x="1847455" y="81269"/>
                </a:lnTo>
                <a:lnTo>
                  <a:pt x="1847455" y="104277"/>
                </a:lnTo>
                <a:lnTo>
                  <a:pt x="1837375" y="104277"/>
                </a:lnTo>
                <a:lnTo>
                  <a:pt x="1837375" y="81269"/>
                </a:lnTo>
                <a:lnTo>
                  <a:pt x="1787414" y="81269"/>
                </a:lnTo>
                <a:cubicBezTo>
                  <a:pt x="1783091" y="88610"/>
                  <a:pt x="1776070" y="95347"/>
                  <a:pt x="1766351" y="101483"/>
                </a:cubicBezTo>
                <a:cubicBezTo>
                  <a:pt x="1756631" y="107619"/>
                  <a:pt x="1743201" y="113151"/>
                  <a:pt x="1726059" y="118082"/>
                </a:cubicBezTo>
                <a:cubicBezTo>
                  <a:pt x="1725483" y="116699"/>
                  <a:pt x="1724716" y="115192"/>
                  <a:pt x="1723757" y="113563"/>
                </a:cubicBezTo>
                <a:cubicBezTo>
                  <a:pt x="1722799" y="111933"/>
                  <a:pt x="1721813" y="110591"/>
                  <a:pt x="1720800" y="109536"/>
                </a:cubicBezTo>
                <a:cubicBezTo>
                  <a:pt x="1734933" y="105688"/>
                  <a:pt x="1746327" y="101387"/>
                  <a:pt x="1754983" y="96635"/>
                </a:cubicBezTo>
                <a:cubicBezTo>
                  <a:pt x="1763639" y="91883"/>
                  <a:pt x="1770213" y="86761"/>
                  <a:pt x="1774705" y="81269"/>
                </a:cubicBezTo>
                <a:lnTo>
                  <a:pt x="1734166" y="81269"/>
                </a:lnTo>
                <a:cubicBezTo>
                  <a:pt x="1735294" y="76062"/>
                  <a:pt x="1736435" y="70068"/>
                  <a:pt x="1737590" y="63288"/>
                </a:cubicBezTo>
                <a:cubicBezTo>
                  <a:pt x="1738745" y="56507"/>
                  <a:pt x="1739722" y="50020"/>
                  <a:pt x="1740521" y="43825"/>
                </a:cubicBezTo>
                <a:lnTo>
                  <a:pt x="1786100" y="43825"/>
                </a:lnTo>
                <a:lnTo>
                  <a:pt x="1786100" y="42728"/>
                </a:lnTo>
                <a:lnTo>
                  <a:pt x="1786100" y="24733"/>
                </a:lnTo>
                <a:lnTo>
                  <a:pt x="1730003" y="24733"/>
                </a:lnTo>
                <a:lnTo>
                  <a:pt x="1730003" y="15996"/>
                </a:lnTo>
                <a:lnTo>
                  <a:pt x="1786100" y="15996"/>
                </a:lnTo>
                <a:close/>
                <a:moveTo>
                  <a:pt x="1535855" y="438"/>
                </a:moveTo>
                <a:lnTo>
                  <a:pt x="1547469" y="2410"/>
                </a:lnTo>
                <a:cubicBezTo>
                  <a:pt x="1545944" y="5044"/>
                  <a:pt x="1544338" y="7719"/>
                  <a:pt x="1542648" y="10436"/>
                </a:cubicBezTo>
                <a:cubicBezTo>
                  <a:pt x="1540959" y="13152"/>
                  <a:pt x="1539133" y="15882"/>
                  <a:pt x="1537170" y="18626"/>
                </a:cubicBezTo>
                <a:lnTo>
                  <a:pt x="1597649" y="18626"/>
                </a:lnTo>
                <a:lnTo>
                  <a:pt x="1599621" y="17968"/>
                </a:lnTo>
                <a:lnTo>
                  <a:pt x="1606415" y="22777"/>
                </a:lnTo>
                <a:cubicBezTo>
                  <a:pt x="1603278" y="28342"/>
                  <a:pt x="1599635" y="34020"/>
                  <a:pt x="1595485" y="39813"/>
                </a:cubicBezTo>
                <a:cubicBezTo>
                  <a:pt x="1591336" y="45605"/>
                  <a:pt x="1587090" y="50960"/>
                  <a:pt x="1582748" y="55877"/>
                </a:cubicBezTo>
                <a:lnTo>
                  <a:pt x="1650021" y="55877"/>
                </a:lnTo>
                <a:lnTo>
                  <a:pt x="1650021" y="119835"/>
                </a:lnTo>
                <a:lnTo>
                  <a:pt x="1591513" y="119835"/>
                </a:lnTo>
                <a:lnTo>
                  <a:pt x="1591513" y="177271"/>
                </a:lnTo>
                <a:cubicBezTo>
                  <a:pt x="1591363" y="180258"/>
                  <a:pt x="1592158" y="182230"/>
                  <a:pt x="1593897" y="183189"/>
                </a:cubicBezTo>
                <a:cubicBezTo>
                  <a:pt x="1595636" y="184148"/>
                  <a:pt x="1599225" y="184587"/>
                  <a:pt x="1604661" y="184505"/>
                </a:cubicBezTo>
                <a:lnTo>
                  <a:pt x="1644323" y="184505"/>
                </a:lnTo>
                <a:cubicBezTo>
                  <a:pt x="1647707" y="184625"/>
                  <a:pt x="1650266" y="183922"/>
                  <a:pt x="1652002" y="182394"/>
                </a:cubicBezTo>
                <a:cubicBezTo>
                  <a:pt x="1653737" y="180866"/>
                  <a:pt x="1654948" y="177792"/>
                  <a:pt x="1655637" y="173170"/>
                </a:cubicBezTo>
                <a:cubicBezTo>
                  <a:pt x="1656326" y="168549"/>
                  <a:pt x="1656791" y="161658"/>
                  <a:pt x="1657033" y="152499"/>
                </a:cubicBezTo>
                <a:cubicBezTo>
                  <a:pt x="1658494" y="153394"/>
                  <a:pt x="1660119" y="154234"/>
                  <a:pt x="1661908" y="155020"/>
                </a:cubicBezTo>
                <a:cubicBezTo>
                  <a:pt x="1663698" y="155805"/>
                  <a:pt x="1665433" y="156426"/>
                  <a:pt x="1667113" y="156883"/>
                </a:cubicBezTo>
                <a:cubicBezTo>
                  <a:pt x="1666496" y="171675"/>
                  <a:pt x="1664716" y="181698"/>
                  <a:pt x="1661772" y="186952"/>
                </a:cubicBezTo>
                <a:cubicBezTo>
                  <a:pt x="1658827" y="192206"/>
                  <a:pt x="1653158" y="194668"/>
                  <a:pt x="1644762" y="194338"/>
                </a:cubicBezTo>
                <a:lnTo>
                  <a:pt x="1604223" y="194338"/>
                </a:lnTo>
                <a:cubicBezTo>
                  <a:pt x="1595299" y="194489"/>
                  <a:pt x="1589154" y="193368"/>
                  <a:pt x="1585789" y="190975"/>
                </a:cubicBezTo>
                <a:cubicBezTo>
                  <a:pt x="1582425" y="188583"/>
                  <a:pt x="1580827" y="184015"/>
                  <a:pt x="1580996" y="177271"/>
                </a:cubicBezTo>
                <a:lnTo>
                  <a:pt x="1580996" y="119835"/>
                </a:lnTo>
                <a:lnTo>
                  <a:pt x="1566971" y="119835"/>
                </a:lnTo>
                <a:cubicBezTo>
                  <a:pt x="1563586" y="131699"/>
                  <a:pt x="1558475" y="142535"/>
                  <a:pt x="1551640" y="152343"/>
                </a:cubicBezTo>
                <a:cubicBezTo>
                  <a:pt x="1544806" y="162152"/>
                  <a:pt x="1535524" y="170777"/>
                  <a:pt x="1523795" y="178219"/>
                </a:cubicBezTo>
                <a:cubicBezTo>
                  <a:pt x="1512067" y="185661"/>
                  <a:pt x="1497168" y="191765"/>
                  <a:pt x="1479101" y="196530"/>
                </a:cubicBezTo>
                <a:cubicBezTo>
                  <a:pt x="1478503" y="195129"/>
                  <a:pt x="1477617" y="193552"/>
                  <a:pt x="1476444" y="191798"/>
                </a:cubicBezTo>
                <a:cubicBezTo>
                  <a:pt x="1475271" y="190045"/>
                  <a:pt x="1474112" y="188634"/>
                  <a:pt x="1472966" y="187564"/>
                </a:cubicBezTo>
                <a:cubicBezTo>
                  <a:pt x="1489947" y="183378"/>
                  <a:pt x="1503974" y="177997"/>
                  <a:pt x="1515046" y="171422"/>
                </a:cubicBezTo>
                <a:cubicBezTo>
                  <a:pt x="1526119" y="164847"/>
                  <a:pt x="1534903" y="157223"/>
                  <a:pt x="1541399" y="148552"/>
                </a:cubicBezTo>
                <a:cubicBezTo>
                  <a:pt x="1547894" y="139882"/>
                  <a:pt x="1552766" y="130309"/>
                  <a:pt x="1556015" y="119835"/>
                </a:cubicBezTo>
                <a:lnTo>
                  <a:pt x="1495316" y="119835"/>
                </a:lnTo>
                <a:lnTo>
                  <a:pt x="1495316" y="64618"/>
                </a:lnTo>
                <a:cubicBezTo>
                  <a:pt x="1492696" y="66900"/>
                  <a:pt x="1490048" y="69073"/>
                  <a:pt x="1487373" y="71138"/>
                </a:cubicBezTo>
                <a:cubicBezTo>
                  <a:pt x="1484698" y="73202"/>
                  <a:pt x="1481941" y="75266"/>
                  <a:pt x="1479101" y="77331"/>
                </a:cubicBezTo>
                <a:cubicBezTo>
                  <a:pt x="1478170" y="76070"/>
                  <a:pt x="1476964" y="74755"/>
                  <a:pt x="1475486" y="73384"/>
                </a:cubicBezTo>
                <a:cubicBezTo>
                  <a:pt x="1474007" y="72014"/>
                  <a:pt x="1472582" y="70918"/>
                  <a:pt x="1471212" y="70095"/>
                </a:cubicBezTo>
                <a:cubicBezTo>
                  <a:pt x="1486492" y="59737"/>
                  <a:pt x="1499594" y="48320"/>
                  <a:pt x="1510519" y="35845"/>
                </a:cubicBezTo>
                <a:cubicBezTo>
                  <a:pt x="1521443" y="23370"/>
                  <a:pt x="1529889" y="11568"/>
                  <a:pt x="1535855" y="438"/>
                </a:cubicBezTo>
                <a:close/>
                <a:moveTo>
                  <a:pt x="288579" y="438"/>
                </a:moveTo>
                <a:lnTo>
                  <a:pt x="298001" y="3506"/>
                </a:lnTo>
                <a:cubicBezTo>
                  <a:pt x="296357" y="6811"/>
                  <a:pt x="294550" y="10116"/>
                  <a:pt x="292577" y="13421"/>
                </a:cubicBezTo>
                <a:cubicBezTo>
                  <a:pt x="290605" y="16727"/>
                  <a:pt x="288469" y="19922"/>
                  <a:pt x="286168" y="23008"/>
                </a:cubicBezTo>
                <a:lnTo>
                  <a:pt x="422027" y="23008"/>
                </a:lnTo>
                <a:lnTo>
                  <a:pt x="422027" y="32403"/>
                </a:lnTo>
                <a:lnTo>
                  <a:pt x="279375" y="32403"/>
                </a:lnTo>
                <a:cubicBezTo>
                  <a:pt x="274189" y="38895"/>
                  <a:pt x="268729" y="44943"/>
                  <a:pt x="262995" y="50547"/>
                </a:cubicBezTo>
                <a:cubicBezTo>
                  <a:pt x="257261" y="56152"/>
                  <a:pt x="251473" y="61210"/>
                  <a:pt x="245629" y="65722"/>
                </a:cubicBezTo>
                <a:cubicBezTo>
                  <a:pt x="245000" y="64524"/>
                  <a:pt x="244013" y="63025"/>
                  <a:pt x="242671" y="61224"/>
                </a:cubicBezTo>
                <a:cubicBezTo>
                  <a:pt x="241329" y="59423"/>
                  <a:pt x="240124" y="57926"/>
                  <a:pt x="239055" y="56732"/>
                </a:cubicBezTo>
                <a:cubicBezTo>
                  <a:pt x="248775" y="49927"/>
                  <a:pt x="258042" y="41642"/>
                  <a:pt x="266858" y="31876"/>
                </a:cubicBezTo>
                <a:cubicBezTo>
                  <a:pt x="275672" y="22111"/>
                  <a:pt x="282913" y="11632"/>
                  <a:pt x="288579" y="438"/>
                </a:cubicBezTo>
                <a:close/>
                <a:moveTo>
                  <a:pt x="4408734" y="425"/>
                </a:moveTo>
                <a:lnTo>
                  <a:pt x="4417718" y="4588"/>
                </a:lnTo>
                <a:cubicBezTo>
                  <a:pt x="4416618" y="6245"/>
                  <a:pt x="4415476" y="7916"/>
                  <a:pt x="4414294" y="9600"/>
                </a:cubicBezTo>
                <a:cubicBezTo>
                  <a:pt x="4413112" y="11285"/>
                  <a:pt x="4411915" y="12901"/>
                  <a:pt x="4410706" y="14449"/>
                </a:cubicBezTo>
                <a:cubicBezTo>
                  <a:pt x="4422781" y="28162"/>
                  <a:pt x="4436704" y="40287"/>
                  <a:pt x="4452477" y="50824"/>
                </a:cubicBezTo>
                <a:cubicBezTo>
                  <a:pt x="4468250" y="61360"/>
                  <a:pt x="4485734" y="70856"/>
                  <a:pt x="4504931" y="79310"/>
                </a:cubicBezTo>
                <a:cubicBezTo>
                  <a:pt x="4503456" y="80461"/>
                  <a:pt x="4502023" y="81885"/>
                  <a:pt x="4500630" y="83583"/>
                </a:cubicBezTo>
                <a:cubicBezTo>
                  <a:pt x="4499238" y="85282"/>
                  <a:pt x="4498188" y="86925"/>
                  <a:pt x="4497480" y="88513"/>
                </a:cubicBezTo>
                <a:cubicBezTo>
                  <a:pt x="4478882" y="79639"/>
                  <a:pt x="4461899" y="69833"/>
                  <a:pt x="4446532" y="59096"/>
                </a:cubicBezTo>
                <a:cubicBezTo>
                  <a:pt x="4431166" y="48359"/>
                  <a:pt x="4417252" y="36033"/>
                  <a:pt x="4404789" y="22118"/>
                </a:cubicBezTo>
                <a:cubicBezTo>
                  <a:pt x="4392896" y="36389"/>
                  <a:pt x="4378991" y="49372"/>
                  <a:pt x="4363073" y="61068"/>
                </a:cubicBezTo>
                <a:cubicBezTo>
                  <a:pt x="4347154" y="72764"/>
                  <a:pt x="4330235" y="82351"/>
                  <a:pt x="4312316" y="89828"/>
                </a:cubicBezTo>
                <a:cubicBezTo>
                  <a:pt x="4311514" y="88554"/>
                  <a:pt x="4310436" y="87103"/>
                  <a:pt x="4309085" y="85473"/>
                </a:cubicBezTo>
                <a:cubicBezTo>
                  <a:pt x="4307734" y="83843"/>
                  <a:pt x="4306328" y="82446"/>
                  <a:pt x="4304868" y="81282"/>
                </a:cubicBezTo>
                <a:cubicBezTo>
                  <a:pt x="4326342" y="72737"/>
                  <a:pt x="4346227" y="61396"/>
                  <a:pt x="4364525" y="47263"/>
                </a:cubicBezTo>
                <a:cubicBezTo>
                  <a:pt x="4382822" y="33129"/>
                  <a:pt x="4397558" y="17516"/>
                  <a:pt x="4408734" y="425"/>
                </a:cubicBezTo>
                <a:close/>
                <a:moveTo>
                  <a:pt x="4197878" y="219"/>
                </a:moveTo>
                <a:cubicBezTo>
                  <a:pt x="4203424" y="2255"/>
                  <a:pt x="4208984" y="4702"/>
                  <a:pt x="4214559" y="7560"/>
                </a:cubicBezTo>
                <a:cubicBezTo>
                  <a:pt x="4220134" y="10418"/>
                  <a:pt x="4224652" y="13303"/>
                  <a:pt x="4228117" y="16215"/>
                </a:cubicBezTo>
                <a:lnTo>
                  <a:pt x="4221981" y="23008"/>
                </a:lnTo>
                <a:cubicBezTo>
                  <a:pt x="4218426" y="20068"/>
                  <a:pt x="4213870" y="17073"/>
                  <a:pt x="4208314" y="14024"/>
                </a:cubicBezTo>
                <a:cubicBezTo>
                  <a:pt x="4202758" y="10975"/>
                  <a:pt x="4197161" y="8418"/>
                  <a:pt x="4191523" y="6354"/>
                </a:cubicBezTo>
                <a:close/>
                <a:moveTo>
                  <a:pt x="4606662" y="0"/>
                </a:moveTo>
                <a:lnTo>
                  <a:pt x="4617836" y="1972"/>
                </a:lnTo>
                <a:cubicBezTo>
                  <a:pt x="4615878" y="5610"/>
                  <a:pt x="4613769" y="9400"/>
                  <a:pt x="4611509" y="13339"/>
                </a:cubicBezTo>
                <a:cubicBezTo>
                  <a:pt x="4609250" y="17279"/>
                  <a:pt x="4606756" y="21232"/>
                  <a:pt x="4604032" y="25199"/>
                </a:cubicBezTo>
                <a:lnTo>
                  <a:pt x="4662319" y="25199"/>
                </a:lnTo>
                <a:cubicBezTo>
                  <a:pt x="4660854" y="21720"/>
                  <a:pt x="4659074" y="17996"/>
                  <a:pt x="4656978" y="14024"/>
                </a:cubicBezTo>
                <a:cubicBezTo>
                  <a:pt x="4654882" y="10052"/>
                  <a:pt x="4652718" y="6327"/>
                  <a:pt x="4650487" y="2849"/>
                </a:cubicBezTo>
                <a:lnTo>
                  <a:pt x="4659910" y="0"/>
                </a:lnTo>
                <a:cubicBezTo>
                  <a:pt x="4662511" y="4063"/>
                  <a:pt x="4665086" y="8372"/>
                  <a:pt x="4667634" y="12928"/>
                </a:cubicBezTo>
                <a:cubicBezTo>
                  <a:pt x="4670180" y="17485"/>
                  <a:pt x="4672208" y="21575"/>
                  <a:pt x="4673714" y="25199"/>
                </a:cubicBezTo>
                <a:lnTo>
                  <a:pt x="4739672" y="25199"/>
                </a:lnTo>
                <a:lnTo>
                  <a:pt x="4739672" y="34376"/>
                </a:lnTo>
                <a:lnTo>
                  <a:pt x="4666483" y="34376"/>
                </a:lnTo>
                <a:lnTo>
                  <a:pt x="4666483" y="52371"/>
                </a:lnTo>
                <a:lnTo>
                  <a:pt x="4731344" y="52371"/>
                </a:lnTo>
                <a:lnTo>
                  <a:pt x="4731344" y="60889"/>
                </a:lnTo>
                <a:lnTo>
                  <a:pt x="4666483" y="60889"/>
                </a:lnTo>
                <a:lnTo>
                  <a:pt x="4666483" y="78666"/>
                </a:lnTo>
                <a:lnTo>
                  <a:pt x="4732222" y="78666"/>
                </a:lnTo>
                <a:lnTo>
                  <a:pt x="4732222" y="87185"/>
                </a:lnTo>
                <a:lnTo>
                  <a:pt x="4666483" y="87185"/>
                </a:lnTo>
                <a:lnTo>
                  <a:pt x="4666483" y="105839"/>
                </a:lnTo>
                <a:lnTo>
                  <a:pt x="4747779" y="105839"/>
                </a:lnTo>
                <a:lnTo>
                  <a:pt x="4747779" y="115014"/>
                </a:lnTo>
                <a:lnTo>
                  <a:pt x="4597896" y="115014"/>
                </a:lnTo>
                <a:lnTo>
                  <a:pt x="4597896" y="122256"/>
                </a:lnTo>
                <a:lnTo>
                  <a:pt x="4587597" y="122256"/>
                </a:lnTo>
                <a:lnTo>
                  <a:pt x="4587597" y="47104"/>
                </a:lnTo>
                <a:cubicBezTo>
                  <a:pt x="4580584" y="55459"/>
                  <a:pt x="4572696" y="63273"/>
                  <a:pt x="4563932" y="70546"/>
                </a:cubicBezTo>
                <a:cubicBezTo>
                  <a:pt x="4562904" y="69389"/>
                  <a:pt x="4561672" y="68192"/>
                  <a:pt x="4560234" y="66953"/>
                </a:cubicBezTo>
                <a:cubicBezTo>
                  <a:pt x="4558796" y="65713"/>
                  <a:pt x="4557398" y="64790"/>
                  <a:pt x="4556042" y="64182"/>
                </a:cubicBezTo>
                <a:cubicBezTo>
                  <a:pt x="4568026" y="54308"/>
                  <a:pt x="4578297" y="43668"/>
                  <a:pt x="4586856" y="32259"/>
                </a:cubicBezTo>
                <a:cubicBezTo>
                  <a:pt x="4595417" y="20851"/>
                  <a:pt x="4602018" y="10098"/>
                  <a:pt x="46066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592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: 形状 89">
            <a:extLst>
              <a:ext uri="{FF2B5EF4-FFF2-40B4-BE49-F238E27FC236}">
                <a16:creationId xmlns:a16="http://schemas.microsoft.com/office/drawing/2014/main" id="{10B66514-ED38-4A02-A36C-2DFEC9206F46}"/>
              </a:ext>
            </a:extLst>
          </p:cNvPr>
          <p:cNvSpPr/>
          <p:nvPr/>
        </p:nvSpPr>
        <p:spPr>
          <a:xfrm>
            <a:off x="5278815" y="4631469"/>
            <a:ext cx="620608" cy="192865"/>
          </a:xfrm>
          <a:custGeom>
            <a:avLst/>
            <a:gdLst>
              <a:gd name="connsiteX0" fmla="*/ 544752 w 680392"/>
              <a:gd name="connsiteY0" fmla="*/ 143963 h 211444"/>
              <a:gd name="connsiteX1" fmla="*/ 557352 w 680392"/>
              <a:gd name="connsiteY1" fmla="*/ 166167 h 211444"/>
              <a:gd name="connsiteX2" fmla="*/ 567980 w 680392"/>
              <a:gd name="connsiteY2" fmla="*/ 186910 h 211444"/>
              <a:gd name="connsiteX3" fmla="*/ 537521 w 680392"/>
              <a:gd name="connsiteY3" fmla="*/ 197416 h 211444"/>
              <a:gd name="connsiteX4" fmla="*/ 532974 w 680392"/>
              <a:gd name="connsiteY4" fmla="*/ 186032 h 211444"/>
              <a:gd name="connsiteX5" fmla="*/ 526783 w 680392"/>
              <a:gd name="connsiteY5" fmla="*/ 172662 h 211444"/>
              <a:gd name="connsiteX6" fmla="*/ 515252 w 680392"/>
              <a:gd name="connsiteY6" fmla="*/ 199055 h 211444"/>
              <a:gd name="connsiteX7" fmla="*/ 487122 w 680392"/>
              <a:gd name="connsiteY7" fmla="*/ 205733 h 211444"/>
              <a:gd name="connsiteX8" fmla="*/ 450527 w 680392"/>
              <a:gd name="connsiteY8" fmla="*/ 205733 h 211444"/>
              <a:gd name="connsiteX9" fmla="*/ 416617 w 680392"/>
              <a:gd name="connsiteY9" fmla="*/ 199110 h 211444"/>
              <a:gd name="connsiteX10" fmla="*/ 408016 w 680392"/>
              <a:gd name="connsiteY10" fmla="*/ 175075 h 211444"/>
              <a:gd name="connsiteX11" fmla="*/ 408016 w 680392"/>
              <a:gd name="connsiteY11" fmla="*/ 157964 h 211444"/>
              <a:gd name="connsiteX12" fmla="*/ 399224 w 680392"/>
              <a:gd name="connsiteY12" fmla="*/ 179863 h 211444"/>
              <a:gd name="connsiteX13" fmla="*/ 389610 w 680392"/>
              <a:gd name="connsiteY13" fmla="*/ 200261 h 211444"/>
              <a:gd name="connsiteX14" fmla="*/ 359589 w 680392"/>
              <a:gd name="connsiteY14" fmla="*/ 188442 h 211444"/>
              <a:gd name="connsiteX15" fmla="*/ 370737 w 680392"/>
              <a:gd name="connsiteY15" fmla="*/ 168935 h 211444"/>
              <a:gd name="connsiteX16" fmla="*/ 379749 w 680392"/>
              <a:gd name="connsiteY16" fmla="*/ 147469 h 211444"/>
              <a:gd name="connsiteX17" fmla="*/ 408016 w 680392"/>
              <a:gd name="connsiteY17" fmla="*/ 157308 h 211444"/>
              <a:gd name="connsiteX18" fmla="*/ 408016 w 680392"/>
              <a:gd name="connsiteY18" fmla="*/ 145720 h 211444"/>
              <a:gd name="connsiteX19" fmla="*/ 440228 w 680392"/>
              <a:gd name="connsiteY19" fmla="*/ 145720 h 211444"/>
              <a:gd name="connsiteX20" fmla="*/ 440228 w 680392"/>
              <a:gd name="connsiteY20" fmla="*/ 174637 h 211444"/>
              <a:gd name="connsiteX21" fmla="*/ 442693 w 680392"/>
              <a:gd name="connsiteY21" fmla="*/ 180533 h 211444"/>
              <a:gd name="connsiteX22" fmla="*/ 454033 w 680392"/>
              <a:gd name="connsiteY22" fmla="*/ 181657 h 211444"/>
              <a:gd name="connsiteX23" fmla="*/ 484930 w 680392"/>
              <a:gd name="connsiteY23" fmla="*/ 181657 h 211444"/>
              <a:gd name="connsiteX24" fmla="*/ 495092 w 680392"/>
              <a:gd name="connsiteY24" fmla="*/ 177464 h 211444"/>
              <a:gd name="connsiteX25" fmla="*/ 498516 w 680392"/>
              <a:gd name="connsiteY25" fmla="*/ 157320 h 211444"/>
              <a:gd name="connsiteX26" fmla="*/ 510020 w 680392"/>
              <a:gd name="connsiteY26" fmla="*/ 162472 h 211444"/>
              <a:gd name="connsiteX27" fmla="*/ 523496 w 680392"/>
              <a:gd name="connsiteY27" fmla="*/ 166309 h 211444"/>
              <a:gd name="connsiteX28" fmla="*/ 519908 w 680392"/>
              <a:gd name="connsiteY28" fmla="*/ 159348 h 211444"/>
              <a:gd name="connsiteX29" fmla="*/ 516485 w 680392"/>
              <a:gd name="connsiteY29" fmla="*/ 152716 h 211444"/>
              <a:gd name="connsiteX30" fmla="*/ 148569 w 680392"/>
              <a:gd name="connsiteY30" fmla="*/ 105606 h 211444"/>
              <a:gd name="connsiteX31" fmla="*/ 175960 w 680392"/>
              <a:gd name="connsiteY31" fmla="*/ 115686 h 211444"/>
              <a:gd name="connsiteX32" fmla="*/ 166016 w 680392"/>
              <a:gd name="connsiteY32" fmla="*/ 141543 h 211444"/>
              <a:gd name="connsiteX33" fmla="*/ 150979 w 680392"/>
              <a:gd name="connsiteY33" fmla="*/ 163456 h 211444"/>
              <a:gd name="connsiteX34" fmla="*/ 124465 w 680392"/>
              <a:gd name="connsiteY34" fmla="*/ 147460 h 211444"/>
              <a:gd name="connsiteX35" fmla="*/ 138899 w 680392"/>
              <a:gd name="connsiteY35" fmla="*/ 128587 h 211444"/>
              <a:gd name="connsiteX36" fmla="*/ 148569 w 680392"/>
              <a:gd name="connsiteY36" fmla="*/ 105606 h 211444"/>
              <a:gd name="connsiteX37" fmla="*/ 278511 w 680392"/>
              <a:gd name="connsiteY37" fmla="*/ 104291 h 211444"/>
              <a:gd name="connsiteX38" fmla="*/ 306122 w 680392"/>
              <a:gd name="connsiteY38" fmla="*/ 120069 h 211444"/>
              <a:gd name="connsiteX39" fmla="*/ 292207 w 680392"/>
              <a:gd name="connsiteY39" fmla="*/ 142447 h 211444"/>
              <a:gd name="connsiteX40" fmla="*/ 278950 w 680392"/>
              <a:gd name="connsiteY40" fmla="*/ 161703 h 211444"/>
              <a:gd name="connsiteX41" fmla="*/ 255284 w 680392"/>
              <a:gd name="connsiteY41" fmla="*/ 147240 h 211444"/>
              <a:gd name="connsiteX42" fmla="*/ 267720 w 680392"/>
              <a:gd name="connsiteY42" fmla="*/ 126916 h 211444"/>
              <a:gd name="connsiteX43" fmla="*/ 278511 w 680392"/>
              <a:gd name="connsiteY43" fmla="*/ 104291 h 211444"/>
              <a:gd name="connsiteX44" fmla="*/ 433216 w 680392"/>
              <a:gd name="connsiteY44" fmla="*/ 101210 h 211444"/>
              <a:gd name="connsiteX45" fmla="*/ 433216 w 680392"/>
              <a:gd name="connsiteY45" fmla="*/ 113509 h 211444"/>
              <a:gd name="connsiteX46" fmla="*/ 450965 w 680392"/>
              <a:gd name="connsiteY46" fmla="*/ 113509 h 211444"/>
              <a:gd name="connsiteX47" fmla="*/ 450965 w 680392"/>
              <a:gd name="connsiteY47" fmla="*/ 101210 h 211444"/>
              <a:gd name="connsiteX48" fmla="*/ 200502 w 680392"/>
              <a:gd name="connsiteY48" fmla="*/ 99032 h 211444"/>
              <a:gd name="connsiteX49" fmla="*/ 234247 w 680392"/>
              <a:gd name="connsiteY49" fmla="*/ 99032 h 211444"/>
              <a:gd name="connsiteX50" fmla="*/ 232056 w 680392"/>
              <a:gd name="connsiteY50" fmla="*/ 118315 h 211444"/>
              <a:gd name="connsiteX51" fmla="*/ 261310 w 680392"/>
              <a:gd name="connsiteY51" fmla="*/ 161072 h 211444"/>
              <a:gd name="connsiteX52" fmla="*/ 322118 w 680392"/>
              <a:gd name="connsiteY52" fmla="*/ 179671 h 211444"/>
              <a:gd name="connsiteX53" fmla="*/ 312038 w 680392"/>
              <a:gd name="connsiteY53" fmla="*/ 193422 h 211444"/>
              <a:gd name="connsiteX54" fmla="*/ 303930 w 680392"/>
              <a:gd name="connsiteY54" fmla="*/ 208815 h 211444"/>
              <a:gd name="connsiteX55" fmla="*/ 251723 w 680392"/>
              <a:gd name="connsiteY55" fmla="*/ 191285 h 211444"/>
              <a:gd name="connsiteX56" fmla="*/ 220223 w 680392"/>
              <a:gd name="connsiteY56" fmla="*/ 157977 h 211444"/>
              <a:gd name="connsiteX57" fmla="*/ 189491 w 680392"/>
              <a:gd name="connsiteY57" fmla="*/ 189805 h 211444"/>
              <a:gd name="connsiteX58" fmla="*/ 128189 w 680392"/>
              <a:gd name="connsiteY58" fmla="*/ 211444 h 211444"/>
              <a:gd name="connsiteX59" fmla="*/ 121369 w 680392"/>
              <a:gd name="connsiteY59" fmla="*/ 197064 h 211444"/>
              <a:gd name="connsiteX60" fmla="*/ 111755 w 680392"/>
              <a:gd name="connsiteY60" fmla="*/ 183835 h 211444"/>
              <a:gd name="connsiteX61" fmla="*/ 159118 w 680392"/>
              <a:gd name="connsiteY61" fmla="*/ 170800 h 211444"/>
              <a:gd name="connsiteX62" fmla="*/ 184971 w 680392"/>
              <a:gd name="connsiteY62" fmla="*/ 152363 h 211444"/>
              <a:gd name="connsiteX63" fmla="*/ 196403 w 680392"/>
              <a:gd name="connsiteY63" fmla="*/ 128461 h 211444"/>
              <a:gd name="connsiteX64" fmla="*/ 200502 w 680392"/>
              <a:gd name="connsiteY64" fmla="*/ 99032 h 211444"/>
              <a:gd name="connsiteX65" fmla="*/ 649057 w 680392"/>
              <a:gd name="connsiteY65" fmla="*/ 70327 h 211444"/>
              <a:gd name="connsiteX66" fmla="*/ 680392 w 680392"/>
              <a:gd name="connsiteY66" fmla="*/ 70327 h 211444"/>
              <a:gd name="connsiteX67" fmla="*/ 680392 w 680392"/>
              <a:gd name="connsiteY67" fmla="*/ 209472 h 211444"/>
              <a:gd name="connsiteX68" fmla="*/ 605889 w 680392"/>
              <a:gd name="connsiteY68" fmla="*/ 209472 h 211444"/>
              <a:gd name="connsiteX69" fmla="*/ 605889 w 680392"/>
              <a:gd name="connsiteY69" fmla="*/ 180986 h 211444"/>
              <a:gd name="connsiteX70" fmla="*/ 649057 w 680392"/>
              <a:gd name="connsiteY70" fmla="*/ 180986 h 211444"/>
              <a:gd name="connsiteX71" fmla="*/ 409112 w 680392"/>
              <a:gd name="connsiteY71" fmla="*/ 53029 h 211444"/>
              <a:gd name="connsiteX72" fmla="*/ 476384 w 680392"/>
              <a:gd name="connsiteY72" fmla="*/ 53029 h 211444"/>
              <a:gd name="connsiteX73" fmla="*/ 476384 w 680392"/>
              <a:gd name="connsiteY73" fmla="*/ 73600 h 211444"/>
              <a:gd name="connsiteX74" fmla="*/ 409112 w 680392"/>
              <a:gd name="connsiteY74" fmla="*/ 73600 h 211444"/>
              <a:gd name="connsiteX75" fmla="*/ 130161 w 680392"/>
              <a:gd name="connsiteY75" fmla="*/ 6780 h 211444"/>
              <a:gd name="connsiteX76" fmla="*/ 298890 w 680392"/>
              <a:gd name="connsiteY76" fmla="*/ 6780 h 211444"/>
              <a:gd name="connsiteX77" fmla="*/ 298890 w 680392"/>
              <a:gd name="connsiteY77" fmla="*/ 95088 h 211444"/>
              <a:gd name="connsiteX78" fmla="*/ 130161 w 680392"/>
              <a:gd name="connsiteY78" fmla="*/ 95088 h 211444"/>
              <a:gd name="connsiteX79" fmla="*/ 130161 w 680392"/>
              <a:gd name="connsiteY79" fmla="*/ 67040 h 211444"/>
              <a:gd name="connsiteX80" fmla="*/ 268431 w 680392"/>
              <a:gd name="connsiteY80" fmla="*/ 67040 h 211444"/>
              <a:gd name="connsiteX81" fmla="*/ 268431 w 680392"/>
              <a:gd name="connsiteY81" fmla="*/ 62000 h 211444"/>
              <a:gd name="connsiteX82" fmla="*/ 139804 w 680392"/>
              <a:gd name="connsiteY82" fmla="*/ 62000 h 211444"/>
              <a:gd name="connsiteX83" fmla="*/ 139804 w 680392"/>
              <a:gd name="connsiteY83" fmla="*/ 40525 h 211444"/>
              <a:gd name="connsiteX84" fmla="*/ 268431 w 680392"/>
              <a:gd name="connsiteY84" fmla="*/ 40525 h 211444"/>
              <a:gd name="connsiteX85" fmla="*/ 268431 w 680392"/>
              <a:gd name="connsiteY85" fmla="*/ 34828 h 211444"/>
              <a:gd name="connsiteX86" fmla="*/ 130161 w 680392"/>
              <a:gd name="connsiteY86" fmla="*/ 34828 h 211444"/>
              <a:gd name="connsiteX87" fmla="*/ 0 w 680392"/>
              <a:gd name="connsiteY87" fmla="*/ 1301 h 211444"/>
              <a:gd name="connsiteX88" fmla="*/ 74503 w 680392"/>
              <a:gd name="connsiteY88" fmla="*/ 1301 h 211444"/>
              <a:gd name="connsiteX89" fmla="*/ 74503 w 680392"/>
              <a:gd name="connsiteY89" fmla="*/ 29788 h 211444"/>
              <a:gd name="connsiteX90" fmla="*/ 31335 w 680392"/>
              <a:gd name="connsiteY90" fmla="*/ 29788 h 211444"/>
              <a:gd name="connsiteX91" fmla="*/ 31335 w 680392"/>
              <a:gd name="connsiteY91" fmla="*/ 140447 h 211444"/>
              <a:gd name="connsiteX92" fmla="*/ 0 w 680392"/>
              <a:gd name="connsiteY92" fmla="*/ 140447 h 211444"/>
              <a:gd name="connsiteX93" fmla="*/ 531166 w 680392"/>
              <a:gd name="connsiteY93" fmla="*/ 0 h 211444"/>
              <a:gd name="connsiteX94" fmla="*/ 541684 w 680392"/>
              <a:gd name="connsiteY94" fmla="*/ 8915 h 211444"/>
              <a:gd name="connsiteX95" fmla="*/ 550887 w 680392"/>
              <a:gd name="connsiteY95" fmla="*/ 17520 h 211444"/>
              <a:gd name="connsiteX96" fmla="*/ 546724 w 680392"/>
              <a:gd name="connsiteY96" fmla="*/ 20599 h 211444"/>
              <a:gd name="connsiteX97" fmla="*/ 563378 w 680392"/>
              <a:gd name="connsiteY97" fmla="*/ 20599 h 211444"/>
              <a:gd name="connsiteX98" fmla="*/ 563378 w 680392"/>
              <a:gd name="connsiteY98" fmla="*/ 45552 h 211444"/>
              <a:gd name="connsiteX99" fmla="*/ 509472 w 680392"/>
              <a:gd name="connsiteY99" fmla="*/ 45552 h 211444"/>
              <a:gd name="connsiteX100" fmla="*/ 511088 w 680392"/>
              <a:gd name="connsiteY100" fmla="*/ 64846 h 211444"/>
              <a:gd name="connsiteX101" fmla="*/ 513855 w 680392"/>
              <a:gd name="connsiteY101" fmla="*/ 81514 h 211444"/>
              <a:gd name="connsiteX102" fmla="*/ 523552 w 680392"/>
              <a:gd name="connsiteY102" fmla="*/ 65806 h 211444"/>
              <a:gd name="connsiteX103" fmla="*/ 530947 w 680392"/>
              <a:gd name="connsiteY103" fmla="*/ 48631 h 211444"/>
              <a:gd name="connsiteX104" fmla="*/ 559434 w 680392"/>
              <a:gd name="connsiteY104" fmla="*/ 55436 h 211444"/>
              <a:gd name="connsiteX105" fmla="*/ 545464 w 680392"/>
              <a:gd name="connsiteY105" fmla="*/ 84869 h 211444"/>
              <a:gd name="connsiteX106" fmla="*/ 527222 w 680392"/>
              <a:gd name="connsiteY106" fmla="*/ 110204 h 211444"/>
              <a:gd name="connsiteX107" fmla="*/ 531824 w 680392"/>
              <a:gd name="connsiteY107" fmla="*/ 112973 h 211444"/>
              <a:gd name="connsiteX108" fmla="*/ 537083 w 680392"/>
              <a:gd name="connsiteY108" fmla="*/ 113933 h 211444"/>
              <a:gd name="connsiteX109" fmla="*/ 542506 w 680392"/>
              <a:gd name="connsiteY109" fmla="*/ 107905 h 211444"/>
              <a:gd name="connsiteX110" fmla="*/ 544971 w 680392"/>
              <a:gd name="connsiteY110" fmla="*/ 88080 h 211444"/>
              <a:gd name="connsiteX111" fmla="*/ 556530 w 680392"/>
              <a:gd name="connsiteY111" fmla="*/ 95958 h 211444"/>
              <a:gd name="connsiteX112" fmla="*/ 569075 w 680392"/>
              <a:gd name="connsiteY112" fmla="*/ 101210 h 211444"/>
              <a:gd name="connsiteX113" fmla="*/ 558831 w 680392"/>
              <a:gd name="connsiteY113" fmla="*/ 134119 h 211444"/>
              <a:gd name="connsiteX114" fmla="*/ 535768 w 680392"/>
              <a:gd name="connsiteY114" fmla="*/ 142201 h 211444"/>
              <a:gd name="connsiteX115" fmla="*/ 519059 w 680392"/>
              <a:gd name="connsiteY115" fmla="*/ 139215 h 211444"/>
              <a:gd name="connsiteX116" fmla="*/ 505966 w 680392"/>
              <a:gd name="connsiteY116" fmla="*/ 130806 h 211444"/>
              <a:gd name="connsiteX117" fmla="*/ 499721 w 680392"/>
              <a:gd name="connsiteY117" fmla="*/ 135353 h 211444"/>
              <a:gd name="connsiteX118" fmla="*/ 493476 w 680392"/>
              <a:gd name="connsiteY118" fmla="*/ 139571 h 211444"/>
              <a:gd name="connsiteX119" fmla="*/ 485177 w 680392"/>
              <a:gd name="connsiteY119" fmla="*/ 130367 h 211444"/>
              <a:gd name="connsiteX120" fmla="*/ 475070 w 680392"/>
              <a:gd name="connsiteY120" fmla="*/ 120506 h 211444"/>
              <a:gd name="connsiteX121" fmla="*/ 475070 w 680392"/>
              <a:gd name="connsiteY121" fmla="*/ 134079 h 211444"/>
              <a:gd name="connsiteX122" fmla="*/ 469153 w 680392"/>
              <a:gd name="connsiteY122" fmla="*/ 134079 h 211444"/>
              <a:gd name="connsiteX123" fmla="*/ 483643 w 680392"/>
              <a:gd name="connsiteY123" fmla="*/ 149070 h 211444"/>
              <a:gd name="connsiteX124" fmla="*/ 496325 w 680392"/>
              <a:gd name="connsiteY124" fmla="*/ 163240 h 211444"/>
              <a:gd name="connsiteX125" fmla="*/ 469810 w 680392"/>
              <a:gd name="connsiteY125" fmla="*/ 176175 h 211444"/>
              <a:gd name="connsiteX126" fmla="*/ 458114 w 680392"/>
              <a:gd name="connsiteY126" fmla="*/ 161184 h 211444"/>
              <a:gd name="connsiteX127" fmla="*/ 443953 w 680392"/>
              <a:gd name="connsiteY127" fmla="*/ 145041 h 211444"/>
              <a:gd name="connsiteX128" fmla="*/ 468496 w 680392"/>
              <a:gd name="connsiteY128" fmla="*/ 134079 h 211444"/>
              <a:gd name="connsiteX129" fmla="*/ 408454 w 680392"/>
              <a:gd name="connsiteY129" fmla="*/ 134079 h 211444"/>
              <a:gd name="connsiteX130" fmla="*/ 408454 w 680392"/>
              <a:gd name="connsiteY130" fmla="*/ 80639 h 211444"/>
              <a:gd name="connsiteX131" fmla="*/ 475070 w 680392"/>
              <a:gd name="connsiteY131" fmla="*/ 80639 h 211444"/>
              <a:gd name="connsiteX132" fmla="*/ 475070 w 680392"/>
              <a:gd name="connsiteY132" fmla="*/ 116572 h 211444"/>
              <a:gd name="connsiteX133" fmla="*/ 490846 w 680392"/>
              <a:gd name="connsiteY133" fmla="*/ 105822 h 211444"/>
              <a:gd name="connsiteX134" fmla="*/ 483944 w 680392"/>
              <a:gd name="connsiteY134" fmla="*/ 78567 h 211444"/>
              <a:gd name="connsiteX135" fmla="*/ 480328 w 680392"/>
              <a:gd name="connsiteY135" fmla="*/ 45552 h 211444"/>
              <a:gd name="connsiteX136" fmla="*/ 405825 w 680392"/>
              <a:gd name="connsiteY136" fmla="*/ 45552 h 211444"/>
              <a:gd name="connsiteX137" fmla="*/ 405825 w 680392"/>
              <a:gd name="connsiteY137" fmla="*/ 54561 h 211444"/>
              <a:gd name="connsiteX138" fmla="*/ 404064 w 680392"/>
              <a:gd name="connsiteY138" fmla="*/ 85317 h 211444"/>
              <a:gd name="connsiteX139" fmla="*/ 396994 w 680392"/>
              <a:gd name="connsiteY139" fmla="*/ 118309 h 211444"/>
              <a:gd name="connsiteX140" fmla="*/ 381940 w 680392"/>
              <a:gd name="connsiteY140" fmla="*/ 147453 h 211444"/>
              <a:gd name="connsiteX141" fmla="*/ 370874 w 680392"/>
              <a:gd name="connsiteY141" fmla="*/ 136987 h 211444"/>
              <a:gd name="connsiteX142" fmla="*/ 358493 w 680392"/>
              <a:gd name="connsiteY142" fmla="*/ 128170 h 211444"/>
              <a:gd name="connsiteX143" fmla="*/ 373832 w 680392"/>
              <a:gd name="connsiteY143" fmla="*/ 91224 h 211444"/>
              <a:gd name="connsiteX144" fmla="*/ 376681 w 680392"/>
              <a:gd name="connsiteY144" fmla="*/ 54123 h 211444"/>
              <a:gd name="connsiteX145" fmla="*/ 376681 w 680392"/>
              <a:gd name="connsiteY145" fmla="*/ 20599 h 211444"/>
              <a:gd name="connsiteX146" fmla="*/ 479233 w 680392"/>
              <a:gd name="connsiteY146" fmla="*/ 20599 h 211444"/>
              <a:gd name="connsiteX147" fmla="*/ 479041 w 680392"/>
              <a:gd name="connsiteY147" fmla="*/ 11025 h 211444"/>
              <a:gd name="connsiteX148" fmla="*/ 479014 w 680392"/>
              <a:gd name="connsiteY148" fmla="*/ 1315 h 211444"/>
              <a:gd name="connsiteX149" fmla="*/ 508815 w 680392"/>
              <a:gd name="connsiteY149" fmla="*/ 1315 h 211444"/>
              <a:gd name="connsiteX150" fmla="*/ 508623 w 680392"/>
              <a:gd name="connsiteY150" fmla="*/ 11108 h 211444"/>
              <a:gd name="connsiteX151" fmla="*/ 508596 w 680392"/>
              <a:gd name="connsiteY151" fmla="*/ 20599 h 211444"/>
              <a:gd name="connsiteX152" fmla="*/ 521086 w 680392"/>
              <a:gd name="connsiteY152" fmla="*/ 20599 h 211444"/>
              <a:gd name="connsiteX153" fmla="*/ 516649 w 680392"/>
              <a:gd name="connsiteY153" fmla="*/ 16366 h 211444"/>
              <a:gd name="connsiteX154" fmla="*/ 512540 w 680392"/>
              <a:gd name="connsiteY154" fmla="*/ 12463 h 21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680392" h="211444">
                <a:moveTo>
                  <a:pt x="544752" y="143963"/>
                </a:moveTo>
                <a:cubicBezTo>
                  <a:pt x="548760" y="150879"/>
                  <a:pt x="552960" y="158280"/>
                  <a:pt x="557352" y="166167"/>
                </a:cubicBezTo>
                <a:cubicBezTo>
                  <a:pt x="561744" y="174055"/>
                  <a:pt x="565286" y="180969"/>
                  <a:pt x="567980" y="186910"/>
                </a:cubicBezTo>
                <a:lnTo>
                  <a:pt x="537521" y="197416"/>
                </a:lnTo>
                <a:cubicBezTo>
                  <a:pt x="536389" y="194088"/>
                  <a:pt x="534873" y="190293"/>
                  <a:pt x="532974" y="186032"/>
                </a:cubicBezTo>
                <a:cubicBezTo>
                  <a:pt x="531074" y="181771"/>
                  <a:pt x="529011" y="177314"/>
                  <a:pt x="526783" y="172662"/>
                </a:cubicBezTo>
                <a:cubicBezTo>
                  <a:pt x="524953" y="185540"/>
                  <a:pt x="521109" y="194338"/>
                  <a:pt x="515252" y="199055"/>
                </a:cubicBezTo>
                <a:cubicBezTo>
                  <a:pt x="509395" y="203772"/>
                  <a:pt x="500018" y="205998"/>
                  <a:pt x="487122" y="205733"/>
                </a:cubicBezTo>
                <a:lnTo>
                  <a:pt x="450527" y="205733"/>
                </a:lnTo>
                <a:cubicBezTo>
                  <a:pt x="433992" y="205907"/>
                  <a:pt x="422689" y="203699"/>
                  <a:pt x="416617" y="199110"/>
                </a:cubicBezTo>
                <a:cubicBezTo>
                  <a:pt x="410545" y="194522"/>
                  <a:pt x="407678" y="186510"/>
                  <a:pt x="408016" y="175075"/>
                </a:cubicBezTo>
                <a:lnTo>
                  <a:pt x="408016" y="157964"/>
                </a:lnTo>
                <a:cubicBezTo>
                  <a:pt x="405345" y="164870"/>
                  <a:pt x="402414" y="172169"/>
                  <a:pt x="399224" y="179863"/>
                </a:cubicBezTo>
                <a:cubicBezTo>
                  <a:pt x="396033" y="187557"/>
                  <a:pt x="392828" y="194356"/>
                  <a:pt x="389610" y="200261"/>
                </a:cubicBezTo>
                <a:lnTo>
                  <a:pt x="359589" y="188442"/>
                </a:lnTo>
                <a:cubicBezTo>
                  <a:pt x="363401" y="182708"/>
                  <a:pt x="367117" y="176206"/>
                  <a:pt x="370737" y="168935"/>
                </a:cubicBezTo>
                <a:cubicBezTo>
                  <a:pt x="374357" y="161665"/>
                  <a:pt x="377361" y="154509"/>
                  <a:pt x="379749" y="147469"/>
                </a:cubicBezTo>
                <a:lnTo>
                  <a:pt x="408016" y="157308"/>
                </a:lnTo>
                <a:lnTo>
                  <a:pt x="408016" y="145720"/>
                </a:lnTo>
                <a:lnTo>
                  <a:pt x="440228" y="145720"/>
                </a:lnTo>
                <a:lnTo>
                  <a:pt x="440228" y="174637"/>
                </a:lnTo>
                <a:cubicBezTo>
                  <a:pt x="440064" y="177712"/>
                  <a:pt x="440885" y="179678"/>
                  <a:pt x="442693" y="180533"/>
                </a:cubicBezTo>
                <a:cubicBezTo>
                  <a:pt x="444501" y="181388"/>
                  <a:pt x="448281" y="181762"/>
                  <a:pt x="454033" y="181657"/>
                </a:cubicBezTo>
                <a:lnTo>
                  <a:pt x="484930" y="181657"/>
                </a:lnTo>
                <a:cubicBezTo>
                  <a:pt x="490002" y="181972"/>
                  <a:pt x="493389" y="180574"/>
                  <a:pt x="495092" y="177464"/>
                </a:cubicBezTo>
                <a:cubicBezTo>
                  <a:pt x="496795" y="174353"/>
                  <a:pt x="497936" y="167638"/>
                  <a:pt x="498516" y="157320"/>
                </a:cubicBezTo>
                <a:cubicBezTo>
                  <a:pt x="501529" y="159120"/>
                  <a:pt x="505364" y="160837"/>
                  <a:pt x="510020" y="162472"/>
                </a:cubicBezTo>
                <a:cubicBezTo>
                  <a:pt x="514677" y="164108"/>
                  <a:pt x="519169" y="165387"/>
                  <a:pt x="523496" y="166309"/>
                </a:cubicBezTo>
                <a:cubicBezTo>
                  <a:pt x="522287" y="163989"/>
                  <a:pt x="521091" y="161668"/>
                  <a:pt x="519908" y="159348"/>
                </a:cubicBezTo>
                <a:cubicBezTo>
                  <a:pt x="518726" y="157028"/>
                  <a:pt x="517585" y="154816"/>
                  <a:pt x="516485" y="152716"/>
                </a:cubicBezTo>
                <a:close/>
                <a:moveTo>
                  <a:pt x="148569" y="105606"/>
                </a:moveTo>
                <a:lnTo>
                  <a:pt x="175960" y="115686"/>
                </a:lnTo>
                <a:cubicBezTo>
                  <a:pt x="173371" y="124497"/>
                  <a:pt x="170057" y="133116"/>
                  <a:pt x="166016" y="141543"/>
                </a:cubicBezTo>
                <a:cubicBezTo>
                  <a:pt x="161977" y="149970"/>
                  <a:pt x="156964" y="157274"/>
                  <a:pt x="150979" y="163456"/>
                </a:cubicBezTo>
                <a:lnTo>
                  <a:pt x="124465" y="147460"/>
                </a:lnTo>
                <a:cubicBezTo>
                  <a:pt x="129975" y="142196"/>
                  <a:pt x="134786" y="135905"/>
                  <a:pt x="138899" y="128587"/>
                </a:cubicBezTo>
                <a:cubicBezTo>
                  <a:pt x="143013" y="121269"/>
                  <a:pt x="146236" y="113608"/>
                  <a:pt x="148569" y="105606"/>
                </a:cubicBezTo>
                <a:close/>
                <a:moveTo>
                  <a:pt x="278511" y="104291"/>
                </a:moveTo>
                <a:lnTo>
                  <a:pt x="306122" y="120069"/>
                </a:lnTo>
                <a:cubicBezTo>
                  <a:pt x="301565" y="127651"/>
                  <a:pt x="296927" y="135111"/>
                  <a:pt x="292207" y="142447"/>
                </a:cubicBezTo>
                <a:cubicBezTo>
                  <a:pt x="287486" y="149783"/>
                  <a:pt x="283067" y="156202"/>
                  <a:pt x="278950" y="161703"/>
                </a:cubicBezTo>
                <a:lnTo>
                  <a:pt x="255284" y="147240"/>
                </a:lnTo>
                <a:cubicBezTo>
                  <a:pt x="259264" y="141533"/>
                  <a:pt x="263410" y="134759"/>
                  <a:pt x="267720" y="126916"/>
                </a:cubicBezTo>
                <a:cubicBezTo>
                  <a:pt x="272029" y="119073"/>
                  <a:pt x="275626" y="111531"/>
                  <a:pt x="278511" y="104291"/>
                </a:cubicBezTo>
                <a:close/>
                <a:moveTo>
                  <a:pt x="433216" y="101210"/>
                </a:moveTo>
                <a:lnTo>
                  <a:pt x="433216" y="113509"/>
                </a:lnTo>
                <a:lnTo>
                  <a:pt x="450965" y="113509"/>
                </a:lnTo>
                <a:lnTo>
                  <a:pt x="450965" y="101210"/>
                </a:lnTo>
                <a:close/>
                <a:moveTo>
                  <a:pt x="200502" y="99032"/>
                </a:moveTo>
                <a:lnTo>
                  <a:pt x="234247" y="99032"/>
                </a:lnTo>
                <a:cubicBezTo>
                  <a:pt x="233627" y="105789"/>
                  <a:pt x="232896" y="112217"/>
                  <a:pt x="232056" y="118315"/>
                </a:cubicBezTo>
                <a:cubicBezTo>
                  <a:pt x="237534" y="136772"/>
                  <a:pt x="247286" y="151025"/>
                  <a:pt x="261310" y="161072"/>
                </a:cubicBezTo>
                <a:cubicBezTo>
                  <a:pt x="275334" y="171121"/>
                  <a:pt x="295603" y="177320"/>
                  <a:pt x="322118" y="179671"/>
                </a:cubicBezTo>
                <a:cubicBezTo>
                  <a:pt x="318813" y="183296"/>
                  <a:pt x="315453" y="187879"/>
                  <a:pt x="312038" y="193422"/>
                </a:cubicBezTo>
                <a:cubicBezTo>
                  <a:pt x="308624" y="198963"/>
                  <a:pt x="305920" y="204095"/>
                  <a:pt x="303930" y="208815"/>
                </a:cubicBezTo>
                <a:cubicBezTo>
                  <a:pt x="282447" y="205382"/>
                  <a:pt x="265045" y="199539"/>
                  <a:pt x="251723" y="191285"/>
                </a:cubicBezTo>
                <a:cubicBezTo>
                  <a:pt x="238402" y="183031"/>
                  <a:pt x="227902" y="171929"/>
                  <a:pt x="220223" y="157977"/>
                </a:cubicBezTo>
                <a:cubicBezTo>
                  <a:pt x="214088" y="170258"/>
                  <a:pt x="203843" y="180867"/>
                  <a:pt x="189491" y="189805"/>
                </a:cubicBezTo>
                <a:cubicBezTo>
                  <a:pt x="175138" y="198745"/>
                  <a:pt x="154704" y="205957"/>
                  <a:pt x="128189" y="211444"/>
                </a:cubicBezTo>
                <a:cubicBezTo>
                  <a:pt x="126752" y="207075"/>
                  <a:pt x="124478" y="202282"/>
                  <a:pt x="121369" y="197064"/>
                </a:cubicBezTo>
                <a:cubicBezTo>
                  <a:pt x="118260" y="191846"/>
                  <a:pt x="115055" y="187437"/>
                  <a:pt x="111755" y="183835"/>
                </a:cubicBezTo>
                <a:cubicBezTo>
                  <a:pt x="131718" y="180385"/>
                  <a:pt x="147505" y="176040"/>
                  <a:pt x="159118" y="170800"/>
                </a:cubicBezTo>
                <a:cubicBezTo>
                  <a:pt x="170730" y="165560"/>
                  <a:pt x="179347" y="159414"/>
                  <a:pt x="184971" y="152363"/>
                </a:cubicBezTo>
                <a:cubicBezTo>
                  <a:pt x="190595" y="145311"/>
                  <a:pt x="194406" y="137344"/>
                  <a:pt x="196403" y="128461"/>
                </a:cubicBezTo>
                <a:cubicBezTo>
                  <a:pt x="198401" y="119577"/>
                  <a:pt x="199768" y="109768"/>
                  <a:pt x="200502" y="99032"/>
                </a:cubicBezTo>
                <a:close/>
                <a:moveTo>
                  <a:pt x="649057" y="70327"/>
                </a:moveTo>
                <a:lnTo>
                  <a:pt x="680392" y="70327"/>
                </a:lnTo>
                <a:lnTo>
                  <a:pt x="680392" y="209472"/>
                </a:lnTo>
                <a:lnTo>
                  <a:pt x="605889" y="209472"/>
                </a:lnTo>
                <a:lnTo>
                  <a:pt x="605889" y="180986"/>
                </a:lnTo>
                <a:lnTo>
                  <a:pt x="649057" y="180986"/>
                </a:lnTo>
                <a:close/>
                <a:moveTo>
                  <a:pt x="409112" y="53029"/>
                </a:moveTo>
                <a:lnTo>
                  <a:pt x="476384" y="53029"/>
                </a:lnTo>
                <a:lnTo>
                  <a:pt x="476384" y="73600"/>
                </a:lnTo>
                <a:lnTo>
                  <a:pt x="409112" y="73600"/>
                </a:lnTo>
                <a:close/>
                <a:moveTo>
                  <a:pt x="130161" y="6780"/>
                </a:moveTo>
                <a:lnTo>
                  <a:pt x="298890" y="6780"/>
                </a:lnTo>
                <a:lnTo>
                  <a:pt x="298890" y="95088"/>
                </a:lnTo>
                <a:lnTo>
                  <a:pt x="130161" y="95088"/>
                </a:lnTo>
                <a:lnTo>
                  <a:pt x="130161" y="67040"/>
                </a:lnTo>
                <a:lnTo>
                  <a:pt x="268431" y="67040"/>
                </a:lnTo>
                <a:lnTo>
                  <a:pt x="268431" y="62000"/>
                </a:lnTo>
                <a:lnTo>
                  <a:pt x="139804" y="62000"/>
                </a:lnTo>
                <a:lnTo>
                  <a:pt x="139804" y="40525"/>
                </a:lnTo>
                <a:lnTo>
                  <a:pt x="268431" y="40525"/>
                </a:lnTo>
                <a:lnTo>
                  <a:pt x="268431" y="34828"/>
                </a:lnTo>
                <a:lnTo>
                  <a:pt x="130161" y="34828"/>
                </a:lnTo>
                <a:close/>
                <a:moveTo>
                  <a:pt x="0" y="1301"/>
                </a:moveTo>
                <a:lnTo>
                  <a:pt x="74503" y="1301"/>
                </a:lnTo>
                <a:lnTo>
                  <a:pt x="74503" y="29788"/>
                </a:lnTo>
                <a:lnTo>
                  <a:pt x="31335" y="29788"/>
                </a:lnTo>
                <a:lnTo>
                  <a:pt x="31335" y="140447"/>
                </a:lnTo>
                <a:lnTo>
                  <a:pt x="0" y="140447"/>
                </a:lnTo>
                <a:close/>
                <a:moveTo>
                  <a:pt x="531166" y="0"/>
                </a:moveTo>
                <a:cubicBezTo>
                  <a:pt x="534480" y="2725"/>
                  <a:pt x="537986" y="5696"/>
                  <a:pt x="541684" y="8915"/>
                </a:cubicBezTo>
                <a:cubicBezTo>
                  <a:pt x="545382" y="12133"/>
                  <a:pt x="548450" y="15002"/>
                  <a:pt x="550887" y="17520"/>
                </a:cubicBezTo>
                <a:lnTo>
                  <a:pt x="546724" y="20599"/>
                </a:lnTo>
                <a:lnTo>
                  <a:pt x="563378" y="20599"/>
                </a:lnTo>
                <a:lnTo>
                  <a:pt x="563378" y="45552"/>
                </a:lnTo>
                <a:lnTo>
                  <a:pt x="509472" y="45552"/>
                </a:lnTo>
                <a:cubicBezTo>
                  <a:pt x="509806" y="52371"/>
                  <a:pt x="510344" y="58802"/>
                  <a:pt x="511088" y="64846"/>
                </a:cubicBezTo>
                <a:cubicBezTo>
                  <a:pt x="511832" y="70890"/>
                  <a:pt x="512755" y="76446"/>
                  <a:pt x="513855" y="81514"/>
                </a:cubicBezTo>
                <a:cubicBezTo>
                  <a:pt x="517470" y="76560"/>
                  <a:pt x="520703" y="71324"/>
                  <a:pt x="523552" y="65806"/>
                </a:cubicBezTo>
                <a:cubicBezTo>
                  <a:pt x="526400" y="60288"/>
                  <a:pt x="528865" y="54563"/>
                  <a:pt x="530947" y="48631"/>
                </a:cubicBezTo>
                <a:lnTo>
                  <a:pt x="559434" y="55436"/>
                </a:lnTo>
                <a:cubicBezTo>
                  <a:pt x="555572" y="65861"/>
                  <a:pt x="550915" y="75672"/>
                  <a:pt x="545464" y="84869"/>
                </a:cubicBezTo>
                <a:cubicBezTo>
                  <a:pt x="540014" y="94065"/>
                  <a:pt x="533932" y="102510"/>
                  <a:pt x="527222" y="110204"/>
                </a:cubicBezTo>
                <a:cubicBezTo>
                  <a:pt x="528646" y="111415"/>
                  <a:pt x="530180" y="112338"/>
                  <a:pt x="531824" y="112973"/>
                </a:cubicBezTo>
                <a:cubicBezTo>
                  <a:pt x="533467" y="113608"/>
                  <a:pt x="535220" y="113928"/>
                  <a:pt x="537083" y="113933"/>
                </a:cubicBezTo>
                <a:cubicBezTo>
                  <a:pt x="539548" y="114005"/>
                  <a:pt x="541356" y="111996"/>
                  <a:pt x="542506" y="107905"/>
                </a:cubicBezTo>
                <a:cubicBezTo>
                  <a:pt x="543656" y="103813"/>
                  <a:pt x="544478" y="97205"/>
                  <a:pt x="544971" y="88080"/>
                </a:cubicBezTo>
                <a:cubicBezTo>
                  <a:pt x="548194" y="90979"/>
                  <a:pt x="552047" y="93605"/>
                  <a:pt x="556530" y="95958"/>
                </a:cubicBezTo>
                <a:cubicBezTo>
                  <a:pt x="561013" y="98311"/>
                  <a:pt x="565195" y="100061"/>
                  <a:pt x="569075" y="101210"/>
                </a:cubicBezTo>
                <a:cubicBezTo>
                  <a:pt x="567359" y="117400"/>
                  <a:pt x="563944" y="128369"/>
                  <a:pt x="558831" y="134119"/>
                </a:cubicBezTo>
                <a:cubicBezTo>
                  <a:pt x="553718" y="139867"/>
                  <a:pt x="546030" y="142562"/>
                  <a:pt x="535768" y="142201"/>
                </a:cubicBezTo>
                <a:cubicBezTo>
                  <a:pt x="529541" y="142178"/>
                  <a:pt x="523972" y="141182"/>
                  <a:pt x="519059" y="139215"/>
                </a:cubicBezTo>
                <a:cubicBezTo>
                  <a:pt x="514147" y="137247"/>
                  <a:pt x="509783" y="134444"/>
                  <a:pt x="505966" y="130806"/>
                </a:cubicBezTo>
                <a:cubicBezTo>
                  <a:pt x="503885" y="132349"/>
                  <a:pt x="501803" y="133864"/>
                  <a:pt x="499721" y="135353"/>
                </a:cubicBezTo>
                <a:cubicBezTo>
                  <a:pt x="497639" y="136841"/>
                  <a:pt x="495557" y="138247"/>
                  <a:pt x="493476" y="139571"/>
                </a:cubicBezTo>
                <a:cubicBezTo>
                  <a:pt x="491462" y="137106"/>
                  <a:pt x="488696" y="134038"/>
                  <a:pt x="485177" y="130367"/>
                </a:cubicBezTo>
                <a:cubicBezTo>
                  <a:pt x="481657" y="126697"/>
                  <a:pt x="478287" y="123410"/>
                  <a:pt x="475070" y="120506"/>
                </a:cubicBezTo>
                <a:lnTo>
                  <a:pt x="475070" y="134079"/>
                </a:lnTo>
                <a:lnTo>
                  <a:pt x="469153" y="134079"/>
                </a:lnTo>
                <a:cubicBezTo>
                  <a:pt x="473640" y="138733"/>
                  <a:pt x="478470" y="143731"/>
                  <a:pt x="483643" y="149070"/>
                </a:cubicBezTo>
                <a:cubicBezTo>
                  <a:pt x="488815" y="154410"/>
                  <a:pt x="493043" y="159133"/>
                  <a:pt x="496325" y="163240"/>
                </a:cubicBezTo>
                <a:lnTo>
                  <a:pt x="469810" y="176175"/>
                </a:lnTo>
                <a:cubicBezTo>
                  <a:pt x="466966" y="171932"/>
                  <a:pt x="463067" y="166935"/>
                  <a:pt x="458114" y="161184"/>
                </a:cubicBezTo>
                <a:cubicBezTo>
                  <a:pt x="453161" y="155433"/>
                  <a:pt x="448441" y="150052"/>
                  <a:pt x="443953" y="145041"/>
                </a:cubicBezTo>
                <a:lnTo>
                  <a:pt x="468496" y="134079"/>
                </a:lnTo>
                <a:lnTo>
                  <a:pt x="408454" y="134079"/>
                </a:lnTo>
                <a:lnTo>
                  <a:pt x="408454" y="80639"/>
                </a:lnTo>
                <a:lnTo>
                  <a:pt x="475070" y="80639"/>
                </a:lnTo>
                <a:lnTo>
                  <a:pt x="475070" y="116572"/>
                </a:lnTo>
                <a:cubicBezTo>
                  <a:pt x="480548" y="113324"/>
                  <a:pt x="485807" y="109740"/>
                  <a:pt x="490846" y="105822"/>
                </a:cubicBezTo>
                <a:cubicBezTo>
                  <a:pt x="487915" y="97794"/>
                  <a:pt x="485615" y="88709"/>
                  <a:pt x="483944" y="78567"/>
                </a:cubicBezTo>
                <a:cubicBezTo>
                  <a:pt x="482273" y="68425"/>
                  <a:pt x="481068" y="57420"/>
                  <a:pt x="480328" y="45552"/>
                </a:cubicBezTo>
                <a:lnTo>
                  <a:pt x="405825" y="45552"/>
                </a:lnTo>
                <a:lnTo>
                  <a:pt x="405825" y="54561"/>
                </a:lnTo>
                <a:cubicBezTo>
                  <a:pt x="405899" y="63933"/>
                  <a:pt x="405312" y="74186"/>
                  <a:pt x="404064" y="85317"/>
                </a:cubicBezTo>
                <a:cubicBezTo>
                  <a:pt x="402815" y="96449"/>
                  <a:pt x="400459" y="107447"/>
                  <a:pt x="396994" y="118309"/>
                </a:cubicBezTo>
                <a:cubicBezTo>
                  <a:pt x="393531" y="129172"/>
                  <a:pt x="388513" y="138887"/>
                  <a:pt x="381940" y="147453"/>
                </a:cubicBezTo>
                <a:cubicBezTo>
                  <a:pt x="379347" y="144457"/>
                  <a:pt x="375658" y="140968"/>
                  <a:pt x="370874" y="136987"/>
                </a:cubicBezTo>
                <a:cubicBezTo>
                  <a:pt x="366089" y="133006"/>
                  <a:pt x="361963" y="130067"/>
                  <a:pt x="358493" y="128170"/>
                </a:cubicBezTo>
                <a:cubicBezTo>
                  <a:pt x="366537" y="116964"/>
                  <a:pt x="371650" y="104649"/>
                  <a:pt x="373832" y="91224"/>
                </a:cubicBezTo>
                <a:cubicBezTo>
                  <a:pt x="376014" y="77800"/>
                  <a:pt x="376964" y="65433"/>
                  <a:pt x="376681" y="54123"/>
                </a:cubicBezTo>
                <a:lnTo>
                  <a:pt x="376681" y="20599"/>
                </a:lnTo>
                <a:lnTo>
                  <a:pt x="479233" y="20599"/>
                </a:lnTo>
                <a:cubicBezTo>
                  <a:pt x="479128" y="17415"/>
                  <a:pt x="479064" y="14224"/>
                  <a:pt x="479041" y="11025"/>
                </a:cubicBezTo>
                <a:cubicBezTo>
                  <a:pt x="479018" y="7826"/>
                  <a:pt x="479009" y="4589"/>
                  <a:pt x="479014" y="1315"/>
                </a:cubicBezTo>
                <a:lnTo>
                  <a:pt x="508815" y="1315"/>
                </a:lnTo>
                <a:cubicBezTo>
                  <a:pt x="508710" y="4603"/>
                  <a:pt x="508646" y="7867"/>
                  <a:pt x="508623" y="11108"/>
                </a:cubicBezTo>
                <a:cubicBezTo>
                  <a:pt x="508600" y="14348"/>
                  <a:pt x="508592" y="17512"/>
                  <a:pt x="508596" y="20599"/>
                </a:cubicBezTo>
                <a:lnTo>
                  <a:pt x="521086" y="20599"/>
                </a:lnTo>
                <a:cubicBezTo>
                  <a:pt x="519552" y="19160"/>
                  <a:pt x="518073" y="17750"/>
                  <a:pt x="516649" y="16366"/>
                </a:cubicBezTo>
                <a:cubicBezTo>
                  <a:pt x="515224" y="14983"/>
                  <a:pt x="513855" y="13682"/>
                  <a:pt x="512540" y="12463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580592">
              <a:lnSpc>
                <a:spcPct val="130000"/>
              </a:lnSpc>
              <a:defRPr/>
            </a:pPr>
            <a:endParaRPr lang="en-US" altLang="zh-CN" sz="2032" spc="25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0EB1A34-73F5-4AE7-B191-93267CC26232}"/>
              </a:ext>
            </a:extLst>
          </p:cNvPr>
          <p:cNvGrpSpPr/>
          <p:nvPr/>
        </p:nvGrpSpPr>
        <p:grpSpPr>
          <a:xfrm>
            <a:off x="4720178" y="5348236"/>
            <a:ext cx="4081309" cy="191866"/>
            <a:chOff x="4592998" y="5366485"/>
            <a:chExt cx="4474469" cy="210349"/>
          </a:xfrm>
        </p:grpSpPr>
        <p:sp>
          <p:nvSpPr>
            <p:cNvPr id="100" name="任意多边形: 形状 86">
              <a:extLst>
                <a:ext uri="{FF2B5EF4-FFF2-40B4-BE49-F238E27FC236}">
                  <a16:creationId xmlns:a16="http://schemas.microsoft.com/office/drawing/2014/main" id="{9BD9988A-E8EC-4801-968A-4ED1A44708D9}"/>
                </a:ext>
              </a:extLst>
            </p:cNvPr>
            <p:cNvSpPr/>
            <p:nvPr/>
          </p:nvSpPr>
          <p:spPr>
            <a:xfrm>
              <a:off x="4592998" y="5371101"/>
              <a:ext cx="4474469" cy="199612"/>
            </a:xfrm>
            <a:custGeom>
              <a:avLst/>
              <a:gdLst>
                <a:gd name="connsiteX0" fmla="*/ 1826199 w 4474469"/>
                <a:gd name="connsiteY0" fmla="*/ 159716 h 199612"/>
                <a:gd name="connsiteX1" fmla="*/ 1856041 w 4474469"/>
                <a:gd name="connsiteY1" fmla="*/ 168969 h 199612"/>
                <a:gd name="connsiteX2" fmla="*/ 1885834 w 4474469"/>
                <a:gd name="connsiteY2" fmla="*/ 179682 h 199612"/>
                <a:gd name="connsiteX3" fmla="*/ 1910125 w 4474469"/>
                <a:gd name="connsiteY3" fmla="*/ 189956 h 199612"/>
                <a:gd name="connsiteX4" fmla="*/ 1903989 w 4474469"/>
                <a:gd name="connsiteY4" fmla="*/ 198941 h 199612"/>
                <a:gd name="connsiteX5" fmla="*/ 1880397 w 4474469"/>
                <a:gd name="connsiteY5" fmla="*/ 188325 h 199612"/>
                <a:gd name="connsiteX6" fmla="*/ 1850668 w 4474469"/>
                <a:gd name="connsiteY6" fmla="*/ 177125 h 199612"/>
                <a:gd name="connsiteX7" fmla="*/ 1820502 w 4474469"/>
                <a:gd name="connsiteY7" fmla="*/ 167386 h 199612"/>
                <a:gd name="connsiteX8" fmla="*/ 3373790 w 4474469"/>
                <a:gd name="connsiteY8" fmla="*/ 141091 h 199612"/>
                <a:gd name="connsiteX9" fmla="*/ 3373790 w 4474469"/>
                <a:gd name="connsiteY9" fmla="*/ 166962 h 199612"/>
                <a:gd name="connsiteX10" fmla="*/ 3403729 w 4474469"/>
                <a:gd name="connsiteY10" fmla="*/ 165017 h 199612"/>
                <a:gd name="connsiteX11" fmla="*/ 3436460 w 4474469"/>
                <a:gd name="connsiteY11" fmla="*/ 162579 h 199612"/>
                <a:gd name="connsiteX12" fmla="*/ 3436460 w 4474469"/>
                <a:gd name="connsiteY12" fmla="*/ 141091 h 199612"/>
                <a:gd name="connsiteX13" fmla="*/ 292085 w 4474469"/>
                <a:gd name="connsiteY13" fmla="*/ 137366 h 199612"/>
                <a:gd name="connsiteX14" fmla="*/ 312107 w 4474469"/>
                <a:gd name="connsiteY14" fmla="*/ 153832 h 199612"/>
                <a:gd name="connsiteX15" fmla="*/ 337882 w 4474469"/>
                <a:gd name="connsiteY15" fmla="*/ 167175 h 199612"/>
                <a:gd name="connsiteX16" fmla="*/ 364341 w 4474469"/>
                <a:gd name="connsiteY16" fmla="*/ 153832 h 199612"/>
                <a:gd name="connsiteX17" fmla="*/ 385214 w 4474469"/>
                <a:gd name="connsiteY17" fmla="*/ 137366 h 199612"/>
                <a:gd name="connsiteX18" fmla="*/ 3543888 w 4474469"/>
                <a:gd name="connsiteY18" fmla="*/ 130581 h 199612"/>
                <a:gd name="connsiteX19" fmla="*/ 3553091 w 4474469"/>
                <a:gd name="connsiteY19" fmla="*/ 133869 h 199612"/>
                <a:gd name="connsiteX20" fmla="*/ 3543148 w 4474469"/>
                <a:gd name="connsiteY20" fmla="*/ 162419 h 199612"/>
                <a:gd name="connsiteX21" fmla="*/ 3528768 w 4474469"/>
                <a:gd name="connsiteY21" fmla="*/ 188657 h 199612"/>
                <a:gd name="connsiteX22" fmla="*/ 3519346 w 4474469"/>
                <a:gd name="connsiteY22" fmla="*/ 183629 h 199612"/>
                <a:gd name="connsiteX23" fmla="*/ 3534082 w 4474469"/>
                <a:gd name="connsiteY23" fmla="*/ 158174 h 199612"/>
                <a:gd name="connsiteX24" fmla="*/ 3543888 w 4474469"/>
                <a:gd name="connsiteY24" fmla="*/ 130581 h 199612"/>
                <a:gd name="connsiteX25" fmla="*/ 1811955 w 4474469"/>
                <a:gd name="connsiteY25" fmla="*/ 129696 h 199612"/>
                <a:gd name="connsiteX26" fmla="*/ 1822693 w 4474469"/>
                <a:gd name="connsiteY26" fmla="*/ 129696 h 199612"/>
                <a:gd name="connsiteX27" fmla="*/ 1808840 w 4474469"/>
                <a:gd name="connsiteY27" fmla="*/ 165000 h 199612"/>
                <a:gd name="connsiteX28" fmla="*/ 1777748 w 4474469"/>
                <a:gd name="connsiteY28" fmla="*/ 187156 h 199612"/>
                <a:gd name="connsiteX29" fmla="*/ 1722113 w 4474469"/>
                <a:gd name="connsiteY29" fmla="*/ 199379 h 199612"/>
                <a:gd name="connsiteX30" fmla="*/ 1720224 w 4474469"/>
                <a:gd name="connsiteY30" fmla="*/ 194722 h 199612"/>
                <a:gd name="connsiteX31" fmla="*/ 1717511 w 4474469"/>
                <a:gd name="connsiteY31" fmla="*/ 190394 h 199612"/>
                <a:gd name="connsiteX32" fmla="*/ 1770775 w 4474469"/>
                <a:gd name="connsiteY32" fmla="*/ 179869 h 199612"/>
                <a:gd name="connsiteX33" fmla="*/ 1799741 w 4474469"/>
                <a:gd name="connsiteY33" fmla="*/ 160528 h 199612"/>
                <a:gd name="connsiteX34" fmla="*/ 1811955 w 4474469"/>
                <a:gd name="connsiteY34" fmla="*/ 129696 h 199612"/>
                <a:gd name="connsiteX35" fmla="*/ 3570621 w 4474469"/>
                <a:gd name="connsiteY35" fmla="*/ 129047 h 199612"/>
                <a:gd name="connsiteX36" fmla="*/ 3581140 w 4474469"/>
                <a:gd name="connsiteY36" fmla="*/ 129047 h 199612"/>
                <a:gd name="connsiteX37" fmla="*/ 3581140 w 4474469"/>
                <a:gd name="connsiteY37" fmla="*/ 177053 h 199612"/>
                <a:gd name="connsiteX38" fmla="*/ 3584016 w 4474469"/>
                <a:gd name="connsiteY38" fmla="*/ 182889 h 199612"/>
                <a:gd name="connsiteX39" fmla="*/ 3596917 w 4474469"/>
                <a:gd name="connsiteY39" fmla="*/ 184286 h 199612"/>
                <a:gd name="connsiteX40" fmla="*/ 3645124 w 4474469"/>
                <a:gd name="connsiteY40" fmla="*/ 184286 h 199612"/>
                <a:gd name="connsiteX41" fmla="*/ 3653793 w 4474469"/>
                <a:gd name="connsiteY41" fmla="*/ 182289 h 199612"/>
                <a:gd name="connsiteX42" fmla="*/ 3657932 w 4474469"/>
                <a:gd name="connsiteY42" fmla="*/ 173570 h 199612"/>
                <a:gd name="connsiteX43" fmla="*/ 3659588 w 4474469"/>
                <a:gd name="connsiteY43" fmla="*/ 154036 h 199612"/>
                <a:gd name="connsiteX44" fmla="*/ 3664545 w 4474469"/>
                <a:gd name="connsiteY44" fmla="*/ 156612 h 199612"/>
                <a:gd name="connsiteX45" fmla="*/ 3669667 w 4474469"/>
                <a:gd name="connsiteY45" fmla="*/ 158201 h 199612"/>
                <a:gd name="connsiteX46" fmla="*/ 3663943 w 4474469"/>
                <a:gd name="connsiteY46" fmla="*/ 187089 h 199612"/>
                <a:gd name="connsiteX47" fmla="*/ 3645563 w 4474469"/>
                <a:gd name="connsiteY47" fmla="*/ 194120 h 199612"/>
                <a:gd name="connsiteX48" fmla="*/ 3596917 w 4474469"/>
                <a:gd name="connsiteY48" fmla="*/ 194120 h 199612"/>
                <a:gd name="connsiteX49" fmla="*/ 3576045 w 4474469"/>
                <a:gd name="connsiteY49" fmla="*/ 190757 h 199612"/>
                <a:gd name="connsiteX50" fmla="*/ 3570621 w 4474469"/>
                <a:gd name="connsiteY50" fmla="*/ 177053 h 199612"/>
                <a:gd name="connsiteX51" fmla="*/ 3680185 w 4474469"/>
                <a:gd name="connsiteY51" fmla="*/ 127512 h 199612"/>
                <a:gd name="connsiteX52" fmla="*/ 3699277 w 4474469"/>
                <a:gd name="connsiteY52" fmla="*/ 155516 h 199612"/>
                <a:gd name="connsiteX53" fmla="*/ 3712617 w 4474469"/>
                <a:gd name="connsiteY53" fmla="*/ 181875 h 199612"/>
                <a:gd name="connsiteX54" fmla="*/ 3702536 w 4474469"/>
                <a:gd name="connsiteY54" fmla="*/ 186472 h 199612"/>
                <a:gd name="connsiteX55" fmla="*/ 3689609 w 4474469"/>
                <a:gd name="connsiteY55" fmla="*/ 159707 h 199612"/>
                <a:gd name="connsiteX56" fmla="*/ 3670763 w 4474469"/>
                <a:gd name="connsiteY56" fmla="*/ 131458 h 199612"/>
                <a:gd name="connsiteX57" fmla="*/ 3597136 w 4474469"/>
                <a:gd name="connsiteY57" fmla="*/ 113264 h 199612"/>
                <a:gd name="connsiteX58" fmla="*/ 3623459 w 4474469"/>
                <a:gd name="connsiteY58" fmla="*/ 128745 h 199612"/>
                <a:gd name="connsiteX59" fmla="*/ 3644687 w 4474469"/>
                <a:gd name="connsiteY59" fmla="*/ 145049 h 199612"/>
                <a:gd name="connsiteX60" fmla="*/ 3637456 w 4474469"/>
                <a:gd name="connsiteY60" fmla="*/ 152502 h 199612"/>
                <a:gd name="connsiteX61" fmla="*/ 3616419 w 4474469"/>
                <a:gd name="connsiteY61" fmla="*/ 135924 h 199612"/>
                <a:gd name="connsiteX62" fmla="*/ 3590124 w 4474469"/>
                <a:gd name="connsiteY62" fmla="*/ 119840 h 199612"/>
                <a:gd name="connsiteX63" fmla="*/ 2236626 w 4474469"/>
                <a:gd name="connsiteY63" fmla="*/ 112399 h 199612"/>
                <a:gd name="connsiteX64" fmla="*/ 2236626 w 4474469"/>
                <a:gd name="connsiteY64" fmla="*/ 152280 h 199612"/>
                <a:gd name="connsiteX65" fmla="*/ 2258018 w 4474469"/>
                <a:gd name="connsiteY65" fmla="*/ 148802 h 199612"/>
                <a:gd name="connsiteX66" fmla="*/ 2280889 w 4474469"/>
                <a:gd name="connsiteY66" fmla="*/ 144830 h 199612"/>
                <a:gd name="connsiteX67" fmla="*/ 2280889 w 4474469"/>
                <a:gd name="connsiteY67" fmla="*/ 112399 h 199612"/>
                <a:gd name="connsiteX68" fmla="*/ 1748847 w 4474469"/>
                <a:gd name="connsiteY68" fmla="*/ 110221 h 199612"/>
                <a:gd name="connsiteX69" fmla="*/ 1884048 w 4474469"/>
                <a:gd name="connsiteY69" fmla="*/ 110221 h 199612"/>
                <a:gd name="connsiteX70" fmla="*/ 1884048 w 4474469"/>
                <a:gd name="connsiteY70" fmla="*/ 170235 h 199612"/>
                <a:gd name="connsiteX71" fmla="*/ 1873530 w 4474469"/>
                <a:gd name="connsiteY71" fmla="*/ 170235 h 199612"/>
                <a:gd name="connsiteX72" fmla="*/ 1873530 w 4474469"/>
                <a:gd name="connsiteY72" fmla="*/ 119616 h 199612"/>
                <a:gd name="connsiteX73" fmla="*/ 1758926 w 4474469"/>
                <a:gd name="connsiteY73" fmla="*/ 119616 h 199612"/>
                <a:gd name="connsiteX74" fmla="*/ 1758926 w 4474469"/>
                <a:gd name="connsiteY74" fmla="*/ 171331 h 199612"/>
                <a:gd name="connsiteX75" fmla="*/ 1748847 w 4474469"/>
                <a:gd name="connsiteY75" fmla="*/ 171331 h 199612"/>
                <a:gd name="connsiteX76" fmla="*/ 3373790 w 4474469"/>
                <a:gd name="connsiteY76" fmla="*/ 108879 h 199612"/>
                <a:gd name="connsiteX77" fmla="*/ 3373790 w 4474469"/>
                <a:gd name="connsiteY77" fmla="*/ 132134 h 199612"/>
                <a:gd name="connsiteX78" fmla="*/ 3436460 w 4474469"/>
                <a:gd name="connsiteY78" fmla="*/ 132134 h 199612"/>
                <a:gd name="connsiteX79" fmla="*/ 3436460 w 4474469"/>
                <a:gd name="connsiteY79" fmla="*/ 108879 h 199612"/>
                <a:gd name="connsiteX80" fmla="*/ 4370822 w 4474469"/>
                <a:gd name="connsiteY80" fmla="*/ 95087 h 199612"/>
                <a:gd name="connsiteX81" fmla="*/ 4381340 w 4474469"/>
                <a:gd name="connsiteY81" fmla="*/ 95087 h 199612"/>
                <a:gd name="connsiteX82" fmla="*/ 4381340 w 4474469"/>
                <a:gd name="connsiteY82" fmla="*/ 119411 h 199612"/>
                <a:gd name="connsiteX83" fmla="*/ 4467676 w 4474469"/>
                <a:gd name="connsiteY83" fmla="*/ 119411 h 199612"/>
                <a:gd name="connsiteX84" fmla="*/ 4467676 w 4474469"/>
                <a:gd name="connsiteY84" fmla="*/ 129271 h 199612"/>
                <a:gd name="connsiteX85" fmla="*/ 4390762 w 4474469"/>
                <a:gd name="connsiteY85" fmla="*/ 129271 h 199612"/>
                <a:gd name="connsiteX86" fmla="*/ 4427686 w 4474469"/>
                <a:gd name="connsiteY86" fmla="*/ 162305 h 199612"/>
                <a:gd name="connsiteX87" fmla="*/ 4474469 w 4474469"/>
                <a:gd name="connsiteY87" fmla="*/ 183834 h 199612"/>
                <a:gd name="connsiteX88" fmla="*/ 4470717 w 4474469"/>
                <a:gd name="connsiteY88" fmla="*/ 188189 h 199612"/>
                <a:gd name="connsiteX89" fmla="*/ 4467458 w 4474469"/>
                <a:gd name="connsiteY89" fmla="*/ 193038 h 199612"/>
                <a:gd name="connsiteX90" fmla="*/ 4419880 w 4474469"/>
                <a:gd name="connsiteY90" fmla="*/ 168742 h 199612"/>
                <a:gd name="connsiteX91" fmla="*/ 4381340 w 4474469"/>
                <a:gd name="connsiteY91" fmla="*/ 132778 h 199612"/>
                <a:gd name="connsiteX92" fmla="*/ 4381340 w 4474469"/>
                <a:gd name="connsiteY92" fmla="*/ 198955 h 199612"/>
                <a:gd name="connsiteX93" fmla="*/ 4370822 w 4474469"/>
                <a:gd name="connsiteY93" fmla="*/ 198955 h 199612"/>
                <a:gd name="connsiteX94" fmla="*/ 4370822 w 4474469"/>
                <a:gd name="connsiteY94" fmla="*/ 130586 h 199612"/>
                <a:gd name="connsiteX95" fmla="*/ 4346288 w 4474469"/>
                <a:gd name="connsiteY95" fmla="*/ 156516 h 199612"/>
                <a:gd name="connsiteX96" fmla="*/ 4315960 w 4474469"/>
                <a:gd name="connsiteY96" fmla="*/ 178503 h 199612"/>
                <a:gd name="connsiteX97" fmla="*/ 4284266 w 4474469"/>
                <a:gd name="connsiteY97" fmla="*/ 194353 h 199612"/>
                <a:gd name="connsiteX98" fmla="*/ 4280980 w 4474469"/>
                <a:gd name="connsiteY98" fmla="*/ 189915 h 199612"/>
                <a:gd name="connsiteX99" fmla="*/ 4277036 w 4474469"/>
                <a:gd name="connsiteY99" fmla="*/ 185807 h 199612"/>
                <a:gd name="connsiteX100" fmla="*/ 4307332 w 4474469"/>
                <a:gd name="connsiteY100" fmla="*/ 171929 h 199612"/>
                <a:gd name="connsiteX101" fmla="*/ 4336362 w 4474469"/>
                <a:gd name="connsiteY101" fmla="*/ 152353 h 199612"/>
                <a:gd name="connsiteX102" fmla="*/ 4360084 w 4474469"/>
                <a:gd name="connsiteY102" fmla="*/ 129271 h 199612"/>
                <a:gd name="connsiteX103" fmla="*/ 4281637 w 4474469"/>
                <a:gd name="connsiteY103" fmla="*/ 129271 h 199612"/>
                <a:gd name="connsiteX104" fmla="*/ 4281637 w 4474469"/>
                <a:gd name="connsiteY104" fmla="*/ 119411 h 199612"/>
                <a:gd name="connsiteX105" fmla="*/ 4370822 w 4474469"/>
                <a:gd name="connsiteY105" fmla="*/ 119411 h 199612"/>
                <a:gd name="connsiteX106" fmla="*/ 2507688 w 4474469"/>
                <a:gd name="connsiteY106" fmla="*/ 94855 h 199612"/>
                <a:gd name="connsiteX107" fmla="*/ 2490041 w 4474469"/>
                <a:gd name="connsiteY107" fmla="*/ 100006 h 199612"/>
                <a:gd name="connsiteX108" fmla="*/ 2471079 w 4474469"/>
                <a:gd name="connsiteY108" fmla="*/ 117652 h 199612"/>
                <a:gd name="connsiteX109" fmla="*/ 2482094 w 4474469"/>
                <a:gd name="connsiteY109" fmla="*/ 159519 h 199612"/>
                <a:gd name="connsiteX110" fmla="*/ 2509880 w 4474469"/>
                <a:gd name="connsiteY110" fmla="*/ 175083 h 199612"/>
                <a:gd name="connsiteX111" fmla="*/ 2531499 w 4474469"/>
                <a:gd name="connsiteY111" fmla="*/ 163630 h 199612"/>
                <a:gd name="connsiteX112" fmla="*/ 2540132 w 4474469"/>
                <a:gd name="connsiteY112" fmla="*/ 134750 h 199612"/>
                <a:gd name="connsiteX113" fmla="*/ 2532459 w 4474469"/>
                <a:gd name="connsiteY113" fmla="*/ 106089 h 199612"/>
                <a:gd name="connsiteX114" fmla="*/ 2507688 w 4474469"/>
                <a:gd name="connsiteY114" fmla="*/ 94855 h 199612"/>
                <a:gd name="connsiteX115" fmla="*/ 286168 w 4474469"/>
                <a:gd name="connsiteY115" fmla="*/ 84556 h 199612"/>
                <a:gd name="connsiteX116" fmla="*/ 286168 w 4474469"/>
                <a:gd name="connsiteY116" fmla="*/ 102990 h 199612"/>
                <a:gd name="connsiteX117" fmla="*/ 395075 w 4474469"/>
                <a:gd name="connsiteY117" fmla="*/ 102990 h 199612"/>
                <a:gd name="connsiteX118" fmla="*/ 395075 w 4474469"/>
                <a:gd name="connsiteY118" fmla="*/ 84556 h 199612"/>
                <a:gd name="connsiteX119" fmla="*/ 3373790 w 4474469"/>
                <a:gd name="connsiteY119" fmla="*/ 77106 h 199612"/>
                <a:gd name="connsiteX120" fmla="*/ 3373790 w 4474469"/>
                <a:gd name="connsiteY120" fmla="*/ 100141 h 199612"/>
                <a:gd name="connsiteX121" fmla="*/ 3436460 w 4474469"/>
                <a:gd name="connsiteY121" fmla="*/ 100141 h 199612"/>
                <a:gd name="connsiteX122" fmla="*/ 3436460 w 4474469"/>
                <a:gd name="connsiteY122" fmla="*/ 77106 h 199612"/>
                <a:gd name="connsiteX123" fmla="*/ 3011735 w 4474469"/>
                <a:gd name="connsiteY123" fmla="*/ 75366 h 199612"/>
                <a:gd name="connsiteX124" fmla="*/ 3056218 w 4474469"/>
                <a:gd name="connsiteY124" fmla="*/ 75366 h 199612"/>
                <a:gd name="connsiteX125" fmla="*/ 3056218 w 4474469"/>
                <a:gd name="connsiteY125" fmla="*/ 160617 h 199612"/>
                <a:gd name="connsiteX126" fmla="*/ 3063724 w 4474469"/>
                <a:gd name="connsiteY126" fmla="*/ 166261 h 199612"/>
                <a:gd name="connsiteX127" fmla="*/ 3074187 w 4474469"/>
                <a:gd name="connsiteY127" fmla="*/ 174205 h 199612"/>
                <a:gd name="connsiteX128" fmla="*/ 3098620 w 4474469"/>
                <a:gd name="connsiteY128" fmla="*/ 183711 h 199612"/>
                <a:gd name="connsiteX129" fmla="*/ 3131599 w 4474469"/>
                <a:gd name="connsiteY129" fmla="*/ 185821 h 199612"/>
                <a:gd name="connsiteX130" fmla="*/ 3174055 w 4474469"/>
                <a:gd name="connsiteY130" fmla="*/ 184697 h 199612"/>
                <a:gd name="connsiteX131" fmla="*/ 3211580 w 4474469"/>
                <a:gd name="connsiteY131" fmla="*/ 182094 h 199612"/>
                <a:gd name="connsiteX132" fmla="*/ 3209335 w 4474469"/>
                <a:gd name="connsiteY132" fmla="*/ 187922 h 199612"/>
                <a:gd name="connsiteX133" fmla="*/ 3208074 w 4474469"/>
                <a:gd name="connsiteY133" fmla="*/ 193906 h 199612"/>
                <a:gd name="connsiteX134" fmla="*/ 3186097 w 4474469"/>
                <a:gd name="connsiteY134" fmla="*/ 194862 h 199612"/>
                <a:gd name="connsiteX135" fmla="*/ 3157010 w 4474469"/>
                <a:gd name="connsiteY135" fmla="*/ 195719 h 199612"/>
                <a:gd name="connsiteX136" fmla="*/ 3131380 w 4474469"/>
                <a:gd name="connsiteY136" fmla="*/ 196092 h 199612"/>
                <a:gd name="connsiteX137" fmla="*/ 3096154 w 4474469"/>
                <a:gd name="connsiteY137" fmla="*/ 193578 h 199612"/>
                <a:gd name="connsiteX138" fmla="*/ 3070462 w 4474469"/>
                <a:gd name="connsiteY138" fmla="*/ 183191 h 199612"/>
                <a:gd name="connsiteX139" fmla="*/ 3058793 w 4474469"/>
                <a:gd name="connsiteY139" fmla="*/ 173766 h 199612"/>
                <a:gd name="connsiteX140" fmla="*/ 3050083 w 4474469"/>
                <a:gd name="connsiteY140" fmla="*/ 168945 h 199612"/>
                <a:gd name="connsiteX141" fmla="*/ 3035100 w 4474469"/>
                <a:gd name="connsiteY141" fmla="*/ 177324 h 199612"/>
                <a:gd name="connsiteX142" fmla="*/ 3016338 w 4474469"/>
                <a:gd name="connsiteY142" fmla="*/ 198502 h 199612"/>
                <a:gd name="connsiteX143" fmla="*/ 3008449 w 4474469"/>
                <a:gd name="connsiteY143" fmla="*/ 189098 h 199612"/>
                <a:gd name="connsiteX144" fmla="*/ 3028527 w 4474469"/>
                <a:gd name="connsiteY144" fmla="*/ 169355 h 199612"/>
                <a:gd name="connsiteX145" fmla="*/ 3046139 w 4474469"/>
                <a:gd name="connsiteY145" fmla="*/ 159302 h 199612"/>
                <a:gd name="connsiteX146" fmla="*/ 3046139 w 4474469"/>
                <a:gd name="connsiteY146" fmla="*/ 85446 h 199612"/>
                <a:gd name="connsiteX147" fmla="*/ 3011735 w 4474469"/>
                <a:gd name="connsiteY147" fmla="*/ 85446 h 199612"/>
                <a:gd name="connsiteX148" fmla="*/ 58480 w 4474469"/>
                <a:gd name="connsiteY148" fmla="*/ 69655 h 199612"/>
                <a:gd name="connsiteX149" fmla="*/ 58480 w 4474469"/>
                <a:gd name="connsiteY149" fmla="*/ 127094 h 199612"/>
                <a:gd name="connsiteX150" fmla="*/ 120301 w 4474469"/>
                <a:gd name="connsiteY150" fmla="*/ 127094 h 199612"/>
                <a:gd name="connsiteX151" fmla="*/ 120301 w 4474469"/>
                <a:gd name="connsiteY151" fmla="*/ 69655 h 199612"/>
                <a:gd name="connsiteX152" fmla="*/ 3347714 w 4474469"/>
                <a:gd name="connsiteY152" fmla="*/ 67710 h 199612"/>
                <a:gd name="connsiteX153" fmla="*/ 3461660 w 4474469"/>
                <a:gd name="connsiteY153" fmla="*/ 67710 h 199612"/>
                <a:gd name="connsiteX154" fmla="*/ 3461660 w 4474469"/>
                <a:gd name="connsiteY154" fmla="*/ 77106 h 199612"/>
                <a:gd name="connsiteX155" fmla="*/ 3446541 w 4474469"/>
                <a:gd name="connsiteY155" fmla="*/ 77106 h 199612"/>
                <a:gd name="connsiteX156" fmla="*/ 3446541 w 4474469"/>
                <a:gd name="connsiteY156" fmla="*/ 161921 h 199612"/>
                <a:gd name="connsiteX157" fmla="*/ 3462755 w 4474469"/>
                <a:gd name="connsiteY157" fmla="*/ 160606 h 199612"/>
                <a:gd name="connsiteX158" fmla="*/ 3462537 w 4474469"/>
                <a:gd name="connsiteY158" fmla="*/ 169810 h 199612"/>
                <a:gd name="connsiteX159" fmla="*/ 3446541 w 4474469"/>
                <a:gd name="connsiteY159" fmla="*/ 171125 h 199612"/>
                <a:gd name="connsiteX160" fmla="*/ 3446541 w 4474469"/>
                <a:gd name="connsiteY160" fmla="*/ 198955 h 199612"/>
                <a:gd name="connsiteX161" fmla="*/ 3436460 w 4474469"/>
                <a:gd name="connsiteY161" fmla="*/ 198955 h 199612"/>
                <a:gd name="connsiteX162" fmla="*/ 3436460 w 4474469"/>
                <a:gd name="connsiteY162" fmla="*/ 172001 h 199612"/>
                <a:gd name="connsiteX163" fmla="*/ 3385978 w 4474469"/>
                <a:gd name="connsiteY163" fmla="*/ 175836 h 199612"/>
                <a:gd name="connsiteX164" fmla="*/ 3343550 w 4474469"/>
                <a:gd name="connsiteY164" fmla="*/ 179014 h 199612"/>
                <a:gd name="connsiteX165" fmla="*/ 3341798 w 4474469"/>
                <a:gd name="connsiteY165" fmla="*/ 169153 h 199612"/>
                <a:gd name="connsiteX166" fmla="*/ 3363710 w 4474469"/>
                <a:gd name="connsiteY166" fmla="*/ 167838 h 199612"/>
                <a:gd name="connsiteX167" fmla="*/ 3363710 w 4474469"/>
                <a:gd name="connsiteY167" fmla="*/ 77106 h 199612"/>
                <a:gd name="connsiteX168" fmla="*/ 3347714 w 4474469"/>
                <a:gd name="connsiteY168" fmla="*/ 77106 h 199612"/>
                <a:gd name="connsiteX169" fmla="*/ 2236626 w 4474469"/>
                <a:gd name="connsiteY169" fmla="*/ 66382 h 199612"/>
                <a:gd name="connsiteX170" fmla="*/ 2236626 w 4474469"/>
                <a:gd name="connsiteY170" fmla="*/ 102757 h 199612"/>
                <a:gd name="connsiteX171" fmla="*/ 2280889 w 4474469"/>
                <a:gd name="connsiteY171" fmla="*/ 102757 h 199612"/>
                <a:gd name="connsiteX172" fmla="*/ 2280889 w 4474469"/>
                <a:gd name="connsiteY172" fmla="*/ 66382 h 199612"/>
                <a:gd name="connsiteX173" fmla="*/ 1575736 w 4474469"/>
                <a:gd name="connsiteY173" fmla="*/ 65711 h 199612"/>
                <a:gd name="connsiteX174" fmla="*/ 1573325 w 4474469"/>
                <a:gd name="connsiteY174" fmla="*/ 88596 h 199612"/>
                <a:gd name="connsiteX175" fmla="*/ 1569600 w 4474469"/>
                <a:gd name="connsiteY175" fmla="*/ 110002 h 199612"/>
                <a:gd name="connsiteX176" fmla="*/ 1639283 w 4474469"/>
                <a:gd name="connsiteY176" fmla="*/ 110002 h 199612"/>
                <a:gd name="connsiteX177" fmla="*/ 1639283 w 4474469"/>
                <a:gd name="connsiteY177" fmla="*/ 65711 h 199612"/>
                <a:gd name="connsiteX178" fmla="*/ 1505834 w 4474469"/>
                <a:gd name="connsiteY178" fmla="*/ 65711 h 199612"/>
                <a:gd name="connsiteX179" fmla="*/ 1505834 w 4474469"/>
                <a:gd name="connsiteY179" fmla="*/ 110002 h 199612"/>
                <a:gd name="connsiteX180" fmla="*/ 1558863 w 4474469"/>
                <a:gd name="connsiteY180" fmla="*/ 110002 h 199612"/>
                <a:gd name="connsiteX181" fmla="*/ 1562479 w 4474469"/>
                <a:gd name="connsiteY181" fmla="*/ 88679 h 199612"/>
                <a:gd name="connsiteX182" fmla="*/ 1564779 w 4474469"/>
                <a:gd name="connsiteY182" fmla="*/ 65711 h 199612"/>
                <a:gd name="connsiteX183" fmla="*/ 3621020 w 4474469"/>
                <a:gd name="connsiteY183" fmla="*/ 62643 h 199612"/>
                <a:gd name="connsiteX184" fmla="*/ 3621020 w 4474469"/>
                <a:gd name="connsiteY184" fmla="*/ 96197 h 199612"/>
                <a:gd name="connsiteX185" fmla="*/ 3680624 w 4474469"/>
                <a:gd name="connsiteY185" fmla="*/ 96197 h 199612"/>
                <a:gd name="connsiteX186" fmla="*/ 3680624 w 4474469"/>
                <a:gd name="connsiteY186" fmla="*/ 62643 h 199612"/>
                <a:gd name="connsiteX187" fmla="*/ 3550242 w 4474469"/>
                <a:gd name="connsiteY187" fmla="*/ 62643 h 199612"/>
                <a:gd name="connsiteX188" fmla="*/ 3550242 w 4474469"/>
                <a:gd name="connsiteY188" fmla="*/ 96197 h 199612"/>
                <a:gd name="connsiteX189" fmla="*/ 3610941 w 4474469"/>
                <a:gd name="connsiteY189" fmla="*/ 96197 h 199612"/>
                <a:gd name="connsiteX190" fmla="*/ 3610941 w 4474469"/>
                <a:gd name="connsiteY190" fmla="*/ 62643 h 199612"/>
                <a:gd name="connsiteX191" fmla="*/ 2851060 w 4474469"/>
                <a:gd name="connsiteY191" fmla="*/ 61123 h 199612"/>
                <a:gd name="connsiteX192" fmla="*/ 2861578 w 4474469"/>
                <a:gd name="connsiteY192" fmla="*/ 61123 h 199612"/>
                <a:gd name="connsiteX193" fmla="*/ 2861578 w 4474469"/>
                <a:gd name="connsiteY193" fmla="*/ 198955 h 199612"/>
                <a:gd name="connsiteX194" fmla="*/ 2851060 w 4474469"/>
                <a:gd name="connsiteY194" fmla="*/ 198955 h 199612"/>
                <a:gd name="connsiteX195" fmla="*/ 48428 w 4474469"/>
                <a:gd name="connsiteY195" fmla="*/ 59822 h 199612"/>
                <a:gd name="connsiteX196" fmla="*/ 130573 w 4474469"/>
                <a:gd name="connsiteY196" fmla="*/ 59822 h 199612"/>
                <a:gd name="connsiteX197" fmla="*/ 130573 w 4474469"/>
                <a:gd name="connsiteY197" fmla="*/ 136708 h 199612"/>
                <a:gd name="connsiteX198" fmla="*/ 48428 w 4474469"/>
                <a:gd name="connsiteY198" fmla="*/ 136708 h 199612"/>
                <a:gd name="connsiteX199" fmla="*/ 286168 w 4474469"/>
                <a:gd name="connsiteY199" fmla="*/ 58480 h 199612"/>
                <a:gd name="connsiteX200" fmla="*/ 286168 w 4474469"/>
                <a:gd name="connsiteY200" fmla="*/ 76257 h 199612"/>
                <a:gd name="connsiteX201" fmla="*/ 395075 w 4474469"/>
                <a:gd name="connsiteY201" fmla="*/ 76257 h 199612"/>
                <a:gd name="connsiteX202" fmla="*/ 395075 w 4474469"/>
                <a:gd name="connsiteY202" fmla="*/ 58480 h 199612"/>
                <a:gd name="connsiteX203" fmla="*/ 2113476 w 4474469"/>
                <a:gd name="connsiteY203" fmla="*/ 55864 h 199612"/>
                <a:gd name="connsiteX204" fmla="*/ 2132649 w 4474469"/>
                <a:gd name="connsiteY204" fmla="*/ 69066 h 199612"/>
                <a:gd name="connsiteX205" fmla="*/ 2147221 w 4474469"/>
                <a:gd name="connsiteY205" fmla="*/ 83255 h 199612"/>
                <a:gd name="connsiteX206" fmla="*/ 2139990 w 4474469"/>
                <a:gd name="connsiteY206" fmla="*/ 89828 h 199612"/>
                <a:gd name="connsiteX207" fmla="*/ 2125281 w 4474469"/>
                <a:gd name="connsiteY207" fmla="*/ 75449 h 199612"/>
                <a:gd name="connsiteX208" fmla="*/ 2106464 w 4474469"/>
                <a:gd name="connsiteY208" fmla="*/ 61561 h 199612"/>
                <a:gd name="connsiteX209" fmla="*/ 2086961 w 4474469"/>
                <a:gd name="connsiteY209" fmla="*/ 52796 h 199612"/>
                <a:gd name="connsiteX210" fmla="*/ 2097041 w 4474469"/>
                <a:gd name="connsiteY210" fmla="*/ 52796 h 199612"/>
                <a:gd name="connsiteX211" fmla="*/ 2097041 w 4474469"/>
                <a:gd name="connsiteY211" fmla="*/ 84131 h 199612"/>
                <a:gd name="connsiteX212" fmla="*/ 2097014 w 4474469"/>
                <a:gd name="connsiteY212" fmla="*/ 89938 h 199612"/>
                <a:gd name="connsiteX213" fmla="*/ 2096822 w 4474469"/>
                <a:gd name="connsiteY213" fmla="*/ 95745 h 199612"/>
                <a:gd name="connsiteX214" fmla="*/ 2158177 w 4474469"/>
                <a:gd name="connsiteY214" fmla="*/ 95745 h 199612"/>
                <a:gd name="connsiteX215" fmla="*/ 2158177 w 4474469"/>
                <a:gd name="connsiteY215" fmla="*/ 105606 h 199612"/>
                <a:gd name="connsiteX216" fmla="*/ 2098356 w 4474469"/>
                <a:gd name="connsiteY216" fmla="*/ 105606 h 199612"/>
                <a:gd name="connsiteX217" fmla="*/ 2121063 w 4474469"/>
                <a:gd name="connsiteY217" fmla="*/ 157731 h 199612"/>
                <a:gd name="connsiteX218" fmla="*/ 2159712 w 4474469"/>
                <a:gd name="connsiteY218" fmla="*/ 190627 h 199612"/>
                <a:gd name="connsiteX219" fmla="*/ 2155685 w 4474469"/>
                <a:gd name="connsiteY219" fmla="*/ 194462 h 199612"/>
                <a:gd name="connsiteX220" fmla="*/ 2152481 w 4474469"/>
                <a:gd name="connsiteY220" fmla="*/ 198955 h 199612"/>
                <a:gd name="connsiteX221" fmla="*/ 2116516 w 4474469"/>
                <a:gd name="connsiteY221" fmla="*/ 168441 h 199612"/>
                <a:gd name="connsiteX222" fmla="*/ 2093535 w 4474469"/>
                <a:gd name="connsiteY222" fmla="*/ 121821 h 199612"/>
                <a:gd name="connsiteX223" fmla="*/ 2076087 w 4474469"/>
                <a:gd name="connsiteY223" fmla="*/ 162195 h 199612"/>
                <a:gd name="connsiteX224" fmla="*/ 2034809 w 4474469"/>
                <a:gd name="connsiteY224" fmla="*/ 199612 h 199612"/>
                <a:gd name="connsiteX225" fmla="*/ 2031275 w 4474469"/>
                <a:gd name="connsiteY225" fmla="*/ 195969 h 199612"/>
                <a:gd name="connsiteX226" fmla="*/ 2026920 w 4474469"/>
                <a:gd name="connsiteY226" fmla="*/ 192819 h 199612"/>
                <a:gd name="connsiteX227" fmla="*/ 2060512 w 4474469"/>
                <a:gd name="connsiteY227" fmla="*/ 165192 h 199612"/>
                <a:gd name="connsiteX228" fmla="*/ 2078570 w 4474469"/>
                <a:gd name="connsiteY228" fmla="*/ 135277 h 199612"/>
                <a:gd name="connsiteX229" fmla="*/ 2085865 w 4474469"/>
                <a:gd name="connsiteY229" fmla="*/ 105606 h 199612"/>
                <a:gd name="connsiteX230" fmla="*/ 2031960 w 4474469"/>
                <a:gd name="connsiteY230" fmla="*/ 105606 h 199612"/>
                <a:gd name="connsiteX231" fmla="*/ 2031960 w 4474469"/>
                <a:gd name="connsiteY231" fmla="*/ 95745 h 199612"/>
                <a:gd name="connsiteX232" fmla="*/ 2086742 w 4474469"/>
                <a:gd name="connsiteY232" fmla="*/ 95745 h 199612"/>
                <a:gd name="connsiteX233" fmla="*/ 2086934 w 4474469"/>
                <a:gd name="connsiteY233" fmla="*/ 89774 h 199612"/>
                <a:gd name="connsiteX234" fmla="*/ 2086961 w 4474469"/>
                <a:gd name="connsiteY234" fmla="*/ 84131 h 199612"/>
                <a:gd name="connsiteX235" fmla="*/ 1795740 w 4474469"/>
                <a:gd name="connsiteY235" fmla="*/ 52344 h 199612"/>
                <a:gd name="connsiteX236" fmla="*/ 1794289 w 4474469"/>
                <a:gd name="connsiteY236" fmla="*/ 62794 h 199612"/>
                <a:gd name="connsiteX237" fmla="*/ 1791357 w 4474469"/>
                <a:gd name="connsiteY237" fmla="*/ 72750 h 199612"/>
                <a:gd name="connsiteX238" fmla="*/ 1837374 w 4474469"/>
                <a:gd name="connsiteY238" fmla="*/ 72750 h 199612"/>
                <a:gd name="connsiteX239" fmla="*/ 1837374 w 4474469"/>
                <a:gd name="connsiteY239" fmla="*/ 52344 h 199612"/>
                <a:gd name="connsiteX240" fmla="*/ 1749065 w 4474469"/>
                <a:gd name="connsiteY240" fmla="*/ 52344 h 199612"/>
                <a:gd name="connsiteX241" fmla="*/ 1747422 w 4474469"/>
                <a:gd name="connsiteY241" fmla="*/ 62794 h 199612"/>
                <a:gd name="connsiteX242" fmla="*/ 1745779 w 4474469"/>
                <a:gd name="connsiteY242" fmla="*/ 72750 h 199612"/>
                <a:gd name="connsiteX243" fmla="*/ 1780182 w 4474469"/>
                <a:gd name="connsiteY243" fmla="*/ 72750 h 199612"/>
                <a:gd name="connsiteX244" fmla="*/ 1783907 w 4474469"/>
                <a:gd name="connsiteY244" fmla="*/ 62794 h 199612"/>
                <a:gd name="connsiteX245" fmla="*/ 1785660 w 4474469"/>
                <a:gd name="connsiteY245" fmla="*/ 52344 h 199612"/>
                <a:gd name="connsiteX246" fmla="*/ 1982437 w 4474469"/>
                <a:gd name="connsiteY246" fmla="*/ 51920 h 199612"/>
                <a:gd name="connsiteX247" fmla="*/ 1996105 w 4474469"/>
                <a:gd name="connsiteY247" fmla="*/ 62711 h 199612"/>
                <a:gd name="connsiteX248" fmla="*/ 2006322 w 4474469"/>
                <a:gd name="connsiteY248" fmla="*/ 73832 h 199612"/>
                <a:gd name="connsiteX249" fmla="*/ 2017772 w 4474469"/>
                <a:gd name="connsiteY249" fmla="*/ 64793 h 199612"/>
                <a:gd name="connsiteX250" fmla="*/ 2026920 w 4474469"/>
                <a:gd name="connsiteY250" fmla="*/ 55426 h 199612"/>
                <a:gd name="connsiteX251" fmla="*/ 2035466 w 4474469"/>
                <a:gd name="connsiteY251" fmla="*/ 60465 h 199612"/>
                <a:gd name="connsiteX252" fmla="*/ 2024592 w 4474469"/>
                <a:gd name="connsiteY252" fmla="*/ 71148 h 199612"/>
                <a:gd name="connsiteX253" fmla="*/ 2011581 w 4474469"/>
                <a:gd name="connsiteY253" fmla="*/ 81502 h 199612"/>
                <a:gd name="connsiteX254" fmla="*/ 2022044 w 4474469"/>
                <a:gd name="connsiteY254" fmla="*/ 109085 h 199612"/>
                <a:gd name="connsiteX255" fmla="*/ 2024291 w 4474469"/>
                <a:gd name="connsiteY255" fmla="*/ 137817 h 199612"/>
                <a:gd name="connsiteX256" fmla="*/ 2022182 w 4474469"/>
                <a:gd name="connsiteY256" fmla="*/ 170605 h 199612"/>
                <a:gd name="connsiteX257" fmla="*/ 2013992 w 4474469"/>
                <a:gd name="connsiteY257" fmla="*/ 191723 h 199612"/>
                <a:gd name="connsiteX258" fmla="*/ 2009554 w 4474469"/>
                <a:gd name="connsiteY258" fmla="*/ 195284 h 199612"/>
                <a:gd name="connsiteX259" fmla="*/ 2003474 w 4474469"/>
                <a:gd name="connsiteY259" fmla="*/ 197201 h 199612"/>
                <a:gd name="connsiteX260" fmla="*/ 1992763 w 4474469"/>
                <a:gd name="connsiteY260" fmla="*/ 198105 h 199612"/>
                <a:gd name="connsiteX261" fmla="*/ 1980903 w 4474469"/>
                <a:gd name="connsiteY261" fmla="*/ 197859 h 199612"/>
                <a:gd name="connsiteX262" fmla="*/ 1979671 w 4474469"/>
                <a:gd name="connsiteY262" fmla="*/ 192846 h 199612"/>
                <a:gd name="connsiteX263" fmla="*/ 1976958 w 4474469"/>
                <a:gd name="connsiteY263" fmla="*/ 187998 h 199612"/>
                <a:gd name="connsiteX264" fmla="*/ 1990326 w 4474469"/>
                <a:gd name="connsiteY264" fmla="*/ 188491 h 199612"/>
                <a:gd name="connsiteX265" fmla="*/ 1999748 w 4474469"/>
                <a:gd name="connsiteY265" fmla="*/ 187998 h 199612"/>
                <a:gd name="connsiteX266" fmla="*/ 2003830 w 4474469"/>
                <a:gd name="connsiteY266" fmla="*/ 186984 h 199612"/>
                <a:gd name="connsiteX267" fmla="*/ 2006761 w 4474469"/>
                <a:gd name="connsiteY267" fmla="*/ 184492 h 199612"/>
                <a:gd name="connsiteX268" fmla="*/ 2012731 w 4474469"/>
                <a:gd name="connsiteY268" fmla="*/ 167098 h 199612"/>
                <a:gd name="connsiteX269" fmla="*/ 2014430 w 4474469"/>
                <a:gd name="connsiteY269" fmla="*/ 137379 h 199612"/>
                <a:gd name="connsiteX270" fmla="*/ 2013992 w 4474469"/>
                <a:gd name="connsiteY270" fmla="*/ 124013 h 199612"/>
                <a:gd name="connsiteX271" fmla="*/ 1992791 w 4474469"/>
                <a:gd name="connsiteY271" fmla="*/ 144391 h 199612"/>
                <a:gd name="connsiteX272" fmla="*/ 1969289 w 4474469"/>
                <a:gd name="connsiteY272" fmla="*/ 160169 h 199612"/>
                <a:gd name="connsiteX273" fmla="*/ 1966413 w 4474469"/>
                <a:gd name="connsiteY273" fmla="*/ 155923 h 199612"/>
                <a:gd name="connsiteX274" fmla="*/ 1962716 w 4474469"/>
                <a:gd name="connsiteY274" fmla="*/ 151842 h 199612"/>
                <a:gd name="connsiteX275" fmla="*/ 1990134 w 4474469"/>
                <a:gd name="connsiteY275" fmla="*/ 135024 h 199612"/>
                <a:gd name="connsiteX276" fmla="*/ 2012457 w 4474469"/>
                <a:gd name="connsiteY276" fmla="*/ 111961 h 199612"/>
                <a:gd name="connsiteX277" fmla="*/ 2009116 w 4474469"/>
                <a:gd name="connsiteY277" fmla="*/ 99415 h 199612"/>
                <a:gd name="connsiteX278" fmla="*/ 2003474 w 4474469"/>
                <a:gd name="connsiteY278" fmla="*/ 87199 h 199612"/>
                <a:gd name="connsiteX279" fmla="*/ 1986929 w 4474469"/>
                <a:gd name="connsiteY279" fmla="*/ 96977 h 199612"/>
                <a:gd name="connsiteX280" fmla="*/ 1969727 w 4474469"/>
                <a:gd name="connsiteY280" fmla="*/ 105606 h 199612"/>
                <a:gd name="connsiteX281" fmla="*/ 1966687 w 4474469"/>
                <a:gd name="connsiteY281" fmla="*/ 102237 h 199612"/>
                <a:gd name="connsiteX282" fmla="*/ 1963154 w 4474469"/>
                <a:gd name="connsiteY282" fmla="*/ 99032 h 199612"/>
                <a:gd name="connsiteX283" fmla="*/ 1981204 w 4474469"/>
                <a:gd name="connsiteY283" fmla="*/ 90048 h 199612"/>
                <a:gd name="connsiteX284" fmla="*/ 1998433 w 4474469"/>
                <a:gd name="connsiteY284" fmla="*/ 79748 h 199612"/>
                <a:gd name="connsiteX285" fmla="*/ 1988463 w 4474469"/>
                <a:gd name="connsiteY285" fmla="*/ 68436 h 199612"/>
                <a:gd name="connsiteX286" fmla="*/ 1975206 w 4474469"/>
                <a:gd name="connsiteY286" fmla="*/ 57617 h 199612"/>
                <a:gd name="connsiteX287" fmla="*/ 275869 w 4474469"/>
                <a:gd name="connsiteY287" fmla="*/ 49961 h 199612"/>
                <a:gd name="connsiteX288" fmla="*/ 405812 w 4474469"/>
                <a:gd name="connsiteY288" fmla="*/ 49961 h 199612"/>
                <a:gd name="connsiteX289" fmla="*/ 405812 w 4474469"/>
                <a:gd name="connsiteY289" fmla="*/ 111508 h 199612"/>
                <a:gd name="connsiteX290" fmla="*/ 312244 w 4474469"/>
                <a:gd name="connsiteY290" fmla="*/ 111508 h 199612"/>
                <a:gd name="connsiteX291" fmla="*/ 306410 w 4474469"/>
                <a:gd name="connsiteY291" fmla="*/ 120123 h 199612"/>
                <a:gd name="connsiteX292" fmla="*/ 299754 w 4474469"/>
                <a:gd name="connsiteY292" fmla="*/ 128409 h 199612"/>
                <a:gd name="connsiteX293" fmla="*/ 393541 w 4474469"/>
                <a:gd name="connsiteY293" fmla="*/ 128409 h 199612"/>
                <a:gd name="connsiteX294" fmla="*/ 395732 w 4474469"/>
                <a:gd name="connsiteY294" fmla="*/ 127750 h 199612"/>
                <a:gd name="connsiteX295" fmla="*/ 402306 w 4474469"/>
                <a:gd name="connsiteY295" fmla="*/ 132560 h 199612"/>
                <a:gd name="connsiteX296" fmla="*/ 379954 w 4474469"/>
                <a:gd name="connsiteY296" fmla="*/ 154547 h 199612"/>
                <a:gd name="connsiteX297" fmla="*/ 350372 w 4474469"/>
                <a:gd name="connsiteY297" fmla="*/ 171778 h 199612"/>
                <a:gd name="connsiteX298" fmla="*/ 391048 w 4474469"/>
                <a:gd name="connsiteY298" fmla="*/ 182189 h 199612"/>
                <a:gd name="connsiteX299" fmla="*/ 435832 w 4474469"/>
                <a:gd name="connsiteY299" fmla="*/ 187998 h 199612"/>
                <a:gd name="connsiteX300" fmla="*/ 432436 w 4474469"/>
                <a:gd name="connsiteY300" fmla="*/ 192737 h 199612"/>
                <a:gd name="connsiteX301" fmla="*/ 429697 w 4474469"/>
                <a:gd name="connsiteY301" fmla="*/ 197640 h 199612"/>
                <a:gd name="connsiteX302" fmla="*/ 381407 w 4474469"/>
                <a:gd name="connsiteY302" fmla="*/ 190299 h 199612"/>
                <a:gd name="connsiteX303" fmla="*/ 337882 w 4474469"/>
                <a:gd name="connsiteY303" fmla="*/ 177038 h 199612"/>
                <a:gd name="connsiteX304" fmla="*/ 289838 w 4474469"/>
                <a:gd name="connsiteY304" fmla="*/ 191230 h 199612"/>
                <a:gd name="connsiteX305" fmla="*/ 240151 w 4474469"/>
                <a:gd name="connsiteY305" fmla="*/ 199173 h 199612"/>
                <a:gd name="connsiteX306" fmla="*/ 238371 w 4474469"/>
                <a:gd name="connsiteY306" fmla="*/ 194079 h 199612"/>
                <a:gd name="connsiteX307" fmla="*/ 235768 w 4474469"/>
                <a:gd name="connsiteY307" fmla="*/ 189312 h 199612"/>
                <a:gd name="connsiteX308" fmla="*/ 281319 w 4474469"/>
                <a:gd name="connsiteY308" fmla="*/ 183066 h 199612"/>
                <a:gd name="connsiteX309" fmla="*/ 325392 w 4474469"/>
                <a:gd name="connsiteY309" fmla="*/ 171559 h 199612"/>
                <a:gd name="connsiteX310" fmla="*/ 303397 w 4474469"/>
                <a:gd name="connsiteY310" fmla="*/ 158737 h 199612"/>
                <a:gd name="connsiteX311" fmla="*/ 285511 w 4474469"/>
                <a:gd name="connsiteY311" fmla="*/ 143283 h 199612"/>
                <a:gd name="connsiteX312" fmla="*/ 271322 w 4474469"/>
                <a:gd name="connsiteY312" fmla="*/ 155065 h 199612"/>
                <a:gd name="connsiteX313" fmla="*/ 256805 w 4474469"/>
                <a:gd name="connsiteY313" fmla="*/ 165203 h 199612"/>
                <a:gd name="connsiteX314" fmla="*/ 253271 w 4474469"/>
                <a:gd name="connsiteY314" fmla="*/ 161586 h 199612"/>
                <a:gd name="connsiteX315" fmla="*/ 248916 w 4474469"/>
                <a:gd name="connsiteY315" fmla="*/ 157969 h 199612"/>
                <a:gd name="connsiteX316" fmla="*/ 277567 w 4474469"/>
                <a:gd name="connsiteY316" fmla="*/ 137540 h 199612"/>
                <a:gd name="connsiteX317" fmla="*/ 300630 w 4474469"/>
                <a:gd name="connsiteY317" fmla="*/ 111508 h 199612"/>
                <a:gd name="connsiteX318" fmla="*/ 275869 w 4474469"/>
                <a:gd name="connsiteY318" fmla="*/ 111508 h 199612"/>
                <a:gd name="connsiteX319" fmla="*/ 4123152 w 4474469"/>
                <a:gd name="connsiteY319" fmla="*/ 46674 h 199612"/>
                <a:gd name="connsiteX320" fmla="*/ 4214309 w 4474469"/>
                <a:gd name="connsiteY320" fmla="*/ 46674 h 199612"/>
                <a:gd name="connsiteX321" fmla="*/ 4214309 w 4474469"/>
                <a:gd name="connsiteY321" fmla="*/ 56289 h 199612"/>
                <a:gd name="connsiteX322" fmla="*/ 4171580 w 4474469"/>
                <a:gd name="connsiteY322" fmla="*/ 56289 h 199612"/>
                <a:gd name="connsiteX323" fmla="*/ 4171580 w 4474469"/>
                <a:gd name="connsiteY323" fmla="*/ 92691 h 199612"/>
                <a:gd name="connsiteX324" fmla="*/ 4209270 w 4474469"/>
                <a:gd name="connsiteY324" fmla="*/ 92691 h 199612"/>
                <a:gd name="connsiteX325" fmla="*/ 4209270 w 4474469"/>
                <a:gd name="connsiteY325" fmla="*/ 102086 h 199612"/>
                <a:gd name="connsiteX326" fmla="*/ 4171580 w 4474469"/>
                <a:gd name="connsiteY326" fmla="*/ 102086 h 199612"/>
                <a:gd name="connsiteX327" fmla="*/ 4171580 w 4474469"/>
                <a:gd name="connsiteY327" fmla="*/ 142652 h 199612"/>
                <a:gd name="connsiteX328" fmla="*/ 4216720 w 4474469"/>
                <a:gd name="connsiteY328" fmla="*/ 142652 h 199612"/>
                <a:gd name="connsiteX329" fmla="*/ 4216720 w 4474469"/>
                <a:gd name="connsiteY329" fmla="*/ 152047 h 199612"/>
                <a:gd name="connsiteX330" fmla="*/ 4120961 w 4474469"/>
                <a:gd name="connsiteY330" fmla="*/ 152047 h 199612"/>
                <a:gd name="connsiteX331" fmla="*/ 4120961 w 4474469"/>
                <a:gd name="connsiteY331" fmla="*/ 142652 h 199612"/>
                <a:gd name="connsiteX332" fmla="*/ 4161500 w 4474469"/>
                <a:gd name="connsiteY332" fmla="*/ 142652 h 199612"/>
                <a:gd name="connsiteX333" fmla="*/ 4161500 w 4474469"/>
                <a:gd name="connsiteY333" fmla="*/ 102086 h 199612"/>
                <a:gd name="connsiteX334" fmla="*/ 4126878 w 4474469"/>
                <a:gd name="connsiteY334" fmla="*/ 102086 h 199612"/>
                <a:gd name="connsiteX335" fmla="*/ 4126878 w 4474469"/>
                <a:gd name="connsiteY335" fmla="*/ 92691 h 199612"/>
                <a:gd name="connsiteX336" fmla="*/ 4161500 w 4474469"/>
                <a:gd name="connsiteY336" fmla="*/ 92691 h 199612"/>
                <a:gd name="connsiteX337" fmla="*/ 4161500 w 4474469"/>
                <a:gd name="connsiteY337" fmla="*/ 56289 h 199612"/>
                <a:gd name="connsiteX338" fmla="*/ 4123152 w 4474469"/>
                <a:gd name="connsiteY338" fmla="*/ 56289 h 199612"/>
                <a:gd name="connsiteX339" fmla="*/ 2331727 w 4474469"/>
                <a:gd name="connsiteY339" fmla="*/ 36361 h 199612"/>
                <a:gd name="connsiteX340" fmla="*/ 2342136 w 4474469"/>
                <a:gd name="connsiteY340" fmla="*/ 86596 h 199612"/>
                <a:gd name="connsiteX341" fmla="*/ 2357803 w 4474469"/>
                <a:gd name="connsiteY341" fmla="*/ 129929 h 199612"/>
                <a:gd name="connsiteX342" fmla="*/ 2376319 w 4474469"/>
                <a:gd name="connsiteY342" fmla="*/ 87254 h 199612"/>
                <a:gd name="connsiteX343" fmla="*/ 2388919 w 4474469"/>
                <a:gd name="connsiteY343" fmla="*/ 36361 h 199612"/>
                <a:gd name="connsiteX344" fmla="*/ 2649132 w 4474469"/>
                <a:gd name="connsiteY344" fmla="*/ 30870 h 199612"/>
                <a:gd name="connsiteX345" fmla="*/ 2627512 w 4474469"/>
                <a:gd name="connsiteY345" fmla="*/ 42433 h 199612"/>
                <a:gd name="connsiteX346" fmla="*/ 2618880 w 4474469"/>
                <a:gd name="connsiteY346" fmla="*/ 71422 h 199612"/>
                <a:gd name="connsiteX347" fmla="*/ 2626581 w 4474469"/>
                <a:gd name="connsiteY347" fmla="*/ 100001 h 199612"/>
                <a:gd name="connsiteX348" fmla="*/ 2650886 w 4474469"/>
                <a:gd name="connsiteY348" fmla="*/ 111317 h 199612"/>
                <a:gd name="connsiteX349" fmla="*/ 2669437 w 4474469"/>
                <a:gd name="connsiteY349" fmla="*/ 105837 h 199612"/>
                <a:gd name="connsiteX350" fmla="*/ 2688152 w 4474469"/>
                <a:gd name="connsiteY350" fmla="*/ 87862 h 199612"/>
                <a:gd name="connsiteX351" fmla="*/ 2677520 w 4474469"/>
                <a:gd name="connsiteY351" fmla="*/ 46296 h 199612"/>
                <a:gd name="connsiteX352" fmla="*/ 2649132 w 4474469"/>
                <a:gd name="connsiteY352" fmla="*/ 30870 h 199612"/>
                <a:gd name="connsiteX353" fmla="*/ 4401062 w 4474469"/>
                <a:gd name="connsiteY353" fmla="*/ 28473 h 199612"/>
                <a:gd name="connsiteX354" fmla="*/ 4401062 w 4474469"/>
                <a:gd name="connsiteY354" fmla="*/ 80406 h 199612"/>
                <a:gd name="connsiteX355" fmla="*/ 4454748 w 4474469"/>
                <a:gd name="connsiteY355" fmla="*/ 80406 h 199612"/>
                <a:gd name="connsiteX356" fmla="*/ 4454748 w 4474469"/>
                <a:gd name="connsiteY356" fmla="*/ 28473 h 199612"/>
                <a:gd name="connsiteX357" fmla="*/ 1530376 w 4474469"/>
                <a:gd name="connsiteY357" fmla="*/ 28021 h 199612"/>
                <a:gd name="connsiteX358" fmla="*/ 1518516 w 4474469"/>
                <a:gd name="connsiteY358" fmla="*/ 42114 h 199612"/>
                <a:gd name="connsiteX359" fmla="*/ 1505176 w 4474469"/>
                <a:gd name="connsiteY359" fmla="*/ 55877 h 199612"/>
                <a:gd name="connsiteX360" fmla="*/ 1570696 w 4474469"/>
                <a:gd name="connsiteY360" fmla="*/ 55877 h 199612"/>
                <a:gd name="connsiteX361" fmla="*/ 1581871 w 4474469"/>
                <a:gd name="connsiteY361" fmla="*/ 42607 h 199612"/>
                <a:gd name="connsiteX362" fmla="*/ 1591732 w 4474469"/>
                <a:gd name="connsiteY362" fmla="*/ 28021 h 199612"/>
                <a:gd name="connsiteX363" fmla="*/ 2393521 w 4474469"/>
                <a:gd name="connsiteY363" fmla="*/ 25624 h 199612"/>
                <a:gd name="connsiteX364" fmla="*/ 2400095 w 4474469"/>
                <a:gd name="connsiteY364" fmla="*/ 27596 h 199612"/>
                <a:gd name="connsiteX365" fmla="*/ 2385824 w 4474469"/>
                <a:gd name="connsiteY365" fmla="*/ 90568 h 199612"/>
                <a:gd name="connsiteX366" fmla="*/ 2363501 w 4474469"/>
                <a:gd name="connsiteY366" fmla="*/ 140886 h 199612"/>
                <a:gd name="connsiteX367" fmla="*/ 2383496 w 4474469"/>
                <a:gd name="connsiteY367" fmla="*/ 168605 h 199612"/>
                <a:gd name="connsiteX368" fmla="*/ 2409079 w 4474469"/>
                <a:gd name="connsiteY368" fmla="*/ 189094 h 199612"/>
                <a:gd name="connsiteX369" fmla="*/ 2404916 w 4474469"/>
                <a:gd name="connsiteY369" fmla="*/ 192819 h 199612"/>
                <a:gd name="connsiteX370" fmla="*/ 2401409 w 4474469"/>
                <a:gd name="connsiteY370" fmla="*/ 197201 h 199612"/>
                <a:gd name="connsiteX371" fmla="*/ 2376922 w 4474469"/>
                <a:gd name="connsiteY371" fmla="*/ 177151 h 199612"/>
                <a:gd name="connsiteX372" fmla="*/ 2357365 w 4474469"/>
                <a:gd name="connsiteY372" fmla="*/ 150527 h 199612"/>
                <a:gd name="connsiteX373" fmla="*/ 2335616 w 4474469"/>
                <a:gd name="connsiteY373" fmla="*/ 178110 h 199612"/>
                <a:gd name="connsiteX374" fmla="*/ 2311567 w 4474469"/>
                <a:gd name="connsiteY374" fmla="*/ 198955 h 199612"/>
                <a:gd name="connsiteX375" fmla="*/ 2308307 w 4474469"/>
                <a:gd name="connsiteY375" fmla="*/ 194572 h 199612"/>
                <a:gd name="connsiteX376" fmla="*/ 2304555 w 4474469"/>
                <a:gd name="connsiteY376" fmla="*/ 190847 h 199612"/>
                <a:gd name="connsiteX377" fmla="*/ 2329344 w 4474469"/>
                <a:gd name="connsiteY377" fmla="*/ 169646 h 199612"/>
                <a:gd name="connsiteX378" fmla="*/ 2351667 w 4474469"/>
                <a:gd name="connsiteY378" fmla="*/ 140228 h 199612"/>
                <a:gd name="connsiteX379" fmla="*/ 2333836 w 4474469"/>
                <a:gd name="connsiteY379" fmla="*/ 92650 h 199612"/>
                <a:gd name="connsiteX380" fmla="*/ 2322086 w 4474469"/>
                <a:gd name="connsiteY380" fmla="*/ 36361 h 199612"/>
                <a:gd name="connsiteX381" fmla="*/ 2309157 w 4474469"/>
                <a:gd name="connsiteY381" fmla="*/ 36361 h 199612"/>
                <a:gd name="connsiteX382" fmla="*/ 2309157 w 4474469"/>
                <a:gd name="connsiteY382" fmla="*/ 26281 h 199612"/>
                <a:gd name="connsiteX383" fmla="*/ 2391768 w 4474469"/>
                <a:gd name="connsiteY383" fmla="*/ 26281 h 199612"/>
                <a:gd name="connsiteX384" fmla="*/ 1847454 w 4474469"/>
                <a:gd name="connsiteY384" fmla="*/ 24734 h 199612"/>
                <a:gd name="connsiteX385" fmla="*/ 1847454 w 4474469"/>
                <a:gd name="connsiteY385" fmla="*/ 43825 h 199612"/>
                <a:gd name="connsiteX386" fmla="*/ 1885802 w 4474469"/>
                <a:gd name="connsiteY386" fmla="*/ 43825 h 199612"/>
                <a:gd name="connsiteX387" fmla="*/ 1885802 w 4474469"/>
                <a:gd name="connsiteY387" fmla="*/ 24734 h 199612"/>
                <a:gd name="connsiteX388" fmla="*/ 1795959 w 4474469"/>
                <a:gd name="connsiteY388" fmla="*/ 24734 h 199612"/>
                <a:gd name="connsiteX389" fmla="*/ 1795959 w 4474469"/>
                <a:gd name="connsiteY389" fmla="*/ 42728 h 199612"/>
                <a:gd name="connsiteX390" fmla="*/ 1795959 w 4474469"/>
                <a:gd name="connsiteY390" fmla="*/ 43825 h 199612"/>
                <a:gd name="connsiteX391" fmla="*/ 1837374 w 4474469"/>
                <a:gd name="connsiteY391" fmla="*/ 43825 h 199612"/>
                <a:gd name="connsiteX392" fmla="*/ 1837374 w 4474469"/>
                <a:gd name="connsiteY392" fmla="*/ 24734 h 199612"/>
                <a:gd name="connsiteX393" fmla="*/ 2236626 w 4474469"/>
                <a:gd name="connsiteY393" fmla="*/ 21461 h 199612"/>
                <a:gd name="connsiteX394" fmla="*/ 2236626 w 4474469"/>
                <a:gd name="connsiteY394" fmla="*/ 56959 h 199612"/>
                <a:gd name="connsiteX395" fmla="*/ 2280889 w 4474469"/>
                <a:gd name="connsiteY395" fmla="*/ 56959 h 199612"/>
                <a:gd name="connsiteX396" fmla="*/ 2280889 w 4474469"/>
                <a:gd name="connsiteY396" fmla="*/ 21461 h 199612"/>
                <a:gd name="connsiteX397" fmla="*/ 10492 w 4474469"/>
                <a:gd name="connsiteY397" fmla="*/ 20790 h 199612"/>
                <a:gd name="connsiteX398" fmla="*/ 10492 w 4474469"/>
                <a:gd name="connsiteY398" fmla="*/ 176836 h 199612"/>
                <a:gd name="connsiteX399" fmla="*/ 169167 w 4474469"/>
                <a:gd name="connsiteY399" fmla="*/ 176836 h 199612"/>
                <a:gd name="connsiteX400" fmla="*/ 169167 w 4474469"/>
                <a:gd name="connsiteY400" fmla="*/ 20790 h 199612"/>
                <a:gd name="connsiteX401" fmla="*/ 2649351 w 4474469"/>
                <a:gd name="connsiteY401" fmla="*/ 20379 h 199612"/>
                <a:gd name="connsiteX402" fmla="*/ 2686683 w 4474469"/>
                <a:gd name="connsiteY402" fmla="*/ 39325 h 199612"/>
                <a:gd name="connsiteX403" fmla="*/ 2700834 w 4474469"/>
                <a:gd name="connsiteY403" fmla="*/ 94438 h 199612"/>
                <a:gd name="connsiteX404" fmla="*/ 2692772 w 4474469"/>
                <a:gd name="connsiteY404" fmla="*/ 148021 h 199612"/>
                <a:gd name="connsiteX405" fmla="*/ 2672247 w 4474469"/>
                <a:gd name="connsiteY405" fmla="*/ 177058 h 199612"/>
                <a:gd name="connsiteX406" fmla="*/ 2644748 w 4474469"/>
                <a:gd name="connsiteY406" fmla="*/ 185793 h 199612"/>
                <a:gd name="connsiteX407" fmla="*/ 2624474 w 4474469"/>
                <a:gd name="connsiteY407" fmla="*/ 181502 h 199612"/>
                <a:gd name="connsiteX408" fmla="*/ 2609478 w 4474469"/>
                <a:gd name="connsiteY408" fmla="*/ 170479 h 199612"/>
                <a:gd name="connsiteX409" fmla="*/ 2617131 w 4474469"/>
                <a:gd name="connsiteY409" fmla="*/ 162148 h 199612"/>
                <a:gd name="connsiteX410" fmla="*/ 2629650 w 4474469"/>
                <a:gd name="connsiteY410" fmla="*/ 171630 h 199612"/>
                <a:gd name="connsiteX411" fmla="*/ 2644967 w 4474469"/>
                <a:gd name="connsiteY411" fmla="*/ 174864 h 199612"/>
                <a:gd name="connsiteX412" fmla="*/ 2674479 w 4474469"/>
                <a:gd name="connsiteY412" fmla="*/ 158315 h 199612"/>
                <a:gd name="connsiteX413" fmla="*/ 2688371 w 4474469"/>
                <a:gd name="connsiteY413" fmla="*/ 100357 h 199612"/>
                <a:gd name="connsiteX414" fmla="*/ 2670505 w 4474469"/>
                <a:gd name="connsiteY414" fmla="*/ 115738 h 199612"/>
                <a:gd name="connsiteX415" fmla="*/ 2649351 w 4474469"/>
                <a:gd name="connsiteY415" fmla="*/ 121588 h 199612"/>
                <a:gd name="connsiteX416" fmla="*/ 2617746 w 4474469"/>
                <a:gd name="connsiteY416" fmla="*/ 108671 h 199612"/>
                <a:gd name="connsiteX417" fmla="*/ 2606198 w 4474469"/>
                <a:gd name="connsiteY417" fmla="*/ 71422 h 199612"/>
                <a:gd name="connsiteX418" fmla="*/ 2619061 w 4474469"/>
                <a:gd name="connsiteY418" fmla="*/ 34639 h 199612"/>
                <a:gd name="connsiteX419" fmla="*/ 2649351 w 4474469"/>
                <a:gd name="connsiteY419" fmla="*/ 20379 h 199612"/>
                <a:gd name="connsiteX420" fmla="*/ 2515799 w 4474469"/>
                <a:gd name="connsiteY420" fmla="*/ 20379 h 199612"/>
                <a:gd name="connsiteX421" fmla="*/ 2535249 w 4474469"/>
                <a:gd name="connsiteY421" fmla="*/ 24588 h 199612"/>
                <a:gd name="connsiteX422" fmla="*/ 2549752 w 4474469"/>
                <a:gd name="connsiteY422" fmla="*/ 35692 h 199612"/>
                <a:gd name="connsiteX423" fmla="*/ 2542099 w 4474469"/>
                <a:gd name="connsiteY423" fmla="*/ 44024 h 199612"/>
                <a:gd name="connsiteX424" fmla="*/ 2530211 w 4474469"/>
                <a:gd name="connsiteY424" fmla="*/ 34542 h 199612"/>
                <a:gd name="connsiteX425" fmla="*/ 2516017 w 4474469"/>
                <a:gd name="connsiteY425" fmla="*/ 31308 h 199612"/>
                <a:gd name="connsiteX426" fmla="*/ 2484642 w 4474469"/>
                <a:gd name="connsiteY426" fmla="*/ 47719 h 199612"/>
                <a:gd name="connsiteX427" fmla="*/ 2470860 w 4474469"/>
                <a:gd name="connsiteY427" fmla="*/ 105377 h 199612"/>
                <a:gd name="connsiteX428" fmla="*/ 2488835 w 4474469"/>
                <a:gd name="connsiteY428" fmla="*/ 90133 h 199612"/>
                <a:gd name="connsiteX429" fmla="*/ 2509441 w 4474469"/>
                <a:gd name="connsiteY429" fmla="*/ 84583 h 199612"/>
                <a:gd name="connsiteX430" fmla="*/ 2541321 w 4474469"/>
                <a:gd name="connsiteY430" fmla="*/ 97337 h 199612"/>
                <a:gd name="connsiteX431" fmla="*/ 2552813 w 4474469"/>
                <a:gd name="connsiteY431" fmla="*/ 134750 h 199612"/>
                <a:gd name="connsiteX432" fmla="*/ 2539950 w 4474469"/>
                <a:gd name="connsiteY432" fmla="*/ 171533 h 199612"/>
                <a:gd name="connsiteX433" fmla="*/ 2509661 w 4474469"/>
                <a:gd name="connsiteY433" fmla="*/ 185793 h 199612"/>
                <a:gd name="connsiteX434" fmla="*/ 2472438 w 4474469"/>
                <a:gd name="connsiteY434" fmla="*/ 165752 h 199612"/>
                <a:gd name="connsiteX435" fmla="*/ 2458396 w 4474469"/>
                <a:gd name="connsiteY435" fmla="*/ 107569 h 199612"/>
                <a:gd name="connsiteX436" fmla="*/ 2466604 w 4474469"/>
                <a:gd name="connsiteY436" fmla="*/ 56332 h 199612"/>
                <a:gd name="connsiteX437" fmla="*/ 2487569 w 4474469"/>
                <a:gd name="connsiteY437" fmla="*/ 28668 h 199612"/>
                <a:gd name="connsiteX438" fmla="*/ 2515799 w 4474469"/>
                <a:gd name="connsiteY438" fmla="*/ 20379 h 199612"/>
                <a:gd name="connsiteX439" fmla="*/ 3621020 w 4474469"/>
                <a:gd name="connsiteY439" fmla="*/ 20132 h 199612"/>
                <a:gd name="connsiteX440" fmla="*/ 3621020 w 4474469"/>
                <a:gd name="connsiteY440" fmla="*/ 53248 h 199612"/>
                <a:gd name="connsiteX441" fmla="*/ 3680624 w 4474469"/>
                <a:gd name="connsiteY441" fmla="*/ 53248 h 199612"/>
                <a:gd name="connsiteX442" fmla="*/ 3680624 w 4474469"/>
                <a:gd name="connsiteY442" fmla="*/ 20132 h 199612"/>
                <a:gd name="connsiteX443" fmla="*/ 3550242 w 4474469"/>
                <a:gd name="connsiteY443" fmla="*/ 20132 h 199612"/>
                <a:gd name="connsiteX444" fmla="*/ 3550242 w 4474469"/>
                <a:gd name="connsiteY444" fmla="*/ 53248 h 199612"/>
                <a:gd name="connsiteX445" fmla="*/ 3610941 w 4474469"/>
                <a:gd name="connsiteY445" fmla="*/ 53248 h 199612"/>
                <a:gd name="connsiteX446" fmla="*/ 3610941 w 4474469"/>
                <a:gd name="connsiteY446" fmla="*/ 20132 h 199612"/>
                <a:gd name="connsiteX447" fmla="*/ 4390982 w 4474469"/>
                <a:gd name="connsiteY447" fmla="*/ 18831 h 199612"/>
                <a:gd name="connsiteX448" fmla="*/ 4465047 w 4474469"/>
                <a:gd name="connsiteY448" fmla="*/ 18831 h 199612"/>
                <a:gd name="connsiteX449" fmla="*/ 4465047 w 4474469"/>
                <a:gd name="connsiteY449" fmla="*/ 89828 h 199612"/>
                <a:gd name="connsiteX450" fmla="*/ 4390982 w 4474469"/>
                <a:gd name="connsiteY450" fmla="*/ 89828 h 199612"/>
                <a:gd name="connsiteX451" fmla="*/ 3162921 w 4474469"/>
                <a:gd name="connsiteY451" fmla="*/ 17503 h 199612"/>
                <a:gd name="connsiteX452" fmla="*/ 3162921 w 4474469"/>
                <a:gd name="connsiteY452" fmla="*/ 55220 h 199612"/>
                <a:gd name="connsiteX453" fmla="*/ 3192530 w 4474469"/>
                <a:gd name="connsiteY453" fmla="*/ 55220 h 199612"/>
                <a:gd name="connsiteX454" fmla="*/ 3192530 w 4474469"/>
                <a:gd name="connsiteY454" fmla="*/ 17503 h 199612"/>
                <a:gd name="connsiteX455" fmla="*/ 3125449 w 4474469"/>
                <a:gd name="connsiteY455" fmla="*/ 17503 h 199612"/>
                <a:gd name="connsiteX456" fmla="*/ 3125449 w 4474469"/>
                <a:gd name="connsiteY456" fmla="*/ 55220 h 199612"/>
                <a:gd name="connsiteX457" fmla="*/ 3154621 w 4474469"/>
                <a:gd name="connsiteY457" fmla="*/ 55220 h 199612"/>
                <a:gd name="connsiteX458" fmla="*/ 3154621 w 4474469"/>
                <a:gd name="connsiteY458" fmla="*/ 17503 h 199612"/>
                <a:gd name="connsiteX459" fmla="*/ 3089293 w 4474469"/>
                <a:gd name="connsiteY459" fmla="*/ 17503 h 199612"/>
                <a:gd name="connsiteX460" fmla="*/ 3089293 w 4474469"/>
                <a:gd name="connsiteY460" fmla="*/ 55220 h 199612"/>
                <a:gd name="connsiteX461" fmla="*/ 3117150 w 4474469"/>
                <a:gd name="connsiteY461" fmla="*/ 55220 h 199612"/>
                <a:gd name="connsiteX462" fmla="*/ 3117150 w 4474469"/>
                <a:gd name="connsiteY462" fmla="*/ 17503 h 199612"/>
                <a:gd name="connsiteX463" fmla="*/ 3371380 w 4474469"/>
                <a:gd name="connsiteY463" fmla="*/ 16846 h 199612"/>
                <a:gd name="connsiteX464" fmla="*/ 3371380 w 4474469"/>
                <a:gd name="connsiteY464" fmla="*/ 43606 h 199612"/>
                <a:gd name="connsiteX465" fmla="*/ 3437118 w 4474469"/>
                <a:gd name="connsiteY465" fmla="*/ 43606 h 199612"/>
                <a:gd name="connsiteX466" fmla="*/ 3437118 w 4474469"/>
                <a:gd name="connsiteY466" fmla="*/ 16846 h 199612"/>
                <a:gd name="connsiteX467" fmla="*/ 4101897 w 4474469"/>
                <a:gd name="connsiteY467" fmla="*/ 13586 h 199612"/>
                <a:gd name="connsiteX468" fmla="*/ 4219350 w 4474469"/>
                <a:gd name="connsiteY468" fmla="*/ 13586 h 199612"/>
                <a:gd name="connsiteX469" fmla="*/ 4219350 w 4474469"/>
                <a:gd name="connsiteY469" fmla="*/ 23639 h 199612"/>
                <a:gd name="connsiteX470" fmla="*/ 4111978 w 4474469"/>
                <a:gd name="connsiteY470" fmla="*/ 23639 h 199612"/>
                <a:gd name="connsiteX471" fmla="*/ 4111978 w 4474469"/>
                <a:gd name="connsiteY471" fmla="*/ 178370 h 199612"/>
                <a:gd name="connsiteX472" fmla="*/ 4222636 w 4474469"/>
                <a:gd name="connsiteY472" fmla="*/ 178370 h 199612"/>
                <a:gd name="connsiteX473" fmla="*/ 4222636 w 4474469"/>
                <a:gd name="connsiteY473" fmla="*/ 188203 h 199612"/>
                <a:gd name="connsiteX474" fmla="*/ 4101897 w 4474469"/>
                <a:gd name="connsiteY474" fmla="*/ 188203 h 199612"/>
                <a:gd name="connsiteX475" fmla="*/ 2210111 w 4474469"/>
                <a:gd name="connsiteY475" fmla="*/ 11600 h 199612"/>
                <a:gd name="connsiteX476" fmla="*/ 2308719 w 4474469"/>
                <a:gd name="connsiteY476" fmla="*/ 11600 h 199612"/>
                <a:gd name="connsiteX477" fmla="*/ 2308719 w 4474469"/>
                <a:gd name="connsiteY477" fmla="*/ 21461 h 199612"/>
                <a:gd name="connsiteX478" fmla="*/ 2291188 w 4474469"/>
                <a:gd name="connsiteY478" fmla="*/ 21461 h 199612"/>
                <a:gd name="connsiteX479" fmla="*/ 2291188 w 4474469"/>
                <a:gd name="connsiteY479" fmla="*/ 143077 h 199612"/>
                <a:gd name="connsiteX480" fmla="*/ 2310471 w 4474469"/>
                <a:gd name="connsiteY480" fmla="*/ 139571 h 199612"/>
                <a:gd name="connsiteX481" fmla="*/ 2311129 w 4474469"/>
                <a:gd name="connsiteY481" fmla="*/ 148993 h 199612"/>
                <a:gd name="connsiteX482" fmla="*/ 2291188 w 4474469"/>
                <a:gd name="connsiteY482" fmla="*/ 152718 h 199612"/>
                <a:gd name="connsiteX483" fmla="*/ 2291188 w 4474469"/>
                <a:gd name="connsiteY483" fmla="*/ 198735 h 199612"/>
                <a:gd name="connsiteX484" fmla="*/ 2280889 w 4474469"/>
                <a:gd name="connsiteY484" fmla="*/ 198735 h 199612"/>
                <a:gd name="connsiteX485" fmla="*/ 2280889 w 4474469"/>
                <a:gd name="connsiteY485" fmla="*/ 154690 h 199612"/>
                <a:gd name="connsiteX486" fmla="*/ 2243637 w 4474469"/>
                <a:gd name="connsiteY486" fmla="*/ 161429 h 199612"/>
                <a:gd name="connsiteX487" fmla="*/ 2210987 w 4474469"/>
                <a:gd name="connsiteY487" fmla="*/ 167181 h 199612"/>
                <a:gd name="connsiteX488" fmla="*/ 2208577 w 4474469"/>
                <a:gd name="connsiteY488" fmla="*/ 156882 h 199612"/>
                <a:gd name="connsiteX489" fmla="*/ 2226326 w 4474469"/>
                <a:gd name="connsiteY489" fmla="*/ 154033 h 199612"/>
                <a:gd name="connsiteX490" fmla="*/ 2226326 w 4474469"/>
                <a:gd name="connsiteY490" fmla="*/ 21461 h 199612"/>
                <a:gd name="connsiteX491" fmla="*/ 2210111 w 4474469"/>
                <a:gd name="connsiteY491" fmla="*/ 21461 h 199612"/>
                <a:gd name="connsiteX492" fmla="*/ 3539944 w 4474469"/>
                <a:gd name="connsiteY492" fmla="*/ 10299 h 199612"/>
                <a:gd name="connsiteX493" fmla="*/ 3690923 w 4474469"/>
                <a:gd name="connsiteY493" fmla="*/ 10299 h 199612"/>
                <a:gd name="connsiteX494" fmla="*/ 3690923 w 4474469"/>
                <a:gd name="connsiteY494" fmla="*/ 105812 h 199612"/>
                <a:gd name="connsiteX495" fmla="*/ 3539944 w 4474469"/>
                <a:gd name="connsiteY495" fmla="*/ 105812 h 199612"/>
                <a:gd name="connsiteX496" fmla="*/ 0 w 4474469"/>
                <a:gd name="connsiteY496" fmla="*/ 10299 h 199612"/>
                <a:gd name="connsiteX497" fmla="*/ 179877 w 4474469"/>
                <a:gd name="connsiteY497" fmla="*/ 10299 h 199612"/>
                <a:gd name="connsiteX498" fmla="*/ 179877 w 4474469"/>
                <a:gd name="connsiteY498" fmla="*/ 198722 h 199612"/>
                <a:gd name="connsiteX499" fmla="*/ 169167 w 4474469"/>
                <a:gd name="connsiteY499" fmla="*/ 198722 h 199612"/>
                <a:gd name="connsiteX500" fmla="*/ 169167 w 4474469"/>
                <a:gd name="connsiteY500" fmla="*/ 186889 h 199612"/>
                <a:gd name="connsiteX501" fmla="*/ 10492 w 4474469"/>
                <a:gd name="connsiteY501" fmla="*/ 186889 h 199612"/>
                <a:gd name="connsiteX502" fmla="*/ 10492 w 4474469"/>
                <a:gd name="connsiteY502" fmla="*/ 198722 h 199612"/>
                <a:gd name="connsiteX503" fmla="*/ 0 w 4474469"/>
                <a:gd name="connsiteY503" fmla="*/ 198722 h 199612"/>
                <a:gd name="connsiteX504" fmla="*/ 3079679 w 4474469"/>
                <a:gd name="connsiteY504" fmla="*/ 8327 h 199612"/>
                <a:gd name="connsiteX505" fmla="*/ 3202364 w 4474469"/>
                <a:gd name="connsiteY505" fmla="*/ 8327 h 199612"/>
                <a:gd name="connsiteX506" fmla="*/ 3202364 w 4474469"/>
                <a:gd name="connsiteY506" fmla="*/ 64396 h 199612"/>
                <a:gd name="connsiteX507" fmla="*/ 3127862 w 4474469"/>
                <a:gd name="connsiteY507" fmla="*/ 64396 h 199612"/>
                <a:gd name="connsiteX508" fmla="*/ 3132687 w 4474469"/>
                <a:gd name="connsiteY508" fmla="*/ 65713 h 199612"/>
                <a:gd name="connsiteX509" fmla="*/ 3127919 w 4474469"/>
                <a:gd name="connsiteY509" fmla="*/ 75285 h 199612"/>
                <a:gd name="connsiteX510" fmla="*/ 3122174 w 4474469"/>
                <a:gd name="connsiteY510" fmla="*/ 84364 h 199612"/>
                <a:gd name="connsiteX511" fmla="*/ 3184634 w 4474469"/>
                <a:gd name="connsiteY511" fmla="*/ 84364 h 199612"/>
                <a:gd name="connsiteX512" fmla="*/ 3186608 w 4474469"/>
                <a:gd name="connsiteY512" fmla="*/ 83706 h 199612"/>
                <a:gd name="connsiteX513" fmla="*/ 3192967 w 4474469"/>
                <a:gd name="connsiteY513" fmla="*/ 87423 h 199612"/>
                <a:gd name="connsiteX514" fmla="*/ 3166367 w 4474469"/>
                <a:gd name="connsiteY514" fmla="*/ 129607 h 199612"/>
                <a:gd name="connsiteX515" fmla="*/ 3127214 w 4474469"/>
                <a:gd name="connsiteY515" fmla="*/ 157870 h 199612"/>
                <a:gd name="connsiteX516" fmla="*/ 3081209 w 4474469"/>
                <a:gd name="connsiteY516" fmla="*/ 174641 h 199612"/>
                <a:gd name="connsiteX517" fmla="*/ 3078610 w 4474469"/>
                <a:gd name="connsiteY517" fmla="*/ 170313 h 199612"/>
                <a:gd name="connsiteX518" fmla="*/ 3075513 w 4474469"/>
                <a:gd name="connsiteY518" fmla="*/ 166313 h 199612"/>
                <a:gd name="connsiteX519" fmla="*/ 3108783 w 4474469"/>
                <a:gd name="connsiteY519" fmla="*/ 156010 h 199612"/>
                <a:gd name="connsiteX520" fmla="*/ 3139268 w 4474469"/>
                <a:gd name="connsiteY520" fmla="*/ 139790 h 199612"/>
                <a:gd name="connsiteX521" fmla="*/ 3124040 w 4474469"/>
                <a:gd name="connsiteY521" fmla="*/ 126858 h 199612"/>
                <a:gd name="connsiteX522" fmla="*/ 3107499 w 4474469"/>
                <a:gd name="connsiteY522" fmla="*/ 113925 h 199612"/>
                <a:gd name="connsiteX523" fmla="*/ 3114519 w 4474469"/>
                <a:gd name="connsiteY523" fmla="*/ 108226 h 199612"/>
                <a:gd name="connsiteX524" fmla="*/ 3131760 w 4474469"/>
                <a:gd name="connsiteY524" fmla="*/ 121214 h 199612"/>
                <a:gd name="connsiteX525" fmla="*/ 3147383 w 4474469"/>
                <a:gd name="connsiteY525" fmla="*/ 133872 h 199612"/>
                <a:gd name="connsiteX526" fmla="*/ 3165752 w 4474469"/>
                <a:gd name="connsiteY526" fmla="*/ 115679 h 199612"/>
                <a:gd name="connsiteX527" fmla="*/ 3179370 w 4474469"/>
                <a:gd name="connsiteY527" fmla="*/ 93540 h 199612"/>
                <a:gd name="connsiteX528" fmla="*/ 3115176 w 4474469"/>
                <a:gd name="connsiteY528" fmla="*/ 93540 h 199612"/>
                <a:gd name="connsiteX529" fmla="*/ 3099441 w 4474469"/>
                <a:gd name="connsiteY529" fmla="*/ 109432 h 199612"/>
                <a:gd name="connsiteX530" fmla="*/ 3082082 w 4474469"/>
                <a:gd name="connsiteY530" fmla="*/ 122035 h 199612"/>
                <a:gd name="connsiteX531" fmla="*/ 3078252 w 4474469"/>
                <a:gd name="connsiteY531" fmla="*/ 118665 h 199612"/>
                <a:gd name="connsiteX532" fmla="*/ 3073759 w 4474469"/>
                <a:gd name="connsiteY532" fmla="*/ 115460 h 199612"/>
                <a:gd name="connsiteX533" fmla="*/ 3102073 w 4474469"/>
                <a:gd name="connsiteY533" fmla="*/ 93715 h 199612"/>
                <a:gd name="connsiteX534" fmla="*/ 3122174 w 4474469"/>
                <a:gd name="connsiteY534" fmla="*/ 64396 h 199612"/>
                <a:gd name="connsiteX535" fmla="*/ 3079679 w 4474469"/>
                <a:gd name="connsiteY535" fmla="*/ 64396 h 199612"/>
                <a:gd name="connsiteX536" fmla="*/ 3361519 w 4474469"/>
                <a:gd name="connsiteY536" fmla="*/ 7888 h 199612"/>
                <a:gd name="connsiteX537" fmla="*/ 3447417 w 4474469"/>
                <a:gd name="connsiteY537" fmla="*/ 7888 h 199612"/>
                <a:gd name="connsiteX538" fmla="*/ 3447417 w 4474469"/>
                <a:gd name="connsiteY538" fmla="*/ 52344 h 199612"/>
                <a:gd name="connsiteX539" fmla="*/ 3361519 w 4474469"/>
                <a:gd name="connsiteY539" fmla="*/ 52344 h 199612"/>
                <a:gd name="connsiteX540" fmla="*/ 3027732 w 4474469"/>
                <a:gd name="connsiteY540" fmla="*/ 7669 h 199612"/>
                <a:gd name="connsiteX541" fmla="*/ 3047372 w 4474469"/>
                <a:gd name="connsiteY541" fmla="*/ 25922 h 199612"/>
                <a:gd name="connsiteX542" fmla="*/ 3063235 w 4474469"/>
                <a:gd name="connsiteY542" fmla="*/ 43379 h 199612"/>
                <a:gd name="connsiteX543" fmla="*/ 3055123 w 4474469"/>
                <a:gd name="connsiteY543" fmla="*/ 49957 h 199612"/>
                <a:gd name="connsiteX544" fmla="*/ 3039647 w 4474469"/>
                <a:gd name="connsiteY544" fmla="*/ 32005 h 199612"/>
                <a:gd name="connsiteX545" fmla="*/ 3020062 w 4474469"/>
                <a:gd name="connsiteY545" fmla="*/ 12914 h 199612"/>
                <a:gd name="connsiteX546" fmla="*/ 4317574 w 4474469"/>
                <a:gd name="connsiteY546" fmla="*/ 862 h 199612"/>
                <a:gd name="connsiteX547" fmla="*/ 4328092 w 4474469"/>
                <a:gd name="connsiteY547" fmla="*/ 862 h 199612"/>
                <a:gd name="connsiteX548" fmla="*/ 4326120 w 4474469"/>
                <a:gd name="connsiteY548" fmla="*/ 24529 h 199612"/>
                <a:gd name="connsiteX549" fmla="*/ 4371479 w 4474469"/>
                <a:gd name="connsiteY549" fmla="*/ 24529 h 199612"/>
                <a:gd name="connsiteX550" fmla="*/ 4371342 w 4474469"/>
                <a:gd name="connsiteY550" fmla="*/ 26446 h 199612"/>
                <a:gd name="connsiteX551" fmla="*/ 4371041 w 4474469"/>
                <a:gd name="connsiteY551" fmla="*/ 29349 h 199612"/>
                <a:gd name="connsiteX552" fmla="*/ 4366494 w 4474469"/>
                <a:gd name="connsiteY552" fmla="*/ 72079 h 199612"/>
                <a:gd name="connsiteX553" fmla="*/ 4360304 w 4474469"/>
                <a:gd name="connsiteY553" fmla="*/ 89171 h 199612"/>
                <a:gd name="connsiteX554" fmla="*/ 4355346 w 4474469"/>
                <a:gd name="connsiteY554" fmla="*/ 92431 h 199612"/>
                <a:gd name="connsiteX555" fmla="*/ 4348909 w 4474469"/>
                <a:gd name="connsiteY555" fmla="*/ 93554 h 199612"/>
                <a:gd name="connsiteX556" fmla="*/ 4339952 w 4474469"/>
                <a:gd name="connsiteY556" fmla="*/ 93746 h 199612"/>
                <a:gd name="connsiteX557" fmla="*/ 4327872 w 4474469"/>
                <a:gd name="connsiteY557" fmla="*/ 93115 h 199612"/>
                <a:gd name="connsiteX558" fmla="*/ 4326942 w 4474469"/>
                <a:gd name="connsiteY558" fmla="*/ 88322 h 199612"/>
                <a:gd name="connsiteX559" fmla="*/ 4325024 w 4474469"/>
                <a:gd name="connsiteY559" fmla="*/ 83693 h 199612"/>
                <a:gd name="connsiteX560" fmla="*/ 4337432 w 4474469"/>
                <a:gd name="connsiteY560" fmla="*/ 84460 h 199612"/>
                <a:gd name="connsiteX561" fmla="*/ 4345403 w 4474469"/>
                <a:gd name="connsiteY561" fmla="*/ 84570 h 199612"/>
                <a:gd name="connsiteX562" fmla="*/ 4349183 w 4474469"/>
                <a:gd name="connsiteY562" fmla="*/ 84323 h 199612"/>
                <a:gd name="connsiteX563" fmla="*/ 4351978 w 4474469"/>
                <a:gd name="connsiteY563" fmla="*/ 82598 h 199612"/>
                <a:gd name="connsiteX564" fmla="*/ 4356469 w 4474469"/>
                <a:gd name="connsiteY564" fmla="*/ 69066 h 199612"/>
                <a:gd name="connsiteX565" fmla="*/ 4360304 w 4474469"/>
                <a:gd name="connsiteY565" fmla="*/ 34170 h 199612"/>
                <a:gd name="connsiteX566" fmla="*/ 4324805 w 4474469"/>
                <a:gd name="connsiteY566" fmla="*/ 34170 h 199612"/>
                <a:gd name="connsiteX567" fmla="*/ 4312041 w 4474469"/>
                <a:gd name="connsiteY567" fmla="*/ 73477 h 199612"/>
                <a:gd name="connsiteX568" fmla="*/ 4283170 w 4474469"/>
                <a:gd name="connsiteY568" fmla="*/ 100128 h 199612"/>
                <a:gd name="connsiteX569" fmla="*/ 4280020 w 4474469"/>
                <a:gd name="connsiteY569" fmla="*/ 96238 h 199612"/>
                <a:gd name="connsiteX570" fmla="*/ 4276378 w 4474469"/>
                <a:gd name="connsiteY570" fmla="*/ 92678 h 199612"/>
                <a:gd name="connsiteX571" fmla="*/ 4302756 w 4474469"/>
                <a:gd name="connsiteY571" fmla="*/ 69011 h 199612"/>
                <a:gd name="connsiteX572" fmla="*/ 4314506 w 4474469"/>
                <a:gd name="connsiteY572" fmla="*/ 34170 h 199612"/>
                <a:gd name="connsiteX573" fmla="*/ 4279884 w 4474469"/>
                <a:gd name="connsiteY573" fmla="*/ 34170 h 199612"/>
                <a:gd name="connsiteX574" fmla="*/ 4279884 w 4474469"/>
                <a:gd name="connsiteY574" fmla="*/ 24529 h 199612"/>
                <a:gd name="connsiteX575" fmla="*/ 4315821 w 4474469"/>
                <a:gd name="connsiteY575" fmla="*/ 24529 h 199612"/>
                <a:gd name="connsiteX576" fmla="*/ 4316862 w 4474469"/>
                <a:gd name="connsiteY576" fmla="*/ 13024 h 199612"/>
                <a:gd name="connsiteX577" fmla="*/ 4317574 w 4474469"/>
                <a:gd name="connsiteY577" fmla="*/ 862 h 199612"/>
                <a:gd name="connsiteX578" fmla="*/ 3299068 w 4474469"/>
                <a:gd name="connsiteY578" fmla="*/ 862 h 199612"/>
                <a:gd name="connsiteX579" fmla="*/ 3309586 w 4474469"/>
                <a:gd name="connsiteY579" fmla="*/ 3054 h 199612"/>
                <a:gd name="connsiteX580" fmla="*/ 3304107 w 4474469"/>
                <a:gd name="connsiteY580" fmla="*/ 27816 h 199612"/>
                <a:gd name="connsiteX581" fmla="*/ 3343550 w 4474469"/>
                <a:gd name="connsiteY581" fmla="*/ 27816 h 199612"/>
                <a:gd name="connsiteX582" fmla="*/ 3343550 w 4474469"/>
                <a:gd name="connsiteY582" fmla="*/ 37896 h 199612"/>
                <a:gd name="connsiteX583" fmla="*/ 3301916 w 4474469"/>
                <a:gd name="connsiteY583" fmla="*/ 37896 h 199612"/>
                <a:gd name="connsiteX584" fmla="*/ 3292959 w 4474469"/>
                <a:gd name="connsiteY584" fmla="*/ 67860 h 199612"/>
                <a:gd name="connsiteX585" fmla="*/ 3282852 w 4474469"/>
                <a:gd name="connsiteY585" fmla="*/ 94869 h 199612"/>
                <a:gd name="connsiteX586" fmla="*/ 3309147 w 4474469"/>
                <a:gd name="connsiteY586" fmla="*/ 94869 h 199612"/>
                <a:gd name="connsiteX587" fmla="*/ 3309147 w 4474469"/>
                <a:gd name="connsiteY587" fmla="*/ 59578 h 199612"/>
                <a:gd name="connsiteX588" fmla="*/ 3319008 w 4474469"/>
                <a:gd name="connsiteY588" fmla="*/ 59578 h 199612"/>
                <a:gd name="connsiteX589" fmla="*/ 3319008 w 4474469"/>
                <a:gd name="connsiteY589" fmla="*/ 94869 h 199612"/>
                <a:gd name="connsiteX590" fmla="*/ 3342893 w 4474469"/>
                <a:gd name="connsiteY590" fmla="*/ 94869 h 199612"/>
                <a:gd name="connsiteX591" fmla="*/ 3342893 w 4474469"/>
                <a:gd name="connsiteY591" fmla="*/ 104730 h 199612"/>
                <a:gd name="connsiteX592" fmla="*/ 3319008 w 4474469"/>
                <a:gd name="connsiteY592" fmla="*/ 104730 h 199612"/>
                <a:gd name="connsiteX593" fmla="*/ 3319008 w 4474469"/>
                <a:gd name="connsiteY593" fmla="*/ 138256 h 199612"/>
                <a:gd name="connsiteX594" fmla="*/ 3347056 w 4474469"/>
                <a:gd name="connsiteY594" fmla="*/ 132558 h 199612"/>
                <a:gd name="connsiteX595" fmla="*/ 3347933 w 4474469"/>
                <a:gd name="connsiteY595" fmla="*/ 142200 h 199612"/>
                <a:gd name="connsiteX596" fmla="*/ 3319008 w 4474469"/>
                <a:gd name="connsiteY596" fmla="*/ 148107 h 199612"/>
                <a:gd name="connsiteX597" fmla="*/ 3319008 w 4474469"/>
                <a:gd name="connsiteY597" fmla="*/ 198077 h 199612"/>
                <a:gd name="connsiteX598" fmla="*/ 3309147 w 4474469"/>
                <a:gd name="connsiteY598" fmla="*/ 198077 h 199612"/>
                <a:gd name="connsiteX599" fmla="*/ 3309147 w 4474469"/>
                <a:gd name="connsiteY599" fmla="*/ 150300 h 199612"/>
                <a:gd name="connsiteX600" fmla="*/ 3286604 w 4474469"/>
                <a:gd name="connsiteY600" fmla="*/ 155014 h 199612"/>
                <a:gd name="connsiteX601" fmla="*/ 3266856 w 4474469"/>
                <a:gd name="connsiteY601" fmla="*/ 159071 h 199612"/>
                <a:gd name="connsiteX602" fmla="*/ 3264007 w 4474469"/>
                <a:gd name="connsiteY602" fmla="*/ 148546 h 199612"/>
                <a:gd name="connsiteX603" fmla="*/ 3284769 w 4474469"/>
                <a:gd name="connsiteY603" fmla="*/ 144846 h 199612"/>
                <a:gd name="connsiteX604" fmla="*/ 3309147 w 4474469"/>
                <a:gd name="connsiteY604" fmla="*/ 139999 h 199612"/>
                <a:gd name="connsiteX605" fmla="*/ 3309147 w 4474469"/>
                <a:gd name="connsiteY605" fmla="*/ 104730 h 199612"/>
                <a:gd name="connsiteX606" fmla="*/ 3287892 w 4474469"/>
                <a:gd name="connsiteY606" fmla="*/ 104730 h 199612"/>
                <a:gd name="connsiteX607" fmla="*/ 3278003 w 4474469"/>
                <a:gd name="connsiteY607" fmla="*/ 105606 h 199612"/>
                <a:gd name="connsiteX608" fmla="*/ 3272552 w 4474469"/>
                <a:gd name="connsiteY608" fmla="*/ 107799 h 199612"/>
                <a:gd name="connsiteX609" fmla="*/ 3271156 w 4474469"/>
                <a:gd name="connsiteY609" fmla="*/ 102758 h 199612"/>
                <a:gd name="connsiteX610" fmla="*/ 3269265 w 4474469"/>
                <a:gd name="connsiteY610" fmla="*/ 97717 h 199612"/>
                <a:gd name="connsiteX611" fmla="*/ 3273841 w 4474469"/>
                <a:gd name="connsiteY611" fmla="*/ 92099 h 199612"/>
                <a:gd name="connsiteX612" fmla="*/ 3278908 w 4474469"/>
                <a:gd name="connsiteY612" fmla="*/ 79737 h 199612"/>
                <a:gd name="connsiteX613" fmla="*/ 3284386 w 4474469"/>
                <a:gd name="connsiteY613" fmla="*/ 63917 h 199612"/>
                <a:gd name="connsiteX614" fmla="*/ 3291836 w 4474469"/>
                <a:gd name="connsiteY614" fmla="*/ 37896 h 199612"/>
                <a:gd name="connsiteX615" fmla="*/ 3265321 w 4474469"/>
                <a:gd name="connsiteY615" fmla="*/ 37896 h 199612"/>
                <a:gd name="connsiteX616" fmla="*/ 3265321 w 4474469"/>
                <a:gd name="connsiteY616" fmla="*/ 27816 h 199612"/>
                <a:gd name="connsiteX617" fmla="*/ 3294027 w 4474469"/>
                <a:gd name="connsiteY617" fmla="*/ 27816 h 199612"/>
                <a:gd name="connsiteX618" fmla="*/ 3296794 w 4474469"/>
                <a:gd name="connsiteY618" fmla="*/ 14421 h 199612"/>
                <a:gd name="connsiteX619" fmla="*/ 3299068 w 4474469"/>
                <a:gd name="connsiteY619" fmla="*/ 862 h 199612"/>
                <a:gd name="connsiteX620" fmla="*/ 3854666 w 4474469"/>
                <a:gd name="connsiteY620" fmla="*/ 658 h 199612"/>
                <a:gd name="connsiteX621" fmla="*/ 3865184 w 4474469"/>
                <a:gd name="connsiteY621" fmla="*/ 658 h 199612"/>
                <a:gd name="connsiteX622" fmla="*/ 3865184 w 4474469"/>
                <a:gd name="connsiteY622" fmla="*/ 28267 h 199612"/>
                <a:gd name="connsiteX623" fmla="*/ 3914488 w 4474469"/>
                <a:gd name="connsiteY623" fmla="*/ 28267 h 199612"/>
                <a:gd name="connsiteX624" fmla="*/ 3914488 w 4474469"/>
                <a:gd name="connsiteY624" fmla="*/ 37663 h 199612"/>
                <a:gd name="connsiteX625" fmla="*/ 3865184 w 4474469"/>
                <a:gd name="connsiteY625" fmla="*/ 37663 h 199612"/>
                <a:gd name="connsiteX626" fmla="*/ 3865184 w 4474469"/>
                <a:gd name="connsiteY626" fmla="*/ 67272 h 199612"/>
                <a:gd name="connsiteX627" fmla="*/ 3886878 w 4474469"/>
                <a:gd name="connsiteY627" fmla="*/ 67272 h 199612"/>
                <a:gd name="connsiteX628" fmla="*/ 3918624 w 4474469"/>
                <a:gd name="connsiteY628" fmla="*/ 40748 h 199612"/>
                <a:gd name="connsiteX629" fmla="*/ 3945604 w 4474469"/>
                <a:gd name="connsiteY629" fmla="*/ 11614 h 199612"/>
                <a:gd name="connsiteX630" fmla="*/ 3954370 w 4474469"/>
                <a:gd name="connsiteY630" fmla="*/ 16654 h 199612"/>
                <a:gd name="connsiteX631" fmla="*/ 3930073 w 4474469"/>
                <a:gd name="connsiteY631" fmla="*/ 43019 h 199612"/>
                <a:gd name="connsiteX632" fmla="*/ 3902655 w 4474469"/>
                <a:gd name="connsiteY632" fmla="*/ 67272 h 199612"/>
                <a:gd name="connsiteX633" fmla="*/ 3964887 w 4474469"/>
                <a:gd name="connsiteY633" fmla="*/ 67272 h 199612"/>
                <a:gd name="connsiteX634" fmla="*/ 3964887 w 4474469"/>
                <a:gd name="connsiteY634" fmla="*/ 76886 h 199612"/>
                <a:gd name="connsiteX635" fmla="*/ 3889945 w 4474469"/>
                <a:gd name="connsiteY635" fmla="*/ 76886 h 199612"/>
                <a:gd name="connsiteX636" fmla="*/ 3870964 w 4474469"/>
                <a:gd name="connsiteY636" fmla="*/ 90130 h 199612"/>
                <a:gd name="connsiteX637" fmla="*/ 3851160 w 4474469"/>
                <a:gd name="connsiteY637" fmla="*/ 102552 h 199612"/>
                <a:gd name="connsiteX638" fmla="*/ 3945166 w 4474469"/>
                <a:gd name="connsiteY638" fmla="*/ 102552 h 199612"/>
                <a:gd name="connsiteX639" fmla="*/ 3945166 w 4474469"/>
                <a:gd name="connsiteY639" fmla="*/ 111728 h 199612"/>
                <a:gd name="connsiteX640" fmla="*/ 3846997 w 4474469"/>
                <a:gd name="connsiteY640" fmla="*/ 111728 h 199612"/>
                <a:gd name="connsiteX641" fmla="*/ 3841738 w 4474469"/>
                <a:gd name="connsiteY641" fmla="*/ 124670 h 199612"/>
                <a:gd name="connsiteX642" fmla="*/ 3836479 w 4474469"/>
                <a:gd name="connsiteY642" fmla="*/ 136955 h 199612"/>
                <a:gd name="connsiteX643" fmla="*/ 3932236 w 4474469"/>
                <a:gd name="connsiteY643" fmla="*/ 136955 h 199612"/>
                <a:gd name="connsiteX644" fmla="*/ 3931580 w 4474469"/>
                <a:gd name="connsiteY644" fmla="*/ 142198 h 199612"/>
                <a:gd name="connsiteX645" fmla="*/ 3924622 w 4474469"/>
                <a:gd name="connsiteY645" fmla="*/ 176719 h 199612"/>
                <a:gd name="connsiteX646" fmla="*/ 3916022 w 4474469"/>
                <a:gd name="connsiteY646" fmla="*/ 192161 h 199612"/>
                <a:gd name="connsiteX647" fmla="*/ 3909448 w 4474469"/>
                <a:gd name="connsiteY647" fmla="*/ 195684 h 199612"/>
                <a:gd name="connsiteX648" fmla="*/ 3900244 w 4474469"/>
                <a:gd name="connsiteY648" fmla="*/ 196750 h 199612"/>
                <a:gd name="connsiteX649" fmla="*/ 3884029 w 4474469"/>
                <a:gd name="connsiteY649" fmla="*/ 196586 h 199612"/>
                <a:gd name="connsiteX650" fmla="*/ 3860582 w 4474469"/>
                <a:gd name="connsiteY650" fmla="*/ 195438 h 199612"/>
                <a:gd name="connsiteX651" fmla="*/ 3859596 w 4474469"/>
                <a:gd name="connsiteY651" fmla="*/ 190440 h 199612"/>
                <a:gd name="connsiteX652" fmla="*/ 3857296 w 4474469"/>
                <a:gd name="connsiteY652" fmla="*/ 185600 h 199612"/>
                <a:gd name="connsiteX653" fmla="*/ 3881619 w 4474469"/>
                <a:gd name="connsiteY653" fmla="*/ 187053 h 199612"/>
                <a:gd name="connsiteX654" fmla="*/ 3897396 w 4474469"/>
                <a:gd name="connsiteY654" fmla="*/ 187354 h 199612"/>
                <a:gd name="connsiteX655" fmla="*/ 3903888 w 4474469"/>
                <a:gd name="connsiteY655" fmla="*/ 187053 h 199612"/>
                <a:gd name="connsiteX656" fmla="*/ 3907914 w 4474469"/>
                <a:gd name="connsiteY656" fmla="*/ 185600 h 199612"/>
                <a:gd name="connsiteX657" fmla="*/ 3914734 w 4474469"/>
                <a:gd name="connsiteY657" fmla="*/ 173786 h 199612"/>
                <a:gd name="connsiteX658" fmla="*/ 3920404 w 4474469"/>
                <a:gd name="connsiteY658" fmla="*/ 146350 h 199612"/>
                <a:gd name="connsiteX659" fmla="*/ 3821139 w 4474469"/>
                <a:gd name="connsiteY659" fmla="*/ 146350 h 199612"/>
                <a:gd name="connsiteX660" fmla="*/ 3828891 w 4474469"/>
                <a:gd name="connsiteY660" fmla="*/ 129519 h 199612"/>
                <a:gd name="connsiteX661" fmla="*/ 3836479 w 4474469"/>
                <a:gd name="connsiteY661" fmla="*/ 110854 h 199612"/>
                <a:gd name="connsiteX662" fmla="*/ 3806540 w 4474469"/>
                <a:gd name="connsiteY662" fmla="*/ 125986 h 199612"/>
                <a:gd name="connsiteX663" fmla="*/ 3775780 w 4474469"/>
                <a:gd name="connsiteY663" fmla="*/ 139139 h 199612"/>
                <a:gd name="connsiteX664" fmla="*/ 3773232 w 4474469"/>
                <a:gd name="connsiteY664" fmla="*/ 134458 h 199612"/>
                <a:gd name="connsiteX665" fmla="*/ 3769864 w 4474469"/>
                <a:gd name="connsiteY665" fmla="*/ 129935 h 199612"/>
                <a:gd name="connsiteX666" fmla="*/ 3823495 w 4474469"/>
                <a:gd name="connsiteY666" fmla="*/ 106619 h 199612"/>
                <a:gd name="connsiteX667" fmla="*/ 3873510 w 4474469"/>
                <a:gd name="connsiteY667" fmla="*/ 76886 h 199612"/>
                <a:gd name="connsiteX668" fmla="*/ 3775999 w 4474469"/>
                <a:gd name="connsiteY668" fmla="*/ 76886 h 199612"/>
                <a:gd name="connsiteX669" fmla="*/ 3775999 w 4474469"/>
                <a:gd name="connsiteY669" fmla="*/ 67272 h 199612"/>
                <a:gd name="connsiteX670" fmla="*/ 3854666 w 4474469"/>
                <a:gd name="connsiteY670" fmla="*/ 67272 h 199612"/>
                <a:gd name="connsiteX671" fmla="*/ 3854666 w 4474469"/>
                <a:gd name="connsiteY671" fmla="*/ 37663 h 199612"/>
                <a:gd name="connsiteX672" fmla="*/ 3795940 w 4474469"/>
                <a:gd name="connsiteY672" fmla="*/ 37663 h 199612"/>
                <a:gd name="connsiteX673" fmla="*/ 3795940 w 4474469"/>
                <a:gd name="connsiteY673" fmla="*/ 28267 h 199612"/>
                <a:gd name="connsiteX674" fmla="*/ 3854666 w 4474469"/>
                <a:gd name="connsiteY674" fmla="*/ 28267 h 199612"/>
                <a:gd name="connsiteX675" fmla="*/ 2021661 w 4474469"/>
                <a:gd name="connsiteY675" fmla="*/ 644 h 199612"/>
                <a:gd name="connsiteX676" fmla="*/ 2032179 w 4474469"/>
                <a:gd name="connsiteY676" fmla="*/ 644 h 199612"/>
                <a:gd name="connsiteX677" fmla="*/ 2032179 w 4474469"/>
                <a:gd name="connsiteY677" fmla="*/ 19270 h 199612"/>
                <a:gd name="connsiteX678" fmla="*/ 2093316 w 4474469"/>
                <a:gd name="connsiteY678" fmla="*/ 19270 h 199612"/>
                <a:gd name="connsiteX679" fmla="*/ 2093316 w 4474469"/>
                <a:gd name="connsiteY679" fmla="*/ 644 h 199612"/>
                <a:gd name="connsiteX680" fmla="*/ 2103615 w 4474469"/>
                <a:gd name="connsiteY680" fmla="*/ 644 h 199612"/>
                <a:gd name="connsiteX681" fmla="*/ 2103615 w 4474469"/>
                <a:gd name="connsiteY681" fmla="*/ 19270 h 199612"/>
                <a:gd name="connsiteX682" fmla="*/ 2157958 w 4474469"/>
                <a:gd name="connsiteY682" fmla="*/ 19270 h 199612"/>
                <a:gd name="connsiteX683" fmla="*/ 2157958 w 4474469"/>
                <a:gd name="connsiteY683" fmla="*/ 29130 h 199612"/>
                <a:gd name="connsiteX684" fmla="*/ 2103615 w 4474469"/>
                <a:gd name="connsiteY684" fmla="*/ 29130 h 199612"/>
                <a:gd name="connsiteX685" fmla="*/ 2103615 w 4474469"/>
                <a:gd name="connsiteY685" fmla="*/ 48413 h 199612"/>
                <a:gd name="connsiteX686" fmla="*/ 2093316 w 4474469"/>
                <a:gd name="connsiteY686" fmla="*/ 48413 h 199612"/>
                <a:gd name="connsiteX687" fmla="*/ 2093316 w 4474469"/>
                <a:gd name="connsiteY687" fmla="*/ 29130 h 199612"/>
                <a:gd name="connsiteX688" fmla="*/ 2032179 w 4474469"/>
                <a:gd name="connsiteY688" fmla="*/ 29130 h 199612"/>
                <a:gd name="connsiteX689" fmla="*/ 2032179 w 4474469"/>
                <a:gd name="connsiteY689" fmla="*/ 49071 h 199612"/>
                <a:gd name="connsiteX690" fmla="*/ 2021661 w 4474469"/>
                <a:gd name="connsiteY690" fmla="*/ 49071 h 199612"/>
                <a:gd name="connsiteX691" fmla="*/ 2021661 w 4474469"/>
                <a:gd name="connsiteY691" fmla="*/ 29130 h 199612"/>
                <a:gd name="connsiteX692" fmla="*/ 1967318 w 4474469"/>
                <a:gd name="connsiteY692" fmla="*/ 29130 h 199612"/>
                <a:gd name="connsiteX693" fmla="*/ 1967318 w 4474469"/>
                <a:gd name="connsiteY693" fmla="*/ 19270 h 199612"/>
                <a:gd name="connsiteX694" fmla="*/ 2021661 w 4474469"/>
                <a:gd name="connsiteY694" fmla="*/ 19270 h 199612"/>
                <a:gd name="connsiteX695" fmla="*/ 1786099 w 4474469"/>
                <a:gd name="connsiteY695" fmla="*/ 438 h 199612"/>
                <a:gd name="connsiteX696" fmla="*/ 1795959 w 4474469"/>
                <a:gd name="connsiteY696" fmla="*/ 438 h 199612"/>
                <a:gd name="connsiteX697" fmla="*/ 1795959 w 4474469"/>
                <a:gd name="connsiteY697" fmla="*/ 15996 h 199612"/>
                <a:gd name="connsiteX698" fmla="*/ 1837374 w 4474469"/>
                <a:gd name="connsiteY698" fmla="*/ 15996 h 199612"/>
                <a:gd name="connsiteX699" fmla="*/ 1837374 w 4474469"/>
                <a:gd name="connsiteY699" fmla="*/ 438 h 199612"/>
                <a:gd name="connsiteX700" fmla="*/ 1847454 w 4474469"/>
                <a:gd name="connsiteY700" fmla="*/ 438 h 199612"/>
                <a:gd name="connsiteX701" fmla="*/ 1847454 w 4474469"/>
                <a:gd name="connsiteY701" fmla="*/ 15996 h 199612"/>
                <a:gd name="connsiteX702" fmla="*/ 1895663 w 4474469"/>
                <a:gd name="connsiteY702" fmla="*/ 15996 h 199612"/>
                <a:gd name="connsiteX703" fmla="*/ 1895663 w 4474469"/>
                <a:gd name="connsiteY703" fmla="*/ 52344 h 199612"/>
                <a:gd name="connsiteX704" fmla="*/ 1847454 w 4474469"/>
                <a:gd name="connsiteY704" fmla="*/ 52344 h 199612"/>
                <a:gd name="connsiteX705" fmla="*/ 1847454 w 4474469"/>
                <a:gd name="connsiteY705" fmla="*/ 72750 h 199612"/>
                <a:gd name="connsiteX706" fmla="*/ 1908372 w 4474469"/>
                <a:gd name="connsiteY706" fmla="*/ 72750 h 199612"/>
                <a:gd name="connsiteX707" fmla="*/ 1908262 w 4474469"/>
                <a:gd name="connsiteY707" fmla="*/ 74362 h 199612"/>
                <a:gd name="connsiteX708" fmla="*/ 1908153 w 4474469"/>
                <a:gd name="connsiteY708" fmla="*/ 77119 h 199612"/>
                <a:gd name="connsiteX709" fmla="*/ 1905277 w 4474469"/>
                <a:gd name="connsiteY709" fmla="*/ 92922 h 199612"/>
                <a:gd name="connsiteX710" fmla="*/ 1901579 w 4474469"/>
                <a:gd name="connsiteY710" fmla="*/ 100347 h 199612"/>
                <a:gd name="connsiteX711" fmla="*/ 1897415 w 4474469"/>
                <a:gd name="connsiteY711" fmla="*/ 102702 h 199612"/>
                <a:gd name="connsiteX712" fmla="*/ 1891937 w 4474469"/>
                <a:gd name="connsiteY712" fmla="*/ 103415 h 199612"/>
                <a:gd name="connsiteX713" fmla="*/ 1884405 w 4474469"/>
                <a:gd name="connsiteY713" fmla="*/ 103634 h 199612"/>
                <a:gd name="connsiteX714" fmla="*/ 1873750 w 4474469"/>
                <a:gd name="connsiteY714" fmla="*/ 103195 h 199612"/>
                <a:gd name="connsiteX715" fmla="*/ 1872983 w 4474469"/>
                <a:gd name="connsiteY715" fmla="*/ 99141 h 199612"/>
                <a:gd name="connsiteX716" fmla="*/ 1871558 w 4474469"/>
                <a:gd name="connsiteY716" fmla="*/ 95087 h 199612"/>
                <a:gd name="connsiteX717" fmla="*/ 1881885 w 4474469"/>
                <a:gd name="connsiteY717" fmla="*/ 95854 h 199612"/>
                <a:gd name="connsiteX718" fmla="*/ 1888432 w 4474469"/>
                <a:gd name="connsiteY718" fmla="*/ 95964 h 199612"/>
                <a:gd name="connsiteX719" fmla="*/ 1891636 w 4474469"/>
                <a:gd name="connsiteY719" fmla="*/ 95717 h 199612"/>
                <a:gd name="connsiteX720" fmla="*/ 1893691 w 4474469"/>
                <a:gd name="connsiteY720" fmla="*/ 94648 h 199612"/>
                <a:gd name="connsiteX721" fmla="*/ 1895744 w 4474469"/>
                <a:gd name="connsiteY721" fmla="*/ 90426 h 199612"/>
                <a:gd name="connsiteX722" fmla="*/ 1897635 w 4474469"/>
                <a:gd name="connsiteY722" fmla="*/ 81269 h 199612"/>
                <a:gd name="connsiteX723" fmla="*/ 1847454 w 4474469"/>
                <a:gd name="connsiteY723" fmla="*/ 81269 h 199612"/>
                <a:gd name="connsiteX724" fmla="*/ 1847454 w 4474469"/>
                <a:gd name="connsiteY724" fmla="*/ 104277 h 199612"/>
                <a:gd name="connsiteX725" fmla="*/ 1837374 w 4474469"/>
                <a:gd name="connsiteY725" fmla="*/ 104277 h 199612"/>
                <a:gd name="connsiteX726" fmla="*/ 1837374 w 4474469"/>
                <a:gd name="connsiteY726" fmla="*/ 81269 h 199612"/>
                <a:gd name="connsiteX727" fmla="*/ 1787413 w 4474469"/>
                <a:gd name="connsiteY727" fmla="*/ 81269 h 199612"/>
                <a:gd name="connsiteX728" fmla="*/ 1766350 w 4474469"/>
                <a:gd name="connsiteY728" fmla="*/ 101484 h 199612"/>
                <a:gd name="connsiteX729" fmla="*/ 1726058 w 4474469"/>
                <a:gd name="connsiteY729" fmla="*/ 118082 h 199612"/>
                <a:gd name="connsiteX730" fmla="*/ 1723756 w 4474469"/>
                <a:gd name="connsiteY730" fmla="*/ 113563 h 199612"/>
                <a:gd name="connsiteX731" fmla="*/ 1720799 w 4474469"/>
                <a:gd name="connsiteY731" fmla="*/ 109536 h 199612"/>
                <a:gd name="connsiteX732" fmla="*/ 1754982 w 4474469"/>
                <a:gd name="connsiteY732" fmla="*/ 96635 h 199612"/>
                <a:gd name="connsiteX733" fmla="*/ 1774704 w 4474469"/>
                <a:gd name="connsiteY733" fmla="*/ 81269 h 199612"/>
                <a:gd name="connsiteX734" fmla="*/ 1734165 w 4474469"/>
                <a:gd name="connsiteY734" fmla="*/ 81269 h 199612"/>
                <a:gd name="connsiteX735" fmla="*/ 1737589 w 4474469"/>
                <a:gd name="connsiteY735" fmla="*/ 63288 h 199612"/>
                <a:gd name="connsiteX736" fmla="*/ 1740520 w 4474469"/>
                <a:gd name="connsiteY736" fmla="*/ 43825 h 199612"/>
                <a:gd name="connsiteX737" fmla="*/ 1786099 w 4474469"/>
                <a:gd name="connsiteY737" fmla="*/ 43825 h 199612"/>
                <a:gd name="connsiteX738" fmla="*/ 1786099 w 4474469"/>
                <a:gd name="connsiteY738" fmla="*/ 42728 h 199612"/>
                <a:gd name="connsiteX739" fmla="*/ 1786099 w 4474469"/>
                <a:gd name="connsiteY739" fmla="*/ 24734 h 199612"/>
                <a:gd name="connsiteX740" fmla="*/ 1730002 w 4474469"/>
                <a:gd name="connsiteY740" fmla="*/ 24734 h 199612"/>
                <a:gd name="connsiteX741" fmla="*/ 1730002 w 4474469"/>
                <a:gd name="connsiteY741" fmla="*/ 15996 h 199612"/>
                <a:gd name="connsiteX742" fmla="*/ 1786099 w 4474469"/>
                <a:gd name="connsiteY742" fmla="*/ 15996 h 199612"/>
                <a:gd name="connsiteX743" fmla="*/ 1535854 w 4474469"/>
                <a:gd name="connsiteY743" fmla="*/ 438 h 199612"/>
                <a:gd name="connsiteX744" fmla="*/ 1547468 w 4474469"/>
                <a:gd name="connsiteY744" fmla="*/ 2410 h 199612"/>
                <a:gd name="connsiteX745" fmla="*/ 1542647 w 4474469"/>
                <a:gd name="connsiteY745" fmla="*/ 10436 h 199612"/>
                <a:gd name="connsiteX746" fmla="*/ 1537169 w 4474469"/>
                <a:gd name="connsiteY746" fmla="*/ 18626 h 199612"/>
                <a:gd name="connsiteX747" fmla="*/ 1597649 w 4474469"/>
                <a:gd name="connsiteY747" fmla="*/ 18626 h 199612"/>
                <a:gd name="connsiteX748" fmla="*/ 1599621 w 4474469"/>
                <a:gd name="connsiteY748" fmla="*/ 17969 h 199612"/>
                <a:gd name="connsiteX749" fmla="*/ 1606414 w 4474469"/>
                <a:gd name="connsiteY749" fmla="*/ 22777 h 199612"/>
                <a:gd name="connsiteX750" fmla="*/ 1595485 w 4474469"/>
                <a:gd name="connsiteY750" fmla="*/ 39813 h 199612"/>
                <a:gd name="connsiteX751" fmla="*/ 1582747 w 4474469"/>
                <a:gd name="connsiteY751" fmla="*/ 55877 h 199612"/>
                <a:gd name="connsiteX752" fmla="*/ 1650020 w 4474469"/>
                <a:gd name="connsiteY752" fmla="*/ 55877 h 199612"/>
                <a:gd name="connsiteX753" fmla="*/ 1650020 w 4474469"/>
                <a:gd name="connsiteY753" fmla="*/ 119836 h 199612"/>
                <a:gd name="connsiteX754" fmla="*/ 1591513 w 4474469"/>
                <a:gd name="connsiteY754" fmla="*/ 119836 h 199612"/>
                <a:gd name="connsiteX755" fmla="*/ 1591513 w 4474469"/>
                <a:gd name="connsiteY755" fmla="*/ 177271 h 199612"/>
                <a:gd name="connsiteX756" fmla="*/ 1593896 w 4474469"/>
                <a:gd name="connsiteY756" fmla="*/ 183190 h 199612"/>
                <a:gd name="connsiteX757" fmla="*/ 1604660 w 4474469"/>
                <a:gd name="connsiteY757" fmla="*/ 184506 h 199612"/>
                <a:gd name="connsiteX758" fmla="*/ 1644322 w 4474469"/>
                <a:gd name="connsiteY758" fmla="*/ 184506 h 199612"/>
                <a:gd name="connsiteX759" fmla="*/ 1652001 w 4474469"/>
                <a:gd name="connsiteY759" fmla="*/ 182395 h 199612"/>
                <a:gd name="connsiteX760" fmla="*/ 1655636 w 4474469"/>
                <a:gd name="connsiteY760" fmla="*/ 173171 h 199612"/>
                <a:gd name="connsiteX761" fmla="*/ 1657032 w 4474469"/>
                <a:gd name="connsiteY761" fmla="*/ 152499 h 199612"/>
                <a:gd name="connsiteX762" fmla="*/ 1661907 w 4474469"/>
                <a:gd name="connsiteY762" fmla="*/ 155020 h 199612"/>
                <a:gd name="connsiteX763" fmla="*/ 1667112 w 4474469"/>
                <a:gd name="connsiteY763" fmla="*/ 156884 h 199612"/>
                <a:gd name="connsiteX764" fmla="*/ 1661771 w 4474469"/>
                <a:gd name="connsiteY764" fmla="*/ 186953 h 199612"/>
                <a:gd name="connsiteX765" fmla="*/ 1644761 w 4474469"/>
                <a:gd name="connsiteY765" fmla="*/ 194339 h 199612"/>
                <a:gd name="connsiteX766" fmla="*/ 1604222 w 4474469"/>
                <a:gd name="connsiteY766" fmla="*/ 194339 h 199612"/>
                <a:gd name="connsiteX767" fmla="*/ 1585788 w 4474469"/>
                <a:gd name="connsiteY767" fmla="*/ 190976 h 199612"/>
                <a:gd name="connsiteX768" fmla="*/ 1580995 w 4474469"/>
                <a:gd name="connsiteY768" fmla="*/ 177271 h 199612"/>
                <a:gd name="connsiteX769" fmla="*/ 1580995 w 4474469"/>
                <a:gd name="connsiteY769" fmla="*/ 119836 h 199612"/>
                <a:gd name="connsiteX770" fmla="*/ 1566971 w 4474469"/>
                <a:gd name="connsiteY770" fmla="*/ 119836 h 199612"/>
                <a:gd name="connsiteX771" fmla="*/ 1551640 w 4474469"/>
                <a:gd name="connsiteY771" fmla="*/ 152344 h 199612"/>
                <a:gd name="connsiteX772" fmla="*/ 1523794 w 4474469"/>
                <a:gd name="connsiteY772" fmla="*/ 178219 h 199612"/>
                <a:gd name="connsiteX773" fmla="*/ 1479100 w 4474469"/>
                <a:gd name="connsiteY773" fmla="*/ 196530 h 199612"/>
                <a:gd name="connsiteX774" fmla="*/ 1476443 w 4474469"/>
                <a:gd name="connsiteY774" fmla="*/ 191799 h 199612"/>
                <a:gd name="connsiteX775" fmla="*/ 1472965 w 4474469"/>
                <a:gd name="connsiteY775" fmla="*/ 187565 h 199612"/>
                <a:gd name="connsiteX776" fmla="*/ 1515046 w 4474469"/>
                <a:gd name="connsiteY776" fmla="*/ 171423 h 199612"/>
                <a:gd name="connsiteX777" fmla="*/ 1541398 w 4474469"/>
                <a:gd name="connsiteY777" fmla="*/ 148553 h 199612"/>
                <a:gd name="connsiteX778" fmla="*/ 1556014 w 4474469"/>
                <a:gd name="connsiteY778" fmla="*/ 119836 h 199612"/>
                <a:gd name="connsiteX779" fmla="*/ 1495315 w 4474469"/>
                <a:gd name="connsiteY779" fmla="*/ 119836 h 199612"/>
                <a:gd name="connsiteX780" fmla="*/ 1495315 w 4474469"/>
                <a:gd name="connsiteY780" fmla="*/ 64618 h 199612"/>
                <a:gd name="connsiteX781" fmla="*/ 1487372 w 4474469"/>
                <a:gd name="connsiteY781" fmla="*/ 71138 h 199612"/>
                <a:gd name="connsiteX782" fmla="*/ 1479100 w 4474469"/>
                <a:gd name="connsiteY782" fmla="*/ 77331 h 199612"/>
                <a:gd name="connsiteX783" fmla="*/ 1475485 w 4474469"/>
                <a:gd name="connsiteY783" fmla="*/ 73385 h 199612"/>
                <a:gd name="connsiteX784" fmla="*/ 1471211 w 4474469"/>
                <a:gd name="connsiteY784" fmla="*/ 70096 h 199612"/>
                <a:gd name="connsiteX785" fmla="*/ 1510518 w 4474469"/>
                <a:gd name="connsiteY785" fmla="*/ 35846 h 199612"/>
                <a:gd name="connsiteX786" fmla="*/ 1535854 w 4474469"/>
                <a:gd name="connsiteY786" fmla="*/ 438 h 199612"/>
                <a:gd name="connsiteX787" fmla="*/ 288578 w 4474469"/>
                <a:gd name="connsiteY787" fmla="*/ 438 h 199612"/>
                <a:gd name="connsiteX788" fmla="*/ 298001 w 4474469"/>
                <a:gd name="connsiteY788" fmla="*/ 3506 h 199612"/>
                <a:gd name="connsiteX789" fmla="*/ 292577 w 4474469"/>
                <a:gd name="connsiteY789" fmla="*/ 13421 h 199612"/>
                <a:gd name="connsiteX790" fmla="*/ 286168 w 4474469"/>
                <a:gd name="connsiteY790" fmla="*/ 23008 h 199612"/>
                <a:gd name="connsiteX791" fmla="*/ 422027 w 4474469"/>
                <a:gd name="connsiteY791" fmla="*/ 23008 h 199612"/>
                <a:gd name="connsiteX792" fmla="*/ 422027 w 4474469"/>
                <a:gd name="connsiteY792" fmla="*/ 32404 h 199612"/>
                <a:gd name="connsiteX793" fmla="*/ 279375 w 4474469"/>
                <a:gd name="connsiteY793" fmla="*/ 32404 h 199612"/>
                <a:gd name="connsiteX794" fmla="*/ 262995 w 4474469"/>
                <a:gd name="connsiteY794" fmla="*/ 50547 h 199612"/>
                <a:gd name="connsiteX795" fmla="*/ 245629 w 4474469"/>
                <a:gd name="connsiteY795" fmla="*/ 65722 h 199612"/>
                <a:gd name="connsiteX796" fmla="*/ 242671 w 4474469"/>
                <a:gd name="connsiteY796" fmla="*/ 61224 h 199612"/>
                <a:gd name="connsiteX797" fmla="*/ 239055 w 4474469"/>
                <a:gd name="connsiteY797" fmla="*/ 56732 h 199612"/>
                <a:gd name="connsiteX798" fmla="*/ 266858 w 4474469"/>
                <a:gd name="connsiteY798" fmla="*/ 31877 h 199612"/>
                <a:gd name="connsiteX799" fmla="*/ 288578 w 4474469"/>
                <a:gd name="connsiteY799" fmla="*/ 438 h 199612"/>
                <a:gd name="connsiteX800" fmla="*/ 2858730 w 4474469"/>
                <a:gd name="connsiteY800" fmla="*/ 425 h 199612"/>
                <a:gd name="connsiteX801" fmla="*/ 2867933 w 4474469"/>
                <a:gd name="connsiteY801" fmla="*/ 4807 h 199612"/>
                <a:gd name="connsiteX802" fmla="*/ 2862235 w 4474469"/>
                <a:gd name="connsiteY802" fmla="*/ 13792 h 199612"/>
                <a:gd name="connsiteX803" fmla="*/ 2904253 w 4474469"/>
                <a:gd name="connsiteY803" fmla="*/ 57179 h 199612"/>
                <a:gd name="connsiteX804" fmla="*/ 2957118 w 4474469"/>
                <a:gd name="connsiteY804" fmla="*/ 90705 h 199612"/>
                <a:gd name="connsiteX805" fmla="*/ 2952873 w 4474469"/>
                <a:gd name="connsiteY805" fmla="*/ 94786 h 199612"/>
                <a:gd name="connsiteX806" fmla="*/ 2949449 w 4474469"/>
                <a:gd name="connsiteY806" fmla="*/ 99689 h 199612"/>
                <a:gd name="connsiteX807" fmla="*/ 2898282 w 4474469"/>
                <a:gd name="connsiteY807" fmla="*/ 65642 h 199612"/>
                <a:gd name="connsiteX808" fmla="*/ 2856319 w 4474469"/>
                <a:gd name="connsiteY808" fmla="*/ 21899 h 199612"/>
                <a:gd name="connsiteX809" fmla="*/ 2814658 w 4474469"/>
                <a:gd name="connsiteY809" fmla="*/ 65944 h 199612"/>
                <a:gd name="connsiteX810" fmla="*/ 2764286 w 4474469"/>
                <a:gd name="connsiteY810" fmla="*/ 99470 h 199612"/>
                <a:gd name="connsiteX811" fmla="*/ 2760752 w 4474469"/>
                <a:gd name="connsiteY811" fmla="*/ 94732 h 199612"/>
                <a:gd name="connsiteX812" fmla="*/ 2756397 w 4474469"/>
                <a:gd name="connsiteY812" fmla="*/ 90486 h 199612"/>
                <a:gd name="connsiteX813" fmla="*/ 2814795 w 4474469"/>
                <a:gd name="connsiteY813" fmla="*/ 51865 h 199612"/>
                <a:gd name="connsiteX814" fmla="*/ 2858730 w 4474469"/>
                <a:gd name="connsiteY814" fmla="*/ 425 h 199612"/>
                <a:gd name="connsiteX815" fmla="*/ 4058948 w 4474469"/>
                <a:gd name="connsiteY815" fmla="*/ 0 h 199612"/>
                <a:gd name="connsiteX816" fmla="*/ 4069028 w 4474469"/>
                <a:gd name="connsiteY816" fmla="*/ 0 h 199612"/>
                <a:gd name="connsiteX817" fmla="*/ 4069028 w 4474469"/>
                <a:gd name="connsiteY817" fmla="*/ 47537 h 199612"/>
                <a:gd name="connsiteX818" fmla="*/ 4095542 w 4474469"/>
                <a:gd name="connsiteY818" fmla="*/ 47537 h 199612"/>
                <a:gd name="connsiteX819" fmla="*/ 4095542 w 4474469"/>
                <a:gd name="connsiteY819" fmla="*/ 57617 h 199612"/>
                <a:gd name="connsiteX820" fmla="*/ 4069028 w 4474469"/>
                <a:gd name="connsiteY820" fmla="*/ 57617 h 199612"/>
                <a:gd name="connsiteX821" fmla="*/ 4069028 w 4474469"/>
                <a:gd name="connsiteY821" fmla="*/ 68139 h 199612"/>
                <a:gd name="connsiteX822" fmla="*/ 4078767 w 4474469"/>
                <a:gd name="connsiteY822" fmla="*/ 79306 h 199612"/>
                <a:gd name="connsiteX823" fmla="*/ 4090259 w 4474469"/>
                <a:gd name="connsiteY823" fmla="*/ 93049 h 199612"/>
                <a:gd name="connsiteX824" fmla="*/ 4097953 w 4474469"/>
                <a:gd name="connsiteY824" fmla="*/ 102744 h 199612"/>
                <a:gd name="connsiteX825" fmla="*/ 4092036 w 4474469"/>
                <a:gd name="connsiteY825" fmla="*/ 111515 h 199612"/>
                <a:gd name="connsiteX826" fmla="*/ 4081930 w 4474469"/>
                <a:gd name="connsiteY826" fmla="*/ 96951 h 199612"/>
                <a:gd name="connsiteX827" fmla="*/ 4069028 w 4474469"/>
                <a:gd name="connsiteY827" fmla="*/ 79757 h 199612"/>
                <a:gd name="connsiteX828" fmla="*/ 4069028 w 4474469"/>
                <a:gd name="connsiteY828" fmla="*/ 198283 h 199612"/>
                <a:gd name="connsiteX829" fmla="*/ 4058948 w 4474469"/>
                <a:gd name="connsiteY829" fmla="*/ 198283 h 199612"/>
                <a:gd name="connsiteX830" fmla="*/ 4058948 w 4474469"/>
                <a:gd name="connsiteY830" fmla="*/ 82826 h 199612"/>
                <a:gd name="connsiteX831" fmla="*/ 4044486 w 4474469"/>
                <a:gd name="connsiteY831" fmla="*/ 122726 h 199612"/>
                <a:gd name="connsiteX832" fmla="*/ 4027393 w 4474469"/>
                <a:gd name="connsiteY832" fmla="*/ 154241 h 199612"/>
                <a:gd name="connsiteX833" fmla="*/ 4024572 w 4474469"/>
                <a:gd name="connsiteY833" fmla="*/ 149317 h 199612"/>
                <a:gd name="connsiteX834" fmla="*/ 4021258 w 4474469"/>
                <a:gd name="connsiteY834" fmla="*/ 145055 h 199612"/>
                <a:gd name="connsiteX835" fmla="*/ 4035363 w 4474469"/>
                <a:gd name="connsiteY835" fmla="*/ 121219 h 199612"/>
                <a:gd name="connsiteX836" fmla="*/ 4048202 w 4474469"/>
                <a:gd name="connsiteY836" fmla="*/ 90371 h 199612"/>
                <a:gd name="connsiteX837" fmla="*/ 4057633 w 4474469"/>
                <a:gd name="connsiteY837" fmla="*/ 57617 h 199612"/>
                <a:gd name="connsiteX838" fmla="*/ 4024326 w 4474469"/>
                <a:gd name="connsiteY838" fmla="*/ 57617 h 199612"/>
                <a:gd name="connsiteX839" fmla="*/ 4024326 w 4474469"/>
                <a:gd name="connsiteY839" fmla="*/ 47537 h 199612"/>
                <a:gd name="connsiteX840" fmla="*/ 4058948 w 4474469"/>
                <a:gd name="connsiteY840" fmla="*/ 47537 h 199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4474469" h="199612">
                  <a:moveTo>
                    <a:pt x="1826199" y="159716"/>
                  </a:moveTo>
                  <a:cubicBezTo>
                    <a:pt x="1835700" y="162399"/>
                    <a:pt x="1845647" y="165483"/>
                    <a:pt x="1856041" y="168969"/>
                  </a:cubicBezTo>
                  <a:cubicBezTo>
                    <a:pt x="1866435" y="172454"/>
                    <a:pt x="1876365" y="176025"/>
                    <a:pt x="1885834" y="179682"/>
                  </a:cubicBezTo>
                  <a:cubicBezTo>
                    <a:pt x="1895302" y="183338"/>
                    <a:pt x="1903400" y="186763"/>
                    <a:pt x="1910125" y="189956"/>
                  </a:cubicBezTo>
                  <a:lnTo>
                    <a:pt x="1903989" y="198941"/>
                  </a:lnTo>
                  <a:cubicBezTo>
                    <a:pt x="1897622" y="195670"/>
                    <a:pt x="1889758" y="192131"/>
                    <a:pt x="1880397" y="188325"/>
                  </a:cubicBezTo>
                  <a:cubicBezTo>
                    <a:pt x="1871035" y="184519"/>
                    <a:pt x="1861125" y="180785"/>
                    <a:pt x="1850668" y="177125"/>
                  </a:cubicBezTo>
                  <a:cubicBezTo>
                    <a:pt x="1840211" y="173465"/>
                    <a:pt x="1830156" y="170218"/>
                    <a:pt x="1820502" y="167386"/>
                  </a:cubicBezTo>
                  <a:close/>
                  <a:moveTo>
                    <a:pt x="3373790" y="141091"/>
                  </a:moveTo>
                  <a:lnTo>
                    <a:pt x="3373790" y="166962"/>
                  </a:lnTo>
                  <a:cubicBezTo>
                    <a:pt x="3383153" y="166410"/>
                    <a:pt x="3393132" y="165761"/>
                    <a:pt x="3403729" y="165017"/>
                  </a:cubicBezTo>
                  <a:cubicBezTo>
                    <a:pt x="3414324" y="164273"/>
                    <a:pt x="3425234" y="163460"/>
                    <a:pt x="3436460" y="162579"/>
                  </a:cubicBezTo>
                  <a:lnTo>
                    <a:pt x="3436460" y="141091"/>
                  </a:lnTo>
                  <a:close/>
                  <a:moveTo>
                    <a:pt x="292085" y="137366"/>
                  </a:moveTo>
                  <a:cubicBezTo>
                    <a:pt x="297704" y="143389"/>
                    <a:pt x="304378" y="148877"/>
                    <a:pt x="312107" y="153832"/>
                  </a:cubicBezTo>
                  <a:cubicBezTo>
                    <a:pt x="319836" y="158787"/>
                    <a:pt x="328428" y="163234"/>
                    <a:pt x="337882" y="167175"/>
                  </a:cubicBezTo>
                  <a:cubicBezTo>
                    <a:pt x="347469" y="163234"/>
                    <a:pt x="356289" y="158787"/>
                    <a:pt x="364341" y="153832"/>
                  </a:cubicBezTo>
                  <a:cubicBezTo>
                    <a:pt x="372395" y="148877"/>
                    <a:pt x="379352" y="143389"/>
                    <a:pt x="385214" y="137366"/>
                  </a:cubicBezTo>
                  <a:close/>
                  <a:moveTo>
                    <a:pt x="3543888" y="130581"/>
                  </a:moveTo>
                  <a:lnTo>
                    <a:pt x="3553091" y="133869"/>
                  </a:lnTo>
                  <a:cubicBezTo>
                    <a:pt x="3550475" y="142839"/>
                    <a:pt x="3547161" y="152355"/>
                    <a:pt x="3543148" y="162419"/>
                  </a:cubicBezTo>
                  <a:cubicBezTo>
                    <a:pt x="3539136" y="172483"/>
                    <a:pt x="3534343" y="181229"/>
                    <a:pt x="3528768" y="188657"/>
                  </a:cubicBezTo>
                  <a:lnTo>
                    <a:pt x="3519346" y="183629"/>
                  </a:lnTo>
                  <a:cubicBezTo>
                    <a:pt x="3525052" y="176418"/>
                    <a:pt x="3529964" y="167933"/>
                    <a:pt x="3534082" y="158174"/>
                  </a:cubicBezTo>
                  <a:cubicBezTo>
                    <a:pt x="3538200" y="148414"/>
                    <a:pt x="3541469" y="139217"/>
                    <a:pt x="3543888" y="130581"/>
                  </a:cubicBezTo>
                  <a:close/>
                  <a:moveTo>
                    <a:pt x="1811955" y="129696"/>
                  </a:moveTo>
                  <a:lnTo>
                    <a:pt x="1822693" y="129696"/>
                  </a:lnTo>
                  <a:cubicBezTo>
                    <a:pt x="1820339" y="143923"/>
                    <a:pt x="1815721" y="155691"/>
                    <a:pt x="1808840" y="165000"/>
                  </a:cubicBezTo>
                  <a:cubicBezTo>
                    <a:pt x="1801957" y="174309"/>
                    <a:pt x="1791593" y="181695"/>
                    <a:pt x="1777748" y="187156"/>
                  </a:cubicBezTo>
                  <a:cubicBezTo>
                    <a:pt x="1763902" y="192619"/>
                    <a:pt x="1745357" y="196693"/>
                    <a:pt x="1722113" y="199379"/>
                  </a:cubicBezTo>
                  <a:cubicBezTo>
                    <a:pt x="1721743" y="197991"/>
                    <a:pt x="1721114" y="196439"/>
                    <a:pt x="1720224" y="194722"/>
                  </a:cubicBezTo>
                  <a:cubicBezTo>
                    <a:pt x="1719333" y="193006"/>
                    <a:pt x="1718429" y="191563"/>
                    <a:pt x="1717511" y="190394"/>
                  </a:cubicBezTo>
                  <a:cubicBezTo>
                    <a:pt x="1739945" y="188132"/>
                    <a:pt x="1757700" y="184623"/>
                    <a:pt x="1770775" y="179869"/>
                  </a:cubicBezTo>
                  <a:cubicBezTo>
                    <a:pt x="1783852" y="175114"/>
                    <a:pt x="1793507" y="168667"/>
                    <a:pt x="1799741" y="160528"/>
                  </a:cubicBezTo>
                  <a:cubicBezTo>
                    <a:pt x="1805975" y="152389"/>
                    <a:pt x="1810047" y="142112"/>
                    <a:pt x="1811955" y="129696"/>
                  </a:cubicBezTo>
                  <a:close/>
                  <a:moveTo>
                    <a:pt x="3570621" y="129047"/>
                  </a:moveTo>
                  <a:lnTo>
                    <a:pt x="3581140" y="129047"/>
                  </a:lnTo>
                  <a:lnTo>
                    <a:pt x="3581140" y="177053"/>
                  </a:lnTo>
                  <a:cubicBezTo>
                    <a:pt x="3580962" y="179943"/>
                    <a:pt x="3581920" y="181889"/>
                    <a:pt x="3584016" y="182889"/>
                  </a:cubicBezTo>
                  <a:cubicBezTo>
                    <a:pt x="3586111" y="183889"/>
                    <a:pt x="3590412" y="184355"/>
                    <a:pt x="3596917" y="184286"/>
                  </a:cubicBezTo>
                  <a:lnTo>
                    <a:pt x="3645124" y="184286"/>
                  </a:lnTo>
                  <a:cubicBezTo>
                    <a:pt x="3648940" y="184400"/>
                    <a:pt x="3651829" y="183734"/>
                    <a:pt x="3653793" y="182289"/>
                  </a:cubicBezTo>
                  <a:cubicBezTo>
                    <a:pt x="3655757" y="180844"/>
                    <a:pt x="3657136" y="177938"/>
                    <a:pt x="3657932" y="173570"/>
                  </a:cubicBezTo>
                  <a:cubicBezTo>
                    <a:pt x="3658727" y="169202"/>
                    <a:pt x="3659279" y="162691"/>
                    <a:pt x="3659588" y="154036"/>
                  </a:cubicBezTo>
                  <a:cubicBezTo>
                    <a:pt x="3661062" y="155032"/>
                    <a:pt x="3662715" y="155890"/>
                    <a:pt x="3664545" y="156612"/>
                  </a:cubicBezTo>
                  <a:cubicBezTo>
                    <a:pt x="3666376" y="157333"/>
                    <a:pt x="3668083" y="157863"/>
                    <a:pt x="3669667" y="158201"/>
                  </a:cubicBezTo>
                  <a:cubicBezTo>
                    <a:pt x="3669060" y="172449"/>
                    <a:pt x="3667152" y="182078"/>
                    <a:pt x="3663943" y="187089"/>
                  </a:cubicBezTo>
                  <a:cubicBezTo>
                    <a:pt x="3660734" y="192101"/>
                    <a:pt x="3654607" y="194445"/>
                    <a:pt x="3645563" y="194120"/>
                  </a:cubicBezTo>
                  <a:lnTo>
                    <a:pt x="3596917" y="194120"/>
                  </a:lnTo>
                  <a:cubicBezTo>
                    <a:pt x="3586810" y="194271"/>
                    <a:pt x="3579852" y="193150"/>
                    <a:pt x="3576045" y="190757"/>
                  </a:cubicBezTo>
                  <a:cubicBezTo>
                    <a:pt x="3572238" y="188365"/>
                    <a:pt x="3570430" y="183797"/>
                    <a:pt x="3570621" y="177053"/>
                  </a:cubicBezTo>
                  <a:close/>
                  <a:moveTo>
                    <a:pt x="3680185" y="127512"/>
                  </a:moveTo>
                  <a:cubicBezTo>
                    <a:pt x="3686947" y="136244"/>
                    <a:pt x="3693310" y="145579"/>
                    <a:pt x="3699277" y="155516"/>
                  </a:cubicBezTo>
                  <a:cubicBezTo>
                    <a:pt x="3705244" y="165453"/>
                    <a:pt x="3709690" y="174239"/>
                    <a:pt x="3712617" y="181875"/>
                  </a:cubicBezTo>
                  <a:lnTo>
                    <a:pt x="3702536" y="186472"/>
                  </a:lnTo>
                  <a:cubicBezTo>
                    <a:pt x="3699734" y="178716"/>
                    <a:pt x="3695424" y="169794"/>
                    <a:pt x="3689609" y="159707"/>
                  </a:cubicBezTo>
                  <a:cubicBezTo>
                    <a:pt x="3683792" y="149620"/>
                    <a:pt x="3677511" y="140203"/>
                    <a:pt x="3670763" y="131458"/>
                  </a:cubicBezTo>
                  <a:close/>
                  <a:moveTo>
                    <a:pt x="3597136" y="113264"/>
                  </a:moveTo>
                  <a:cubicBezTo>
                    <a:pt x="3605952" y="117808"/>
                    <a:pt x="3614726" y="122969"/>
                    <a:pt x="3623459" y="128745"/>
                  </a:cubicBezTo>
                  <a:cubicBezTo>
                    <a:pt x="3632192" y="134522"/>
                    <a:pt x="3639268" y="139957"/>
                    <a:pt x="3644687" y="145049"/>
                  </a:cubicBezTo>
                  <a:lnTo>
                    <a:pt x="3637456" y="152502"/>
                  </a:lnTo>
                  <a:cubicBezTo>
                    <a:pt x="3632142" y="147482"/>
                    <a:pt x="3625130" y="141957"/>
                    <a:pt x="3616419" y="135924"/>
                  </a:cubicBezTo>
                  <a:cubicBezTo>
                    <a:pt x="3607709" y="129892"/>
                    <a:pt x="3598944" y="124530"/>
                    <a:pt x="3590124" y="119840"/>
                  </a:cubicBezTo>
                  <a:close/>
                  <a:moveTo>
                    <a:pt x="2236626" y="112399"/>
                  </a:moveTo>
                  <a:lnTo>
                    <a:pt x="2236626" y="152280"/>
                  </a:lnTo>
                  <a:cubicBezTo>
                    <a:pt x="2243441" y="151189"/>
                    <a:pt x="2250572" y="150030"/>
                    <a:pt x="2258018" y="148802"/>
                  </a:cubicBezTo>
                  <a:cubicBezTo>
                    <a:pt x="2265464" y="147573"/>
                    <a:pt x="2273087" y="146250"/>
                    <a:pt x="2280889" y="144830"/>
                  </a:cubicBezTo>
                  <a:lnTo>
                    <a:pt x="2280889" y="112399"/>
                  </a:lnTo>
                  <a:close/>
                  <a:moveTo>
                    <a:pt x="1748847" y="110221"/>
                  </a:moveTo>
                  <a:lnTo>
                    <a:pt x="1884048" y="110221"/>
                  </a:lnTo>
                  <a:lnTo>
                    <a:pt x="1884048" y="170235"/>
                  </a:lnTo>
                  <a:lnTo>
                    <a:pt x="1873530" y="170235"/>
                  </a:lnTo>
                  <a:lnTo>
                    <a:pt x="1873530" y="119616"/>
                  </a:lnTo>
                  <a:lnTo>
                    <a:pt x="1758926" y="119616"/>
                  </a:lnTo>
                  <a:lnTo>
                    <a:pt x="1758926" y="171331"/>
                  </a:lnTo>
                  <a:lnTo>
                    <a:pt x="1748847" y="171331"/>
                  </a:lnTo>
                  <a:close/>
                  <a:moveTo>
                    <a:pt x="3373790" y="108879"/>
                  </a:moveTo>
                  <a:lnTo>
                    <a:pt x="3373790" y="132134"/>
                  </a:lnTo>
                  <a:lnTo>
                    <a:pt x="3436460" y="132134"/>
                  </a:lnTo>
                  <a:lnTo>
                    <a:pt x="3436460" y="108879"/>
                  </a:lnTo>
                  <a:close/>
                  <a:moveTo>
                    <a:pt x="4370822" y="95087"/>
                  </a:moveTo>
                  <a:lnTo>
                    <a:pt x="4381340" y="95087"/>
                  </a:lnTo>
                  <a:lnTo>
                    <a:pt x="4381340" y="119411"/>
                  </a:lnTo>
                  <a:lnTo>
                    <a:pt x="4467676" y="119411"/>
                  </a:lnTo>
                  <a:lnTo>
                    <a:pt x="4467676" y="129271"/>
                  </a:lnTo>
                  <a:lnTo>
                    <a:pt x="4390762" y="129271"/>
                  </a:lnTo>
                  <a:cubicBezTo>
                    <a:pt x="4400414" y="141707"/>
                    <a:pt x="4412720" y="152718"/>
                    <a:pt x="4427686" y="162305"/>
                  </a:cubicBezTo>
                  <a:cubicBezTo>
                    <a:pt x="4442650" y="171892"/>
                    <a:pt x="4458244" y="179068"/>
                    <a:pt x="4474469" y="183834"/>
                  </a:cubicBezTo>
                  <a:cubicBezTo>
                    <a:pt x="4473232" y="185081"/>
                    <a:pt x="4471982" y="186532"/>
                    <a:pt x="4470717" y="188189"/>
                  </a:cubicBezTo>
                  <a:cubicBezTo>
                    <a:pt x="4469452" y="189846"/>
                    <a:pt x="4468366" y="191463"/>
                    <a:pt x="4467458" y="193038"/>
                  </a:cubicBezTo>
                  <a:cubicBezTo>
                    <a:pt x="4451118" y="187309"/>
                    <a:pt x="4435259" y="179210"/>
                    <a:pt x="4419880" y="168742"/>
                  </a:cubicBezTo>
                  <a:cubicBezTo>
                    <a:pt x="4404499" y="158274"/>
                    <a:pt x="4391652" y="146286"/>
                    <a:pt x="4381340" y="132778"/>
                  </a:cubicBezTo>
                  <a:lnTo>
                    <a:pt x="4381340" y="198955"/>
                  </a:lnTo>
                  <a:lnTo>
                    <a:pt x="4370822" y="198955"/>
                  </a:lnTo>
                  <a:lnTo>
                    <a:pt x="4370822" y="130586"/>
                  </a:lnTo>
                  <a:cubicBezTo>
                    <a:pt x="4363979" y="139704"/>
                    <a:pt x="4355800" y="148348"/>
                    <a:pt x="4346288" y="156516"/>
                  </a:cubicBezTo>
                  <a:cubicBezTo>
                    <a:pt x="4336775" y="164685"/>
                    <a:pt x="4326665" y="172014"/>
                    <a:pt x="4315960" y="178503"/>
                  </a:cubicBezTo>
                  <a:cubicBezTo>
                    <a:pt x="4305253" y="184991"/>
                    <a:pt x="4294688" y="190274"/>
                    <a:pt x="4284266" y="194353"/>
                  </a:cubicBezTo>
                  <a:cubicBezTo>
                    <a:pt x="4283362" y="192983"/>
                    <a:pt x="4282267" y="191504"/>
                    <a:pt x="4280980" y="189915"/>
                  </a:cubicBezTo>
                  <a:cubicBezTo>
                    <a:pt x="4279692" y="188327"/>
                    <a:pt x="4278378" y="186957"/>
                    <a:pt x="4277036" y="185807"/>
                  </a:cubicBezTo>
                  <a:cubicBezTo>
                    <a:pt x="4287008" y="182313"/>
                    <a:pt x="4297107" y="177687"/>
                    <a:pt x="4307332" y="171929"/>
                  </a:cubicBezTo>
                  <a:cubicBezTo>
                    <a:pt x="4317556" y="166170"/>
                    <a:pt x="4327234" y="159645"/>
                    <a:pt x="4336362" y="152353"/>
                  </a:cubicBezTo>
                  <a:cubicBezTo>
                    <a:pt x="4345491" y="145061"/>
                    <a:pt x="4353398" y="137367"/>
                    <a:pt x="4360084" y="129271"/>
                  </a:cubicBezTo>
                  <a:lnTo>
                    <a:pt x="4281637" y="129271"/>
                  </a:lnTo>
                  <a:lnTo>
                    <a:pt x="4281637" y="119411"/>
                  </a:lnTo>
                  <a:lnTo>
                    <a:pt x="4370822" y="119411"/>
                  </a:lnTo>
                  <a:close/>
                  <a:moveTo>
                    <a:pt x="2507688" y="94855"/>
                  </a:moveTo>
                  <a:cubicBezTo>
                    <a:pt x="2502326" y="94764"/>
                    <a:pt x="2496444" y="96481"/>
                    <a:pt x="2490041" y="100006"/>
                  </a:cubicBezTo>
                  <a:cubicBezTo>
                    <a:pt x="2483638" y="103532"/>
                    <a:pt x="2477317" y="109414"/>
                    <a:pt x="2471079" y="117652"/>
                  </a:cubicBezTo>
                  <a:cubicBezTo>
                    <a:pt x="2472038" y="135389"/>
                    <a:pt x="2475710" y="149345"/>
                    <a:pt x="2482094" y="159519"/>
                  </a:cubicBezTo>
                  <a:cubicBezTo>
                    <a:pt x="2488479" y="169694"/>
                    <a:pt x="2497741" y="174882"/>
                    <a:pt x="2509880" y="175083"/>
                  </a:cubicBezTo>
                  <a:cubicBezTo>
                    <a:pt x="2518717" y="174855"/>
                    <a:pt x="2525923" y="171037"/>
                    <a:pt x="2531499" y="163630"/>
                  </a:cubicBezTo>
                  <a:cubicBezTo>
                    <a:pt x="2537076" y="156222"/>
                    <a:pt x="2539953" y="146596"/>
                    <a:pt x="2540132" y="134750"/>
                  </a:cubicBezTo>
                  <a:cubicBezTo>
                    <a:pt x="2540204" y="122922"/>
                    <a:pt x="2537647" y="113369"/>
                    <a:pt x="2532459" y="106089"/>
                  </a:cubicBezTo>
                  <a:cubicBezTo>
                    <a:pt x="2527271" y="98810"/>
                    <a:pt x="2519014" y="95065"/>
                    <a:pt x="2507688" y="94855"/>
                  </a:cubicBezTo>
                  <a:close/>
                  <a:moveTo>
                    <a:pt x="286168" y="84556"/>
                  </a:moveTo>
                  <a:lnTo>
                    <a:pt x="286168" y="102990"/>
                  </a:lnTo>
                  <a:lnTo>
                    <a:pt x="395075" y="102990"/>
                  </a:lnTo>
                  <a:lnTo>
                    <a:pt x="395075" y="84556"/>
                  </a:lnTo>
                  <a:close/>
                  <a:moveTo>
                    <a:pt x="3373790" y="77106"/>
                  </a:moveTo>
                  <a:lnTo>
                    <a:pt x="3373790" y="100141"/>
                  </a:lnTo>
                  <a:lnTo>
                    <a:pt x="3436460" y="100141"/>
                  </a:lnTo>
                  <a:lnTo>
                    <a:pt x="3436460" y="77106"/>
                  </a:lnTo>
                  <a:close/>
                  <a:moveTo>
                    <a:pt x="3011735" y="75366"/>
                  </a:moveTo>
                  <a:lnTo>
                    <a:pt x="3056218" y="75366"/>
                  </a:lnTo>
                  <a:lnTo>
                    <a:pt x="3056218" y="160617"/>
                  </a:lnTo>
                  <a:cubicBezTo>
                    <a:pt x="3058447" y="161977"/>
                    <a:pt x="3060949" y="163859"/>
                    <a:pt x="3063724" y="166261"/>
                  </a:cubicBezTo>
                  <a:cubicBezTo>
                    <a:pt x="3066499" y="168662"/>
                    <a:pt x="3069987" y="171310"/>
                    <a:pt x="3074187" y="174205"/>
                  </a:cubicBezTo>
                  <a:cubicBezTo>
                    <a:pt x="3081209" y="179004"/>
                    <a:pt x="3089353" y="182172"/>
                    <a:pt x="3098620" y="183711"/>
                  </a:cubicBezTo>
                  <a:cubicBezTo>
                    <a:pt x="3107887" y="185250"/>
                    <a:pt x="3118880" y="185953"/>
                    <a:pt x="3131599" y="185821"/>
                  </a:cubicBezTo>
                  <a:cubicBezTo>
                    <a:pt x="3145778" y="185788"/>
                    <a:pt x="3159930" y="185414"/>
                    <a:pt x="3174055" y="184697"/>
                  </a:cubicBezTo>
                  <a:cubicBezTo>
                    <a:pt x="3188179" y="183980"/>
                    <a:pt x="3200688" y="183113"/>
                    <a:pt x="3211580" y="182094"/>
                  </a:cubicBezTo>
                  <a:cubicBezTo>
                    <a:pt x="3210777" y="183724"/>
                    <a:pt x="3210028" y="185667"/>
                    <a:pt x="3209335" y="187922"/>
                  </a:cubicBezTo>
                  <a:cubicBezTo>
                    <a:pt x="3208640" y="190177"/>
                    <a:pt x="3208220" y="192171"/>
                    <a:pt x="3208074" y="193906"/>
                  </a:cubicBezTo>
                  <a:cubicBezTo>
                    <a:pt x="3202814" y="194209"/>
                    <a:pt x="3195488" y="194527"/>
                    <a:pt x="3186097" y="194862"/>
                  </a:cubicBezTo>
                  <a:cubicBezTo>
                    <a:pt x="3176705" y="195196"/>
                    <a:pt x="3167010" y="195482"/>
                    <a:pt x="3157010" y="195719"/>
                  </a:cubicBezTo>
                  <a:cubicBezTo>
                    <a:pt x="3147010" y="195957"/>
                    <a:pt x="3138466" y="196081"/>
                    <a:pt x="3131380" y="196092"/>
                  </a:cubicBezTo>
                  <a:cubicBezTo>
                    <a:pt x="3117693" y="196210"/>
                    <a:pt x="3105952" y="195372"/>
                    <a:pt x="3096154" y="193578"/>
                  </a:cubicBezTo>
                  <a:cubicBezTo>
                    <a:pt x="3086358" y="191783"/>
                    <a:pt x="3077794" y="188321"/>
                    <a:pt x="3070462" y="183191"/>
                  </a:cubicBezTo>
                  <a:cubicBezTo>
                    <a:pt x="3066162" y="179912"/>
                    <a:pt x="3062272" y="176771"/>
                    <a:pt x="3058793" y="173766"/>
                  </a:cubicBezTo>
                  <a:cubicBezTo>
                    <a:pt x="3055315" y="170763"/>
                    <a:pt x="3052411" y="169155"/>
                    <a:pt x="3050083" y="168945"/>
                  </a:cubicBezTo>
                  <a:cubicBezTo>
                    <a:pt x="3045787" y="169110"/>
                    <a:pt x="3040793" y="171903"/>
                    <a:pt x="3035100" y="177324"/>
                  </a:cubicBezTo>
                  <a:cubicBezTo>
                    <a:pt x="3029408" y="182746"/>
                    <a:pt x="3023153" y="189805"/>
                    <a:pt x="3016338" y="198502"/>
                  </a:cubicBezTo>
                  <a:lnTo>
                    <a:pt x="3008449" y="189098"/>
                  </a:lnTo>
                  <a:cubicBezTo>
                    <a:pt x="3015484" y="181218"/>
                    <a:pt x="3022176" y="174636"/>
                    <a:pt x="3028527" y="169355"/>
                  </a:cubicBezTo>
                  <a:cubicBezTo>
                    <a:pt x="3034876" y="164073"/>
                    <a:pt x="3040748" y="160722"/>
                    <a:pt x="3046139" y="159302"/>
                  </a:cubicBezTo>
                  <a:lnTo>
                    <a:pt x="3046139" y="85446"/>
                  </a:lnTo>
                  <a:lnTo>
                    <a:pt x="3011735" y="85446"/>
                  </a:lnTo>
                  <a:close/>
                  <a:moveTo>
                    <a:pt x="58480" y="69655"/>
                  </a:moveTo>
                  <a:lnTo>
                    <a:pt x="58480" y="127094"/>
                  </a:lnTo>
                  <a:lnTo>
                    <a:pt x="120301" y="127094"/>
                  </a:lnTo>
                  <a:lnTo>
                    <a:pt x="120301" y="69655"/>
                  </a:lnTo>
                  <a:close/>
                  <a:moveTo>
                    <a:pt x="3347714" y="67710"/>
                  </a:moveTo>
                  <a:lnTo>
                    <a:pt x="3461660" y="67710"/>
                  </a:lnTo>
                  <a:lnTo>
                    <a:pt x="3461660" y="77106"/>
                  </a:lnTo>
                  <a:lnTo>
                    <a:pt x="3446541" y="77106"/>
                  </a:lnTo>
                  <a:lnTo>
                    <a:pt x="3446541" y="161921"/>
                  </a:lnTo>
                  <a:lnTo>
                    <a:pt x="3462755" y="160606"/>
                  </a:lnTo>
                  <a:lnTo>
                    <a:pt x="3462537" y="169810"/>
                  </a:lnTo>
                  <a:lnTo>
                    <a:pt x="3446541" y="171125"/>
                  </a:lnTo>
                  <a:lnTo>
                    <a:pt x="3446541" y="198955"/>
                  </a:lnTo>
                  <a:lnTo>
                    <a:pt x="3436460" y="198955"/>
                  </a:lnTo>
                  <a:lnTo>
                    <a:pt x="3436460" y="172001"/>
                  </a:lnTo>
                  <a:cubicBezTo>
                    <a:pt x="3418853" y="173334"/>
                    <a:pt x="3402025" y="174612"/>
                    <a:pt x="3385978" y="175836"/>
                  </a:cubicBezTo>
                  <a:cubicBezTo>
                    <a:pt x="3369932" y="177060"/>
                    <a:pt x="3355789" y="178119"/>
                    <a:pt x="3343550" y="179014"/>
                  </a:cubicBezTo>
                  <a:lnTo>
                    <a:pt x="3341798" y="169153"/>
                  </a:lnTo>
                  <a:lnTo>
                    <a:pt x="3363710" y="167838"/>
                  </a:lnTo>
                  <a:lnTo>
                    <a:pt x="3363710" y="77106"/>
                  </a:lnTo>
                  <a:lnTo>
                    <a:pt x="3347714" y="77106"/>
                  </a:lnTo>
                  <a:close/>
                  <a:moveTo>
                    <a:pt x="2236626" y="66382"/>
                  </a:moveTo>
                  <a:lnTo>
                    <a:pt x="2236626" y="102757"/>
                  </a:lnTo>
                  <a:lnTo>
                    <a:pt x="2280889" y="102757"/>
                  </a:lnTo>
                  <a:lnTo>
                    <a:pt x="2280889" y="66382"/>
                  </a:lnTo>
                  <a:close/>
                  <a:moveTo>
                    <a:pt x="1575736" y="65711"/>
                  </a:moveTo>
                  <a:cubicBezTo>
                    <a:pt x="1575097" y="73599"/>
                    <a:pt x="1574293" y="81228"/>
                    <a:pt x="1573325" y="88596"/>
                  </a:cubicBezTo>
                  <a:cubicBezTo>
                    <a:pt x="1572358" y="95964"/>
                    <a:pt x="1571116" y="103100"/>
                    <a:pt x="1569600" y="110002"/>
                  </a:cubicBezTo>
                  <a:lnTo>
                    <a:pt x="1639283" y="110002"/>
                  </a:lnTo>
                  <a:lnTo>
                    <a:pt x="1639283" y="65711"/>
                  </a:lnTo>
                  <a:close/>
                  <a:moveTo>
                    <a:pt x="1505834" y="65711"/>
                  </a:moveTo>
                  <a:lnTo>
                    <a:pt x="1505834" y="110002"/>
                  </a:lnTo>
                  <a:lnTo>
                    <a:pt x="1558863" y="110002"/>
                  </a:lnTo>
                  <a:cubicBezTo>
                    <a:pt x="1560369" y="103195"/>
                    <a:pt x="1561574" y="96088"/>
                    <a:pt x="1562479" y="88679"/>
                  </a:cubicBezTo>
                  <a:cubicBezTo>
                    <a:pt x="1563382" y="81270"/>
                    <a:pt x="1564150" y="73613"/>
                    <a:pt x="1564779" y="65711"/>
                  </a:cubicBezTo>
                  <a:close/>
                  <a:moveTo>
                    <a:pt x="3621020" y="62643"/>
                  </a:moveTo>
                  <a:lnTo>
                    <a:pt x="3621020" y="96197"/>
                  </a:lnTo>
                  <a:lnTo>
                    <a:pt x="3680624" y="96197"/>
                  </a:lnTo>
                  <a:lnTo>
                    <a:pt x="3680624" y="62643"/>
                  </a:lnTo>
                  <a:close/>
                  <a:moveTo>
                    <a:pt x="3550242" y="62643"/>
                  </a:moveTo>
                  <a:lnTo>
                    <a:pt x="3550242" y="96197"/>
                  </a:lnTo>
                  <a:lnTo>
                    <a:pt x="3610941" y="96197"/>
                  </a:lnTo>
                  <a:lnTo>
                    <a:pt x="3610941" y="62643"/>
                  </a:lnTo>
                  <a:close/>
                  <a:moveTo>
                    <a:pt x="2851060" y="61123"/>
                  </a:moveTo>
                  <a:lnTo>
                    <a:pt x="2861578" y="61123"/>
                  </a:lnTo>
                  <a:lnTo>
                    <a:pt x="2861578" y="198955"/>
                  </a:lnTo>
                  <a:lnTo>
                    <a:pt x="2851060" y="198955"/>
                  </a:lnTo>
                  <a:close/>
                  <a:moveTo>
                    <a:pt x="48428" y="59822"/>
                  </a:moveTo>
                  <a:lnTo>
                    <a:pt x="130573" y="59822"/>
                  </a:lnTo>
                  <a:lnTo>
                    <a:pt x="130573" y="136708"/>
                  </a:lnTo>
                  <a:lnTo>
                    <a:pt x="48428" y="136708"/>
                  </a:lnTo>
                  <a:close/>
                  <a:moveTo>
                    <a:pt x="286168" y="58480"/>
                  </a:moveTo>
                  <a:lnTo>
                    <a:pt x="286168" y="76257"/>
                  </a:lnTo>
                  <a:lnTo>
                    <a:pt x="395075" y="76257"/>
                  </a:lnTo>
                  <a:lnTo>
                    <a:pt x="395075" y="58480"/>
                  </a:lnTo>
                  <a:close/>
                  <a:moveTo>
                    <a:pt x="2113476" y="55864"/>
                  </a:moveTo>
                  <a:cubicBezTo>
                    <a:pt x="2120031" y="59634"/>
                    <a:pt x="2126423" y="64036"/>
                    <a:pt x="2132649" y="69066"/>
                  </a:cubicBezTo>
                  <a:cubicBezTo>
                    <a:pt x="2138876" y="74097"/>
                    <a:pt x="2143734" y="78827"/>
                    <a:pt x="2147221" y="83255"/>
                  </a:cubicBezTo>
                  <a:lnTo>
                    <a:pt x="2139990" y="89828"/>
                  </a:lnTo>
                  <a:cubicBezTo>
                    <a:pt x="2136306" y="85405"/>
                    <a:pt x="2131403" y="80612"/>
                    <a:pt x="2125281" y="75449"/>
                  </a:cubicBezTo>
                  <a:cubicBezTo>
                    <a:pt x="2119159" y="70285"/>
                    <a:pt x="2112887" y="65656"/>
                    <a:pt x="2106464" y="61561"/>
                  </a:cubicBezTo>
                  <a:close/>
                  <a:moveTo>
                    <a:pt x="2086961" y="52796"/>
                  </a:moveTo>
                  <a:lnTo>
                    <a:pt x="2097041" y="52796"/>
                  </a:lnTo>
                  <a:lnTo>
                    <a:pt x="2097041" y="84131"/>
                  </a:lnTo>
                  <a:cubicBezTo>
                    <a:pt x="2097046" y="86094"/>
                    <a:pt x="2097036" y="88030"/>
                    <a:pt x="2097014" y="89938"/>
                  </a:cubicBezTo>
                  <a:cubicBezTo>
                    <a:pt x="2096991" y="91846"/>
                    <a:pt x="2096927" y="93782"/>
                    <a:pt x="2096822" y="95745"/>
                  </a:cubicBezTo>
                  <a:lnTo>
                    <a:pt x="2158177" y="95745"/>
                  </a:lnTo>
                  <a:lnTo>
                    <a:pt x="2158177" y="105606"/>
                  </a:lnTo>
                  <a:lnTo>
                    <a:pt x="2098356" y="105606"/>
                  </a:lnTo>
                  <a:cubicBezTo>
                    <a:pt x="2103364" y="125706"/>
                    <a:pt x="2110933" y="143081"/>
                    <a:pt x="2121063" y="157731"/>
                  </a:cubicBezTo>
                  <a:cubicBezTo>
                    <a:pt x="2131193" y="172380"/>
                    <a:pt x="2144076" y="183346"/>
                    <a:pt x="2159712" y="190627"/>
                  </a:cubicBezTo>
                  <a:cubicBezTo>
                    <a:pt x="2158356" y="191659"/>
                    <a:pt x="2157014" y="192937"/>
                    <a:pt x="2155685" y="194462"/>
                  </a:cubicBezTo>
                  <a:cubicBezTo>
                    <a:pt x="2154356" y="195987"/>
                    <a:pt x="2153288" y="197484"/>
                    <a:pt x="2152481" y="198955"/>
                  </a:cubicBezTo>
                  <a:cubicBezTo>
                    <a:pt x="2138260" y="191742"/>
                    <a:pt x="2126272" y="181570"/>
                    <a:pt x="2116516" y="168441"/>
                  </a:cubicBezTo>
                  <a:cubicBezTo>
                    <a:pt x="2106760" y="155312"/>
                    <a:pt x="2099100" y="139771"/>
                    <a:pt x="2093535" y="121821"/>
                  </a:cubicBezTo>
                  <a:cubicBezTo>
                    <a:pt x="2090855" y="135334"/>
                    <a:pt x="2085039" y="148792"/>
                    <a:pt x="2076087" y="162195"/>
                  </a:cubicBezTo>
                  <a:cubicBezTo>
                    <a:pt x="2067134" y="175599"/>
                    <a:pt x="2053376" y="188071"/>
                    <a:pt x="2034809" y="199612"/>
                  </a:cubicBezTo>
                  <a:cubicBezTo>
                    <a:pt x="2033891" y="198466"/>
                    <a:pt x="2032713" y="197251"/>
                    <a:pt x="2031275" y="195969"/>
                  </a:cubicBezTo>
                  <a:cubicBezTo>
                    <a:pt x="2029837" y="194686"/>
                    <a:pt x="2028385" y="193636"/>
                    <a:pt x="2026920" y="192819"/>
                  </a:cubicBezTo>
                  <a:cubicBezTo>
                    <a:pt x="2041104" y="184202"/>
                    <a:pt x="2052301" y="174994"/>
                    <a:pt x="2060512" y="165192"/>
                  </a:cubicBezTo>
                  <a:cubicBezTo>
                    <a:pt x="2068722" y="155391"/>
                    <a:pt x="2074741" y="145419"/>
                    <a:pt x="2078570" y="135277"/>
                  </a:cubicBezTo>
                  <a:cubicBezTo>
                    <a:pt x="2082397" y="125135"/>
                    <a:pt x="2084829" y="115245"/>
                    <a:pt x="2085865" y="105606"/>
                  </a:cubicBezTo>
                  <a:lnTo>
                    <a:pt x="2031960" y="105606"/>
                  </a:lnTo>
                  <a:lnTo>
                    <a:pt x="2031960" y="95745"/>
                  </a:lnTo>
                  <a:lnTo>
                    <a:pt x="2086742" y="95745"/>
                  </a:lnTo>
                  <a:cubicBezTo>
                    <a:pt x="2086847" y="93673"/>
                    <a:pt x="2086911" y="91682"/>
                    <a:pt x="2086934" y="89774"/>
                  </a:cubicBezTo>
                  <a:cubicBezTo>
                    <a:pt x="2086957" y="87866"/>
                    <a:pt x="2086965" y="85985"/>
                    <a:pt x="2086961" y="84131"/>
                  </a:cubicBezTo>
                  <a:close/>
                  <a:moveTo>
                    <a:pt x="1795740" y="52344"/>
                  </a:moveTo>
                  <a:cubicBezTo>
                    <a:pt x="1795435" y="55951"/>
                    <a:pt x="1794950" y="59434"/>
                    <a:pt x="1794289" y="62794"/>
                  </a:cubicBezTo>
                  <a:cubicBezTo>
                    <a:pt x="1793626" y="66154"/>
                    <a:pt x="1792649" y="69473"/>
                    <a:pt x="1791357" y="72750"/>
                  </a:cubicBezTo>
                  <a:lnTo>
                    <a:pt x="1837374" y="72750"/>
                  </a:lnTo>
                  <a:lnTo>
                    <a:pt x="1837374" y="52344"/>
                  </a:lnTo>
                  <a:close/>
                  <a:moveTo>
                    <a:pt x="1749065" y="52344"/>
                  </a:moveTo>
                  <a:cubicBezTo>
                    <a:pt x="1748518" y="55869"/>
                    <a:pt x="1747970" y="59352"/>
                    <a:pt x="1747422" y="62794"/>
                  </a:cubicBezTo>
                  <a:cubicBezTo>
                    <a:pt x="1746875" y="66236"/>
                    <a:pt x="1746326" y="69555"/>
                    <a:pt x="1745779" y="72750"/>
                  </a:cubicBezTo>
                  <a:lnTo>
                    <a:pt x="1780182" y="72750"/>
                  </a:lnTo>
                  <a:cubicBezTo>
                    <a:pt x="1781807" y="69473"/>
                    <a:pt x="1783049" y="66154"/>
                    <a:pt x="1783907" y="62794"/>
                  </a:cubicBezTo>
                  <a:cubicBezTo>
                    <a:pt x="1784766" y="59434"/>
                    <a:pt x="1785349" y="55951"/>
                    <a:pt x="1785660" y="52344"/>
                  </a:cubicBezTo>
                  <a:close/>
                  <a:moveTo>
                    <a:pt x="1982437" y="51920"/>
                  </a:moveTo>
                  <a:cubicBezTo>
                    <a:pt x="1987582" y="55434"/>
                    <a:pt x="1992138" y="59032"/>
                    <a:pt x="1996105" y="62711"/>
                  </a:cubicBezTo>
                  <a:cubicBezTo>
                    <a:pt x="2000072" y="66391"/>
                    <a:pt x="2003478" y="70098"/>
                    <a:pt x="2006322" y="73832"/>
                  </a:cubicBezTo>
                  <a:cubicBezTo>
                    <a:pt x="2010495" y="70874"/>
                    <a:pt x="2014311" y="67861"/>
                    <a:pt x="2017772" y="64793"/>
                  </a:cubicBezTo>
                  <a:cubicBezTo>
                    <a:pt x="2021232" y="61726"/>
                    <a:pt x="2024282" y="58603"/>
                    <a:pt x="2026920" y="55426"/>
                  </a:cubicBezTo>
                  <a:lnTo>
                    <a:pt x="2035466" y="60465"/>
                  </a:lnTo>
                  <a:cubicBezTo>
                    <a:pt x="2032266" y="64081"/>
                    <a:pt x="2028641" y="67642"/>
                    <a:pt x="2024592" y="71148"/>
                  </a:cubicBezTo>
                  <a:cubicBezTo>
                    <a:pt x="2020542" y="74654"/>
                    <a:pt x="2016206" y="78105"/>
                    <a:pt x="2011581" y="81502"/>
                  </a:cubicBezTo>
                  <a:cubicBezTo>
                    <a:pt x="2016904" y="90491"/>
                    <a:pt x="2020391" y="99685"/>
                    <a:pt x="2022044" y="109085"/>
                  </a:cubicBezTo>
                  <a:cubicBezTo>
                    <a:pt x="2023697" y="118484"/>
                    <a:pt x="2024445" y="128062"/>
                    <a:pt x="2024291" y="137817"/>
                  </a:cubicBezTo>
                  <a:cubicBezTo>
                    <a:pt x="2024368" y="150568"/>
                    <a:pt x="2023665" y="161497"/>
                    <a:pt x="2022182" y="170605"/>
                  </a:cubicBezTo>
                  <a:cubicBezTo>
                    <a:pt x="2020698" y="179712"/>
                    <a:pt x="2017968" y="186752"/>
                    <a:pt x="2013992" y="191723"/>
                  </a:cubicBezTo>
                  <a:cubicBezTo>
                    <a:pt x="2012787" y="193156"/>
                    <a:pt x="2011307" y="194343"/>
                    <a:pt x="2009554" y="195284"/>
                  </a:cubicBezTo>
                  <a:cubicBezTo>
                    <a:pt x="2007801" y="196224"/>
                    <a:pt x="2005774" y="196863"/>
                    <a:pt x="2003474" y="197201"/>
                  </a:cubicBezTo>
                  <a:cubicBezTo>
                    <a:pt x="2000164" y="197735"/>
                    <a:pt x="1996594" y="198036"/>
                    <a:pt x="1992763" y="198105"/>
                  </a:cubicBezTo>
                  <a:cubicBezTo>
                    <a:pt x="1988934" y="198174"/>
                    <a:pt x="1984980" y="198091"/>
                    <a:pt x="1980903" y="197859"/>
                  </a:cubicBezTo>
                  <a:cubicBezTo>
                    <a:pt x="1980780" y="196284"/>
                    <a:pt x="1980369" y="194613"/>
                    <a:pt x="1979671" y="192846"/>
                  </a:cubicBezTo>
                  <a:cubicBezTo>
                    <a:pt x="1978972" y="191079"/>
                    <a:pt x="1978068" y="189463"/>
                    <a:pt x="1976958" y="187998"/>
                  </a:cubicBezTo>
                  <a:cubicBezTo>
                    <a:pt x="1981935" y="188327"/>
                    <a:pt x="1986391" y="188491"/>
                    <a:pt x="1990326" y="188491"/>
                  </a:cubicBezTo>
                  <a:cubicBezTo>
                    <a:pt x="1994261" y="188491"/>
                    <a:pt x="1997402" y="188327"/>
                    <a:pt x="1999748" y="187998"/>
                  </a:cubicBezTo>
                  <a:cubicBezTo>
                    <a:pt x="2001369" y="187893"/>
                    <a:pt x="2002729" y="187555"/>
                    <a:pt x="2003830" y="186984"/>
                  </a:cubicBezTo>
                  <a:cubicBezTo>
                    <a:pt x="2004930" y="186414"/>
                    <a:pt x="2005907" y="185583"/>
                    <a:pt x="2006761" y="184492"/>
                  </a:cubicBezTo>
                  <a:cubicBezTo>
                    <a:pt x="2009572" y="181009"/>
                    <a:pt x="2011563" y="175211"/>
                    <a:pt x="2012731" y="167098"/>
                  </a:cubicBezTo>
                  <a:cubicBezTo>
                    <a:pt x="2013900" y="158986"/>
                    <a:pt x="2014466" y="149080"/>
                    <a:pt x="2014430" y="137379"/>
                  </a:cubicBezTo>
                  <a:cubicBezTo>
                    <a:pt x="2014393" y="133034"/>
                    <a:pt x="2014248" y="128578"/>
                    <a:pt x="2013992" y="124013"/>
                  </a:cubicBezTo>
                  <a:cubicBezTo>
                    <a:pt x="2007801" y="131162"/>
                    <a:pt x="2000735" y="137955"/>
                    <a:pt x="1992791" y="144391"/>
                  </a:cubicBezTo>
                  <a:cubicBezTo>
                    <a:pt x="1984848" y="150828"/>
                    <a:pt x="1977014" y="156087"/>
                    <a:pt x="1969289" y="160169"/>
                  </a:cubicBezTo>
                  <a:cubicBezTo>
                    <a:pt x="1968591" y="158904"/>
                    <a:pt x="1967633" y="157489"/>
                    <a:pt x="1966413" y="155923"/>
                  </a:cubicBezTo>
                  <a:cubicBezTo>
                    <a:pt x="1965195" y="154357"/>
                    <a:pt x="1963962" y="152997"/>
                    <a:pt x="1962716" y="151842"/>
                  </a:cubicBezTo>
                  <a:cubicBezTo>
                    <a:pt x="1971868" y="147907"/>
                    <a:pt x="1981008" y="142300"/>
                    <a:pt x="1990134" y="135024"/>
                  </a:cubicBezTo>
                  <a:cubicBezTo>
                    <a:pt x="1999259" y="127747"/>
                    <a:pt x="2006701" y="120059"/>
                    <a:pt x="2012457" y="111961"/>
                  </a:cubicBezTo>
                  <a:cubicBezTo>
                    <a:pt x="2011700" y="107697"/>
                    <a:pt x="2010586" y="103515"/>
                    <a:pt x="2009116" y="99415"/>
                  </a:cubicBezTo>
                  <a:cubicBezTo>
                    <a:pt x="2007646" y="95316"/>
                    <a:pt x="2005765" y="91244"/>
                    <a:pt x="2003474" y="87199"/>
                  </a:cubicBezTo>
                  <a:cubicBezTo>
                    <a:pt x="1998096" y="90609"/>
                    <a:pt x="1992581" y="93869"/>
                    <a:pt x="1986929" y="96977"/>
                  </a:cubicBezTo>
                  <a:cubicBezTo>
                    <a:pt x="1981278" y="100087"/>
                    <a:pt x="1975544" y="102962"/>
                    <a:pt x="1969727" y="105606"/>
                  </a:cubicBezTo>
                  <a:cubicBezTo>
                    <a:pt x="1968919" y="104579"/>
                    <a:pt x="1967906" y="103456"/>
                    <a:pt x="1966687" y="102237"/>
                  </a:cubicBezTo>
                  <a:cubicBezTo>
                    <a:pt x="1965469" y="101018"/>
                    <a:pt x="1964291" y="99949"/>
                    <a:pt x="1963154" y="99032"/>
                  </a:cubicBezTo>
                  <a:cubicBezTo>
                    <a:pt x="1969212" y="96284"/>
                    <a:pt x="1975229" y="93289"/>
                    <a:pt x="1981204" y="90048"/>
                  </a:cubicBezTo>
                  <a:cubicBezTo>
                    <a:pt x="1987180" y="86807"/>
                    <a:pt x="1992924" y="83373"/>
                    <a:pt x="1998433" y="79748"/>
                  </a:cubicBezTo>
                  <a:cubicBezTo>
                    <a:pt x="1995603" y="75909"/>
                    <a:pt x="1992279" y="72139"/>
                    <a:pt x="1988463" y="68436"/>
                  </a:cubicBezTo>
                  <a:cubicBezTo>
                    <a:pt x="1984647" y="64734"/>
                    <a:pt x="1980227" y="61128"/>
                    <a:pt x="1975206" y="57617"/>
                  </a:cubicBezTo>
                  <a:close/>
                  <a:moveTo>
                    <a:pt x="275869" y="49961"/>
                  </a:moveTo>
                  <a:lnTo>
                    <a:pt x="405812" y="49961"/>
                  </a:lnTo>
                  <a:lnTo>
                    <a:pt x="405812" y="111508"/>
                  </a:lnTo>
                  <a:lnTo>
                    <a:pt x="312244" y="111508"/>
                  </a:lnTo>
                  <a:cubicBezTo>
                    <a:pt x="310478" y="114380"/>
                    <a:pt x="308533" y="117252"/>
                    <a:pt x="306410" y="120123"/>
                  </a:cubicBezTo>
                  <a:cubicBezTo>
                    <a:pt x="304287" y="122995"/>
                    <a:pt x="302068" y="125757"/>
                    <a:pt x="299754" y="128409"/>
                  </a:cubicBezTo>
                  <a:lnTo>
                    <a:pt x="393541" y="128409"/>
                  </a:lnTo>
                  <a:lnTo>
                    <a:pt x="395732" y="127750"/>
                  </a:lnTo>
                  <a:lnTo>
                    <a:pt x="402306" y="132560"/>
                  </a:lnTo>
                  <a:cubicBezTo>
                    <a:pt x="396225" y="140748"/>
                    <a:pt x="388775" y="148078"/>
                    <a:pt x="379954" y="154547"/>
                  </a:cubicBezTo>
                  <a:cubicBezTo>
                    <a:pt x="371135" y="161016"/>
                    <a:pt x="361274" y="166759"/>
                    <a:pt x="350372" y="171778"/>
                  </a:cubicBezTo>
                  <a:cubicBezTo>
                    <a:pt x="363041" y="176043"/>
                    <a:pt x="376599" y="179513"/>
                    <a:pt x="391048" y="182189"/>
                  </a:cubicBezTo>
                  <a:cubicBezTo>
                    <a:pt x="405497" y="184865"/>
                    <a:pt x="420425" y="186801"/>
                    <a:pt x="435832" y="187998"/>
                  </a:cubicBezTo>
                  <a:cubicBezTo>
                    <a:pt x="434618" y="189372"/>
                    <a:pt x="433486" y="190951"/>
                    <a:pt x="432436" y="192737"/>
                  </a:cubicBezTo>
                  <a:cubicBezTo>
                    <a:pt x="431385" y="194522"/>
                    <a:pt x="430473" y="196156"/>
                    <a:pt x="429697" y="197640"/>
                  </a:cubicBezTo>
                  <a:cubicBezTo>
                    <a:pt x="413066" y="196124"/>
                    <a:pt x="396969" y="193677"/>
                    <a:pt x="381407" y="190299"/>
                  </a:cubicBezTo>
                  <a:cubicBezTo>
                    <a:pt x="365844" y="186920"/>
                    <a:pt x="351335" y="182500"/>
                    <a:pt x="337882" y="177038"/>
                  </a:cubicBezTo>
                  <a:cubicBezTo>
                    <a:pt x="322607" y="182920"/>
                    <a:pt x="306592" y="187650"/>
                    <a:pt x="289838" y="191230"/>
                  </a:cubicBezTo>
                  <a:cubicBezTo>
                    <a:pt x="273084" y="194809"/>
                    <a:pt x="256522" y="197457"/>
                    <a:pt x="240151" y="199173"/>
                  </a:cubicBezTo>
                  <a:cubicBezTo>
                    <a:pt x="239790" y="197585"/>
                    <a:pt x="239197" y="195886"/>
                    <a:pt x="238371" y="194079"/>
                  </a:cubicBezTo>
                  <a:cubicBezTo>
                    <a:pt x="237544" y="192271"/>
                    <a:pt x="236677" y="190682"/>
                    <a:pt x="235768" y="189312"/>
                  </a:cubicBezTo>
                  <a:cubicBezTo>
                    <a:pt x="250802" y="188025"/>
                    <a:pt x="265985" y="185943"/>
                    <a:pt x="281319" y="183066"/>
                  </a:cubicBezTo>
                  <a:cubicBezTo>
                    <a:pt x="296654" y="180189"/>
                    <a:pt x="311345" y="176354"/>
                    <a:pt x="325392" y="171559"/>
                  </a:cubicBezTo>
                  <a:cubicBezTo>
                    <a:pt x="317471" y="167723"/>
                    <a:pt x="310140" y="163449"/>
                    <a:pt x="303397" y="158737"/>
                  </a:cubicBezTo>
                  <a:cubicBezTo>
                    <a:pt x="296654" y="154024"/>
                    <a:pt x="290692" y="148873"/>
                    <a:pt x="285511" y="143283"/>
                  </a:cubicBezTo>
                  <a:cubicBezTo>
                    <a:pt x="280890" y="147457"/>
                    <a:pt x="276161" y="151384"/>
                    <a:pt x="271322" y="155065"/>
                  </a:cubicBezTo>
                  <a:cubicBezTo>
                    <a:pt x="266483" y="158745"/>
                    <a:pt x="261644" y="162125"/>
                    <a:pt x="256805" y="165203"/>
                  </a:cubicBezTo>
                  <a:cubicBezTo>
                    <a:pt x="255969" y="164243"/>
                    <a:pt x="254791" y="163038"/>
                    <a:pt x="253271" y="161586"/>
                  </a:cubicBezTo>
                  <a:cubicBezTo>
                    <a:pt x="251751" y="160133"/>
                    <a:pt x="250299" y="158928"/>
                    <a:pt x="248916" y="157969"/>
                  </a:cubicBezTo>
                  <a:cubicBezTo>
                    <a:pt x="258932" y="152308"/>
                    <a:pt x="268482" y="145498"/>
                    <a:pt x="277567" y="137540"/>
                  </a:cubicBezTo>
                  <a:cubicBezTo>
                    <a:pt x="286652" y="129581"/>
                    <a:pt x="294340" y="120904"/>
                    <a:pt x="300630" y="111508"/>
                  </a:cubicBezTo>
                  <a:lnTo>
                    <a:pt x="275869" y="111508"/>
                  </a:lnTo>
                  <a:close/>
                  <a:moveTo>
                    <a:pt x="4123152" y="46674"/>
                  </a:moveTo>
                  <a:lnTo>
                    <a:pt x="4214309" y="46674"/>
                  </a:lnTo>
                  <a:lnTo>
                    <a:pt x="4214309" y="56289"/>
                  </a:lnTo>
                  <a:lnTo>
                    <a:pt x="4171580" y="56289"/>
                  </a:lnTo>
                  <a:lnTo>
                    <a:pt x="4171580" y="92691"/>
                  </a:lnTo>
                  <a:lnTo>
                    <a:pt x="4209270" y="92691"/>
                  </a:lnTo>
                  <a:lnTo>
                    <a:pt x="4209270" y="102086"/>
                  </a:lnTo>
                  <a:lnTo>
                    <a:pt x="4171580" y="102086"/>
                  </a:lnTo>
                  <a:lnTo>
                    <a:pt x="4171580" y="142652"/>
                  </a:lnTo>
                  <a:lnTo>
                    <a:pt x="4216720" y="142652"/>
                  </a:lnTo>
                  <a:lnTo>
                    <a:pt x="4216720" y="152047"/>
                  </a:lnTo>
                  <a:lnTo>
                    <a:pt x="4120961" y="152047"/>
                  </a:lnTo>
                  <a:lnTo>
                    <a:pt x="4120961" y="142652"/>
                  </a:lnTo>
                  <a:lnTo>
                    <a:pt x="4161500" y="142652"/>
                  </a:lnTo>
                  <a:lnTo>
                    <a:pt x="4161500" y="102086"/>
                  </a:lnTo>
                  <a:lnTo>
                    <a:pt x="4126878" y="102086"/>
                  </a:lnTo>
                  <a:lnTo>
                    <a:pt x="4126878" y="92691"/>
                  </a:lnTo>
                  <a:lnTo>
                    <a:pt x="4161500" y="92691"/>
                  </a:lnTo>
                  <a:lnTo>
                    <a:pt x="4161500" y="56289"/>
                  </a:lnTo>
                  <a:lnTo>
                    <a:pt x="4123152" y="56289"/>
                  </a:lnTo>
                  <a:close/>
                  <a:moveTo>
                    <a:pt x="2331727" y="36361"/>
                  </a:moveTo>
                  <a:cubicBezTo>
                    <a:pt x="2334430" y="54148"/>
                    <a:pt x="2337899" y="70892"/>
                    <a:pt x="2342136" y="86596"/>
                  </a:cubicBezTo>
                  <a:cubicBezTo>
                    <a:pt x="2346372" y="102300"/>
                    <a:pt x="2351595" y="116745"/>
                    <a:pt x="2357803" y="129929"/>
                  </a:cubicBezTo>
                  <a:cubicBezTo>
                    <a:pt x="2364851" y="117101"/>
                    <a:pt x="2371024" y="102876"/>
                    <a:pt x="2376319" y="87254"/>
                  </a:cubicBezTo>
                  <a:cubicBezTo>
                    <a:pt x="2381615" y="71632"/>
                    <a:pt x="2385815" y="54668"/>
                    <a:pt x="2388919" y="36361"/>
                  </a:cubicBezTo>
                  <a:close/>
                  <a:moveTo>
                    <a:pt x="2649132" y="30870"/>
                  </a:moveTo>
                  <a:cubicBezTo>
                    <a:pt x="2640295" y="31107"/>
                    <a:pt x="2633088" y="34962"/>
                    <a:pt x="2627512" y="42433"/>
                  </a:cubicBezTo>
                  <a:cubicBezTo>
                    <a:pt x="2621936" y="49904"/>
                    <a:pt x="2619059" y="59567"/>
                    <a:pt x="2618880" y="71422"/>
                  </a:cubicBezTo>
                  <a:cubicBezTo>
                    <a:pt x="2618830" y="83154"/>
                    <a:pt x="2621397" y="92680"/>
                    <a:pt x="2626581" y="100001"/>
                  </a:cubicBezTo>
                  <a:cubicBezTo>
                    <a:pt x="2631764" y="107321"/>
                    <a:pt x="2639866" y="111093"/>
                    <a:pt x="2650886" y="111317"/>
                  </a:cubicBezTo>
                  <a:cubicBezTo>
                    <a:pt x="2656864" y="111381"/>
                    <a:pt x="2663047" y="109554"/>
                    <a:pt x="2669437" y="105837"/>
                  </a:cubicBezTo>
                  <a:cubicBezTo>
                    <a:pt x="2675826" y="102119"/>
                    <a:pt x="2682064" y="96128"/>
                    <a:pt x="2688152" y="87862"/>
                  </a:cubicBezTo>
                  <a:cubicBezTo>
                    <a:pt x="2687513" y="70239"/>
                    <a:pt x="2683969" y="56384"/>
                    <a:pt x="2677520" y="46296"/>
                  </a:cubicBezTo>
                  <a:cubicBezTo>
                    <a:pt x="2671072" y="36208"/>
                    <a:pt x="2661609" y="31066"/>
                    <a:pt x="2649132" y="30870"/>
                  </a:cubicBezTo>
                  <a:close/>
                  <a:moveTo>
                    <a:pt x="4401062" y="28473"/>
                  </a:moveTo>
                  <a:lnTo>
                    <a:pt x="4401062" y="80406"/>
                  </a:lnTo>
                  <a:lnTo>
                    <a:pt x="4454748" y="80406"/>
                  </a:lnTo>
                  <a:lnTo>
                    <a:pt x="4454748" y="28473"/>
                  </a:lnTo>
                  <a:close/>
                  <a:moveTo>
                    <a:pt x="1530376" y="28021"/>
                  </a:moveTo>
                  <a:cubicBezTo>
                    <a:pt x="1526656" y="32746"/>
                    <a:pt x="1522702" y="37443"/>
                    <a:pt x="1518516" y="42114"/>
                  </a:cubicBezTo>
                  <a:cubicBezTo>
                    <a:pt x="1514330" y="46784"/>
                    <a:pt x="1509883" y="51372"/>
                    <a:pt x="1505176" y="55877"/>
                  </a:cubicBezTo>
                  <a:lnTo>
                    <a:pt x="1570696" y="55877"/>
                  </a:lnTo>
                  <a:cubicBezTo>
                    <a:pt x="1574475" y="51948"/>
                    <a:pt x="1578201" y="47524"/>
                    <a:pt x="1581871" y="42607"/>
                  </a:cubicBezTo>
                  <a:cubicBezTo>
                    <a:pt x="1585542" y="37690"/>
                    <a:pt x="1588829" y="32828"/>
                    <a:pt x="1591732" y="28021"/>
                  </a:cubicBezTo>
                  <a:close/>
                  <a:moveTo>
                    <a:pt x="2393521" y="25624"/>
                  </a:moveTo>
                  <a:lnTo>
                    <a:pt x="2400095" y="27596"/>
                  </a:lnTo>
                  <a:cubicBezTo>
                    <a:pt x="2396776" y="50710"/>
                    <a:pt x="2392019" y="71700"/>
                    <a:pt x="2385824" y="90568"/>
                  </a:cubicBezTo>
                  <a:cubicBezTo>
                    <a:pt x="2379629" y="109436"/>
                    <a:pt x="2372188" y="126208"/>
                    <a:pt x="2363501" y="140886"/>
                  </a:cubicBezTo>
                  <a:cubicBezTo>
                    <a:pt x="2369289" y="151221"/>
                    <a:pt x="2375955" y="160460"/>
                    <a:pt x="2383496" y="168605"/>
                  </a:cubicBezTo>
                  <a:cubicBezTo>
                    <a:pt x="2391038" y="176749"/>
                    <a:pt x="2399565" y="183579"/>
                    <a:pt x="2409079" y="189094"/>
                  </a:cubicBezTo>
                  <a:cubicBezTo>
                    <a:pt x="2407719" y="190116"/>
                    <a:pt x="2406331" y="191358"/>
                    <a:pt x="2404916" y="192819"/>
                  </a:cubicBezTo>
                  <a:cubicBezTo>
                    <a:pt x="2403500" y="194279"/>
                    <a:pt x="2402332" y="195740"/>
                    <a:pt x="2401409" y="197201"/>
                  </a:cubicBezTo>
                  <a:cubicBezTo>
                    <a:pt x="2392343" y="191614"/>
                    <a:pt x="2384181" y="184930"/>
                    <a:pt x="2376922" y="177151"/>
                  </a:cubicBezTo>
                  <a:cubicBezTo>
                    <a:pt x="2369663" y="169372"/>
                    <a:pt x="2363144" y="160497"/>
                    <a:pt x="2357365" y="150527"/>
                  </a:cubicBezTo>
                  <a:cubicBezTo>
                    <a:pt x="2350554" y="160831"/>
                    <a:pt x="2343304" y="170025"/>
                    <a:pt x="2335616" y="178110"/>
                  </a:cubicBezTo>
                  <a:cubicBezTo>
                    <a:pt x="2327929" y="186194"/>
                    <a:pt x="2319912" y="193143"/>
                    <a:pt x="2311567" y="198955"/>
                  </a:cubicBezTo>
                  <a:cubicBezTo>
                    <a:pt x="2310659" y="197576"/>
                    <a:pt x="2309572" y="196115"/>
                    <a:pt x="2308307" y="194572"/>
                  </a:cubicBezTo>
                  <a:cubicBezTo>
                    <a:pt x="2307043" y="193028"/>
                    <a:pt x="2305793" y="191787"/>
                    <a:pt x="2304555" y="190847"/>
                  </a:cubicBezTo>
                  <a:cubicBezTo>
                    <a:pt x="2313133" y="185232"/>
                    <a:pt x="2321396" y="178165"/>
                    <a:pt x="2329344" y="169646"/>
                  </a:cubicBezTo>
                  <a:cubicBezTo>
                    <a:pt x="2337292" y="161128"/>
                    <a:pt x="2344733" y="151322"/>
                    <a:pt x="2351667" y="140228"/>
                  </a:cubicBezTo>
                  <a:cubicBezTo>
                    <a:pt x="2344587" y="125944"/>
                    <a:pt x="2338643" y="110084"/>
                    <a:pt x="2333836" y="92650"/>
                  </a:cubicBezTo>
                  <a:cubicBezTo>
                    <a:pt x="2329029" y="75216"/>
                    <a:pt x="2325112" y="56452"/>
                    <a:pt x="2322086" y="36361"/>
                  </a:cubicBezTo>
                  <a:lnTo>
                    <a:pt x="2309157" y="36361"/>
                  </a:lnTo>
                  <a:lnTo>
                    <a:pt x="2309157" y="26281"/>
                  </a:lnTo>
                  <a:lnTo>
                    <a:pt x="2391768" y="26281"/>
                  </a:lnTo>
                  <a:close/>
                  <a:moveTo>
                    <a:pt x="1847454" y="24734"/>
                  </a:moveTo>
                  <a:lnTo>
                    <a:pt x="1847454" y="43825"/>
                  </a:lnTo>
                  <a:lnTo>
                    <a:pt x="1885802" y="43825"/>
                  </a:lnTo>
                  <a:lnTo>
                    <a:pt x="1885802" y="24734"/>
                  </a:lnTo>
                  <a:close/>
                  <a:moveTo>
                    <a:pt x="1795959" y="24734"/>
                  </a:moveTo>
                  <a:lnTo>
                    <a:pt x="1795959" y="42728"/>
                  </a:lnTo>
                  <a:lnTo>
                    <a:pt x="1795959" y="43825"/>
                  </a:lnTo>
                  <a:lnTo>
                    <a:pt x="1837374" y="43825"/>
                  </a:lnTo>
                  <a:lnTo>
                    <a:pt x="1837374" y="24734"/>
                  </a:lnTo>
                  <a:close/>
                  <a:moveTo>
                    <a:pt x="2236626" y="21461"/>
                  </a:moveTo>
                  <a:lnTo>
                    <a:pt x="2236626" y="56959"/>
                  </a:lnTo>
                  <a:lnTo>
                    <a:pt x="2280889" y="56959"/>
                  </a:lnTo>
                  <a:lnTo>
                    <a:pt x="2280889" y="21461"/>
                  </a:lnTo>
                  <a:close/>
                  <a:moveTo>
                    <a:pt x="10492" y="20790"/>
                  </a:moveTo>
                  <a:lnTo>
                    <a:pt x="10492" y="176836"/>
                  </a:lnTo>
                  <a:lnTo>
                    <a:pt x="169167" y="176836"/>
                  </a:lnTo>
                  <a:lnTo>
                    <a:pt x="169167" y="20790"/>
                  </a:lnTo>
                  <a:close/>
                  <a:moveTo>
                    <a:pt x="2649351" y="20379"/>
                  </a:moveTo>
                  <a:cubicBezTo>
                    <a:pt x="2665019" y="20451"/>
                    <a:pt x="2677463" y="26766"/>
                    <a:pt x="2686683" y="39325"/>
                  </a:cubicBezTo>
                  <a:cubicBezTo>
                    <a:pt x="2695904" y="51883"/>
                    <a:pt x="2700621" y="70254"/>
                    <a:pt x="2700834" y="94438"/>
                  </a:cubicBezTo>
                  <a:cubicBezTo>
                    <a:pt x="2700682" y="116744"/>
                    <a:pt x="2697994" y="134605"/>
                    <a:pt x="2692772" y="148021"/>
                  </a:cubicBezTo>
                  <a:cubicBezTo>
                    <a:pt x="2687550" y="161438"/>
                    <a:pt x="2680708" y="171116"/>
                    <a:pt x="2672247" y="177058"/>
                  </a:cubicBezTo>
                  <a:cubicBezTo>
                    <a:pt x="2663785" y="182999"/>
                    <a:pt x="2654619" y="185911"/>
                    <a:pt x="2644748" y="185793"/>
                  </a:cubicBezTo>
                  <a:cubicBezTo>
                    <a:pt x="2637002" y="185716"/>
                    <a:pt x="2630244" y="184286"/>
                    <a:pt x="2624474" y="181502"/>
                  </a:cubicBezTo>
                  <a:cubicBezTo>
                    <a:pt x="2618704" y="178718"/>
                    <a:pt x="2613706" y="175044"/>
                    <a:pt x="2609478" y="170479"/>
                  </a:cubicBezTo>
                  <a:lnTo>
                    <a:pt x="2617131" y="162148"/>
                  </a:lnTo>
                  <a:cubicBezTo>
                    <a:pt x="2620769" y="166323"/>
                    <a:pt x="2624942" y="169484"/>
                    <a:pt x="2629650" y="171630"/>
                  </a:cubicBezTo>
                  <a:cubicBezTo>
                    <a:pt x="2634358" y="173777"/>
                    <a:pt x="2639464" y="174855"/>
                    <a:pt x="2644967" y="174864"/>
                  </a:cubicBezTo>
                  <a:cubicBezTo>
                    <a:pt x="2656380" y="175211"/>
                    <a:pt x="2666217" y="169694"/>
                    <a:pt x="2674479" y="158315"/>
                  </a:cubicBezTo>
                  <a:cubicBezTo>
                    <a:pt x="2682740" y="146937"/>
                    <a:pt x="2687371" y="127617"/>
                    <a:pt x="2688371" y="100357"/>
                  </a:cubicBezTo>
                  <a:cubicBezTo>
                    <a:pt x="2683074" y="106802"/>
                    <a:pt x="2677118" y="111928"/>
                    <a:pt x="2670505" y="115738"/>
                  </a:cubicBezTo>
                  <a:cubicBezTo>
                    <a:pt x="2663893" y="119548"/>
                    <a:pt x="2656842" y="121498"/>
                    <a:pt x="2649351" y="121588"/>
                  </a:cubicBezTo>
                  <a:cubicBezTo>
                    <a:pt x="2635853" y="121526"/>
                    <a:pt x="2625318" y="117220"/>
                    <a:pt x="2617746" y="108671"/>
                  </a:cubicBezTo>
                  <a:cubicBezTo>
                    <a:pt x="2610174" y="100122"/>
                    <a:pt x="2606325" y="87705"/>
                    <a:pt x="2606198" y="71422"/>
                  </a:cubicBezTo>
                  <a:cubicBezTo>
                    <a:pt x="2606544" y="56157"/>
                    <a:pt x="2610832" y="43896"/>
                    <a:pt x="2619061" y="34639"/>
                  </a:cubicBezTo>
                  <a:cubicBezTo>
                    <a:pt x="2627290" y="25382"/>
                    <a:pt x="2637388" y="20629"/>
                    <a:pt x="2649351" y="20379"/>
                  </a:cubicBezTo>
                  <a:close/>
                  <a:moveTo>
                    <a:pt x="2515799" y="20379"/>
                  </a:moveTo>
                  <a:cubicBezTo>
                    <a:pt x="2523215" y="20442"/>
                    <a:pt x="2529699" y="21846"/>
                    <a:pt x="2535249" y="24588"/>
                  </a:cubicBezTo>
                  <a:cubicBezTo>
                    <a:pt x="2540800" y="27331"/>
                    <a:pt x="2545634" y="31032"/>
                    <a:pt x="2549752" y="35692"/>
                  </a:cubicBezTo>
                  <a:lnTo>
                    <a:pt x="2542099" y="44024"/>
                  </a:lnTo>
                  <a:cubicBezTo>
                    <a:pt x="2538658" y="39849"/>
                    <a:pt x="2534696" y="36689"/>
                    <a:pt x="2530211" y="34542"/>
                  </a:cubicBezTo>
                  <a:cubicBezTo>
                    <a:pt x="2525727" y="32395"/>
                    <a:pt x="2520996" y="31317"/>
                    <a:pt x="2516017" y="31308"/>
                  </a:cubicBezTo>
                  <a:cubicBezTo>
                    <a:pt x="2503627" y="30957"/>
                    <a:pt x="2493169" y="36428"/>
                    <a:pt x="2484642" y="47719"/>
                  </a:cubicBezTo>
                  <a:cubicBezTo>
                    <a:pt x="2476116" y="59011"/>
                    <a:pt x="2471522" y="78230"/>
                    <a:pt x="2470860" y="105377"/>
                  </a:cubicBezTo>
                  <a:cubicBezTo>
                    <a:pt x="2476193" y="98855"/>
                    <a:pt x="2482186" y="93774"/>
                    <a:pt x="2488835" y="90133"/>
                  </a:cubicBezTo>
                  <a:cubicBezTo>
                    <a:pt x="2495485" y="86492"/>
                    <a:pt x="2502354" y="84642"/>
                    <a:pt x="2509441" y="84583"/>
                  </a:cubicBezTo>
                  <a:cubicBezTo>
                    <a:pt x="2523141" y="84618"/>
                    <a:pt x="2533768" y="88869"/>
                    <a:pt x="2541321" y="97337"/>
                  </a:cubicBezTo>
                  <a:cubicBezTo>
                    <a:pt x="2548874" y="105804"/>
                    <a:pt x="2552705" y="118275"/>
                    <a:pt x="2552813" y="134750"/>
                  </a:cubicBezTo>
                  <a:cubicBezTo>
                    <a:pt x="2552468" y="150015"/>
                    <a:pt x="2548180" y="162276"/>
                    <a:pt x="2539950" y="171533"/>
                  </a:cubicBezTo>
                  <a:cubicBezTo>
                    <a:pt x="2531722" y="180789"/>
                    <a:pt x="2521625" y="185543"/>
                    <a:pt x="2509661" y="185793"/>
                  </a:cubicBezTo>
                  <a:cubicBezTo>
                    <a:pt x="2494002" y="185712"/>
                    <a:pt x="2481594" y="179032"/>
                    <a:pt x="2472438" y="165752"/>
                  </a:cubicBezTo>
                  <a:cubicBezTo>
                    <a:pt x="2463281" y="152471"/>
                    <a:pt x="2458601" y="133077"/>
                    <a:pt x="2458396" y="107569"/>
                  </a:cubicBezTo>
                  <a:cubicBezTo>
                    <a:pt x="2458549" y="86212"/>
                    <a:pt x="2461285" y="69132"/>
                    <a:pt x="2466604" y="56332"/>
                  </a:cubicBezTo>
                  <a:cubicBezTo>
                    <a:pt x="2471924" y="43531"/>
                    <a:pt x="2478912" y="34310"/>
                    <a:pt x="2487569" y="28668"/>
                  </a:cubicBezTo>
                  <a:cubicBezTo>
                    <a:pt x="2496225" y="23025"/>
                    <a:pt x="2505635" y="20263"/>
                    <a:pt x="2515799" y="20379"/>
                  </a:cubicBezTo>
                  <a:close/>
                  <a:moveTo>
                    <a:pt x="3621020" y="20132"/>
                  </a:moveTo>
                  <a:lnTo>
                    <a:pt x="3621020" y="53248"/>
                  </a:lnTo>
                  <a:lnTo>
                    <a:pt x="3680624" y="53248"/>
                  </a:lnTo>
                  <a:lnTo>
                    <a:pt x="3680624" y="20132"/>
                  </a:lnTo>
                  <a:close/>
                  <a:moveTo>
                    <a:pt x="3550242" y="20132"/>
                  </a:moveTo>
                  <a:lnTo>
                    <a:pt x="3550242" y="53248"/>
                  </a:lnTo>
                  <a:lnTo>
                    <a:pt x="3610941" y="53248"/>
                  </a:lnTo>
                  <a:lnTo>
                    <a:pt x="3610941" y="20132"/>
                  </a:lnTo>
                  <a:close/>
                  <a:moveTo>
                    <a:pt x="4390982" y="18831"/>
                  </a:moveTo>
                  <a:lnTo>
                    <a:pt x="4465047" y="18831"/>
                  </a:lnTo>
                  <a:lnTo>
                    <a:pt x="4465047" y="89828"/>
                  </a:lnTo>
                  <a:lnTo>
                    <a:pt x="4390982" y="89828"/>
                  </a:lnTo>
                  <a:close/>
                  <a:moveTo>
                    <a:pt x="3162921" y="17503"/>
                  </a:moveTo>
                  <a:lnTo>
                    <a:pt x="3162921" y="55220"/>
                  </a:lnTo>
                  <a:lnTo>
                    <a:pt x="3192530" y="55220"/>
                  </a:lnTo>
                  <a:lnTo>
                    <a:pt x="3192530" y="17503"/>
                  </a:lnTo>
                  <a:close/>
                  <a:moveTo>
                    <a:pt x="3125449" y="17503"/>
                  </a:moveTo>
                  <a:lnTo>
                    <a:pt x="3125449" y="55220"/>
                  </a:lnTo>
                  <a:lnTo>
                    <a:pt x="3154621" y="55220"/>
                  </a:lnTo>
                  <a:lnTo>
                    <a:pt x="3154621" y="17503"/>
                  </a:lnTo>
                  <a:close/>
                  <a:moveTo>
                    <a:pt x="3089293" y="17503"/>
                  </a:moveTo>
                  <a:lnTo>
                    <a:pt x="3089293" y="55220"/>
                  </a:lnTo>
                  <a:lnTo>
                    <a:pt x="3117150" y="55220"/>
                  </a:lnTo>
                  <a:lnTo>
                    <a:pt x="3117150" y="17503"/>
                  </a:lnTo>
                  <a:close/>
                  <a:moveTo>
                    <a:pt x="3371380" y="16846"/>
                  </a:moveTo>
                  <a:lnTo>
                    <a:pt x="3371380" y="43606"/>
                  </a:lnTo>
                  <a:lnTo>
                    <a:pt x="3437118" y="43606"/>
                  </a:lnTo>
                  <a:lnTo>
                    <a:pt x="3437118" y="16846"/>
                  </a:lnTo>
                  <a:close/>
                  <a:moveTo>
                    <a:pt x="4101897" y="13586"/>
                  </a:moveTo>
                  <a:lnTo>
                    <a:pt x="4219350" y="13586"/>
                  </a:lnTo>
                  <a:lnTo>
                    <a:pt x="4219350" y="23639"/>
                  </a:lnTo>
                  <a:lnTo>
                    <a:pt x="4111978" y="23639"/>
                  </a:lnTo>
                  <a:lnTo>
                    <a:pt x="4111978" y="178370"/>
                  </a:lnTo>
                  <a:lnTo>
                    <a:pt x="4222636" y="178370"/>
                  </a:lnTo>
                  <a:lnTo>
                    <a:pt x="4222636" y="188203"/>
                  </a:lnTo>
                  <a:lnTo>
                    <a:pt x="4101897" y="188203"/>
                  </a:lnTo>
                  <a:close/>
                  <a:moveTo>
                    <a:pt x="2210111" y="11600"/>
                  </a:moveTo>
                  <a:lnTo>
                    <a:pt x="2308719" y="11600"/>
                  </a:lnTo>
                  <a:lnTo>
                    <a:pt x="2308719" y="21461"/>
                  </a:lnTo>
                  <a:lnTo>
                    <a:pt x="2291188" y="21461"/>
                  </a:lnTo>
                  <a:lnTo>
                    <a:pt x="2291188" y="143077"/>
                  </a:lnTo>
                  <a:lnTo>
                    <a:pt x="2310471" y="139571"/>
                  </a:lnTo>
                  <a:lnTo>
                    <a:pt x="2311129" y="148993"/>
                  </a:lnTo>
                  <a:lnTo>
                    <a:pt x="2291188" y="152718"/>
                  </a:lnTo>
                  <a:lnTo>
                    <a:pt x="2291188" y="198735"/>
                  </a:lnTo>
                  <a:lnTo>
                    <a:pt x="2280889" y="198735"/>
                  </a:lnTo>
                  <a:lnTo>
                    <a:pt x="2280889" y="154690"/>
                  </a:lnTo>
                  <a:cubicBezTo>
                    <a:pt x="2267979" y="157101"/>
                    <a:pt x="2255561" y="159347"/>
                    <a:pt x="2243637" y="161429"/>
                  </a:cubicBezTo>
                  <a:cubicBezTo>
                    <a:pt x="2231713" y="163510"/>
                    <a:pt x="2220830" y="165428"/>
                    <a:pt x="2210987" y="167181"/>
                  </a:cubicBezTo>
                  <a:lnTo>
                    <a:pt x="2208577" y="156882"/>
                  </a:lnTo>
                  <a:lnTo>
                    <a:pt x="2226326" y="154033"/>
                  </a:lnTo>
                  <a:lnTo>
                    <a:pt x="2226326" y="21461"/>
                  </a:lnTo>
                  <a:lnTo>
                    <a:pt x="2210111" y="21461"/>
                  </a:lnTo>
                  <a:close/>
                  <a:moveTo>
                    <a:pt x="3539944" y="10299"/>
                  </a:moveTo>
                  <a:lnTo>
                    <a:pt x="3690923" y="10299"/>
                  </a:lnTo>
                  <a:lnTo>
                    <a:pt x="3690923" y="105812"/>
                  </a:lnTo>
                  <a:lnTo>
                    <a:pt x="3539944" y="105812"/>
                  </a:lnTo>
                  <a:close/>
                  <a:moveTo>
                    <a:pt x="0" y="10299"/>
                  </a:moveTo>
                  <a:lnTo>
                    <a:pt x="179877" y="10299"/>
                  </a:lnTo>
                  <a:lnTo>
                    <a:pt x="179877" y="198722"/>
                  </a:lnTo>
                  <a:lnTo>
                    <a:pt x="169167" y="198722"/>
                  </a:lnTo>
                  <a:lnTo>
                    <a:pt x="169167" y="186889"/>
                  </a:lnTo>
                  <a:lnTo>
                    <a:pt x="10492" y="186889"/>
                  </a:lnTo>
                  <a:lnTo>
                    <a:pt x="10492" y="198722"/>
                  </a:lnTo>
                  <a:lnTo>
                    <a:pt x="0" y="198722"/>
                  </a:lnTo>
                  <a:close/>
                  <a:moveTo>
                    <a:pt x="3079679" y="8327"/>
                  </a:moveTo>
                  <a:lnTo>
                    <a:pt x="3202364" y="8327"/>
                  </a:lnTo>
                  <a:lnTo>
                    <a:pt x="3202364" y="64396"/>
                  </a:lnTo>
                  <a:lnTo>
                    <a:pt x="3127862" y="64396"/>
                  </a:lnTo>
                  <a:lnTo>
                    <a:pt x="3132687" y="65713"/>
                  </a:lnTo>
                  <a:cubicBezTo>
                    <a:pt x="3131262" y="69000"/>
                    <a:pt x="3129672" y="72190"/>
                    <a:pt x="3127919" y="75285"/>
                  </a:cubicBezTo>
                  <a:cubicBezTo>
                    <a:pt x="3126165" y="78380"/>
                    <a:pt x="3124250" y="81406"/>
                    <a:pt x="3122174" y="84364"/>
                  </a:cubicBezTo>
                  <a:lnTo>
                    <a:pt x="3184634" y="84364"/>
                  </a:lnTo>
                  <a:lnTo>
                    <a:pt x="3186608" y="83706"/>
                  </a:lnTo>
                  <a:lnTo>
                    <a:pt x="3192967" y="87423"/>
                  </a:lnTo>
                  <a:cubicBezTo>
                    <a:pt x="3186668" y="104007"/>
                    <a:pt x="3177801" y="118069"/>
                    <a:pt x="3166367" y="129607"/>
                  </a:cubicBezTo>
                  <a:cubicBezTo>
                    <a:pt x="3154934" y="141146"/>
                    <a:pt x="3141882" y="150567"/>
                    <a:pt x="3127214" y="157870"/>
                  </a:cubicBezTo>
                  <a:cubicBezTo>
                    <a:pt x="3112546" y="165173"/>
                    <a:pt x="3097211" y="170763"/>
                    <a:pt x="3081209" y="174641"/>
                  </a:cubicBezTo>
                  <a:cubicBezTo>
                    <a:pt x="3080521" y="173281"/>
                    <a:pt x="3079655" y="171837"/>
                    <a:pt x="3078610" y="170313"/>
                  </a:cubicBezTo>
                  <a:cubicBezTo>
                    <a:pt x="3077564" y="168787"/>
                    <a:pt x="3076532" y="167454"/>
                    <a:pt x="3075513" y="166313"/>
                  </a:cubicBezTo>
                  <a:cubicBezTo>
                    <a:pt x="3086859" y="163810"/>
                    <a:pt x="3097949" y="160376"/>
                    <a:pt x="3108783" y="156010"/>
                  </a:cubicBezTo>
                  <a:cubicBezTo>
                    <a:pt x="3119616" y="151644"/>
                    <a:pt x="3129778" y="146238"/>
                    <a:pt x="3139268" y="139790"/>
                  </a:cubicBezTo>
                  <a:cubicBezTo>
                    <a:pt x="3134845" y="135835"/>
                    <a:pt x="3129770" y="131525"/>
                    <a:pt x="3124040" y="126858"/>
                  </a:cubicBezTo>
                  <a:cubicBezTo>
                    <a:pt x="3118311" y="122191"/>
                    <a:pt x="3112797" y="117880"/>
                    <a:pt x="3107499" y="113925"/>
                  </a:cubicBezTo>
                  <a:lnTo>
                    <a:pt x="3114519" y="108226"/>
                  </a:lnTo>
                  <a:cubicBezTo>
                    <a:pt x="3120040" y="112199"/>
                    <a:pt x="3125787" y="116529"/>
                    <a:pt x="3131760" y="121214"/>
                  </a:cubicBezTo>
                  <a:cubicBezTo>
                    <a:pt x="3137733" y="125899"/>
                    <a:pt x="3142940" y="130118"/>
                    <a:pt x="3147383" y="133872"/>
                  </a:cubicBezTo>
                  <a:cubicBezTo>
                    <a:pt x="3154201" y="128493"/>
                    <a:pt x="3160324" y="122428"/>
                    <a:pt x="3165752" y="115679"/>
                  </a:cubicBezTo>
                  <a:cubicBezTo>
                    <a:pt x="3171180" y="108930"/>
                    <a:pt x="3175719" y="101550"/>
                    <a:pt x="3179370" y="93540"/>
                  </a:cubicBezTo>
                  <a:lnTo>
                    <a:pt x="3115176" y="93540"/>
                  </a:lnTo>
                  <a:cubicBezTo>
                    <a:pt x="3110313" y="99358"/>
                    <a:pt x="3105068" y="104656"/>
                    <a:pt x="3099441" y="109432"/>
                  </a:cubicBezTo>
                  <a:cubicBezTo>
                    <a:pt x="3093815" y="114209"/>
                    <a:pt x="3088028" y="118410"/>
                    <a:pt x="3082082" y="122035"/>
                  </a:cubicBezTo>
                  <a:cubicBezTo>
                    <a:pt x="3081136" y="121090"/>
                    <a:pt x="3079859" y="119967"/>
                    <a:pt x="3078252" y="118665"/>
                  </a:cubicBezTo>
                  <a:cubicBezTo>
                    <a:pt x="3076646" y="117364"/>
                    <a:pt x="3075147" y="116296"/>
                    <a:pt x="3073759" y="115460"/>
                  </a:cubicBezTo>
                  <a:cubicBezTo>
                    <a:pt x="3084178" y="109607"/>
                    <a:pt x="3093616" y="102359"/>
                    <a:pt x="3102073" y="93715"/>
                  </a:cubicBezTo>
                  <a:cubicBezTo>
                    <a:pt x="3110529" y="85071"/>
                    <a:pt x="3117229" y="75298"/>
                    <a:pt x="3122174" y="64396"/>
                  </a:cubicBezTo>
                  <a:lnTo>
                    <a:pt x="3079679" y="64396"/>
                  </a:lnTo>
                  <a:close/>
                  <a:moveTo>
                    <a:pt x="3361519" y="7888"/>
                  </a:moveTo>
                  <a:lnTo>
                    <a:pt x="3447417" y="7888"/>
                  </a:lnTo>
                  <a:lnTo>
                    <a:pt x="3447417" y="52344"/>
                  </a:lnTo>
                  <a:lnTo>
                    <a:pt x="3361519" y="52344"/>
                  </a:lnTo>
                  <a:close/>
                  <a:moveTo>
                    <a:pt x="3027732" y="7669"/>
                  </a:moveTo>
                  <a:cubicBezTo>
                    <a:pt x="3034292" y="13240"/>
                    <a:pt x="3040839" y="19324"/>
                    <a:pt x="3047372" y="25922"/>
                  </a:cubicBezTo>
                  <a:cubicBezTo>
                    <a:pt x="3053905" y="32520"/>
                    <a:pt x="3059193" y="38338"/>
                    <a:pt x="3063235" y="43379"/>
                  </a:cubicBezTo>
                  <a:lnTo>
                    <a:pt x="3055123" y="49957"/>
                  </a:lnTo>
                  <a:cubicBezTo>
                    <a:pt x="3051293" y="44808"/>
                    <a:pt x="3046135" y="38824"/>
                    <a:pt x="3039647" y="32005"/>
                  </a:cubicBezTo>
                  <a:cubicBezTo>
                    <a:pt x="3033160" y="25186"/>
                    <a:pt x="3026632" y="18823"/>
                    <a:pt x="3020062" y="12914"/>
                  </a:cubicBezTo>
                  <a:close/>
                  <a:moveTo>
                    <a:pt x="4317574" y="862"/>
                  </a:moveTo>
                  <a:lnTo>
                    <a:pt x="4328092" y="862"/>
                  </a:lnTo>
                  <a:cubicBezTo>
                    <a:pt x="4327654" y="9190"/>
                    <a:pt x="4326996" y="17078"/>
                    <a:pt x="4326120" y="24529"/>
                  </a:cubicBezTo>
                  <a:lnTo>
                    <a:pt x="4371479" y="24529"/>
                  </a:lnTo>
                  <a:cubicBezTo>
                    <a:pt x="4371474" y="24647"/>
                    <a:pt x="4371430" y="25286"/>
                    <a:pt x="4371342" y="26446"/>
                  </a:cubicBezTo>
                  <a:cubicBezTo>
                    <a:pt x="4371256" y="27606"/>
                    <a:pt x="4371156" y="28573"/>
                    <a:pt x="4371041" y="29349"/>
                  </a:cubicBezTo>
                  <a:cubicBezTo>
                    <a:pt x="4369580" y="48852"/>
                    <a:pt x="4368064" y="63095"/>
                    <a:pt x="4366494" y="72079"/>
                  </a:cubicBezTo>
                  <a:cubicBezTo>
                    <a:pt x="4364924" y="81063"/>
                    <a:pt x="4362860" y="86761"/>
                    <a:pt x="4360304" y="89171"/>
                  </a:cubicBezTo>
                  <a:cubicBezTo>
                    <a:pt x="4358720" y="90683"/>
                    <a:pt x="4357068" y="91769"/>
                    <a:pt x="4355346" y="92431"/>
                  </a:cubicBezTo>
                  <a:cubicBezTo>
                    <a:pt x="4353625" y="93092"/>
                    <a:pt x="4351479" y="93467"/>
                    <a:pt x="4348909" y="93554"/>
                  </a:cubicBezTo>
                  <a:cubicBezTo>
                    <a:pt x="4346732" y="93768"/>
                    <a:pt x="4343746" y="93832"/>
                    <a:pt x="4339952" y="93746"/>
                  </a:cubicBezTo>
                  <a:cubicBezTo>
                    <a:pt x="4336158" y="93659"/>
                    <a:pt x="4332132" y="93449"/>
                    <a:pt x="4327872" y="93115"/>
                  </a:cubicBezTo>
                  <a:cubicBezTo>
                    <a:pt x="4327754" y="91641"/>
                    <a:pt x="4327444" y="90043"/>
                    <a:pt x="4326942" y="88322"/>
                  </a:cubicBezTo>
                  <a:cubicBezTo>
                    <a:pt x="4326440" y="86601"/>
                    <a:pt x="4325800" y="85058"/>
                    <a:pt x="4325024" y="83693"/>
                  </a:cubicBezTo>
                  <a:cubicBezTo>
                    <a:pt x="4329612" y="84113"/>
                    <a:pt x="4333748" y="84369"/>
                    <a:pt x="4337432" y="84460"/>
                  </a:cubicBezTo>
                  <a:cubicBezTo>
                    <a:pt x="4341116" y="84552"/>
                    <a:pt x="4343773" y="84588"/>
                    <a:pt x="4345403" y="84570"/>
                  </a:cubicBezTo>
                  <a:cubicBezTo>
                    <a:pt x="4346910" y="84692"/>
                    <a:pt x="4348170" y="84611"/>
                    <a:pt x="4349183" y="84323"/>
                  </a:cubicBezTo>
                  <a:cubicBezTo>
                    <a:pt x="4350196" y="84035"/>
                    <a:pt x="4351128" y="83460"/>
                    <a:pt x="4351978" y="82598"/>
                  </a:cubicBezTo>
                  <a:cubicBezTo>
                    <a:pt x="4353612" y="80963"/>
                    <a:pt x="4355109" y="76453"/>
                    <a:pt x="4356469" y="69066"/>
                  </a:cubicBezTo>
                  <a:cubicBezTo>
                    <a:pt x="4357830" y="61680"/>
                    <a:pt x="4359108" y="50048"/>
                    <a:pt x="4360304" y="34170"/>
                  </a:cubicBezTo>
                  <a:lnTo>
                    <a:pt x="4324805" y="34170"/>
                  </a:lnTo>
                  <a:cubicBezTo>
                    <a:pt x="4322605" y="49313"/>
                    <a:pt x="4318350" y="62414"/>
                    <a:pt x="4312041" y="73477"/>
                  </a:cubicBezTo>
                  <a:cubicBezTo>
                    <a:pt x="4305732" y="84538"/>
                    <a:pt x="4296108" y="93422"/>
                    <a:pt x="4283170" y="100128"/>
                  </a:cubicBezTo>
                  <a:cubicBezTo>
                    <a:pt x="4282354" y="98968"/>
                    <a:pt x="4281304" y="97672"/>
                    <a:pt x="4280020" y="96238"/>
                  </a:cubicBezTo>
                  <a:cubicBezTo>
                    <a:pt x="4278738" y="94805"/>
                    <a:pt x="4277524" y="93618"/>
                    <a:pt x="4276378" y="92678"/>
                  </a:cubicBezTo>
                  <a:cubicBezTo>
                    <a:pt x="4288142" y="86733"/>
                    <a:pt x="4296935" y="78845"/>
                    <a:pt x="4302756" y="69011"/>
                  </a:cubicBezTo>
                  <a:cubicBezTo>
                    <a:pt x="4308576" y="59178"/>
                    <a:pt x="4312492" y="47564"/>
                    <a:pt x="4314506" y="34170"/>
                  </a:cubicBezTo>
                  <a:lnTo>
                    <a:pt x="4279884" y="34170"/>
                  </a:lnTo>
                  <a:lnTo>
                    <a:pt x="4279884" y="24529"/>
                  </a:lnTo>
                  <a:lnTo>
                    <a:pt x="4315821" y="24529"/>
                  </a:lnTo>
                  <a:cubicBezTo>
                    <a:pt x="4316250" y="20803"/>
                    <a:pt x="4316596" y="16968"/>
                    <a:pt x="4316862" y="13024"/>
                  </a:cubicBezTo>
                  <a:cubicBezTo>
                    <a:pt x="4317127" y="9080"/>
                    <a:pt x="4317364" y="5026"/>
                    <a:pt x="4317574" y="862"/>
                  </a:cubicBezTo>
                  <a:close/>
                  <a:moveTo>
                    <a:pt x="3299068" y="862"/>
                  </a:moveTo>
                  <a:lnTo>
                    <a:pt x="3309586" y="3054"/>
                  </a:lnTo>
                  <a:cubicBezTo>
                    <a:pt x="3308088" y="11418"/>
                    <a:pt x="3306262" y="19671"/>
                    <a:pt x="3304107" y="27816"/>
                  </a:cubicBezTo>
                  <a:lnTo>
                    <a:pt x="3343550" y="27816"/>
                  </a:lnTo>
                  <a:lnTo>
                    <a:pt x="3343550" y="37896"/>
                  </a:lnTo>
                  <a:lnTo>
                    <a:pt x="3301916" y="37896"/>
                  </a:lnTo>
                  <a:cubicBezTo>
                    <a:pt x="3299163" y="48243"/>
                    <a:pt x="3296178" y="58232"/>
                    <a:pt x="3292959" y="67860"/>
                  </a:cubicBezTo>
                  <a:cubicBezTo>
                    <a:pt x="3289740" y="77488"/>
                    <a:pt x="3286371" y="86491"/>
                    <a:pt x="3282852" y="94869"/>
                  </a:cubicBezTo>
                  <a:lnTo>
                    <a:pt x="3309147" y="94869"/>
                  </a:lnTo>
                  <a:lnTo>
                    <a:pt x="3309147" y="59578"/>
                  </a:lnTo>
                  <a:lnTo>
                    <a:pt x="3319008" y="59578"/>
                  </a:lnTo>
                  <a:lnTo>
                    <a:pt x="3319008" y="94869"/>
                  </a:lnTo>
                  <a:lnTo>
                    <a:pt x="3342893" y="94869"/>
                  </a:lnTo>
                  <a:lnTo>
                    <a:pt x="3342893" y="104730"/>
                  </a:lnTo>
                  <a:lnTo>
                    <a:pt x="3319008" y="104730"/>
                  </a:lnTo>
                  <a:lnTo>
                    <a:pt x="3319008" y="138256"/>
                  </a:lnTo>
                  <a:lnTo>
                    <a:pt x="3347056" y="132558"/>
                  </a:lnTo>
                  <a:lnTo>
                    <a:pt x="3347933" y="142200"/>
                  </a:lnTo>
                  <a:lnTo>
                    <a:pt x="3319008" y="148107"/>
                  </a:lnTo>
                  <a:lnTo>
                    <a:pt x="3319008" y="198077"/>
                  </a:lnTo>
                  <a:lnTo>
                    <a:pt x="3309147" y="198077"/>
                  </a:lnTo>
                  <a:lnTo>
                    <a:pt x="3309147" y="150300"/>
                  </a:lnTo>
                  <a:cubicBezTo>
                    <a:pt x="3301236" y="151953"/>
                    <a:pt x="3293722" y="153525"/>
                    <a:pt x="3286604" y="155014"/>
                  </a:cubicBezTo>
                  <a:cubicBezTo>
                    <a:pt x="3279487" y="156504"/>
                    <a:pt x="3272905" y="157856"/>
                    <a:pt x="3266856" y="159071"/>
                  </a:cubicBezTo>
                  <a:lnTo>
                    <a:pt x="3264007" y="148546"/>
                  </a:lnTo>
                  <a:cubicBezTo>
                    <a:pt x="3270189" y="147545"/>
                    <a:pt x="3277109" y="146312"/>
                    <a:pt x="3284769" y="144846"/>
                  </a:cubicBezTo>
                  <a:cubicBezTo>
                    <a:pt x="3292429" y="143380"/>
                    <a:pt x="3300556" y="141764"/>
                    <a:pt x="3309147" y="139999"/>
                  </a:cubicBezTo>
                  <a:lnTo>
                    <a:pt x="3309147" y="104730"/>
                  </a:lnTo>
                  <a:lnTo>
                    <a:pt x="3287892" y="104730"/>
                  </a:lnTo>
                  <a:cubicBezTo>
                    <a:pt x="3284007" y="104748"/>
                    <a:pt x="3280711" y="105040"/>
                    <a:pt x="3278003" y="105606"/>
                  </a:cubicBezTo>
                  <a:cubicBezTo>
                    <a:pt x="3275296" y="106172"/>
                    <a:pt x="3273480" y="106904"/>
                    <a:pt x="3272552" y="107799"/>
                  </a:cubicBezTo>
                  <a:cubicBezTo>
                    <a:pt x="3272210" y="106474"/>
                    <a:pt x="3271745" y="104794"/>
                    <a:pt x="3271156" y="102758"/>
                  </a:cubicBezTo>
                  <a:cubicBezTo>
                    <a:pt x="3270567" y="100721"/>
                    <a:pt x="3269937" y="99041"/>
                    <a:pt x="3269265" y="97717"/>
                  </a:cubicBezTo>
                  <a:cubicBezTo>
                    <a:pt x="3270777" y="97284"/>
                    <a:pt x="3272302" y="95411"/>
                    <a:pt x="3273841" y="92099"/>
                  </a:cubicBezTo>
                  <a:cubicBezTo>
                    <a:pt x="3275378" y="88787"/>
                    <a:pt x="3277068" y="84667"/>
                    <a:pt x="3278908" y="79737"/>
                  </a:cubicBezTo>
                  <a:cubicBezTo>
                    <a:pt x="3280186" y="76628"/>
                    <a:pt x="3282012" y="71355"/>
                    <a:pt x="3284386" y="63917"/>
                  </a:cubicBezTo>
                  <a:cubicBezTo>
                    <a:pt x="3286760" y="56480"/>
                    <a:pt x="3289243" y="47806"/>
                    <a:pt x="3291836" y="37896"/>
                  </a:cubicBezTo>
                  <a:lnTo>
                    <a:pt x="3265321" y="37896"/>
                  </a:lnTo>
                  <a:lnTo>
                    <a:pt x="3265321" y="27816"/>
                  </a:lnTo>
                  <a:lnTo>
                    <a:pt x="3294027" y="27816"/>
                  </a:lnTo>
                  <a:cubicBezTo>
                    <a:pt x="3295018" y="23419"/>
                    <a:pt x="3295940" y="18954"/>
                    <a:pt x="3296794" y="14421"/>
                  </a:cubicBezTo>
                  <a:cubicBezTo>
                    <a:pt x="3297647" y="9888"/>
                    <a:pt x="3298405" y="5369"/>
                    <a:pt x="3299068" y="862"/>
                  </a:cubicBezTo>
                  <a:close/>
                  <a:moveTo>
                    <a:pt x="3854666" y="658"/>
                  </a:moveTo>
                  <a:lnTo>
                    <a:pt x="3865184" y="658"/>
                  </a:lnTo>
                  <a:lnTo>
                    <a:pt x="3865184" y="28267"/>
                  </a:lnTo>
                  <a:lnTo>
                    <a:pt x="3914488" y="28267"/>
                  </a:lnTo>
                  <a:lnTo>
                    <a:pt x="3914488" y="37663"/>
                  </a:lnTo>
                  <a:lnTo>
                    <a:pt x="3865184" y="37663"/>
                  </a:lnTo>
                  <a:lnTo>
                    <a:pt x="3865184" y="67272"/>
                  </a:lnTo>
                  <a:lnTo>
                    <a:pt x="3886878" y="67272"/>
                  </a:lnTo>
                  <a:cubicBezTo>
                    <a:pt x="3898186" y="58920"/>
                    <a:pt x="3908768" y="50078"/>
                    <a:pt x="3918624" y="40748"/>
                  </a:cubicBezTo>
                  <a:cubicBezTo>
                    <a:pt x="3928480" y="31418"/>
                    <a:pt x="3937473" y="21706"/>
                    <a:pt x="3945604" y="11614"/>
                  </a:cubicBezTo>
                  <a:lnTo>
                    <a:pt x="3954370" y="16654"/>
                  </a:lnTo>
                  <a:cubicBezTo>
                    <a:pt x="3946805" y="25752"/>
                    <a:pt x="3938706" y="34540"/>
                    <a:pt x="3930073" y="43019"/>
                  </a:cubicBezTo>
                  <a:cubicBezTo>
                    <a:pt x="3921440" y="51497"/>
                    <a:pt x="3912301" y="59581"/>
                    <a:pt x="3902655" y="67272"/>
                  </a:cubicBezTo>
                  <a:lnTo>
                    <a:pt x="3964887" y="67272"/>
                  </a:lnTo>
                  <a:lnTo>
                    <a:pt x="3964887" y="76886"/>
                  </a:lnTo>
                  <a:lnTo>
                    <a:pt x="3889945" y="76886"/>
                  </a:lnTo>
                  <a:cubicBezTo>
                    <a:pt x="3883796" y="81397"/>
                    <a:pt x="3877469" y="85812"/>
                    <a:pt x="3870964" y="90130"/>
                  </a:cubicBezTo>
                  <a:cubicBezTo>
                    <a:pt x="3864459" y="94449"/>
                    <a:pt x="3857857" y="98589"/>
                    <a:pt x="3851160" y="102552"/>
                  </a:cubicBezTo>
                  <a:lnTo>
                    <a:pt x="3945166" y="102552"/>
                  </a:lnTo>
                  <a:lnTo>
                    <a:pt x="3945166" y="111728"/>
                  </a:lnTo>
                  <a:lnTo>
                    <a:pt x="3846997" y="111728"/>
                  </a:lnTo>
                  <a:cubicBezTo>
                    <a:pt x="3845326" y="116042"/>
                    <a:pt x="3843572" y="120356"/>
                    <a:pt x="3841738" y="124670"/>
                  </a:cubicBezTo>
                  <a:cubicBezTo>
                    <a:pt x="3839902" y="128985"/>
                    <a:pt x="3838150" y="133080"/>
                    <a:pt x="3836479" y="136955"/>
                  </a:cubicBezTo>
                  <a:lnTo>
                    <a:pt x="3932236" y="136955"/>
                  </a:lnTo>
                  <a:lnTo>
                    <a:pt x="3931580" y="142198"/>
                  </a:lnTo>
                  <a:cubicBezTo>
                    <a:pt x="3929343" y="157459"/>
                    <a:pt x="3927024" y="168965"/>
                    <a:pt x="3924622" y="176719"/>
                  </a:cubicBezTo>
                  <a:cubicBezTo>
                    <a:pt x="3922221" y="184473"/>
                    <a:pt x="3919355" y="189620"/>
                    <a:pt x="3916022" y="192161"/>
                  </a:cubicBezTo>
                  <a:cubicBezTo>
                    <a:pt x="3914022" y="193868"/>
                    <a:pt x="3911831" y="195042"/>
                    <a:pt x="3909448" y="195684"/>
                  </a:cubicBezTo>
                  <a:cubicBezTo>
                    <a:pt x="3907065" y="196326"/>
                    <a:pt x="3903997" y="196681"/>
                    <a:pt x="3900244" y="196750"/>
                  </a:cubicBezTo>
                  <a:cubicBezTo>
                    <a:pt x="3896483" y="196777"/>
                    <a:pt x="3891078" y="196722"/>
                    <a:pt x="3884029" y="196586"/>
                  </a:cubicBezTo>
                  <a:cubicBezTo>
                    <a:pt x="3876981" y="196449"/>
                    <a:pt x="3869166" y="196067"/>
                    <a:pt x="3860582" y="195438"/>
                  </a:cubicBezTo>
                  <a:cubicBezTo>
                    <a:pt x="3860473" y="193868"/>
                    <a:pt x="3860144" y="192202"/>
                    <a:pt x="3859596" y="190440"/>
                  </a:cubicBezTo>
                  <a:cubicBezTo>
                    <a:pt x="3859049" y="188678"/>
                    <a:pt x="3858282" y="187064"/>
                    <a:pt x="3857296" y="185600"/>
                  </a:cubicBezTo>
                  <a:cubicBezTo>
                    <a:pt x="3866006" y="186345"/>
                    <a:pt x="3874113" y="186829"/>
                    <a:pt x="3881619" y="187053"/>
                  </a:cubicBezTo>
                  <a:cubicBezTo>
                    <a:pt x="3889124" y="187276"/>
                    <a:pt x="3894383" y="187377"/>
                    <a:pt x="3897396" y="187354"/>
                  </a:cubicBezTo>
                  <a:cubicBezTo>
                    <a:pt x="3900094" y="187377"/>
                    <a:pt x="3902258" y="187276"/>
                    <a:pt x="3903888" y="187053"/>
                  </a:cubicBezTo>
                  <a:cubicBezTo>
                    <a:pt x="3905517" y="186829"/>
                    <a:pt x="3906859" y="186345"/>
                    <a:pt x="3907914" y="185600"/>
                  </a:cubicBezTo>
                  <a:cubicBezTo>
                    <a:pt x="3910503" y="183869"/>
                    <a:pt x="3912776" y="179931"/>
                    <a:pt x="3914734" y="173786"/>
                  </a:cubicBezTo>
                  <a:cubicBezTo>
                    <a:pt x="3916694" y="167643"/>
                    <a:pt x="3918583" y="158496"/>
                    <a:pt x="3920404" y="146350"/>
                  </a:cubicBezTo>
                  <a:lnTo>
                    <a:pt x="3821139" y="146350"/>
                  </a:lnTo>
                  <a:cubicBezTo>
                    <a:pt x="3823682" y="141418"/>
                    <a:pt x="3826266" y="135809"/>
                    <a:pt x="3828891" y="129519"/>
                  </a:cubicBezTo>
                  <a:cubicBezTo>
                    <a:pt x="3831516" y="123231"/>
                    <a:pt x="3834045" y="117009"/>
                    <a:pt x="3836479" y="110854"/>
                  </a:cubicBezTo>
                  <a:cubicBezTo>
                    <a:pt x="3826704" y="116227"/>
                    <a:pt x="3816725" y="121271"/>
                    <a:pt x="3806540" y="125986"/>
                  </a:cubicBezTo>
                  <a:cubicBezTo>
                    <a:pt x="3796355" y="130701"/>
                    <a:pt x="3786102" y="135085"/>
                    <a:pt x="3775780" y="139139"/>
                  </a:cubicBezTo>
                  <a:cubicBezTo>
                    <a:pt x="3775191" y="137842"/>
                    <a:pt x="3774342" y="136281"/>
                    <a:pt x="3773232" y="134458"/>
                  </a:cubicBezTo>
                  <a:cubicBezTo>
                    <a:pt x="3772124" y="132636"/>
                    <a:pt x="3771001" y="131128"/>
                    <a:pt x="3769864" y="129935"/>
                  </a:cubicBezTo>
                  <a:cubicBezTo>
                    <a:pt x="3788206" y="123324"/>
                    <a:pt x="3806084" y="115552"/>
                    <a:pt x="3823495" y="106619"/>
                  </a:cubicBezTo>
                  <a:cubicBezTo>
                    <a:pt x="3840907" y="97686"/>
                    <a:pt x="3857578" y="87775"/>
                    <a:pt x="3873510" y="76886"/>
                  </a:cubicBezTo>
                  <a:lnTo>
                    <a:pt x="3775999" y="76886"/>
                  </a:lnTo>
                  <a:lnTo>
                    <a:pt x="3775999" y="67272"/>
                  </a:lnTo>
                  <a:lnTo>
                    <a:pt x="3854666" y="67272"/>
                  </a:lnTo>
                  <a:lnTo>
                    <a:pt x="3854666" y="37663"/>
                  </a:lnTo>
                  <a:lnTo>
                    <a:pt x="3795940" y="37663"/>
                  </a:lnTo>
                  <a:lnTo>
                    <a:pt x="3795940" y="28267"/>
                  </a:lnTo>
                  <a:lnTo>
                    <a:pt x="3854666" y="28267"/>
                  </a:lnTo>
                  <a:close/>
                  <a:moveTo>
                    <a:pt x="2021661" y="644"/>
                  </a:moveTo>
                  <a:lnTo>
                    <a:pt x="2032179" y="644"/>
                  </a:lnTo>
                  <a:lnTo>
                    <a:pt x="2032179" y="19270"/>
                  </a:lnTo>
                  <a:lnTo>
                    <a:pt x="2093316" y="19270"/>
                  </a:lnTo>
                  <a:lnTo>
                    <a:pt x="2093316" y="644"/>
                  </a:lnTo>
                  <a:lnTo>
                    <a:pt x="2103615" y="644"/>
                  </a:lnTo>
                  <a:lnTo>
                    <a:pt x="2103615" y="19270"/>
                  </a:lnTo>
                  <a:lnTo>
                    <a:pt x="2157958" y="19270"/>
                  </a:lnTo>
                  <a:lnTo>
                    <a:pt x="2157958" y="29130"/>
                  </a:lnTo>
                  <a:lnTo>
                    <a:pt x="2103615" y="29130"/>
                  </a:lnTo>
                  <a:lnTo>
                    <a:pt x="2103615" y="48413"/>
                  </a:lnTo>
                  <a:lnTo>
                    <a:pt x="2093316" y="48413"/>
                  </a:lnTo>
                  <a:lnTo>
                    <a:pt x="2093316" y="29130"/>
                  </a:lnTo>
                  <a:lnTo>
                    <a:pt x="2032179" y="29130"/>
                  </a:lnTo>
                  <a:lnTo>
                    <a:pt x="2032179" y="49071"/>
                  </a:lnTo>
                  <a:lnTo>
                    <a:pt x="2021661" y="49071"/>
                  </a:lnTo>
                  <a:lnTo>
                    <a:pt x="2021661" y="29130"/>
                  </a:lnTo>
                  <a:lnTo>
                    <a:pt x="1967318" y="29130"/>
                  </a:lnTo>
                  <a:lnTo>
                    <a:pt x="1967318" y="19270"/>
                  </a:lnTo>
                  <a:lnTo>
                    <a:pt x="2021661" y="19270"/>
                  </a:lnTo>
                  <a:close/>
                  <a:moveTo>
                    <a:pt x="1786099" y="438"/>
                  </a:moveTo>
                  <a:lnTo>
                    <a:pt x="1795959" y="438"/>
                  </a:lnTo>
                  <a:lnTo>
                    <a:pt x="1795959" y="15996"/>
                  </a:lnTo>
                  <a:lnTo>
                    <a:pt x="1837374" y="15996"/>
                  </a:lnTo>
                  <a:lnTo>
                    <a:pt x="1837374" y="438"/>
                  </a:lnTo>
                  <a:lnTo>
                    <a:pt x="1847454" y="438"/>
                  </a:lnTo>
                  <a:lnTo>
                    <a:pt x="1847454" y="15996"/>
                  </a:lnTo>
                  <a:lnTo>
                    <a:pt x="1895663" y="15996"/>
                  </a:lnTo>
                  <a:lnTo>
                    <a:pt x="1895663" y="52344"/>
                  </a:lnTo>
                  <a:lnTo>
                    <a:pt x="1847454" y="52344"/>
                  </a:lnTo>
                  <a:lnTo>
                    <a:pt x="1847454" y="72750"/>
                  </a:lnTo>
                  <a:lnTo>
                    <a:pt x="1908372" y="72750"/>
                  </a:lnTo>
                  <a:cubicBezTo>
                    <a:pt x="1908363" y="72837"/>
                    <a:pt x="1908326" y="73374"/>
                    <a:pt x="1908262" y="74362"/>
                  </a:cubicBezTo>
                  <a:cubicBezTo>
                    <a:pt x="1908198" y="75349"/>
                    <a:pt x="1908162" y="76268"/>
                    <a:pt x="1908153" y="77119"/>
                  </a:cubicBezTo>
                  <a:cubicBezTo>
                    <a:pt x="1907208" y="84043"/>
                    <a:pt x="1906249" y="89310"/>
                    <a:pt x="1905277" y="92922"/>
                  </a:cubicBezTo>
                  <a:cubicBezTo>
                    <a:pt x="1904304" y="96534"/>
                    <a:pt x="1903072" y="99009"/>
                    <a:pt x="1901579" y="100347"/>
                  </a:cubicBezTo>
                  <a:cubicBezTo>
                    <a:pt x="1900301" y="101433"/>
                    <a:pt x="1898913" y="102218"/>
                    <a:pt x="1897415" y="102702"/>
                  </a:cubicBezTo>
                  <a:cubicBezTo>
                    <a:pt x="1895918" y="103186"/>
                    <a:pt x="1894092" y="103424"/>
                    <a:pt x="1891937" y="103415"/>
                  </a:cubicBezTo>
                  <a:cubicBezTo>
                    <a:pt x="1890207" y="103625"/>
                    <a:pt x="1887696" y="103698"/>
                    <a:pt x="1884405" y="103634"/>
                  </a:cubicBezTo>
                  <a:cubicBezTo>
                    <a:pt x="1881113" y="103570"/>
                    <a:pt x="1877561" y="103424"/>
                    <a:pt x="1873750" y="103195"/>
                  </a:cubicBezTo>
                  <a:cubicBezTo>
                    <a:pt x="1873631" y="101954"/>
                    <a:pt x="1873375" y="100602"/>
                    <a:pt x="1872983" y="99141"/>
                  </a:cubicBezTo>
                  <a:cubicBezTo>
                    <a:pt x="1872590" y="97681"/>
                    <a:pt x="1872115" y="96329"/>
                    <a:pt x="1871558" y="95087"/>
                  </a:cubicBezTo>
                  <a:cubicBezTo>
                    <a:pt x="1875370" y="95507"/>
                    <a:pt x="1878812" y="95763"/>
                    <a:pt x="1881885" y="95854"/>
                  </a:cubicBezTo>
                  <a:cubicBezTo>
                    <a:pt x="1884957" y="95946"/>
                    <a:pt x="1887139" y="95982"/>
                    <a:pt x="1888432" y="95964"/>
                  </a:cubicBezTo>
                  <a:cubicBezTo>
                    <a:pt x="1889732" y="95978"/>
                    <a:pt x="1890800" y="95895"/>
                    <a:pt x="1891636" y="95717"/>
                  </a:cubicBezTo>
                  <a:cubicBezTo>
                    <a:pt x="1892471" y="95540"/>
                    <a:pt x="1893156" y="95183"/>
                    <a:pt x="1893691" y="94648"/>
                  </a:cubicBezTo>
                  <a:cubicBezTo>
                    <a:pt x="1894443" y="93926"/>
                    <a:pt x="1895128" y="92519"/>
                    <a:pt x="1895744" y="90426"/>
                  </a:cubicBezTo>
                  <a:cubicBezTo>
                    <a:pt x="1896361" y="88333"/>
                    <a:pt x="1896991" y="85281"/>
                    <a:pt x="1897635" y="81269"/>
                  </a:cubicBezTo>
                  <a:lnTo>
                    <a:pt x="1847454" y="81269"/>
                  </a:lnTo>
                  <a:lnTo>
                    <a:pt x="1847454" y="104277"/>
                  </a:lnTo>
                  <a:lnTo>
                    <a:pt x="1837374" y="104277"/>
                  </a:lnTo>
                  <a:lnTo>
                    <a:pt x="1837374" y="81269"/>
                  </a:lnTo>
                  <a:lnTo>
                    <a:pt x="1787413" y="81269"/>
                  </a:lnTo>
                  <a:cubicBezTo>
                    <a:pt x="1783090" y="88610"/>
                    <a:pt x="1776069" y="95348"/>
                    <a:pt x="1766350" y="101484"/>
                  </a:cubicBezTo>
                  <a:cubicBezTo>
                    <a:pt x="1756630" y="107619"/>
                    <a:pt x="1743200" y="113152"/>
                    <a:pt x="1726058" y="118082"/>
                  </a:cubicBezTo>
                  <a:cubicBezTo>
                    <a:pt x="1725482" y="116699"/>
                    <a:pt x="1724715" y="115193"/>
                    <a:pt x="1723756" y="113563"/>
                  </a:cubicBezTo>
                  <a:cubicBezTo>
                    <a:pt x="1722798" y="111933"/>
                    <a:pt x="1721812" y="110591"/>
                    <a:pt x="1720799" y="109536"/>
                  </a:cubicBezTo>
                  <a:cubicBezTo>
                    <a:pt x="1734932" y="105688"/>
                    <a:pt x="1746326" y="101387"/>
                    <a:pt x="1754982" y="96635"/>
                  </a:cubicBezTo>
                  <a:cubicBezTo>
                    <a:pt x="1763638" y="91883"/>
                    <a:pt x="1770212" y="86761"/>
                    <a:pt x="1774704" y="81269"/>
                  </a:cubicBezTo>
                  <a:lnTo>
                    <a:pt x="1734165" y="81269"/>
                  </a:lnTo>
                  <a:cubicBezTo>
                    <a:pt x="1735293" y="76062"/>
                    <a:pt x="1736434" y="70068"/>
                    <a:pt x="1737589" y="63288"/>
                  </a:cubicBezTo>
                  <a:cubicBezTo>
                    <a:pt x="1738744" y="56508"/>
                    <a:pt x="1739721" y="50020"/>
                    <a:pt x="1740520" y="43825"/>
                  </a:cubicBezTo>
                  <a:lnTo>
                    <a:pt x="1786099" y="43825"/>
                  </a:lnTo>
                  <a:lnTo>
                    <a:pt x="1786099" y="42728"/>
                  </a:lnTo>
                  <a:lnTo>
                    <a:pt x="1786099" y="24734"/>
                  </a:lnTo>
                  <a:lnTo>
                    <a:pt x="1730002" y="24734"/>
                  </a:lnTo>
                  <a:lnTo>
                    <a:pt x="1730002" y="15996"/>
                  </a:lnTo>
                  <a:lnTo>
                    <a:pt x="1786099" y="15996"/>
                  </a:lnTo>
                  <a:close/>
                  <a:moveTo>
                    <a:pt x="1535854" y="438"/>
                  </a:moveTo>
                  <a:lnTo>
                    <a:pt x="1547468" y="2410"/>
                  </a:lnTo>
                  <a:cubicBezTo>
                    <a:pt x="1545944" y="5044"/>
                    <a:pt x="1544337" y="7720"/>
                    <a:pt x="1542647" y="10436"/>
                  </a:cubicBezTo>
                  <a:cubicBezTo>
                    <a:pt x="1540959" y="13152"/>
                    <a:pt x="1539132" y="15882"/>
                    <a:pt x="1537169" y="18626"/>
                  </a:cubicBezTo>
                  <a:lnTo>
                    <a:pt x="1597649" y="18626"/>
                  </a:lnTo>
                  <a:lnTo>
                    <a:pt x="1599621" y="17969"/>
                  </a:lnTo>
                  <a:lnTo>
                    <a:pt x="1606414" y="22777"/>
                  </a:lnTo>
                  <a:cubicBezTo>
                    <a:pt x="1603277" y="28343"/>
                    <a:pt x="1599634" y="34021"/>
                    <a:pt x="1595485" y="39813"/>
                  </a:cubicBezTo>
                  <a:cubicBezTo>
                    <a:pt x="1591335" y="45605"/>
                    <a:pt x="1587089" y="50960"/>
                    <a:pt x="1582747" y="55877"/>
                  </a:cubicBezTo>
                  <a:lnTo>
                    <a:pt x="1650020" y="55877"/>
                  </a:lnTo>
                  <a:lnTo>
                    <a:pt x="1650020" y="119836"/>
                  </a:lnTo>
                  <a:lnTo>
                    <a:pt x="1591513" y="119836"/>
                  </a:lnTo>
                  <a:lnTo>
                    <a:pt x="1591513" y="177271"/>
                  </a:lnTo>
                  <a:cubicBezTo>
                    <a:pt x="1591362" y="180258"/>
                    <a:pt x="1592157" y="182231"/>
                    <a:pt x="1593896" y="183190"/>
                  </a:cubicBezTo>
                  <a:cubicBezTo>
                    <a:pt x="1595636" y="184149"/>
                    <a:pt x="1599224" y="184588"/>
                    <a:pt x="1604660" y="184506"/>
                  </a:cubicBezTo>
                  <a:lnTo>
                    <a:pt x="1644322" y="184506"/>
                  </a:lnTo>
                  <a:cubicBezTo>
                    <a:pt x="1647706" y="184626"/>
                    <a:pt x="1650265" y="183923"/>
                    <a:pt x="1652001" y="182395"/>
                  </a:cubicBezTo>
                  <a:cubicBezTo>
                    <a:pt x="1653736" y="180866"/>
                    <a:pt x="1654947" y="177792"/>
                    <a:pt x="1655636" y="173171"/>
                  </a:cubicBezTo>
                  <a:cubicBezTo>
                    <a:pt x="1656325" y="168550"/>
                    <a:pt x="1656790" y="161659"/>
                    <a:pt x="1657032" y="152499"/>
                  </a:cubicBezTo>
                  <a:cubicBezTo>
                    <a:pt x="1658493" y="153394"/>
                    <a:pt x="1660118" y="154235"/>
                    <a:pt x="1661907" y="155020"/>
                  </a:cubicBezTo>
                  <a:cubicBezTo>
                    <a:pt x="1663697" y="155805"/>
                    <a:pt x="1665432" y="156427"/>
                    <a:pt x="1667112" y="156884"/>
                  </a:cubicBezTo>
                  <a:cubicBezTo>
                    <a:pt x="1666496" y="171676"/>
                    <a:pt x="1664715" y="181699"/>
                    <a:pt x="1661771" y="186953"/>
                  </a:cubicBezTo>
                  <a:cubicBezTo>
                    <a:pt x="1658826" y="192207"/>
                    <a:pt x="1653157" y="194668"/>
                    <a:pt x="1644761" y="194339"/>
                  </a:cubicBezTo>
                  <a:lnTo>
                    <a:pt x="1604222" y="194339"/>
                  </a:lnTo>
                  <a:cubicBezTo>
                    <a:pt x="1595298" y="194489"/>
                    <a:pt x="1589153" y="193368"/>
                    <a:pt x="1585788" y="190976"/>
                  </a:cubicBezTo>
                  <a:cubicBezTo>
                    <a:pt x="1582424" y="188584"/>
                    <a:pt x="1580826" y="184015"/>
                    <a:pt x="1580995" y="177271"/>
                  </a:cubicBezTo>
                  <a:lnTo>
                    <a:pt x="1580995" y="119836"/>
                  </a:lnTo>
                  <a:lnTo>
                    <a:pt x="1566971" y="119836"/>
                  </a:lnTo>
                  <a:cubicBezTo>
                    <a:pt x="1563585" y="131699"/>
                    <a:pt x="1558474" y="142536"/>
                    <a:pt x="1551640" y="152344"/>
                  </a:cubicBezTo>
                  <a:cubicBezTo>
                    <a:pt x="1544805" y="162152"/>
                    <a:pt x="1535523" y="170778"/>
                    <a:pt x="1523794" y="178219"/>
                  </a:cubicBezTo>
                  <a:cubicBezTo>
                    <a:pt x="1512066" y="185662"/>
                    <a:pt x="1497167" y="191765"/>
                    <a:pt x="1479100" y="196530"/>
                  </a:cubicBezTo>
                  <a:cubicBezTo>
                    <a:pt x="1478502" y="195130"/>
                    <a:pt x="1477616" y="193553"/>
                    <a:pt x="1476443" y="191799"/>
                  </a:cubicBezTo>
                  <a:cubicBezTo>
                    <a:pt x="1475270" y="190046"/>
                    <a:pt x="1474111" y="188634"/>
                    <a:pt x="1472965" y="187565"/>
                  </a:cubicBezTo>
                  <a:cubicBezTo>
                    <a:pt x="1489946" y="183378"/>
                    <a:pt x="1503973" y="177998"/>
                    <a:pt x="1515046" y="171423"/>
                  </a:cubicBezTo>
                  <a:cubicBezTo>
                    <a:pt x="1526118" y="164847"/>
                    <a:pt x="1534902" y="157224"/>
                    <a:pt x="1541398" y="148553"/>
                  </a:cubicBezTo>
                  <a:cubicBezTo>
                    <a:pt x="1547893" y="139882"/>
                    <a:pt x="1552765" y="130310"/>
                    <a:pt x="1556014" y="119836"/>
                  </a:cubicBezTo>
                  <a:lnTo>
                    <a:pt x="1495315" y="119836"/>
                  </a:lnTo>
                  <a:lnTo>
                    <a:pt x="1495315" y="64618"/>
                  </a:lnTo>
                  <a:cubicBezTo>
                    <a:pt x="1492695" y="66901"/>
                    <a:pt x="1490047" y="69074"/>
                    <a:pt x="1487372" y="71138"/>
                  </a:cubicBezTo>
                  <a:cubicBezTo>
                    <a:pt x="1484697" y="73202"/>
                    <a:pt x="1481940" y="75267"/>
                    <a:pt x="1479100" y="77331"/>
                  </a:cubicBezTo>
                  <a:cubicBezTo>
                    <a:pt x="1478169" y="76071"/>
                    <a:pt x="1476964" y="74756"/>
                    <a:pt x="1475485" y="73385"/>
                  </a:cubicBezTo>
                  <a:cubicBezTo>
                    <a:pt x="1474006" y="72014"/>
                    <a:pt x="1472581" y="70918"/>
                    <a:pt x="1471211" y="70096"/>
                  </a:cubicBezTo>
                  <a:cubicBezTo>
                    <a:pt x="1486491" y="59737"/>
                    <a:pt x="1499593" y="48321"/>
                    <a:pt x="1510518" y="35846"/>
                  </a:cubicBezTo>
                  <a:cubicBezTo>
                    <a:pt x="1521442" y="23370"/>
                    <a:pt x="1529888" y="11569"/>
                    <a:pt x="1535854" y="438"/>
                  </a:cubicBezTo>
                  <a:close/>
                  <a:moveTo>
                    <a:pt x="288578" y="438"/>
                  </a:moveTo>
                  <a:lnTo>
                    <a:pt x="298001" y="3506"/>
                  </a:lnTo>
                  <a:cubicBezTo>
                    <a:pt x="296357" y="6811"/>
                    <a:pt x="294550" y="10116"/>
                    <a:pt x="292577" y="13421"/>
                  </a:cubicBezTo>
                  <a:cubicBezTo>
                    <a:pt x="290605" y="16727"/>
                    <a:pt x="288468" y="19923"/>
                    <a:pt x="286168" y="23008"/>
                  </a:cubicBezTo>
                  <a:lnTo>
                    <a:pt x="422027" y="23008"/>
                  </a:lnTo>
                  <a:lnTo>
                    <a:pt x="422027" y="32404"/>
                  </a:lnTo>
                  <a:lnTo>
                    <a:pt x="279375" y="32404"/>
                  </a:lnTo>
                  <a:cubicBezTo>
                    <a:pt x="274189" y="38895"/>
                    <a:pt x="268729" y="44943"/>
                    <a:pt x="262995" y="50547"/>
                  </a:cubicBezTo>
                  <a:cubicBezTo>
                    <a:pt x="257261" y="56152"/>
                    <a:pt x="251473" y="61210"/>
                    <a:pt x="245629" y="65722"/>
                  </a:cubicBezTo>
                  <a:cubicBezTo>
                    <a:pt x="244999" y="64524"/>
                    <a:pt x="244013" y="63025"/>
                    <a:pt x="242671" y="61224"/>
                  </a:cubicBezTo>
                  <a:cubicBezTo>
                    <a:pt x="241329" y="59424"/>
                    <a:pt x="240124" y="57926"/>
                    <a:pt x="239055" y="56732"/>
                  </a:cubicBezTo>
                  <a:cubicBezTo>
                    <a:pt x="248774" y="49927"/>
                    <a:pt x="258042" y="41642"/>
                    <a:pt x="266858" y="31877"/>
                  </a:cubicBezTo>
                  <a:cubicBezTo>
                    <a:pt x="275672" y="22111"/>
                    <a:pt x="282913" y="11632"/>
                    <a:pt x="288578" y="438"/>
                  </a:cubicBezTo>
                  <a:close/>
                  <a:moveTo>
                    <a:pt x="2858730" y="425"/>
                  </a:moveTo>
                  <a:lnTo>
                    <a:pt x="2867933" y="4807"/>
                  </a:lnTo>
                  <a:cubicBezTo>
                    <a:pt x="2866363" y="7692"/>
                    <a:pt x="2864464" y="10687"/>
                    <a:pt x="2862235" y="13792"/>
                  </a:cubicBezTo>
                  <a:cubicBezTo>
                    <a:pt x="2874489" y="30308"/>
                    <a:pt x="2888495" y="44771"/>
                    <a:pt x="2904253" y="57179"/>
                  </a:cubicBezTo>
                  <a:cubicBezTo>
                    <a:pt x="2920012" y="69586"/>
                    <a:pt x="2937634" y="80762"/>
                    <a:pt x="2957118" y="90705"/>
                  </a:cubicBezTo>
                  <a:cubicBezTo>
                    <a:pt x="2955662" y="91751"/>
                    <a:pt x="2954247" y="93111"/>
                    <a:pt x="2952873" y="94786"/>
                  </a:cubicBezTo>
                  <a:cubicBezTo>
                    <a:pt x="2951498" y="96462"/>
                    <a:pt x="2950357" y="98096"/>
                    <a:pt x="2949449" y="99689"/>
                  </a:cubicBezTo>
                  <a:cubicBezTo>
                    <a:pt x="2930667" y="89450"/>
                    <a:pt x="2913612" y="78101"/>
                    <a:pt x="2898282" y="65642"/>
                  </a:cubicBezTo>
                  <a:cubicBezTo>
                    <a:pt x="2882952" y="53184"/>
                    <a:pt x="2868965" y="38603"/>
                    <a:pt x="2856319" y="21899"/>
                  </a:cubicBezTo>
                  <a:cubicBezTo>
                    <a:pt x="2844500" y="37840"/>
                    <a:pt x="2830613" y="52522"/>
                    <a:pt x="2814658" y="65944"/>
                  </a:cubicBezTo>
                  <a:cubicBezTo>
                    <a:pt x="2798703" y="79365"/>
                    <a:pt x="2781911" y="90541"/>
                    <a:pt x="2764286" y="99470"/>
                  </a:cubicBezTo>
                  <a:cubicBezTo>
                    <a:pt x="2763285" y="97987"/>
                    <a:pt x="2762108" y="96407"/>
                    <a:pt x="2760752" y="94732"/>
                  </a:cubicBezTo>
                  <a:cubicBezTo>
                    <a:pt x="2759396" y="93056"/>
                    <a:pt x="2757945" y="91641"/>
                    <a:pt x="2756397" y="90486"/>
                  </a:cubicBezTo>
                  <a:cubicBezTo>
                    <a:pt x="2777315" y="80570"/>
                    <a:pt x="2796780" y="67696"/>
                    <a:pt x="2814795" y="51865"/>
                  </a:cubicBezTo>
                  <a:cubicBezTo>
                    <a:pt x="2832808" y="36033"/>
                    <a:pt x="2847453" y="18886"/>
                    <a:pt x="2858730" y="425"/>
                  </a:cubicBezTo>
                  <a:close/>
                  <a:moveTo>
                    <a:pt x="4058948" y="0"/>
                  </a:moveTo>
                  <a:lnTo>
                    <a:pt x="4069028" y="0"/>
                  </a:lnTo>
                  <a:lnTo>
                    <a:pt x="4069028" y="47537"/>
                  </a:lnTo>
                  <a:lnTo>
                    <a:pt x="4095542" y="47537"/>
                  </a:lnTo>
                  <a:lnTo>
                    <a:pt x="4095542" y="57617"/>
                  </a:lnTo>
                  <a:lnTo>
                    <a:pt x="4069028" y="57617"/>
                  </a:lnTo>
                  <a:lnTo>
                    <a:pt x="4069028" y="68139"/>
                  </a:lnTo>
                  <a:cubicBezTo>
                    <a:pt x="4071520" y="70881"/>
                    <a:pt x="4074766" y="74603"/>
                    <a:pt x="4078767" y="79306"/>
                  </a:cubicBezTo>
                  <a:cubicBezTo>
                    <a:pt x="4082768" y="84009"/>
                    <a:pt x="4086598" y="88590"/>
                    <a:pt x="4090259" y="93049"/>
                  </a:cubicBezTo>
                  <a:cubicBezTo>
                    <a:pt x="4093920" y="97507"/>
                    <a:pt x="4096484" y="100739"/>
                    <a:pt x="4097953" y="102744"/>
                  </a:cubicBezTo>
                  <a:lnTo>
                    <a:pt x="4092036" y="111515"/>
                  </a:lnTo>
                  <a:cubicBezTo>
                    <a:pt x="4089749" y="107944"/>
                    <a:pt x="4086380" y="103089"/>
                    <a:pt x="4081930" y="96951"/>
                  </a:cubicBezTo>
                  <a:cubicBezTo>
                    <a:pt x="4077478" y="90812"/>
                    <a:pt x="4073177" y="85081"/>
                    <a:pt x="4069028" y="79757"/>
                  </a:cubicBezTo>
                  <a:lnTo>
                    <a:pt x="4069028" y="198283"/>
                  </a:lnTo>
                  <a:lnTo>
                    <a:pt x="4058948" y="198283"/>
                  </a:lnTo>
                  <a:lnTo>
                    <a:pt x="4058948" y="82826"/>
                  </a:lnTo>
                  <a:cubicBezTo>
                    <a:pt x="4054812" y="96765"/>
                    <a:pt x="4049991" y="110065"/>
                    <a:pt x="4044486" y="122726"/>
                  </a:cubicBezTo>
                  <a:cubicBezTo>
                    <a:pt x="4038980" y="135387"/>
                    <a:pt x="4033283" y="145892"/>
                    <a:pt x="4027393" y="154241"/>
                  </a:cubicBezTo>
                  <a:cubicBezTo>
                    <a:pt x="4026686" y="152652"/>
                    <a:pt x="4025746" y="151012"/>
                    <a:pt x="4024572" y="149317"/>
                  </a:cubicBezTo>
                  <a:cubicBezTo>
                    <a:pt x="4023399" y="147623"/>
                    <a:pt x="4022295" y="146202"/>
                    <a:pt x="4021258" y="145055"/>
                  </a:cubicBezTo>
                  <a:cubicBezTo>
                    <a:pt x="4025993" y="138704"/>
                    <a:pt x="4030694" y="130758"/>
                    <a:pt x="4035363" y="121219"/>
                  </a:cubicBezTo>
                  <a:cubicBezTo>
                    <a:pt x="4040033" y="111679"/>
                    <a:pt x="4044312" y="101397"/>
                    <a:pt x="4048202" y="90371"/>
                  </a:cubicBezTo>
                  <a:cubicBezTo>
                    <a:pt x="4052093" y="79345"/>
                    <a:pt x="4055236" y="68427"/>
                    <a:pt x="4057633" y="57617"/>
                  </a:cubicBezTo>
                  <a:lnTo>
                    <a:pt x="4024326" y="57617"/>
                  </a:lnTo>
                  <a:lnTo>
                    <a:pt x="4024326" y="47537"/>
                  </a:lnTo>
                  <a:lnTo>
                    <a:pt x="4058948" y="475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87">
              <a:extLst>
                <a:ext uri="{FF2B5EF4-FFF2-40B4-BE49-F238E27FC236}">
                  <a16:creationId xmlns:a16="http://schemas.microsoft.com/office/drawing/2014/main" id="{6695DA49-16A1-448F-9C8D-A8F974E4A482}"/>
                </a:ext>
              </a:extLst>
            </p:cNvPr>
            <p:cNvSpPr/>
            <p:nvPr/>
          </p:nvSpPr>
          <p:spPr>
            <a:xfrm>
              <a:off x="5205447" y="5366485"/>
              <a:ext cx="680392" cy="210349"/>
            </a:xfrm>
            <a:custGeom>
              <a:avLst/>
              <a:gdLst>
                <a:gd name="connsiteX0" fmla="*/ 483177 w 680392"/>
                <a:gd name="connsiteY0" fmla="*/ 150528 h 210349"/>
                <a:gd name="connsiteX1" fmla="*/ 483177 w 680392"/>
                <a:gd name="connsiteY1" fmla="*/ 160621 h 210349"/>
                <a:gd name="connsiteX2" fmla="*/ 501365 w 680392"/>
                <a:gd name="connsiteY2" fmla="*/ 159388 h 210349"/>
                <a:gd name="connsiteX3" fmla="*/ 520210 w 680392"/>
                <a:gd name="connsiteY3" fmla="*/ 157992 h 210349"/>
                <a:gd name="connsiteX4" fmla="*/ 520210 w 680392"/>
                <a:gd name="connsiteY4" fmla="*/ 150528 h 210349"/>
                <a:gd name="connsiteX5" fmla="*/ 483177 w 680392"/>
                <a:gd name="connsiteY5" fmla="*/ 121165 h 210349"/>
                <a:gd name="connsiteX6" fmla="*/ 483177 w 680392"/>
                <a:gd name="connsiteY6" fmla="*/ 128861 h 210349"/>
                <a:gd name="connsiteX7" fmla="*/ 520210 w 680392"/>
                <a:gd name="connsiteY7" fmla="*/ 128861 h 210349"/>
                <a:gd name="connsiteX8" fmla="*/ 520210 w 680392"/>
                <a:gd name="connsiteY8" fmla="*/ 121165 h 210349"/>
                <a:gd name="connsiteX9" fmla="*/ 483177 w 680392"/>
                <a:gd name="connsiteY9" fmla="*/ 91144 h 210349"/>
                <a:gd name="connsiteX10" fmla="*/ 483177 w 680392"/>
                <a:gd name="connsiteY10" fmla="*/ 99498 h 210349"/>
                <a:gd name="connsiteX11" fmla="*/ 520210 w 680392"/>
                <a:gd name="connsiteY11" fmla="*/ 99498 h 210349"/>
                <a:gd name="connsiteX12" fmla="*/ 520210 w 680392"/>
                <a:gd name="connsiteY12" fmla="*/ 91144 h 210349"/>
                <a:gd name="connsiteX13" fmla="*/ 402319 w 680392"/>
                <a:gd name="connsiteY13" fmla="*/ 70560 h 210349"/>
                <a:gd name="connsiteX14" fmla="*/ 398566 w 680392"/>
                <a:gd name="connsiteY14" fmla="*/ 80667 h 210349"/>
                <a:gd name="connsiteX15" fmla="*/ 394650 w 680392"/>
                <a:gd name="connsiteY15" fmla="*/ 90281 h 210349"/>
                <a:gd name="connsiteX16" fmla="*/ 402319 w 680392"/>
                <a:gd name="connsiteY16" fmla="*/ 90281 h 210349"/>
                <a:gd name="connsiteX17" fmla="*/ 649057 w 680392"/>
                <a:gd name="connsiteY17" fmla="*/ 69245 h 210349"/>
                <a:gd name="connsiteX18" fmla="*/ 680392 w 680392"/>
                <a:gd name="connsiteY18" fmla="*/ 69245 h 210349"/>
                <a:gd name="connsiteX19" fmla="*/ 680392 w 680392"/>
                <a:gd name="connsiteY19" fmla="*/ 208391 h 210349"/>
                <a:gd name="connsiteX20" fmla="*/ 605889 w 680392"/>
                <a:gd name="connsiteY20" fmla="*/ 208391 h 210349"/>
                <a:gd name="connsiteX21" fmla="*/ 605889 w 680392"/>
                <a:gd name="connsiteY21" fmla="*/ 179904 h 210349"/>
                <a:gd name="connsiteX22" fmla="*/ 649057 w 680392"/>
                <a:gd name="connsiteY22" fmla="*/ 179904 h 210349"/>
                <a:gd name="connsiteX23" fmla="*/ 443296 w 680392"/>
                <a:gd name="connsiteY23" fmla="*/ 65752 h 210349"/>
                <a:gd name="connsiteX24" fmla="*/ 563817 w 680392"/>
                <a:gd name="connsiteY24" fmla="*/ 65752 h 210349"/>
                <a:gd name="connsiteX25" fmla="*/ 563817 w 680392"/>
                <a:gd name="connsiteY25" fmla="*/ 91144 h 210349"/>
                <a:gd name="connsiteX26" fmla="*/ 549573 w 680392"/>
                <a:gd name="connsiteY26" fmla="*/ 91144 h 210349"/>
                <a:gd name="connsiteX27" fmla="*/ 549573 w 680392"/>
                <a:gd name="connsiteY27" fmla="*/ 155584 h 210349"/>
                <a:gd name="connsiteX28" fmla="*/ 566227 w 680392"/>
                <a:gd name="connsiteY28" fmla="*/ 154266 h 210349"/>
                <a:gd name="connsiteX29" fmla="*/ 566227 w 680392"/>
                <a:gd name="connsiteY29" fmla="*/ 180230 h 210349"/>
                <a:gd name="connsiteX30" fmla="*/ 549573 w 680392"/>
                <a:gd name="connsiteY30" fmla="*/ 181767 h 210349"/>
                <a:gd name="connsiteX31" fmla="*/ 549573 w 680392"/>
                <a:gd name="connsiteY31" fmla="*/ 208172 h 210349"/>
                <a:gd name="connsiteX32" fmla="*/ 520210 w 680392"/>
                <a:gd name="connsiteY32" fmla="*/ 208172 h 210349"/>
                <a:gd name="connsiteX33" fmla="*/ 520210 w 680392"/>
                <a:gd name="connsiteY33" fmla="*/ 184506 h 210349"/>
                <a:gd name="connsiteX34" fmla="*/ 479863 w 680392"/>
                <a:gd name="connsiteY34" fmla="*/ 188040 h 210349"/>
                <a:gd name="connsiteX35" fmla="*/ 444611 w 680392"/>
                <a:gd name="connsiteY35" fmla="*/ 191080 h 210349"/>
                <a:gd name="connsiteX36" fmla="*/ 440009 w 680392"/>
                <a:gd name="connsiteY36" fmla="*/ 163470 h 210349"/>
                <a:gd name="connsiteX37" fmla="*/ 454034 w 680392"/>
                <a:gd name="connsiteY37" fmla="*/ 162593 h 210349"/>
                <a:gd name="connsiteX38" fmla="*/ 454034 w 680392"/>
                <a:gd name="connsiteY38" fmla="*/ 91144 h 210349"/>
                <a:gd name="connsiteX39" fmla="*/ 443296 w 680392"/>
                <a:gd name="connsiteY39" fmla="*/ 91144 h 210349"/>
                <a:gd name="connsiteX40" fmla="*/ 271486 w 680392"/>
                <a:gd name="connsiteY40" fmla="*/ 29131 h 210349"/>
                <a:gd name="connsiteX41" fmla="*/ 271486 w 680392"/>
                <a:gd name="connsiteY41" fmla="*/ 44497 h 210349"/>
                <a:gd name="connsiteX42" fmla="*/ 284442 w 680392"/>
                <a:gd name="connsiteY42" fmla="*/ 44497 h 210349"/>
                <a:gd name="connsiteX43" fmla="*/ 284442 w 680392"/>
                <a:gd name="connsiteY43" fmla="*/ 29131 h 210349"/>
                <a:gd name="connsiteX44" fmla="*/ 239275 w 680392"/>
                <a:gd name="connsiteY44" fmla="*/ 29131 h 210349"/>
                <a:gd name="connsiteX45" fmla="*/ 239275 w 680392"/>
                <a:gd name="connsiteY45" fmla="*/ 44497 h 210349"/>
                <a:gd name="connsiteX46" fmla="*/ 251792 w 680392"/>
                <a:gd name="connsiteY46" fmla="*/ 44497 h 210349"/>
                <a:gd name="connsiteX47" fmla="*/ 251792 w 680392"/>
                <a:gd name="connsiteY47" fmla="*/ 29131 h 210349"/>
                <a:gd name="connsiteX48" fmla="*/ 207282 w 680392"/>
                <a:gd name="connsiteY48" fmla="*/ 29131 h 210349"/>
                <a:gd name="connsiteX49" fmla="*/ 207282 w 680392"/>
                <a:gd name="connsiteY49" fmla="*/ 44497 h 210349"/>
                <a:gd name="connsiteX50" fmla="*/ 219580 w 680392"/>
                <a:gd name="connsiteY50" fmla="*/ 44497 h 210349"/>
                <a:gd name="connsiteX51" fmla="*/ 219580 w 680392"/>
                <a:gd name="connsiteY51" fmla="*/ 29131 h 210349"/>
                <a:gd name="connsiteX52" fmla="*/ 482301 w 680392"/>
                <a:gd name="connsiteY52" fmla="*/ 28255 h 210349"/>
                <a:gd name="connsiteX53" fmla="*/ 482301 w 680392"/>
                <a:gd name="connsiteY53" fmla="*/ 37047 h 210349"/>
                <a:gd name="connsiteX54" fmla="*/ 521305 w 680392"/>
                <a:gd name="connsiteY54" fmla="*/ 37047 h 210349"/>
                <a:gd name="connsiteX55" fmla="*/ 521305 w 680392"/>
                <a:gd name="connsiteY55" fmla="*/ 28255 h 210349"/>
                <a:gd name="connsiteX56" fmla="*/ 453376 w 680392"/>
                <a:gd name="connsiteY56" fmla="*/ 6369 h 210349"/>
                <a:gd name="connsiteX57" fmla="*/ 552203 w 680392"/>
                <a:gd name="connsiteY57" fmla="*/ 6369 h 210349"/>
                <a:gd name="connsiteX58" fmla="*/ 552203 w 680392"/>
                <a:gd name="connsiteY58" fmla="*/ 58933 h 210349"/>
                <a:gd name="connsiteX59" fmla="*/ 453376 w 680392"/>
                <a:gd name="connsiteY59" fmla="*/ 58933 h 210349"/>
                <a:gd name="connsiteX60" fmla="*/ 180794 w 680392"/>
                <a:gd name="connsiteY60" fmla="*/ 4616 h 210349"/>
                <a:gd name="connsiteX61" fmla="*/ 312463 w 680392"/>
                <a:gd name="connsiteY61" fmla="*/ 4616 h 210349"/>
                <a:gd name="connsiteX62" fmla="*/ 312463 w 680392"/>
                <a:gd name="connsiteY62" fmla="*/ 69231 h 210349"/>
                <a:gd name="connsiteX63" fmla="*/ 237962 w 680392"/>
                <a:gd name="connsiteY63" fmla="*/ 69231 h 210349"/>
                <a:gd name="connsiteX64" fmla="*/ 248059 w 680392"/>
                <a:gd name="connsiteY64" fmla="*/ 72305 h 210349"/>
                <a:gd name="connsiteX65" fmla="*/ 245149 w 680392"/>
                <a:gd name="connsiteY65" fmla="*/ 77548 h 210349"/>
                <a:gd name="connsiteX66" fmla="*/ 241909 w 680392"/>
                <a:gd name="connsiteY66" fmla="*/ 82625 h 210349"/>
                <a:gd name="connsiteX67" fmla="*/ 282246 w 680392"/>
                <a:gd name="connsiteY67" fmla="*/ 82625 h 210349"/>
                <a:gd name="connsiteX68" fmla="*/ 287726 w 680392"/>
                <a:gd name="connsiteY68" fmla="*/ 81528 h 210349"/>
                <a:gd name="connsiteX69" fmla="*/ 307866 w 680392"/>
                <a:gd name="connsiteY69" fmla="*/ 90943 h 210349"/>
                <a:gd name="connsiteX70" fmla="*/ 267451 w 680392"/>
                <a:gd name="connsiteY70" fmla="*/ 144438 h 210349"/>
                <a:gd name="connsiteX71" fmla="*/ 205311 w 680392"/>
                <a:gd name="connsiteY71" fmla="*/ 174440 h 210349"/>
                <a:gd name="connsiteX72" fmla="*/ 221347 w 680392"/>
                <a:gd name="connsiteY72" fmla="*/ 175700 h 210349"/>
                <a:gd name="connsiteX73" fmla="*/ 238837 w 680392"/>
                <a:gd name="connsiteY73" fmla="*/ 175974 h 210349"/>
                <a:gd name="connsiteX74" fmla="*/ 265474 w 680392"/>
                <a:gd name="connsiteY74" fmla="*/ 175259 h 210349"/>
                <a:gd name="connsiteX75" fmla="*/ 295704 w 680392"/>
                <a:gd name="connsiteY75" fmla="*/ 173182 h 210349"/>
                <a:gd name="connsiteX76" fmla="*/ 322762 w 680392"/>
                <a:gd name="connsiteY76" fmla="*/ 169837 h 210349"/>
                <a:gd name="connsiteX77" fmla="*/ 316818 w 680392"/>
                <a:gd name="connsiteY77" fmla="*/ 186700 h 210349"/>
                <a:gd name="connsiteX78" fmla="*/ 313339 w 680392"/>
                <a:gd name="connsiteY78" fmla="*/ 203559 h 210349"/>
                <a:gd name="connsiteX79" fmla="*/ 291737 w 680392"/>
                <a:gd name="connsiteY79" fmla="*/ 204727 h 210349"/>
                <a:gd name="connsiteX80" fmla="*/ 264184 w 680392"/>
                <a:gd name="connsiteY80" fmla="*/ 205748 h 210349"/>
                <a:gd name="connsiteX81" fmla="*/ 237305 w 680392"/>
                <a:gd name="connsiteY81" fmla="*/ 206186 h 210349"/>
                <a:gd name="connsiteX82" fmla="*/ 200307 w 680392"/>
                <a:gd name="connsiteY82" fmla="*/ 203778 h 210349"/>
                <a:gd name="connsiteX83" fmla="*/ 172678 w 680392"/>
                <a:gd name="connsiteY83" fmla="*/ 194802 h 210349"/>
                <a:gd name="connsiteX84" fmla="*/ 158814 w 680392"/>
                <a:gd name="connsiteY84" fmla="*/ 186510 h 210349"/>
                <a:gd name="connsiteX85" fmla="*/ 149226 w 680392"/>
                <a:gd name="connsiteY85" fmla="*/ 182323 h 210349"/>
                <a:gd name="connsiteX86" fmla="*/ 142961 w 680392"/>
                <a:gd name="connsiteY86" fmla="*/ 186912 h 210349"/>
                <a:gd name="connsiteX87" fmla="*/ 136209 w 680392"/>
                <a:gd name="connsiteY87" fmla="*/ 197730 h 210349"/>
                <a:gd name="connsiteX88" fmla="*/ 129943 w 680392"/>
                <a:gd name="connsiteY88" fmla="*/ 210349 h 210349"/>
                <a:gd name="connsiteX89" fmla="*/ 108031 w 680392"/>
                <a:gd name="connsiteY89" fmla="*/ 178819 h 210349"/>
                <a:gd name="connsiteX90" fmla="*/ 123287 w 680392"/>
                <a:gd name="connsiteY90" fmla="*/ 164494 h 210349"/>
                <a:gd name="connsiteX91" fmla="*/ 138051 w 680392"/>
                <a:gd name="connsiteY91" fmla="*/ 155591 h 210349"/>
                <a:gd name="connsiteX92" fmla="*/ 138051 w 680392"/>
                <a:gd name="connsiteY92" fmla="*/ 101238 h 210349"/>
                <a:gd name="connsiteX93" fmla="*/ 115262 w 680392"/>
                <a:gd name="connsiteY93" fmla="*/ 101238 h 210349"/>
                <a:gd name="connsiteX94" fmla="*/ 115262 w 680392"/>
                <a:gd name="connsiteY94" fmla="*/ 72094 h 210349"/>
                <a:gd name="connsiteX95" fmla="*/ 168509 w 680392"/>
                <a:gd name="connsiteY95" fmla="*/ 72094 h 210349"/>
                <a:gd name="connsiteX96" fmla="*/ 168509 w 680392"/>
                <a:gd name="connsiteY96" fmla="*/ 161067 h 210349"/>
                <a:gd name="connsiteX97" fmla="*/ 172431 w 680392"/>
                <a:gd name="connsiteY97" fmla="*/ 163396 h 210349"/>
                <a:gd name="connsiteX98" fmla="*/ 176846 w 680392"/>
                <a:gd name="connsiteY98" fmla="*/ 165890 h 210349"/>
                <a:gd name="connsiteX99" fmla="*/ 185472 w 680392"/>
                <a:gd name="connsiteY99" fmla="*/ 169863 h 210349"/>
                <a:gd name="connsiteX100" fmla="*/ 195242 w 680392"/>
                <a:gd name="connsiteY100" fmla="*/ 172686 h 210349"/>
                <a:gd name="connsiteX101" fmla="*/ 188675 w 680392"/>
                <a:gd name="connsiteY101" fmla="*/ 161643 h 210349"/>
                <a:gd name="connsiteX102" fmla="*/ 181451 w 680392"/>
                <a:gd name="connsiteY102" fmla="*/ 152079 h 210349"/>
                <a:gd name="connsiteX103" fmla="*/ 201268 w 680392"/>
                <a:gd name="connsiteY103" fmla="*/ 146955 h 210349"/>
                <a:gd name="connsiteX104" fmla="*/ 219799 w 680392"/>
                <a:gd name="connsiteY104" fmla="*/ 140023 h 210349"/>
                <a:gd name="connsiteX105" fmla="*/ 212690 w 680392"/>
                <a:gd name="connsiteY105" fmla="*/ 133529 h 210349"/>
                <a:gd name="connsiteX106" fmla="*/ 205749 w 680392"/>
                <a:gd name="connsiteY106" fmla="*/ 127527 h 210349"/>
                <a:gd name="connsiteX107" fmla="*/ 227458 w 680392"/>
                <a:gd name="connsiteY107" fmla="*/ 109990 h 210349"/>
                <a:gd name="connsiteX108" fmla="*/ 236708 w 680392"/>
                <a:gd name="connsiteY108" fmla="*/ 117115 h 210349"/>
                <a:gd name="connsiteX109" fmla="*/ 246302 w 680392"/>
                <a:gd name="connsiteY109" fmla="*/ 124897 h 210349"/>
                <a:gd name="connsiteX110" fmla="*/ 256276 w 680392"/>
                <a:gd name="connsiteY110" fmla="*/ 116403 h 210349"/>
                <a:gd name="connsiteX111" fmla="*/ 264921 w 680392"/>
                <a:gd name="connsiteY111" fmla="*/ 106921 h 210349"/>
                <a:gd name="connsiteX112" fmla="*/ 222425 w 680392"/>
                <a:gd name="connsiteY112" fmla="*/ 106921 h 210349"/>
                <a:gd name="connsiteX113" fmla="*/ 207485 w 680392"/>
                <a:gd name="connsiteY113" fmla="*/ 120841 h 210349"/>
                <a:gd name="connsiteX114" fmla="*/ 191740 w 680392"/>
                <a:gd name="connsiteY114" fmla="*/ 132131 h 210349"/>
                <a:gd name="connsiteX115" fmla="*/ 181692 w 680392"/>
                <a:gd name="connsiteY115" fmla="*/ 121033 h 210349"/>
                <a:gd name="connsiteX116" fmla="*/ 170484 w 680392"/>
                <a:gd name="connsiteY116" fmla="*/ 110429 h 210349"/>
                <a:gd name="connsiteX117" fmla="*/ 196474 w 680392"/>
                <a:gd name="connsiteY117" fmla="*/ 92717 h 210349"/>
                <a:gd name="connsiteX118" fmla="*/ 216725 w 680392"/>
                <a:gd name="connsiteY118" fmla="*/ 69231 h 210349"/>
                <a:gd name="connsiteX119" fmla="*/ 180794 w 680392"/>
                <a:gd name="connsiteY119" fmla="*/ 69231 h 210349"/>
                <a:gd name="connsiteX120" fmla="*/ 143091 w 680392"/>
                <a:gd name="connsiteY120" fmla="*/ 2424 h 210349"/>
                <a:gd name="connsiteX121" fmla="*/ 160376 w 680392"/>
                <a:gd name="connsiteY121" fmla="*/ 21091 h 210349"/>
                <a:gd name="connsiteX122" fmla="*/ 174871 w 680392"/>
                <a:gd name="connsiteY122" fmla="*/ 39448 h 210349"/>
                <a:gd name="connsiteX123" fmla="*/ 149446 w 680392"/>
                <a:gd name="connsiteY123" fmla="*/ 58505 h 210349"/>
                <a:gd name="connsiteX124" fmla="*/ 136243 w 680392"/>
                <a:gd name="connsiteY124" fmla="*/ 39388 h 210349"/>
                <a:gd name="connsiteX125" fmla="*/ 119425 w 680392"/>
                <a:gd name="connsiteY125" fmla="*/ 19281 h 210349"/>
                <a:gd name="connsiteX126" fmla="*/ 0 w 680392"/>
                <a:gd name="connsiteY126" fmla="*/ 220 h 210349"/>
                <a:gd name="connsiteX127" fmla="*/ 74504 w 680392"/>
                <a:gd name="connsiteY127" fmla="*/ 220 h 210349"/>
                <a:gd name="connsiteX128" fmla="*/ 74504 w 680392"/>
                <a:gd name="connsiteY128" fmla="*/ 28706 h 210349"/>
                <a:gd name="connsiteX129" fmla="*/ 31336 w 680392"/>
                <a:gd name="connsiteY129" fmla="*/ 28706 h 210349"/>
                <a:gd name="connsiteX130" fmla="*/ 31336 w 680392"/>
                <a:gd name="connsiteY130" fmla="*/ 139366 h 210349"/>
                <a:gd name="connsiteX131" fmla="*/ 0 w 680392"/>
                <a:gd name="connsiteY131" fmla="*/ 139366 h 210349"/>
                <a:gd name="connsiteX132" fmla="*/ 390267 w 680392"/>
                <a:gd name="connsiteY132" fmla="*/ 0 h 210349"/>
                <a:gd name="connsiteX133" fmla="*/ 420726 w 680392"/>
                <a:gd name="connsiteY133" fmla="*/ 5478 h 210349"/>
                <a:gd name="connsiteX134" fmla="*/ 418946 w 680392"/>
                <a:gd name="connsiteY134" fmla="*/ 14134 h 210349"/>
                <a:gd name="connsiteX135" fmla="*/ 417001 w 680392"/>
                <a:gd name="connsiteY135" fmla="*/ 22790 h 210349"/>
                <a:gd name="connsiteX136" fmla="*/ 445049 w 680392"/>
                <a:gd name="connsiteY136" fmla="*/ 22790 h 210349"/>
                <a:gd name="connsiteX137" fmla="*/ 445049 w 680392"/>
                <a:gd name="connsiteY137" fmla="*/ 52810 h 210349"/>
                <a:gd name="connsiteX138" fmla="*/ 408455 w 680392"/>
                <a:gd name="connsiteY138" fmla="*/ 52810 h 210349"/>
                <a:gd name="connsiteX139" fmla="*/ 405606 w 680392"/>
                <a:gd name="connsiteY139" fmla="*/ 60918 h 210349"/>
                <a:gd name="connsiteX140" fmla="*/ 431244 w 680392"/>
                <a:gd name="connsiteY140" fmla="*/ 60918 h 210349"/>
                <a:gd name="connsiteX141" fmla="*/ 431244 w 680392"/>
                <a:gd name="connsiteY141" fmla="*/ 90281 h 210349"/>
                <a:gd name="connsiteX142" fmla="*/ 441105 w 680392"/>
                <a:gd name="connsiteY142" fmla="*/ 90281 h 210349"/>
                <a:gd name="connsiteX143" fmla="*/ 441105 w 680392"/>
                <a:gd name="connsiteY143" fmla="*/ 118768 h 210349"/>
                <a:gd name="connsiteX144" fmla="*/ 431244 w 680392"/>
                <a:gd name="connsiteY144" fmla="*/ 118768 h 210349"/>
                <a:gd name="connsiteX145" fmla="*/ 431244 w 680392"/>
                <a:gd name="connsiteY145" fmla="*/ 135646 h 210349"/>
                <a:gd name="connsiteX146" fmla="*/ 443953 w 680392"/>
                <a:gd name="connsiteY146" fmla="*/ 133895 h 210349"/>
                <a:gd name="connsiteX147" fmla="*/ 445488 w 680392"/>
                <a:gd name="connsiteY147" fmla="*/ 161059 h 210349"/>
                <a:gd name="connsiteX148" fmla="*/ 431244 w 680392"/>
                <a:gd name="connsiteY148" fmla="*/ 163689 h 210349"/>
                <a:gd name="connsiteX149" fmla="*/ 431244 w 680392"/>
                <a:gd name="connsiteY149" fmla="*/ 207953 h 210349"/>
                <a:gd name="connsiteX150" fmla="*/ 402319 w 680392"/>
                <a:gd name="connsiteY150" fmla="*/ 207953 h 210349"/>
                <a:gd name="connsiteX151" fmla="*/ 402319 w 680392"/>
                <a:gd name="connsiteY151" fmla="*/ 168948 h 210349"/>
                <a:gd name="connsiteX152" fmla="*/ 382734 w 680392"/>
                <a:gd name="connsiteY152" fmla="*/ 172207 h 210349"/>
                <a:gd name="connsiteX153" fmla="*/ 364629 w 680392"/>
                <a:gd name="connsiteY153" fmla="*/ 175302 h 210349"/>
                <a:gd name="connsiteX154" fmla="*/ 358494 w 680392"/>
                <a:gd name="connsiteY154" fmla="*/ 144837 h 210349"/>
                <a:gd name="connsiteX155" fmla="*/ 378681 w 680392"/>
                <a:gd name="connsiteY155" fmla="*/ 142540 h 210349"/>
                <a:gd name="connsiteX156" fmla="*/ 402319 w 680392"/>
                <a:gd name="connsiteY156" fmla="*/ 139585 h 210349"/>
                <a:gd name="connsiteX157" fmla="*/ 402319 w 680392"/>
                <a:gd name="connsiteY157" fmla="*/ 118768 h 210349"/>
                <a:gd name="connsiteX158" fmla="*/ 386104 w 680392"/>
                <a:gd name="connsiteY158" fmla="*/ 118768 h 210349"/>
                <a:gd name="connsiteX159" fmla="*/ 375723 w 680392"/>
                <a:gd name="connsiteY159" fmla="*/ 119700 h 210349"/>
                <a:gd name="connsiteX160" fmla="*/ 368793 w 680392"/>
                <a:gd name="connsiteY160" fmla="*/ 122278 h 210349"/>
                <a:gd name="connsiteX161" fmla="*/ 364739 w 680392"/>
                <a:gd name="connsiteY161" fmla="*/ 109648 h 210349"/>
                <a:gd name="connsiteX162" fmla="*/ 359370 w 680392"/>
                <a:gd name="connsiteY162" fmla="*/ 95540 h 210349"/>
                <a:gd name="connsiteX163" fmla="*/ 365807 w 680392"/>
                <a:gd name="connsiteY163" fmla="*/ 90145 h 210349"/>
                <a:gd name="connsiteX164" fmla="*/ 371422 w 680392"/>
                <a:gd name="connsiteY164" fmla="*/ 78668 h 210349"/>
                <a:gd name="connsiteX165" fmla="*/ 374901 w 680392"/>
                <a:gd name="connsiteY165" fmla="*/ 68780 h 210349"/>
                <a:gd name="connsiteX166" fmla="*/ 379530 w 680392"/>
                <a:gd name="connsiteY166" fmla="*/ 52810 h 210349"/>
                <a:gd name="connsiteX167" fmla="*/ 361123 w 680392"/>
                <a:gd name="connsiteY167" fmla="*/ 52810 h 210349"/>
                <a:gd name="connsiteX168" fmla="*/ 361123 w 680392"/>
                <a:gd name="connsiteY168" fmla="*/ 22790 h 210349"/>
                <a:gd name="connsiteX169" fmla="*/ 386542 w 680392"/>
                <a:gd name="connsiteY169" fmla="*/ 22790 h 210349"/>
                <a:gd name="connsiteX170" fmla="*/ 388651 w 680392"/>
                <a:gd name="connsiteY170" fmla="*/ 11395 h 210349"/>
                <a:gd name="connsiteX171" fmla="*/ 390267 w 680392"/>
                <a:gd name="connsiteY171" fmla="*/ 0 h 21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680392" h="210349">
                  <a:moveTo>
                    <a:pt x="483177" y="150528"/>
                  </a:moveTo>
                  <a:lnTo>
                    <a:pt x="483177" y="160621"/>
                  </a:lnTo>
                  <a:cubicBezTo>
                    <a:pt x="489103" y="160279"/>
                    <a:pt x="495165" y="159868"/>
                    <a:pt x="501365" y="159388"/>
                  </a:cubicBezTo>
                  <a:cubicBezTo>
                    <a:pt x="507565" y="158910"/>
                    <a:pt x="513846" y="158444"/>
                    <a:pt x="520210" y="157992"/>
                  </a:cubicBezTo>
                  <a:lnTo>
                    <a:pt x="520210" y="150528"/>
                  </a:lnTo>
                  <a:close/>
                  <a:moveTo>
                    <a:pt x="483177" y="121165"/>
                  </a:moveTo>
                  <a:lnTo>
                    <a:pt x="483177" y="128861"/>
                  </a:lnTo>
                  <a:lnTo>
                    <a:pt x="520210" y="128861"/>
                  </a:lnTo>
                  <a:lnTo>
                    <a:pt x="520210" y="121165"/>
                  </a:lnTo>
                  <a:close/>
                  <a:moveTo>
                    <a:pt x="483177" y="91144"/>
                  </a:moveTo>
                  <a:lnTo>
                    <a:pt x="483177" y="99498"/>
                  </a:lnTo>
                  <a:lnTo>
                    <a:pt x="520210" y="99498"/>
                  </a:lnTo>
                  <a:lnTo>
                    <a:pt x="520210" y="91144"/>
                  </a:lnTo>
                  <a:close/>
                  <a:moveTo>
                    <a:pt x="402319" y="70560"/>
                  </a:moveTo>
                  <a:cubicBezTo>
                    <a:pt x="401109" y="73970"/>
                    <a:pt x="399858" y="77339"/>
                    <a:pt x="398566" y="80667"/>
                  </a:cubicBezTo>
                  <a:cubicBezTo>
                    <a:pt x="397275" y="83995"/>
                    <a:pt x="395969" y="87200"/>
                    <a:pt x="394650" y="90281"/>
                  </a:cubicBezTo>
                  <a:lnTo>
                    <a:pt x="402319" y="90281"/>
                  </a:lnTo>
                  <a:close/>
                  <a:moveTo>
                    <a:pt x="649057" y="69245"/>
                  </a:moveTo>
                  <a:lnTo>
                    <a:pt x="680392" y="69245"/>
                  </a:lnTo>
                  <a:lnTo>
                    <a:pt x="680392" y="208391"/>
                  </a:lnTo>
                  <a:lnTo>
                    <a:pt x="605889" y="208391"/>
                  </a:lnTo>
                  <a:lnTo>
                    <a:pt x="605889" y="179904"/>
                  </a:lnTo>
                  <a:lnTo>
                    <a:pt x="649057" y="179904"/>
                  </a:lnTo>
                  <a:close/>
                  <a:moveTo>
                    <a:pt x="443296" y="65752"/>
                  </a:moveTo>
                  <a:lnTo>
                    <a:pt x="563817" y="65752"/>
                  </a:lnTo>
                  <a:lnTo>
                    <a:pt x="563817" y="91144"/>
                  </a:lnTo>
                  <a:lnTo>
                    <a:pt x="549573" y="91144"/>
                  </a:lnTo>
                  <a:lnTo>
                    <a:pt x="549573" y="155584"/>
                  </a:lnTo>
                  <a:lnTo>
                    <a:pt x="566227" y="154266"/>
                  </a:lnTo>
                  <a:lnTo>
                    <a:pt x="566227" y="180230"/>
                  </a:lnTo>
                  <a:lnTo>
                    <a:pt x="549573" y="181767"/>
                  </a:lnTo>
                  <a:lnTo>
                    <a:pt x="549573" y="208172"/>
                  </a:lnTo>
                  <a:lnTo>
                    <a:pt x="520210" y="208172"/>
                  </a:lnTo>
                  <a:lnTo>
                    <a:pt x="520210" y="184506"/>
                  </a:lnTo>
                  <a:cubicBezTo>
                    <a:pt x="506199" y="185725"/>
                    <a:pt x="492750" y="186903"/>
                    <a:pt x="479863" y="188040"/>
                  </a:cubicBezTo>
                  <a:cubicBezTo>
                    <a:pt x="466976" y="189176"/>
                    <a:pt x="455225" y="190190"/>
                    <a:pt x="444611" y="191080"/>
                  </a:cubicBezTo>
                  <a:lnTo>
                    <a:pt x="440009" y="163470"/>
                  </a:lnTo>
                  <a:lnTo>
                    <a:pt x="454034" y="162593"/>
                  </a:lnTo>
                  <a:lnTo>
                    <a:pt x="454034" y="91144"/>
                  </a:lnTo>
                  <a:lnTo>
                    <a:pt x="443296" y="91144"/>
                  </a:lnTo>
                  <a:close/>
                  <a:moveTo>
                    <a:pt x="271486" y="29131"/>
                  </a:moveTo>
                  <a:lnTo>
                    <a:pt x="271486" y="44497"/>
                  </a:lnTo>
                  <a:lnTo>
                    <a:pt x="284442" y="44497"/>
                  </a:lnTo>
                  <a:lnTo>
                    <a:pt x="284442" y="29131"/>
                  </a:lnTo>
                  <a:close/>
                  <a:moveTo>
                    <a:pt x="239275" y="29131"/>
                  </a:moveTo>
                  <a:lnTo>
                    <a:pt x="239275" y="44497"/>
                  </a:lnTo>
                  <a:lnTo>
                    <a:pt x="251792" y="44497"/>
                  </a:lnTo>
                  <a:lnTo>
                    <a:pt x="251792" y="29131"/>
                  </a:lnTo>
                  <a:close/>
                  <a:moveTo>
                    <a:pt x="207282" y="29131"/>
                  </a:moveTo>
                  <a:lnTo>
                    <a:pt x="207282" y="44497"/>
                  </a:lnTo>
                  <a:lnTo>
                    <a:pt x="219580" y="44497"/>
                  </a:lnTo>
                  <a:lnTo>
                    <a:pt x="219580" y="29131"/>
                  </a:lnTo>
                  <a:close/>
                  <a:moveTo>
                    <a:pt x="482301" y="28255"/>
                  </a:moveTo>
                  <a:lnTo>
                    <a:pt x="482301" y="37047"/>
                  </a:lnTo>
                  <a:lnTo>
                    <a:pt x="521305" y="37047"/>
                  </a:lnTo>
                  <a:lnTo>
                    <a:pt x="521305" y="28255"/>
                  </a:lnTo>
                  <a:close/>
                  <a:moveTo>
                    <a:pt x="453376" y="6369"/>
                  </a:moveTo>
                  <a:lnTo>
                    <a:pt x="552203" y="6369"/>
                  </a:lnTo>
                  <a:lnTo>
                    <a:pt x="552203" y="58933"/>
                  </a:lnTo>
                  <a:lnTo>
                    <a:pt x="453376" y="58933"/>
                  </a:lnTo>
                  <a:close/>
                  <a:moveTo>
                    <a:pt x="180794" y="4616"/>
                  </a:moveTo>
                  <a:lnTo>
                    <a:pt x="312463" y="4616"/>
                  </a:lnTo>
                  <a:lnTo>
                    <a:pt x="312463" y="69231"/>
                  </a:lnTo>
                  <a:lnTo>
                    <a:pt x="237962" y="69231"/>
                  </a:lnTo>
                  <a:lnTo>
                    <a:pt x="248059" y="72305"/>
                  </a:lnTo>
                  <a:cubicBezTo>
                    <a:pt x="247171" y="74067"/>
                    <a:pt x="246201" y="75814"/>
                    <a:pt x="245149" y="77548"/>
                  </a:cubicBezTo>
                  <a:cubicBezTo>
                    <a:pt x="244096" y="79282"/>
                    <a:pt x="243017" y="80974"/>
                    <a:pt x="241909" y="82625"/>
                  </a:cubicBezTo>
                  <a:lnTo>
                    <a:pt x="282246" y="82625"/>
                  </a:lnTo>
                  <a:lnTo>
                    <a:pt x="287726" y="81528"/>
                  </a:lnTo>
                  <a:lnTo>
                    <a:pt x="307866" y="90943"/>
                  </a:lnTo>
                  <a:cubicBezTo>
                    <a:pt x="298754" y="113305"/>
                    <a:pt x="285282" y="131136"/>
                    <a:pt x="267451" y="144438"/>
                  </a:cubicBezTo>
                  <a:cubicBezTo>
                    <a:pt x="249621" y="157738"/>
                    <a:pt x="228908" y="167739"/>
                    <a:pt x="205311" y="174440"/>
                  </a:cubicBezTo>
                  <a:cubicBezTo>
                    <a:pt x="210373" y="175079"/>
                    <a:pt x="215718" y="175499"/>
                    <a:pt x="221347" y="175700"/>
                  </a:cubicBezTo>
                  <a:cubicBezTo>
                    <a:pt x="226975" y="175901"/>
                    <a:pt x="232806" y="175992"/>
                    <a:pt x="238837" y="175974"/>
                  </a:cubicBezTo>
                  <a:cubicBezTo>
                    <a:pt x="246553" y="175971"/>
                    <a:pt x="255432" y="175733"/>
                    <a:pt x="265474" y="175259"/>
                  </a:cubicBezTo>
                  <a:cubicBezTo>
                    <a:pt x="275515" y="174786"/>
                    <a:pt x="285593" y="174093"/>
                    <a:pt x="295704" y="173182"/>
                  </a:cubicBezTo>
                  <a:cubicBezTo>
                    <a:pt x="305817" y="172269"/>
                    <a:pt x="314836" y="171155"/>
                    <a:pt x="322762" y="169837"/>
                  </a:cubicBezTo>
                  <a:cubicBezTo>
                    <a:pt x="320767" y="174529"/>
                    <a:pt x="318786" y="180150"/>
                    <a:pt x="316818" y="186700"/>
                  </a:cubicBezTo>
                  <a:cubicBezTo>
                    <a:pt x="314851" y="193251"/>
                    <a:pt x="313691" y="198870"/>
                    <a:pt x="313339" y="203559"/>
                  </a:cubicBezTo>
                  <a:cubicBezTo>
                    <a:pt x="307682" y="203936"/>
                    <a:pt x="300482" y="204325"/>
                    <a:pt x="291737" y="204727"/>
                  </a:cubicBezTo>
                  <a:cubicBezTo>
                    <a:pt x="282992" y="205128"/>
                    <a:pt x="273808" y="205468"/>
                    <a:pt x="264184" y="205748"/>
                  </a:cubicBezTo>
                  <a:cubicBezTo>
                    <a:pt x="254560" y="206028"/>
                    <a:pt x="245600" y="206174"/>
                    <a:pt x="237305" y="206186"/>
                  </a:cubicBezTo>
                  <a:cubicBezTo>
                    <a:pt x="222902" y="206259"/>
                    <a:pt x="210569" y="205456"/>
                    <a:pt x="200307" y="203778"/>
                  </a:cubicBezTo>
                  <a:cubicBezTo>
                    <a:pt x="190045" y="202100"/>
                    <a:pt x="180835" y="199107"/>
                    <a:pt x="172678" y="194802"/>
                  </a:cubicBezTo>
                  <a:cubicBezTo>
                    <a:pt x="167398" y="191887"/>
                    <a:pt x="162777" y="189123"/>
                    <a:pt x="158814" y="186510"/>
                  </a:cubicBezTo>
                  <a:cubicBezTo>
                    <a:pt x="154851" y="183896"/>
                    <a:pt x="151655" y="182500"/>
                    <a:pt x="149226" y="182323"/>
                  </a:cubicBezTo>
                  <a:cubicBezTo>
                    <a:pt x="147300" y="182446"/>
                    <a:pt x="145212" y="183976"/>
                    <a:pt x="142961" y="186912"/>
                  </a:cubicBezTo>
                  <a:cubicBezTo>
                    <a:pt x="140710" y="189849"/>
                    <a:pt x="138459" y="193455"/>
                    <a:pt x="136209" y="197730"/>
                  </a:cubicBezTo>
                  <a:cubicBezTo>
                    <a:pt x="133958" y="202005"/>
                    <a:pt x="131869" y="206212"/>
                    <a:pt x="129943" y="210349"/>
                  </a:cubicBezTo>
                  <a:lnTo>
                    <a:pt x="108031" y="178819"/>
                  </a:lnTo>
                  <a:cubicBezTo>
                    <a:pt x="113020" y="173210"/>
                    <a:pt x="118106" y="168435"/>
                    <a:pt x="123287" y="164494"/>
                  </a:cubicBezTo>
                  <a:cubicBezTo>
                    <a:pt x="128469" y="160554"/>
                    <a:pt x="133390" y="157587"/>
                    <a:pt x="138051" y="155591"/>
                  </a:cubicBezTo>
                  <a:lnTo>
                    <a:pt x="138051" y="101238"/>
                  </a:lnTo>
                  <a:lnTo>
                    <a:pt x="115262" y="101238"/>
                  </a:lnTo>
                  <a:lnTo>
                    <a:pt x="115262" y="72094"/>
                  </a:lnTo>
                  <a:lnTo>
                    <a:pt x="168509" y="72094"/>
                  </a:lnTo>
                  <a:lnTo>
                    <a:pt x="168509" y="161067"/>
                  </a:lnTo>
                  <a:cubicBezTo>
                    <a:pt x="169721" y="161830"/>
                    <a:pt x="171028" y="162606"/>
                    <a:pt x="172431" y="163396"/>
                  </a:cubicBezTo>
                  <a:cubicBezTo>
                    <a:pt x="173834" y="164186"/>
                    <a:pt x="175305" y="165018"/>
                    <a:pt x="176846" y="165890"/>
                  </a:cubicBezTo>
                  <a:cubicBezTo>
                    <a:pt x="179490" y="167420"/>
                    <a:pt x="182366" y="168744"/>
                    <a:pt x="185472" y="169863"/>
                  </a:cubicBezTo>
                  <a:cubicBezTo>
                    <a:pt x="188579" y="170982"/>
                    <a:pt x="191836" y="171923"/>
                    <a:pt x="195242" y="172686"/>
                  </a:cubicBezTo>
                  <a:cubicBezTo>
                    <a:pt x="193327" y="169073"/>
                    <a:pt x="191138" y="165392"/>
                    <a:pt x="188675" y="161643"/>
                  </a:cubicBezTo>
                  <a:cubicBezTo>
                    <a:pt x="186212" y="157893"/>
                    <a:pt x="183805" y="154705"/>
                    <a:pt x="181451" y="152079"/>
                  </a:cubicBezTo>
                  <a:cubicBezTo>
                    <a:pt x="188245" y="150659"/>
                    <a:pt x="194851" y="148951"/>
                    <a:pt x="201268" y="146955"/>
                  </a:cubicBezTo>
                  <a:cubicBezTo>
                    <a:pt x="207684" y="144960"/>
                    <a:pt x="213861" y="142649"/>
                    <a:pt x="219799" y="140023"/>
                  </a:cubicBezTo>
                  <a:cubicBezTo>
                    <a:pt x="217470" y="137817"/>
                    <a:pt x="215101" y="135652"/>
                    <a:pt x="212690" y="133529"/>
                  </a:cubicBezTo>
                  <a:cubicBezTo>
                    <a:pt x="210280" y="131405"/>
                    <a:pt x="207966" y="129404"/>
                    <a:pt x="205749" y="127527"/>
                  </a:cubicBezTo>
                  <a:lnTo>
                    <a:pt x="227458" y="109990"/>
                  </a:lnTo>
                  <a:cubicBezTo>
                    <a:pt x="230266" y="112118"/>
                    <a:pt x="233349" y="114493"/>
                    <a:pt x="236708" y="117115"/>
                  </a:cubicBezTo>
                  <a:cubicBezTo>
                    <a:pt x="240067" y="119736"/>
                    <a:pt x="243265" y="122330"/>
                    <a:pt x="246302" y="124897"/>
                  </a:cubicBezTo>
                  <a:cubicBezTo>
                    <a:pt x="249821" y="122257"/>
                    <a:pt x="253146" y="119426"/>
                    <a:pt x="256276" y="116403"/>
                  </a:cubicBezTo>
                  <a:cubicBezTo>
                    <a:pt x="259405" y="113379"/>
                    <a:pt x="262287" y="110218"/>
                    <a:pt x="264921" y="106921"/>
                  </a:cubicBezTo>
                  <a:lnTo>
                    <a:pt x="222425" y="106921"/>
                  </a:lnTo>
                  <a:cubicBezTo>
                    <a:pt x="217676" y="111973"/>
                    <a:pt x="212696" y="116612"/>
                    <a:pt x="207485" y="120841"/>
                  </a:cubicBezTo>
                  <a:cubicBezTo>
                    <a:pt x="202274" y="125071"/>
                    <a:pt x="197026" y="128833"/>
                    <a:pt x="191740" y="132131"/>
                  </a:cubicBezTo>
                  <a:cubicBezTo>
                    <a:pt x="189227" y="129048"/>
                    <a:pt x="185877" y="125349"/>
                    <a:pt x="181692" y="121033"/>
                  </a:cubicBezTo>
                  <a:cubicBezTo>
                    <a:pt x="177505" y="116717"/>
                    <a:pt x="173770" y="113182"/>
                    <a:pt x="170484" y="110429"/>
                  </a:cubicBezTo>
                  <a:cubicBezTo>
                    <a:pt x="179793" y="105744"/>
                    <a:pt x="188456" y="99840"/>
                    <a:pt x="196474" y="92717"/>
                  </a:cubicBezTo>
                  <a:cubicBezTo>
                    <a:pt x="204493" y="85594"/>
                    <a:pt x="211243" y="77765"/>
                    <a:pt x="216725" y="69231"/>
                  </a:cubicBezTo>
                  <a:lnTo>
                    <a:pt x="180794" y="69231"/>
                  </a:lnTo>
                  <a:close/>
                  <a:moveTo>
                    <a:pt x="143091" y="2424"/>
                  </a:moveTo>
                  <a:cubicBezTo>
                    <a:pt x="148592" y="8098"/>
                    <a:pt x="154353" y="14320"/>
                    <a:pt x="160376" y="21091"/>
                  </a:cubicBezTo>
                  <a:cubicBezTo>
                    <a:pt x="166398" y="27861"/>
                    <a:pt x="171230" y="33980"/>
                    <a:pt x="174871" y="39448"/>
                  </a:cubicBezTo>
                  <a:lnTo>
                    <a:pt x="149446" y="58505"/>
                  </a:lnTo>
                  <a:cubicBezTo>
                    <a:pt x="146359" y="52932"/>
                    <a:pt x="141959" y="46559"/>
                    <a:pt x="136243" y="39388"/>
                  </a:cubicBezTo>
                  <a:cubicBezTo>
                    <a:pt x="130527" y="32217"/>
                    <a:pt x="124922" y="25515"/>
                    <a:pt x="119425" y="19281"/>
                  </a:cubicBezTo>
                  <a:close/>
                  <a:moveTo>
                    <a:pt x="0" y="220"/>
                  </a:moveTo>
                  <a:lnTo>
                    <a:pt x="74504" y="220"/>
                  </a:lnTo>
                  <a:lnTo>
                    <a:pt x="74504" y="28706"/>
                  </a:lnTo>
                  <a:lnTo>
                    <a:pt x="31336" y="28706"/>
                  </a:lnTo>
                  <a:lnTo>
                    <a:pt x="31336" y="139366"/>
                  </a:lnTo>
                  <a:lnTo>
                    <a:pt x="0" y="139366"/>
                  </a:lnTo>
                  <a:close/>
                  <a:moveTo>
                    <a:pt x="390267" y="0"/>
                  </a:moveTo>
                  <a:lnTo>
                    <a:pt x="420726" y="5478"/>
                  </a:lnTo>
                  <a:cubicBezTo>
                    <a:pt x="420174" y="8337"/>
                    <a:pt x="419580" y="11222"/>
                    <a:pt x="418946" y="14134"/>
                  </a:cubicBezTo>
                  <a:cubicBezTo>
                    <a:pt x="418311" y="17047"/>
                    <a:pt x="417662" y="19932"/>
                    <a:pt x="417001" y="22790"/>
                  </a:cubicBezTo>
                  <a:lnTo>
                    <a:pt x="445049" y="22790"/>
                  </a:lnTo>
                  <a:lnTo>
                    <a:pt x="445049" y="52810"/>
                  </a:lnTo>
                  <a:lnTo>
                    <a:pt x="408455" y="52810"/>
                  </a:lnTo>
                  <a:lnTo>
                    <a:pt x="405606" y="60918"/>
                  </a:lnTo>
                  <a:lnTo>
                    <a:pt x="431244" y="60918"/>
                  </a:lnTo>
                  <a:lnTo>
                    <a:pt x="431244" y="90281"/>
                  </a:lnTo>
                  <a:lnTo>
                    <a:pt x="441105" y="90281"/>
                  </a:lnTo>
                  <a:lnTo>
                    <a:pt x="441105" y="118768"/>
                  </a:lnTo>
                  <a:lnTo>
                    <a:pt x="431244" y="118768"/>
                  </a:lnTo>
                  <a:lnTo>
                    <a:pt x="431244" y="135646"/>
                  </a:lnTo>
                  <a:lnTo>
                    <a:pt x="443953" y="133895"/>
                  </a:lnTo>
                  <a:lnTo>
                    <a:pt x="445488" y="161059"/>
                  </a:lnTo>
                  <a:lnTo>
                    <a:pt x="431244" y="163689"/>
                  </a:lnTo>
                  <a:lnTo>
                    <a:pt x="431244" y="207953"/>
                  </a:lnTo>
                  <a:lnTo>
                    <a:pt x="402319" y="207953"/>
                  </a:lnTo>
                  <a:lnTo>
                    <a:pt x="402319" y="168948"/>
                  </a:lnTo>
                  <a:cubicBezTo>
                    <a:pt x="395613" y="170049"/>
                    <a:pt x="389085" y="171135"/>
                    <a:pt x="382734" y="172207"/>
                  </a:cubicBezTo>
                  <a:cubicBezTo>
                    <a:pt x="376385" y="173280"/>
                    <a:pt x="370349" y="174312"/>
                    <a:pt x="364629" y="175302"/>
                  </a:cubicBezTo>
                  <a:lnTo>
                    <a:pt x="358494" y="144837"/>
                  </a:lnTo>
                  <a:cubicBezTo>
                    <a:pt x="364551" y="144181"/>
                    <a:pt x="371280" y="143415"/>
                    <a:pt x="378681" y="142540"/>
                  </a:cubicBezTo>
                  <a:cubicBezTo>
                    <a:pt x="386081" y="141664"/>
                    <a:pt x="393960" y="140679"/>
                    <a:pt x="402319" y="139585"/>
                  </a:cubicBezTo>
                  <a:lnTo>
                    <a:pt x="402319" y="118768"/>
                  </a:lnTo>
                  <a:lnTo>
                    <a:pt x="386104" y="118768"/>
                  </a:lnTo>
                  <a:cubicBezTo>
                    <a:pt x="382629" y="118777"/>
                    <a:pt x="379169" y="119088"/>
                    <a:pt x="375723" y="119700"/>
                  </a:cubicBezTo>
                  <a:cubicBezTo>
                    <a:pt x="372276" y="120313"/>
                    <a:pt x="369966" y="121173"/>
                    <a:pt x="368793" y="122278"/>
                  </a:cubicBezTo>
                  <a:cubicBezTo>
                    <a:pt x="367935" y="119231"/>
                    <a:pt x="366583" y="115021"/>
                    <a:pt x="364739" y="109648"/>
                  </a:cubicBezTo>
                  <a:cubicBezTo>
                    <a:pt x="362894" y="104274"/>
                    <a:pt x="361105" y="99571"/>
                    <a:pt x="359370" y="95540"/>
                  </a:cubicBezTo>
                  <a:cubicBezTo>
                    <a:pt x="361831" y="94769"/>
                    <a:pt x="363976" y="92970"/>
                    <a:pt x="365807" y="90145"/>
                  </a:cubicBezTo>
                  <a:cubicBezTo>
                    <a:pt x="367638" y="87318"/>
                    <a:pt x="369509" y="83493"/>
                    <a:pt x="371422" y="78668"/>
                  </a:cubicBezTo>
                  <a:cubicBezTo>
                    <a:pt x="372321" y="76535"/>
                    <a:pt x="373481" y="73239"/>
                    <a:pt x="374901" y="68780"/>
                  </a:cubicBezTo>
                  <a:cubicBezTo>
                    <a:pt x="376321" y="64319"/>
                    <a:pt x="377864" y="58996"/>
                    <a:pt x="379530" y="52810"/>
                  </a:cubicBezTo>
                  <a:lnTo>
                    <a:pt x="361123" y="52810"/>
                  </a:lnTo>
                  <a:lnTo>
                    <a:pt x="361123" y="22790"/>
                  </a:lnTo>
                  <a:lnTo>
                    <a:pt x="386542" y="22790"/>
                  </a:lnTo>
                  <a:cubicBezTo>
                    <a:pt x="387314" y="19047"/>
                    <a:pt x="388017" y="15248"/>
                    <a:pt x="388651" y="11395"/>
                  </a:cubicBezTo>
                  <a:cubicBezTo>
                    <a:pt x="389286" y="7542"/>
                    <a:pt x="389824" y="3744"/>
                    <a:pt x="390267" y="0"/>
                  </a:cubicBezTo>
                  <a:close/>
                </a:path>
              </a:pathLst>
            </a:custGeom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580592">
                <a:lnSpc>
                  <a:spcPct val="130000"/>
                </a:lnSpc>
              </a:pPr>
              <a:endParaRPr lang="en-US" altLang="zh-CN" sz="2032" spc="254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7015" y="5744869"/>
            <a:ext cx="1334666" cy="15236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08" tIns="38704" rIns="77408" bIns="387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123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4343" y="5654386"/>
            <a:ext cx="1660015" cy="333332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356" y="5801051"/>
            <a:ext cx="7850028" cy="19999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6378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2698" y="4205076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绿荫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865" y="3705639"/>
            <a:ext cx="1572322" cy="36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42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8697369-0DD7-41E9-907D-8D14716912D4}"/>
              </a:ext>
            </a:extLst>
          </p:cNvPr>
          <p:cNvGrpSpPr/>
          <p:nvPr/>
        </p:nvGrpSpPr>
        <p:grpSpPr>
          <a:xfrm flipH="1">
            <a:off x="-2027903" y="4701206"/>
            <a:ext cx="11397758" cy="2721161"/>
            <a:chOff x="2797977" y="4586728"/>
            <a:chExt cx="11397758" cy="272116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3C332BD-13BB-4E68-9B28-204056991245}"/>
                </a:ext>
              </a:extLst>
            </p:cNvPr>
            <p:cNvGrpSpPr/>
            <p:nvPr/>
          </p:nvGrpSpPr>
          <p:grpSpPr>
            <a:xfrm>
              <a:off x="2797977" y="4586728"/>
              <a:ext cx="11397758" cy="2721161"/>
              <a:chOff x="-1944913" y="4405938"/>
              <a:chExt cx="11397758" cy="2721161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87033114-73AD-4058-945E-22F58DAC0A35}"/>
                  </a:ext>
                </a:extLst>
              </p:cNvPr>
              <p:cNvGrpSpPr/>
              <p:nvPr/>
            </p:nvGrpSpPr>
            <p:grpSpPr>
              <a:xfrm>
                <a:off x="-1944913" y="4405938"/>
                <a:ext cx="11397758" cy="2721161"/>
                <a:chOff x="-1944913" y="4405938"/>
                <a:chExt cx="11397758" cy="2721161"/>
              </a:xfrm>
            </p:grpSpPr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1E2ECB2D-F4EF-41C7-B4AF-B28059597673}"/>
                    </a:ext>
                  </a:extLst>
                </p:cNvPr>
                <p:cNvGrpSpPr/>
                <p:nvPr/>
              </p:nvGrpSpPr>
              <p:grpSpPr>
                <a:xfrm>
                  <a:off x="-1944913" y="4405938"/>
                  <a:ext cx="11397758" cy="2721161"/>
                  <a:chOff x="-1944913" y="4405938"/>
                  <a:chExt cx="11397758" cy="2721161"/>
                </a:xfrm>
              </p:grpSpPr>
              <p:sp>
                <p:nvSpPr>
                  <p:cNvPr id="11" name="椭圆 10">
                    <a:extLst>
                      <a:ext uri="{FF2B5EF4-FFF2-40B4-BE49-F238E27FC236}">
                        <a16:creationId xmlns:a16="http://schemas.microsoft.com/office/drawing/2014/main" id="{FFD756DF-FA7A-4E73-8792-CEE5D54C42D1}"/>
                      </a:ext>
                    </a:extLst>
                  </p:cNvPr>
                  <p:cNvSpPr/>
                  <p:nvPr/>
                </p:nvSpPr>
                <p:spPr>
                  <a:xfrm>
                    <a:off x="-1315742" y="4465422"/>
                    <a:ext cx="10139415" cy="2301198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tx2">
                          <a:alpha val="0"/>
                        </a:schemeClr>
                      </a:gs>
                      <a:gs pos="100000">
                        <a:schemeClr val="tx2">
                          <a:alpha val="34000"/>
                        </a:schemeClr>
                      </a:gs>
                    </a:gsLst>
                    <a:lin ang="5400000" scaled="1"/>
                    <a:tileRect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lang="zh-CN" altLang="en-US" kern="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2" name="弧形 11">
                    <a:extLst>
                      <a:ext uri="{FF2B5EF4-FFF2-40B4-BE49-F238E27FC236}">
                        <a16:creationId xmlns:a16="http://schemas.microsoft.com/office/drawing/2014/main" id="{1A95E52A-20B5-47AC-AF71-6011121C5EBA}"/>
                      </a:ext>
                    </a:extLst>
                  </p:cNvPr>
                  <p:cNvSpPr/>
                  <p:nvPr/>
                </p:nvSpPr>
                <p:spPr>
                  <a:xfrm>
                    <a:off x="-1944913" y="4405938"/>
                    <a:ext cx="11397758" cy="2721161"/>
                  </a:xfrm>
                  <a:prstGeom prst="arc">
                    <a:avLst>
                      <a:gd name="adj1" fmla="val 19160658"/>
                      <a:gd name="adj2" fmla="val 11496387"/>
                    </a:avLst>
                  </a:prstGeom>
                  <a:noFill/>
                  <a:ln w="12700" cap="flat" cmpd="sng" algn="ctr">
                    <a:gradFill>
                      <a:gsLst>
                        <a:gs pos="15000">
                          <a:srgbClr val="1B4F80">
                            <a:alpha val="0"/>
                          </a:srgbClr>
                        </a:gs>
                        <a:gs pos="100000">
                          <a:srgbClr val="1B4F80">
                            <a:alpha val="0"/>
                          </a:srgbClr>
                        </a:gs>
                        <a:gs pos="68000">
                          <a:srgbClr val="1B4F80">
                            <a:alpha val="40000"/>
                          </a:srgbClr>
                        </a:gs>
                      </a:gsLst>
                      <a:lin ang="5400000" scaled="1"/>
                    </a:gra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10" name="弧形 9">
                  <a:extLst>
                    <a:ext uri="{FF2B5EF4-FFF2-40B4-BE49-F238E27FC236}">
                      <a16:creationId xmlns:a16="http://schemas.microsoft.com/office/drawing/2014/main" id="{7CF0D807-D078-417D-B2A0-F562FF2D262D}"/>
                    </a:ext>
                  </a:extLst>
                </p:cNvPr>
                <p:cNvSpPr/>
                <p:nvPr/>
              </p:nvSpPr>
              <p:spPr>
                <a:xfrm>
                  <a:off x="-704646" y="4574632"/>
                  <a:ext cx="8917224" cy="1900616"/>
                </a:xfrm>
                <a:prstGeom prst="arc">
                  <a:avLst>
                    <a:gd name="adj1" fmla="val 4781937"/>
                    <a:gd name="adj2" fmla="val 10748403"/>
                  </a:avLst>
                </a:prstGeom>
                <a:noFill/>
                <a:ln w="19050" cap="flat" cmpd="sng" algn="ctr">
                  <a:gradFill flip="none" rotWithShape="1">
                    <a:gsLst>
                      <a:gs pos="11000">
                        <a:srgbClr val="1B4F80">
                          <a:alpha val="0"/>
                        </a:srgbClr>
                      </a:gs>
                      <a:gs pos="100000">
                        <a:srgbClr val="1B4F80"/>
                      </a:gs>
                    </a:gsLst>
                    <a:lin ang="0" scaled="1"/>
                    <a:tileRect/>
                  </a:gradFill>
                  <a:prstDash val="sysDot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id="{809E7072-A71B-4717-81AC-BD6B993B9BF3}"/>
                  </a:ext>
                </a:extLst>
              </p:cNvPr>
              <p:cNvSpPr/>
              <p:nvPr/>
            </p:nvSpPr>
            <p:spPr>
              <a:xfrm>
                <a:off x="-704646" y="4574632"/>
                <a:ext cx="8917224" cy="1900616"/>
              </a:xfrm>
              <a:prstGeom prst="arc">
                <a:avLst>
                  <a:gd name="adj1" fmla="val 20571258"/>
                  <a:gd name="adj2" fmla="val 1034868"/>
                </a:avLst>
              </a:prstGeom>
              <a:noFill/>
              <a:ln w="9525" cap="flat" cmpd="sng" algn="ctr">
                <a:gradFill flip="none" rotWithShape="1">
                  <a:gsLst>
                    <a:gs pos="11000">
                      <a:srgbClr val="1B4F80">
                        <a:alpha val="0"/>
                      </a:srgbClr>
                    </a:gs>
                    <a:gs pos="100000">
                      <a:srgbClr val="1B4F80"/>
                    </a:gs>
                  </a:gsLst>
                  <a:lin ang="5400000" scaled="1"/>
                  <a:tileRect/>
                </a:gra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AF7A4C9-505A-4489-ACFF-5E6F0CC5457A}"/>
                </a:ext>
              </a:extLst>
            </p:cNvPr>
            <p:cNvSpPr/>
            <p:nvPr/>
          </p:nvSpPr>
          <p:spPr>
            <a:xfrm>
              <a:off x="4944466" y="4821821"/>
              <a:ext cx="7104781" cy="1594790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alpha val="0"/>
                  </a:schemeClr>
                </a:gs>
                <a:gs pos="100000">
                  <a:schemeClr val="tx2">
                    <a:alpha val="34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33B94CC-B9B9-4120-8C77-C7AFF1B01CC0}"/>
                </a:ext>
              </a:extLst>
            </p:cNvPr>
            <p:cNvSpPr/>
            <p:nvPr/>
          </p:nvSpPr>
          <p:spPr>
            <a:xfrm>
              <a:off x="6240423" y="5012102"/>
              <a:ext cx="4512866" cy="927151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A429A33D-F3B3-4023-BD25-B0F56E8A8C21}"/>
              </a:ext>
            </a:extLst>
          </p:cNvPr>
          <p:cNvSpPr txBox="1"/>
          <p:nvPr/>
        </p:nvSpPr>
        <p:spPr>
          <a:xfrm>
            <a:off x="6732799" y="3324935"/>
            <a:ext cx="3983931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750" algn="just">
              <a:lnSpc>
                <a:spcPct val="130000"/>
              </a:lnSpc>
              <a:spcAft>
                <a:spcPts val="600"/>
              </a:spcAft>
              <a:defRPr/>
            </a:pPr>
            <a:r>
              <a:rPr lang="zh-CN" altLang="en-US" dirty="0">
                <a:solidFill>
                  <a:schemeClr val="accent1">
                    <a:alpha val="87000"/>
                  </a:schemeClr>
                </a:solidFill>
                <a:latin typeface="+mn-ea"/>
              </a:rPr>
              <a:t>它被认为是最早的计算机，并被广泛应用于商业贸易中，一直使用至今。直到</a:t>
            </a:r>
            <a:r>
              <a:rPr lang="en-US" altLang="zh-CN" dirty="0">
                <a:solidFill>
                  <a:schemeClr val="accent1">
                    <a:alpha val="87000"/>
                  </a:schemeClr>
                </a:solidFill>
                <a:latin typeface="+mn-ea"/>
              </a:rPr>
              <a:t>17</a:t>
            </a:r>
            <a:r>
              <a:rPr lang="zh-CN" altLang="en-US" dirty="0">
                <a:solidFill>
                  <a:schemeClr val="accent1">
                    <a:alpha val="87000"/>
                  </a:schemeClr>
                </a:solidFill>
                <a:latin typeface="+mn-ea"/>
              </a:rPr>
              <a:t>世纪，计算设备才有了第二次重要的进步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918717E-24FD-4564-8318-1F90263C9F8A}"/>
              </a:ext>
            </a:extLst>
          </p:cNvPr>
          <p:cNvSpPr txBox="1"/>
          <p:nvPr/>
        </p:nvSpPr>
        <p:spPr>
          <a:xfrm>
            <a:off x="6732799" y="1963081"/>
            <a:ext cx="3983931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3600" dirty="0">
                <a:solidFill>
                  <a:schemeClr val="accent1"/>
                </a:solidFill>
              </a:rPr>
              <a:t>算盘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BA7E352-504B-4DC2-BAEC-FEDD8371CECA}"/>
              </a:ext>
            </a:extLst>
          </p:cNvPr>
          <p:cNvSpPr txBox="1"/>
          <p:nvPr/>
        </p:nvSpPr>
        <p:spPr>
          <a:xfrm>
            <a:off x="6753119" y="2594182"/>
            <a:ext cx="3721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</a:rPr>
              <a:t>发明与公元前</a:t>
            </a:r>
            <a:r>
              <a:rPr lang="en-US" altLang="zh-CN" dirty="0">
                <a:solidFill>
                  <a:prstClr val="black"/>
                </a:solidFill>
                <a:latin typeface="+mn-ea"/>
              </a:rPr>
              <a:t>5</a:t>
            </a:r>
            <a:r>
              <a:rPr lang="zh-CN" altLang="en-US" dirty="0">
                <a:solidFill>
                  <a:prstClr val="black"/>
                </a:solidFill>
                <a:latin typeface="+mn-ea"/>
              </a:rPr>
              <a:t>世纪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EEF6E16-C8B3-49A1-8028-CEDD5106BED0}"/>
              </a:ext>
            </a:extLst>
          </p:cNvPr>
          <p:cNvCxnSpPr>
            <a:cxnSpLocks/>
          </p:cNvCxnSpPr>
          <p:nvPr/>
        </p:nvCxnSpPr>
        <p:spPr>
          <a:xfrm>
            <a:off x="6843865" y="3127814"/>
            <a:ext cx="3686975" cy="0"/>
          </a:xfrm>
          <a:prstGeom prst="line">
            <a:avLst/>
          </a:prstGeom>
          <a:noFill/>
          <a:ln w="12700" cap="flat" cmpd="sng" algn="ctr">
            <a:solidFill>
              <a:srgbClr val="1B4F80">
                <a:alpha val="39000"/>
              </a:srgbClr>
            </a:solidFill>
            <a:prstDash val="solid"/>
            <a:miter lim="800000"/>
          </a:ln>
          <a:effectLst/>
        </p:spPr>
      </p:cxnSp>
      <p:pic>
        <p:nvPicPr>
          <p:cNvPr id="26" name="图片 25">
            <a:extLst>
              <a:ext uri="{FF2B5EF4-FFF2-40B4-BE49-F238E27FC236}">
                <a16:creationId xmlns:a16="http://schemas.microsoft.com/office/drawing/2014/main" id="{DF032B0A-6DCC-4EF7-A3AA-6CDDA28574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73475">
            <a:off x="1229761" y="1787856"/>
            <a:ext cx="4490106" cy="3282287"/>
          </a:xfrm>
          <a:prstGeom prst="rect">
            <a:avLst/>
          </a:prstGeom>
        </p:spPr>
      </p:pic>
      <p:pic>
        <p:nvPicPr>
          <p:cNvPr id="40" name="OfficePLUS.cn-14">
            <a:hlinkClick r:id="rId3"/>
            <a:extLst>
              <a:ext uri="{FF2B5EF4-FFF2-40B4-BE49-F238E27FC236}">
                <a16:creationId xmlns:a16="http://schemas.microsoft.com/office/drawing/2014/main" id="{97DA8805-F216-49CC-ACF1-5B6D92EB0D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852446A1-D1D8-449E-8DE6-CA2B2A06146E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1A25204-2F21-4C39-A18E-E8CA3455BC36}"/>
              </a:ext>
            </a:extLst>
          </p:cNvPr>
          <p:cNvSpPr txBox="1"/>
          <p:nvPr/>
        </p:nvSpPr>
        <p:spPr>
          <a:xfrm>
            <a:off x="4454736" y="824186"/>
            <a:ext cx="328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defRPr>
            </a:lvl1pPr>
            <a:lvl2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2pPr>
            <a:lvl3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3pPr>
            <a:lvl4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4pPr>
            <a:lvl5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Calibri Light"/>
                <a:ea typeface="宋体" charset="-122"/>
              </a:defRPr>
            </a:lvl9pPr>
          </a:lstStyle>
          <a:p>
            <a:r>
              <a:rPr lang="zh-CN" altLang="en-US" dirty="0"/>
              <a:t>早期的计算机</a:t>
            </a:r>
          </a:p>
        </p:txBody>
      </p:sp>
    </p:spTree>
    <p:extLst>
      <p:ext uri="{BB962C8B-B14F-4D97-AF65-F5344CB8AC3E}">
        <p14:creationId xmlns:p14="http://schemas.microsoft.com/office/powerpoint/2010/main" val="3906079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!平行四边形23">
            <a:extLst>
              <a:ext uri="{FF2B5EF4-FFF2-40B4-BE49-F238E27FC236}">
                <a16:creationId xmlns:a16="http://schemas.microsoft.com/office/drawing/2014/main" id="{B2B2FC90-4761-4CE4-9F42-D3C6DEA8A17D}"/>
              </a:ext>
            </a:extLst>
          </p:cNvPr>
          <p:cNvSpPr/>
          <p:nvPr/>
        </p:nvSpPr>
        <p:spPr>
          <a:xfrm>
            <a:off x="161958" y="2069433"/>
            <a:ext cx="4981613" cy="1619562"/>
          </a:xfrm>
          <a:prstGeom prst="parallelogram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 w="12700" cap="flat" cmpd="sng" algn="ctr"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lIns="0" tIns="36000" rIns="0" bIns="50400" rtlCol="0" anchor="ctr"/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!!平行四边形 24">
            <a:extLst>
              <a:ext uri="{FF2B5EF4-FFF2-40B4-BE49-F238E27FC236}">
                <a16:creationId xmlns:a16="http://schemas.microsoft.com/office/drawing/2014/main" id="{BAC35F40-1CB4-4EF2-ACC8-DF3591FFF99B}"/>
              </a:ext>
            </a:extLst>
          </p:cNvPr>
          <p:cNvSpPr/>
          <p:nvPr/>
        </p:nvSpPr>
        <p:spPr>
          <a:xfrm>
            <a:off x="5299625" y="2069433"/>
            <a:ext cx="4981613" cy="1611731"/>
          </a:xfrm>
          <a:prstGeom prst="parallelogram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 w="12700" cap="flat" cmpd="sng" algn="ctr"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lIns="0" tIns="36000" rIns="0" bIns="50400" rtlCol="0" anchor="ctr"/>
          <a:lstStyle/>
          <a:p>
            <a:pPr algn="r">
              <a:lnSpc>
                <a:spcPct val="120000"/>
              </a:lnSpc>
            </a:pPr>
            <a:endParaRPr lang="zh-CN" altLang="en-US" sz="2400" b="1" kern="0" dirty="0">
              <a:solidFill>
                <a:srgbClr val="E60012"/>
              </a:solidFill>
              <a:latin typeface="Arial" panose="020B0604020202020204" pitchFamily="34" charset="0"/>
              <a:ea typeface="微软雅黑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8207CFD-5CF6-44B8-B539-C113CB52D6E6}"/>
              </a:ext>
            </a:extLst>
          </p:cNvPr>
          <p:cNvCxnSpPr>
            <a:cxnSpLocks/>
          </p:cNvCxnSpPr>
          <p:nvPr/>
        </p:nvCxnSpPr>
        <p:spPr>
          <a:xfrm>
            <a:off x="1734130" y="3923240"/>
            <a:ext cx="2686050" cy="0"/>
          </a:xfrm>
          <a:prstGeom prst="line">
            <a:avLst/>
          </a:prstGeom>
          <a:noFill/>
          <a:ln w="22225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4982445-98FA-4CA0-995A-64BAF87BED75}"/>
              </a:ext>
            </a:extLst>
          </p:cNvPr>
          <p:cNvCxnSpPr>
            <a:cxnSpLocks/>
          </p:cNvCxnSpPr>
          <p:nvPr/>
        </p:nvCxnSpPr>
        <p:spPr>
          <a:xfrm>
            <a:off x="0" y="3910538"/>
            <a:ext cx="1240367" cy="0"/>
          </a:xfrm>
          <a:prstGeom prst="line">
            <a:avLst/>
          </a:prstGeom>
          <a:noFill/>
          <a:ln w="22225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38A013D-D5A5-4A6B-999F-5548B4FDF1C1}"/>
              </a:ext>
            </a:extLst>
          </p:cNvPr>
          <p:cNvCxnSpPr>
            <a:cxnSpLocks/>
          </p:cNvCxnSpPr>
          <p:nvPr/>
        </p:nvCxnSpPr>
        <p:spPr>
          <a:xfrm>
            <a:off x="4905277" y="3923240"/>
            <a:ext cx="2686050" cy="0"/>
          </a:xfrm>
          <a:prstGeom prst="line">
            <a:avLst/>
          </a:prstGeom>
          <a:noFill/>
          <a:ln w="22225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53384B7-56AB-4812-BD2F-1E39E907B5A9}"/>
              </a:ext>
            </a:extLst>
          </p:cNvPr>
          <p:cNvCxnSpPr>
            <a:cxnSpLocks/>
          </p:cNvCxnSpPr>
          <p:nvPr/>
        </p:nvCxnSpPr>
        <p:spPr>
          <a:xfrm>
            <a:off x="8076423" y="3923240"/>
            <a:ext cx="2686050" cy="0"/>
          </a:xfrm>
          <a:prstGeom prst="line">
            <a:avLst/>
          </a:prstGeom>
          <a:noFill/>
          <a:ln w="22225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A6893FC-BE95-4A73-AAAC-40AAF206C102}"/>
              </a:ext>
            </a:extLst>
          </p:cNvPr>
          <p:cNvGrpSpPr/>
          <p:nvPr/>
        </p:nvGrpSpPr>
        <p:grpSpPr>
          <a:xfrm>
            <a:off x="1285637" y="3725367"/>
            <a:ext cx="370341" cy="370342"/>
            <a:chOff x="1285637" y="3725367"/>
            <a:chExt cx="370341" cy="370342"/>
          </a:xfrm>
        </p:grpSpPr>
        <p:sp>
          <p:nvSpPr>
            <p:cNvPr id="35" name="图形 15">
              <a:extLst>
                <a:ext uri="{FF2B5EF4-FFF2-40B4-BE49-F238E27FC236}">
                  <a16:creationId xmlns:a16="http://schemas.microsoft.com/office/drawing/2014/main" id="{40A7522C-85EC-425C-BEE3-D1E788CE700C}"/>
                </a:ext>
              </a:extLst>
            </p:cNvPr>
            <p:cNvSpPr/>
            <p:nvPr/>
          </p:nvSpPr>
          <p:spPr>
            <a:xfrm flipH="1">
              <a:off x="1337715" y="3824927"/>
              <a:ext cx="247488" cy="187998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6" name="弧形 35">
              <a:extLst>
                <a:ext uri="{FF2B5EF4-FFF2-40B4-BE49-F238E27FC236}">
                  <a16:creationId xmlns:a16="http://schemas.microsoft.com/office/drawing/2014/main" id="{687857D4-AEE5-43FE-B4D2-EA0E73984D0C}"/>
                </a:ext>
              </a:extLst>
            </p:cNvPr>
            <p:cNvSpPr/>
            <p:nvPr/>
          </p:nvSpPr>
          <p:spPr>
            <a:xfrm rot="21352812">
              <a:off x="1285637" y="3725367"/>
              <a:ext cx="370341" cy="370342"/>
            </a:xfrm>
            <a:prstGeom prst="arc">
              <a:avLst>
                <a:gd name="adj1" fmla="val 1642123"/>
                <a:gd name="adj2" fmla="val 20450985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cs"/>
              </a:endParaRPr>
            </a:p>
          </p:txBody>
        </p:sp>
      </p:grpSp>
      <p:pic>
        <p:nvPicPr>
          <p:cNvPr id="29" name="OfficePLUS.cn-14">
            <a:hlinkClick r:id="rId3"/>
            <a:extLst>
              <a:ext uri="{FF2B5EF4-FFF2-40B4-BE49-F238E27FC236}">
                <a16:creationId xmlns:a16="http://schemas.microsoft.com/office/drawing/2014/main" id="{DED034BA-7E18-4E2B-9CE4-6FBD8E4755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5117A3E3-9D4A-45CD-A79B-FCF39B587B93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id="{CD5A2718-5F78-4D26-8301-104EC6E4961E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932689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rPr>
              <a:t>计算机的发展历程</a:t>
            </a:r>
          </a:p>
        </p:txBody>
      </p:sp>
      <p:sp>
        <p:nvSpPr>
          <p:cNvPr id="32" name="!!!平行四边形23">
            <a:extLst>
              <a:ext uri="{FF2B5EF4-FFF2-40B4-BE49-F238E27FC236}">
                <a16:creationId xmlns:a16="http://schemas.microsoft.com/office/drawing/2014/main" id="{9205003B-0E79-4022-88AA-D361A27B79DD}"/>
              </a:ext>
            </a:extLst>
          </p:cNvPr>
          <p:cNvSpPr/>
          <p:nvPr/>
        </p:nvSpPr>
        <p:spPr>
          <a:xfrm>
            <a:off x="1553653" y="4407552"/>
            <a:ext cx="4981613" cy="1586166"/>
          </a:xfrm>
          <a:prstGeom prst="parallelogram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 w="12700" cap="flat" cmpd="sng" algn="ctr"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lIns="0" tIns="36000" rIns="0" bIns="50400" rtlCol="0" anchor="ctr"/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3" name="!!!平行四边形23">
            <a:extLst>
              <a:ext uri="{FF2B5EF4-FFF2-40B4-BE49-F238E27FC236}">
                <a16:creationId xmlns:a16="http://schemas.microsoft.com/office/drawing/2014/main" id="{6A91733D-91EB-4D67-BD57-72A5027EA76F}"/>
              </a:ext>
            </a:extLst>
          </p:cNvPr>
          <p:cNvSpPr/>
          <p:nvPr/>
        </p:nvSpPr>
        <p:spPr>
          <a:xfrm>
            <a:off x="6515062" y="4407552"/>
            <a:ext cx="4981613" cy="1569535"/>
          </a:xfrm>
          <a:prstGeom prst="parallelogram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 w="12700" cap="flat" cmpd="sng" algn="ctr"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lIns="0" tIns="36000" rIns="0" bIns="50400" rtlCol="0" anchor="ctr"/>
          <a:lstStyle/>
          <a:p>
            <a:pPr marL="0" marR="0" lvl="0" indent="0" algn="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0B41659-F306-4137-A9D0-A7DF175D18A7}"/>
              </a:ext>
            </a:extLst>
          </p:cNvPr>
          <p:cNvGrpSpPr/>
          <p:nvPr/>
        </p:nvGrpSpPr>
        <p:grpSpPr>
          <a:xfrm>
            <a:off x="4477557" y="3725367"/>
            <a:ext cx="370341" cy="370342"/>
            <a:chOff x="1285637" y="3725367"/>
            <a:chExt cx="370341" cy="370342"/>
          </a:xfrm>
        </p:grpSpPr>
        <p:sp>
          <p:nvSpPr>
            <p:cNvPr id="39" name="图形 15">
              <a:extLst>
                <a:ext uri="{FF2B5EF4-FFF2-40B4-BE49-F238E27FC236}">
                  <a16:creationId xmlns:a16="http://schemas.microsoft.com/office/drawing/2014/main" id="{451B1E53-1609-4540-B181-174DA0215564}"/>
                </a:ext>
              </a:extLst>
            </p:cNvPr>
            <p:cNvSpPr/>
            <p:nvPr/>
          </p:nvSpPr>
          <p:spPr>
            <a:xfrm flipH="1">
              <a:off x="1337715" y="3824927"/>
              <a:ext cx="247488" cy="187998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0" name="弧形 39">
              <a:extLst>
                <a:ext uri="{FF2B5EF4-FFF2-40B4-BE49-F238E27FC236}">
                  <a16:creationId xmlns:a16="http://schemas.microsoft.com/office/drawing/2014/main" id="{4875A5D5-99FD-4562-BA85-820DDEB673EF}"/>
                </a:ext>
              </a:extLst>
            </p:cNvPr>
            <p:cNvSpPr/>
            <p:nvPr/>
          </p:nvSpPr>
          <p:spPr>
            <a:xfrm rot="21352812">
              <a:off x="1285637" y="3725367"/>
              <a:ext cx="370341" cy="370342"/>
            </a:xfrm>
            <a:prstGeom prst="arc">
              <a:avLst>
                <a:gd name="adj1" fmla="val 1642123"/>
                <a:gd name="adj2" fmla="val 20450985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7D6677B-7311-4EF4-BE12-0352498BB639}"/>
              </a:ext>
            </a:extLst>
          </p:cNvPr>
          <p:cNvGrpSpPr/>
          <p:nvPr/>
        </p:nvGrpSpPr>
        <p:grpSpPr>
          <a:xfrm>
            <a:off x="7630149" y="3725367"/>
            <a:ext cx="370341" cy="370342"/>
            <a:chOff x="1285637" y="3725367"/>
            <a:chExt cx="370341" cy="370342"/>
          </a:xfrm>
        </p:grpSpPr>
        <p:sp>
          <p:nvSpPr>
            <p:cNvPr id="42" name="图形 15">
              <a:extLst>
                <a:ext uri="{FF2B5EF4-FFF2-40B4-BE49-F238E27FC236}">
                  <a16:creationId xmlns:a16="http://schemas.microsoft.com/office/drawing/2014/main" id="{3B35CB6B-C9B6-494C-A7F7-79DC910E4A47}"/>
                </a:ext>
              </a:extLst>
            </p:cNvPr>
            <p:cNvSpPr/>
            <p:nvPr/>
          </p:nvSpPr>
          <p:spPr>
            <a:xfrm flipH="1">
              <a:off x="1337715" y="3824927"/>
              <a:ext cx="247488" cy="187998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A22447D0-9AA2-4149-93C4-F9754CCEEDBA}"/>
                </a:ext>
              </a:extLst>
            </p:cNvPr>
            <p:cNvSpPr/>
            <p:nvPr/>
          </p:nvSpPr>
          <p:spPr>
            <a:xfrm rot="21352812">
              <a:off x="1285637" y="3725367"/>
              <a:ext cx="370341" cy="370342"/>
            </a:xfrm>
            <a:prstGeom prst="arc">
              <a:avLst>
                <a:gd name="adj1" fmla="val 1642123"/>
                <a:gd name="adj2" fmla="val 20450985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cs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A23F147-A237-4CB4-8F4B-858BF638A412}"/>
              </a:ext>
            </a:extLst>
          </p:cNvPr>
          <p:cNvGrpSpPr/>
          <p:nvPr/>
        </p:nvGrpSpPr>
        <p:grpSpPr>
          <a:xfrm>
            <a:off x="10820831" y="3725367"/>
            <a:ext cx="370341" cy="370342"/>
            <a:chOff x="1285637" y="3725367"/>
            <a:chExt cx="370341" cy="370342"/>
          </a:xfrm>
        </p:grpSpPr>
        <p:sp>
          <p:nvSpPr>
            <p:cNvPr id="45" name="图形 15">
              <a:extLst>
                <a:ext uri="{FF2B5EF4-FFF2-40B4-BE49-F238E27FC236}">
                  <a16:creationId xmlns:a16="http://schemas.microsoft.com/office/drawing/2014/main" id="{4658C112-86E7-4809-99F4-D6B910A8F7A2}"/>
                </a:ext>
              </a:extLst>
            </p:cNvPr>
            <p:cNvSpPr/>
            <p:nvPr/>
          </p:nvSpPr>
          <p:spPr>
            <a:xfrm flipH="1">
              <a:off x="1337715" y="3824927"/>
              <a:ext cx="247488" cy="187998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6" name="弧形 45">
              <a:extLst>
                <a:ext uri="{FF2B5EF4-FFF2-40B4-BE49-F238E27FC236}">
                  <a16:creationId xmlns:a16="http://schemas.microsoft.com/office/drawing/2014/main" id="{B3D98A91-A673-4ACD-8317-D7C6BB9F01EC}"/>
                </a:ext>
              </a:extLst>
            </p:cNvPr>
            <p:cNvSpPr/>
            <p:nvPr/>
          </p:nvSpPr>
          <p:spPr>
            <a:xfrm rot="21352812">
              <a:off x="1285637" y="3725367"/>
              <a:ext cx="370341" cy="370342"/>
            </a:xfrm>
            <a:prstGeom prst="arc">
              <a:avLst>
                <a:gd name="adj1" fmla="val 1642123"/>
                <a:gd name="adj2" fmla="val 20450985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cs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BA9EBC50-DBD0-405B-ACF6-96C2BFD0E8DD}"/>
              </a:ext>
            </a:extLst>
          </p:cNvPr>
          <p:cNvSpPr txBox="1"/>
          <p:nvPr/>
        </p:nvSpPr>
        <p:spPr>
          <a:xfrm>
            <a:off x="1272812" y="2098912"/>
            <a:ext cx="38264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第</a:t>
            </a:r>
            <a:r>
              <a:rPr lang="en-US" altLang="zh-CN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1</a:t>
            </a:r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代：电子管数字机（</a:t>
            </a:r>
            <a:r>
              <a:rPr lang="en-US" altLang="zh-CN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1946—1958</a:t>
            </a:r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年）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7B7DDC3-BC5A-4441-AE32-6BAD0C2677F5}"/>
              </a:ext>
            </a:extLst>
          </p:cNvPr>
          <p:cNvSpPr txBox="1"/>
          <p:nvPr/>
        </p:nvSpPr>
        <p:spPr>
          <a:xfrm>
            <a:off x="1272812" y="2420058"/>
            <a:ext cx="3504311" cy="1268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硬件方面，逻辑元件采用的是真空电子管，主存储器采用汞延迟线、阴极射线示波管静电存储器、磁鼓、磁芯；外存储器采用的是磁带。软件方面采用的是机器语言、汇编语言。应用领域以军事和科学计算为主。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6962E22-2B3C-4451-B106-57F357933B9D}"/>
              </a:ext>
            </a:extLst>
          </p:cNvPr>
          <p:cNvSpPr txBox="1"/>
          <p:nvPr/>
        </p:nvSpPr>
        <p:spPr>
          <a:xfrm>
            <a:off x="2616403" y="4403636"/>
            <a:ext cx="38264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第</a:t>
            </a:r>
            <a:r>
              <a:rPr lang="en-US" altLang="zh-CN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代：晶体管数字机（</a:t>
            </a:r>
            <a:r>
              <a:rPr lang="en-US" altLang="zh-CN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1958—1964</a:t>
            </a:r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年）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2702D59-8166-4469-BE50-CC0B83DFEE14}"/>
              </a:ext>
            </a:extLst>
          </p:cNvPr>
          <p:cNvSpPr txBox="1"/>
          <p:nvPr/>
        </p:nvSpPr>
        <p:spPr>
          <a:xfrm>
            <a:off x="2616403" y="4724782"/>
            <a:ext cx="3504311" cy="1268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软件方面的操作系统、高级语言及其编译程序应用领域以科学计算和事务处理为主，并开始进入工业控制领域。特点是体积缩小、能耗降低、可靠性提高、运算速度提高、性能比第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代计算机有很大的提高。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D421999-5E20-4AA5-8AB1-DE36587162ED}"/>
              </a:ext>
            </a:extLst>
          </p:cNvPr>
          <p:cNvSpPr txBox="1"/>
          <p:nvPr/>
        </p:nvSpPr>
        <p:spPr>
          <a:xfrm>
            <a:off x="6254425" y="2098912"/>
            <a:ext cx="40149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第</a:t>
            </a:r>
            <a:r>
              <a:rPr lang="en-US" altLang="zh-CN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代：集成电路数字机（</a:t>
            </a:r>
            <a:r>
              <a:rPr lang="en-US" altLang="zh-CN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1964—1970</a:t>
            </a:r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年）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84D8CD4-11B1-40A4-A79D-442C05EFF954}"/>
              </a:ext>
            </a:extLst>
          </p:cNvPr>
          <p:cNvSpPr txBox="1"/>
          <p:nvPr/>
        </p:nvSpPr>
        <p:spPr>
          <a:xfrm>
            <a:off x="6265443" y="2420058"/>
            <a:ext cx="3711070" cy="1268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硬件方面，逻辑元件采用中、小规模集成电路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主存储器仍采用磁芯。软件方面出现了分时操作系统以及结构化、规模化程序设计方法。特点是速度更快，而且可靠性有了显著提高，应用领域开始进入文字处理和图形图像处理领域。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DAE3E23-E51D-4181-8244-38AC375544D7}"/>
              </a:ext>
            </a:extLst>
          </p:cNvPr>
          <p:cNvSpPr txBox="1"/>
          <p:nvPr/>
        </p:nvSpPr>
        <p:spPr>
          <a:xfrm>
            <a:off x="7662365" y="4403636"/>
            <a:ext cx="38264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第</a:t>
            </a:r>
            <a:r>
              <a:rPr lang="en-US" altLang="zh-CN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4</a:t>
            </a:r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代：大规模集成电路（</a:t>
            </a:r>
            <a:r>
              <a:rPr lang="en-US" altLang="zh-CN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1970</a:t>
            </a:r>
            <a:r>
              <a:rPr lang="zh-CN" altLang="en-US" sz="1600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</a:rPr>
              <a:t>年至今）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4AB13468-9E5F-40C5-AA95-F10304B7DB78}"/>
              </a:ext>
            </a:extLst>
          </p:cNvPr>
          <p:cNvSpPr txBox="1"/>
          <p:nvPr/>
        </p:nvSpPr>
        <p:spPr>
          <a:xfrm>
            <a:off x="7662365" y="4724782"/>
            <a:ext cx="3504311" cy="1268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硬件方面，逻辑元件采用大规模和超大规模集成电路。软件方面出现了数据库管理系统、网络管理系统和面向对象语言等。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1971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年世界上第一台微处理器在美国硅谷诞生，应用领域从科学计算、事务管理、过程控制逐步走向家庭。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8266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99371C7-FD12-41CE-A120-73A3B6DF447E}"/>
              </a:ext>
            </a:extLst>
          </p:cNvPr>
          <p:cNvSpPr/>
          <p:nvPr/>
        </p:nvSpPr>
        <p:spPr>
          <a:xfrm>
            <a:off x="1541305" y="1553443"/>
            <a:ext cx="9109390" cy="3981450"/>
          </a:xfrm>
          <a:prstGeom prst="roundRect">
            <a:avLst>
              <a:gd name="adj" fmla="val 7505"/>
            </a:avLst>
          </a:prstGeom>
          <a:gradFill>
            <a:gsLst>
              <a:gs pos="28000">
                <a:schemeClr val="accent2"/>
              </a:gs>
              <a:gs pos="80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>
            <a:outerShdw blurRad="279400" dist="342900" dir="5400000" sx="88000" sy="88000" algn="t" rotWithShape="0">
              <a:srgbClr val="FFD23C">
                <a:alpha val="4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框 2">
            <a:extLst>
              <a:ext uri="{FF2B5EF4-FFF2-40B4-BE49-F238E27FC236}">
                <a16:creationId xmlns:a16="http://schemas.microsoft.com/office/drawing/2014/main" id="{76528442-704C-4487-9038-0F2F2E9B374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0952" y="1571625"/>
            <a:ext cx="4678678" cy="269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78" tIns="54439" rIns="108878" bIns="5443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088714"/>
            <a:r>
              <a:rPr lang="en-US" altLang="zh-CN" sz="16800" dirty="0">
                <a:solidFill>
                  <a:prstClr val="black"/>
                </a:solidFill>
                <a:latin typeface="+mj-ea"/>
                <a:ea typeface="+mj-ea"/>
                <a:cs typeface="Times New Roman" pitchFamily="18" charset="0"/>
              </a:rPr>
              <a:t>02</a:t>
            </a:r>
            <a:endParaRPr lang="zh-CN" altLang="en-US" sz="16800" dirty="0">
              <a:solidFill>
                <a:prstClr val="black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6" name="文本框 11">
            <a:extLst>
              <a:ext uri="{FF2B5EF4-FFF2-40B4-BE49-F238E27FC236}">
                <a16:creationId xmlns:a16="http://schemas.microsoft.com/office/drawing/2014/main" id="{98CB7A38-D6E2-41E4-B4CC-BFD107A12FF9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1101" y="2564205"/>
            <a:ext cx="4498378" cy="663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108878" tIns="54439" rIns="108878" bIns="5443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1088714">
              <a:defRPr/>
            </a:pPr>
            <a:r>
              <a:rPr lang="en-US" altLang="zh-CN" sz="3600" kern="0" spc="600" dirty="0">
                <a:solidFill>
                  <a:prstClr val="black"/>
                </a:solidFill>
                <a:latin typeface="+mj-lt"/>
                <a:ea typeface="微软雅黑" panose="020B0503020204020204" pitchFamily="34" charset="-122"/>
                <a:cs typeface="Times New Roman" pitchFamily="18" charset="0"/>
              </a:rPr>
              <a:t>PART TWO</a:t>
            </a:r>
            <a:endParaRPr lang="zh-CN" altLang="en-US" sz="3600" kern="0" spc="600" dirty="0">
              <a:solidFill>
                <a:prstClr val="black"/>
              </a:solidFill>
              <a:latin typeface="+mj-lt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F52A7F-79E6-41C5-A41A-02819F41D9D3}"/>
              </a:ext>
            </a:extLst>
          </p:cNvPr>
          <p:cNvSpPr txBox="1"/>
          <p:nvPr/>
        </p:nvSpPr>
        <p:spPr>
          <a:xfrm>
            <a:off x="3722370" y="4129907"/>
            <a:ext cx="474726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6600" dirty="0">
                <a:solidFill>
                  <a:prstClr val="black"/>
                </a:solidFill>
                <a:latin typeface="+mj-ea"/>
                <a:ea typeface="+mj-ea"/>
              </a:rPr>
              <a:t>计算机简介</a:t>
            </a:r>
          </a:p>
        </p:txBody>
      </p:sp>
      <p:pic>
        <p:nvPicPr>
          <p:cNvPr id="8" name="OfficePLUS.cn-14">
            <a:hlinkClick r:id="rId4"/>
            <a:extLst>
              <a:ext uri="{FF2B5EF4-FFF2-40B4-BE49-F238E27FC236}">
                <a16:creationId xmlns:a16="http://schemas.microsoft.com/office/drawing/2014/main" id="{489C9839-3E7B-485D-ABDC-F06BD8A424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4A64EEE7-D3C3-4C52-BB20-24F432C064E6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3804372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8B9E8AA-0036-44F6-A99E-C8821DE975F8}"/>
              </a:ext>
            </a:extLst>
          </p:cNvPr>
          <p:cNvSpPr/>
          <p:nvPr/>
        </p:nvSpPr>
        <p:spPr>
          <a:xfrm>
            <a:off x="0" y="0"/>
            <a:ext cx="3439402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2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11A0D697-66C0-4CA2-A2AB-28B033247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690" y="1555311"/>
            <a:ext cx="5925826" cy="593192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EF3791F2-4226-4BE1-823C-8DB2392AEB4F}"/>
              </a:ext>
            </a:extLst>
          </p:cNvPr>
          <p:cNvGrpSpPr/>
          <p:nvPr/>
        </p:nvGrpSpPr>
        <p:grpSpPr>
          <a:xfrm>
            <a:off x="4447309" y="2147643"/>
            <a:ext cx="3006553" cy="111070"/>
            <a:chOff x="4447309" y="2373450"/>
            <a:chExt cx="3006553" cy="11107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05F1744-CA30-4A64-90A2-047CF51F835F}"/>
                </a:ext>
              </a:extLst>
            </p:cNvPr>
            <p:cNvCxnSpPr/>
            <p:nvPr/>
          </p:nvCxnSpPr>
          <p:spPr>
            <a:xfrm>
              <a:off x="4447309" y="2424545"/>
              <a:ext cx="2964873" cy="0"/>
            </a:xfrm>
            <a:prstGeom prst="line">
              <a:avLst/>
            </a:prstGeom>
            <a:noFill/>
            <a:ln w="28575" cap="flat" cmpd="sng" algn="ctr">
              <a:solidFill>
                <a:srgbClr val="EFC49C"/>
              </a:solidFill>
              <a:prstDash val="solid"/>
              <a:miter lim="800000"/>
            </a:ln>
            <a:effectLst/>
          </p:spPr>
        </p:cxn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9B33B41-F9B7-4F18-ACCB-81FD9B5C1D0B}"/>
                </a:ext>
              </a:extLst>
            </p:cNvPr>
            <p:cNvSpPr/>
            <p:nvPr/>
          </p:nvSpPr>
          <p:spPr>
            <a:xfrm>
              <a:off x="7342792" y="2373450"/>
              <a:ext cx="111070" cy="111070"/>
            </a:xfrm>
            <a:prstGeom prst="ellipse">
              <a:avLst/>
            </a:prstGeom>
            <a:solidFill>
              <a:srgbClr val="EFC49C"/>
            </a:solidFill>
            <a:ln w="12700" cap="flat" cmpd="sng" algn="ctr">
              <a:solidFill>
                <a:srgbClr val="EFC49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86D3EEB-6BDD-4491-B2C4-729E99D2694B}"/>
              </a:ext>
            </a:extLst>
          </p:cNvPr>
          <p:cNvGrpSpPr/>
          <p:nvPr/>
        </p:nvGrpSpPr>
        <p:grpSpPr>
          <a:xfrm>
            <a:off x="7905106" y="1696048"/>
            <a:ext cx="2287837" cy="938258"/>
            <a:chOff x="7905106" y="1784201"/>
            <a:chExt cx="2287837" cy="938258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10DDED26-DA8D-4FFB-91E2-AFB2CC123EC5}"/>
                </a:ext>
              </a:extLst>
            </p:cNvPr>
            <p:cNvSpPr/>
            <p:nvPr/>
          </p:nvSpPr>
          <p:spPr>
            <a:xfrm>
              <a:off x="7905106" y="1784201"/>
              <a:ext cx="2287837" cy="938258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08C2F61-1C50-4535-A974-DD7F68EE9513}"/>
                </a:ext>
              </a:extLst>
            </p:cNvPr>
            <p:cNvSpPr txBox="1"/>
            <p:nvPr/>
          </p:nvSpPr>
          <p:spPr>
            <a:xfrm>
              <a:off x="8141110" y="1969354"/>
              <a:ext cx="18158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显示器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16E714A-1117-4DBA-8AE9-779D0617C72A}"/>
              </a:ext>
            </a:extLst>
          </p:cNvPr>
          <p:cNvGrpSpPr/>
          <p:nvPr/>
        </p:nvGrpSpPr>
        <p:grpSpPr>
          <a:xfrm>
            <a:off x="7905106" y="2921035"/>
            <a:ext cx="2287837" cy="938258"/>
            <a:chOff x="7905106" y="3020190"/>
            <a:chExt cx="2287837" cy="93825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51C98A49-F8FD-41D2-AC1F-EE8663CC3FC1}"/>
                </a:ext>
              </a:extLst>
            </p:cNvPr>
            <p:cNvSpPr/>
            <p:nvPr/>
          </p:nvSpPr>
          <p:spPr>
            <a:xfrm>
              <a:off x="7905106" y="3020190"/>
              <a:ext cx="2287837" cy="938258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636ECAC-9D60-4BC0-9A9F-F952984EAAB8}"/>
                </a:ext>
              </a:extLst>
            </p:cNvPr>
            <p:cNvSpPr txBox="1"/>
            <p:nvPr/>
          </p:nvSpPr>
          <p:spPr>
            <a:xfrm>
              <a:off x="8285391" y="3179217"/>
              <a:ext cx="15272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主机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B95C7AD-8A96-43B5-B9FA-D91DEFD04F84}"/>
              </a:ext>
            </a:extLst>
          </p:cNvPr>
          <p:cNvGrpSpPr/>
          <p:nvPr/>
        </p:nvGrpSpPr>
        <p:grpSpPr>
          <a:xfrm>
            <a:off x="7905106" y="4146022"/>
            <a:ext cx="2287837" cy="938258"/>
            <a:chOff x="7905106" y="4167227"/>
            <a:chExt cx="2287837" cy="938258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EC676BB-42DA-45AD-B229-BA9B9CB30F00}"/>
                </a:ext>
              </a:extLst>
            </p:cNvPr>
            <p:cNvSpPr/>
            <p:nvPr/>
          </p:nvSpPr>
          <p:spPr>
            <a:xfrm>
              <a:off x="7905106" y="4167227"/>
              <a:ext cx="2287837" cy="938258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825C92F-DD20-495A-84F9-E53BAEC97F24}"/>
                </a:ext>
              </a:extLst>
            </p:cNvPr>
            <p:cNvSpPr txBox="1"/>
            <p:nvPr/>
          </p:nvSpPr>
          <p:spPr>
            <a:xfrm>
              <a:off x="8285391" y="4339317"/>
              <a:ext cx="15272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键盘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5336965-1588-4962-A3F4-60F60402B3FD}"/>
              </a:ext>
            </a:extLst>
          </p:cNvPr>
          <p:cNvGrpSpPr/>
          <p:nvPr/>
        </p:nvGrpSpPr>
        <p:grpSpPr>
          <a:xfrm>
            <a:off x="7889250" y="5371009"/>
            <a:ext cx="2287837" cy="938258"/>
            <a:chOff x="7889250" y="5459162"/>
            <a:chExt cx="2287837" cy="938258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1D451BFA-497A-4B54-8172-7EC6C21D7721}"/>
                </a:ext>
              </a:extLst>
            </p:cNvPr>
            <p:cNvSpPr/>
            <p:nvPr/>
          </p:nvSpPr>
          <p:spPr>
            <a:xfrm>
              <a:off x="7889250" y="5459162"/>
              <a:ext cx="2287837" cy="938258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BE94B2-7089-4400-98D1-518FD063B916}"/>
                </a:ext>
              </a:extLst>
            </p:cNvPr>
            <p:cNvSpPr txBox="1"/>
            <p:nvPr/>
          </p:nvSpPr>
          <p:spPr>
            <a:xfrm>
              <a:off x="8269535" y="5644315"/>
              <a:ext cx="15272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鼠标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F487B61-7224-4D31-BAE5-EF8E74DF6D3C}"/>
              </a:ext>
            </a:extLst>
          </p:cNvPr>
          <p:cNvCxnSpPr>
            <a:cxnSpLocks/>
          </p:cNvCxnSpPr>
          <p:nvPr/>
        </p:nvCxnSpPr>
        <p:spPr>
          <a:xfrm flipV="1">
            <a:off x="4040812" y="2206523"/>
            <a:ext cx="414864" cy="727430"/>
          </a:xfrm>
          <a:prstGeom prst="line">
            <a:avLst/>
          </a:prstGeom>
          <a:noFill/>
          <a:ln w="28575" cap="flat" cmpd="sng" algn="ctr">
            <a:solidFill>
              <a:srgbClr val="EFC49C"/>
            </a:solidFill>
            <a:prstDash val="solid"/>
            <a:miter lim="800000"/>
          </a:ln>
          <a:effectLst/>
        </p:spPr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D58C4E4-2A56-4D60-A73E-63B5AAD941BC}"/>
              </a:ext>
            </a:extLst>
          </p:cNvPr>
          <p:cNvCxnSpPr>
            <a:cxnSpLocks/>
          </p:cNvCxnSpPr>
          <p:nvPr/>
        </p:nvCxnSpPr>
        <p:spPr>
          <a:xfrm>
            <a:off x="6012873" y="3428600"/>
            <a:ext cx="1329919" cy="0"/>
          </a:xfrm>
          <a:prstGeom prst="line">
            <a:avLst/>
          </a:prstGeom>
          <a:noFill/>
          <a:ln w="28575" cap="flat" cmpd="sng" algn="ctr">
            <a:solidFill>
              <a:srgbClr val="EFC49C"/>
            </a:solidFill>
            <a:prstDash val="solid"/>
            <a:miter lim="800000"/>
          </a:ln>
          <a:effectLst/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92E24ED-AE58-4404-9043-5175A75BEA54}"/>
              </a:ext>
            </a:extLst>
          </p:cNvPr>
          <p:cNvCxnSpPr>
            <a:cxnSpLocks/>
          </p:cNvCxnSpPr>
          <p:nvPr/>
        </p:nvCxnSpPr>
        <p:spPr>
          <a:xfrm flipV="1">
            <a:off x="4768645" y="4565873"/>
            <a:ext cx="733782" cy="1335240"/>
          </a:xfrm>
          <a:prstGeom prst="line">
            <a:avLst/>
          </a:prstGeom>
          <a:noFill/>
          <a:ln w="28575" cap="flat" cmpd="sng" algn="ctr">
            <a:solidFill>
              <a:srgbClr val="EFC49C"/>
            </a:solidFill>
            <a:prstDash val="solid"/>
            <a:miter lim="800000"/>
          </a:ln>
          <a:effectLst/>
        </p:spPr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9DB345F-5AC1-48F1-98D2-732399728092}"/>
              </a:ext>
            </a:extLst>
          </p:cNvPr>
          <p:cNvCxnSpPr>
            <a:cxnSpLocks/>
          </p:cNvCxnSpPr>
          <p:nvPr/>
        </p:nvCxnSpPr>
        <p:spPr>
          <a:xfrm>
            <a:off x="5492595" y="4569794"/>
            <a:ext cx="1852369" cy="0"/>
          </a:xfrm>
          <a:prstGeom prst="line">
            <a:avLst/>
          </a:prstGeom>
          <a:noFill/>
          <a:ln w="28575" cap="flat" cmpd="sng" algn="ctr">
            <a:solidFill>
              <a:srgbClr val="EFC49C"/>
            </a:solidFill>
            <a:prstDash val="solid"/>
            <a:miter lim="800000"/>
          </a:ln>
          <a:effectLst/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13AFC75-972C-418D-8859-B32E9A7B1114}"/>
              </a:ext>
            </a:extLst>
          </p:cNvPr>
          <p:cNvCxnSpPr>
            <a:cxnSpLocks/>
          </p:cNvCxnSpPr>
          <p:nvPr/>
        </p:nvCxnSpPr>
        <p:spPr>
          <a:xfrm>
            <a:off x="5597236" y="5891291"/>
            <a:ext cx="1745556" cy="0"/>
          </a:xfrm>
          <a:prstGeom prst="line">
            <a:avLst/>
          </a:prstGeom>
          <a:noFill/>
          <a:ln w="28575" cap="flat" cmpd="sng" algn="ctr">
            <a:solidFill>
              <a:srgbClr val="EFC49C"/>
            </a:solidFill>
            <a:prstDash val="solid"/>
            <a:miter lim="800000"/>
          </a:ln>
          <a:effectLst/>
        </p:spPr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id="{8366B59C-72D5-48A1-A7C2-4C11BF1FF9A0}"/>
              </a:ext>
            </a:extLst>
          </p:cNvPr>
          <p:cNvSpPr/>
          <p:nvPr/>
        </p:nvSpPr>
        <p:spPr>
          <a:xfrm>
            <a:off x="7295188" y="3383632"/>
            <a:ext cx="111070" cy="111070"/>
          </a:xfrm>
          <a:prstGeom prst="ellipse">
            <a:avLst/>
          </a:prstGeom>
          <a:solidFill>
            <a:srgbClr val="EFC49C"/>
          </a:solidFill>
          <a:ln w="12700" cap="flat" cmpd="sng" algn="ctr">
            <a:solidFill>
              <a:srgbClr val="EFC49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75C70FC-31FE-4451-AFC3-7E810568D9BD}"/>
              </a:ext>
            </a:extLst>
          </p:cNvPr>
          <p:cNvSpPr/>
          <p:nvPr/>
        </p:nvSpPr>
        <p:spPr>
          <a:xfrm>
            <a:off x="7295188" y="4515789"/>
            <a:ext cx="111070" cy="111070"/>
          </a:xfrm>
          <a:prstGeom prst="ellipse">
            <a:avLst/>
          </a:prstGeom>
          <a:solidFill>
            <a:srgbClr val="EFC49C"/>
          </a:solidFill>
          <a:ln w="12700" cap="flat" cmpd="sng" algn="ctr">
            <a:solidFill>
              <a:srgbClr val="EFC49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ECB4556-FB54-43F9-A05E-7146C296B28D}"/>
              </a:ext>
            </a:extLst>
          </p:cNvPr>
          <p:cNvSpPr/>
          <p:nvPr/>
        </p:nvSpPr>
        <p:spPr>
          <a:xfrm>
            <a:off x="7295188" y="5845578"/>
            <a:ext cx="111070" cy="111070"/>
          </a:xfrm>
          <a:prstGeom prst="ellipse">
            <a:avLst/>
          </a:prstGeom>
          <a:solidFill>
            <a:srgbClr val="EFC49C"/>
          </a:solidFill>
          <a:ln w="12700" cap="flat" cmpd="sng" algn="ctr">
            <a:solidFill>
              <a:srgbClr val="EFC49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id="{F2C4EA49-69C8-4B2C-B989-B186C9E7DBA1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794460"/>
            <a:ext cx="5939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rPr>
              <a:t>微型计算机硬件结构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rPr>
              <a:t>——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rPr>
              <a:t>微机硬件组成 </a:t>
            </a:r>
          </a:p>
        </p:txBody>
      </p:sp>
      <p:pic>
        <p:nvPicPr>
          <p:cNvPr id="30" name="OfficePLUS.cn-14">
            <a:hlinkClick r:id="rId3"/>
            <a:extLst>
              <a:ext uri="{FF2B5EF4-FFF2-40B4-BE49-F238E27FC236}">
                <a16:creationId xmlns:a16="http://schemas.microsoft.com/office/drawing/2014/main" id="{FA2D71FC-89C1-4EFE-8AF4-65F8CB35B1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B5B6FE43-0F81-4D0E-8868-E277F6455648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1499815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CFA5D3-2D0C-48C1-BD6C-28AB1EE70D71}"/>
              </a:ext>
            </a:extLst>
          </p:cNvPr>
          <p:cNvGrpSpPr/>
          <p:nvPr/>
        </p:nvGrpSpPr>
        <p:grpSpPr>
          <a:xfrm>
            <a:off x="8645337" y="1793624"/>
            <a:ext cx="2287837" cy="3958817"/>
            <a:chOff x="7905106" y="1784201"/>
            <a:chExt cx="2287837" cy="93825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8ED9F3B-8C17-4D1A-AFFC-16CA248AF6C6}"/>
                </a:ext>
              </a:extLst>
            </p:cNvPr>
            <p:cNvSpPr/>
            <p:nvPr/>
          </p:nvSpPr>
          <p:spPr>
            <a:xfrm>
              <a:off x="7905106" y="1784201"/>
              <a:ext cx="2287837" cy="938258"/>
            </a:xfrm>
            <a:prstGeom prst="roundRect">
              <a:avLst>
                <a:gd name="adj" fmla="val 4677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CA865F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3E2DAE6-EC5E-442E-B49E-39C71D3C3D96}"/>
                </a:ext>
              </a:extLst>
            </p:cNvPr>
            <p:cNvSpPr txBox="1"/>
            <p:nvPr/>
          </p:nvSpPr>
          <p:spPr>
            <a:xfrm>
              <a:off x="8141110" y="2022330"/>
              <a:ext cx="1815828" cy="372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CPU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I/O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rPr>
                <a:t>存储器</a:t>
              </a: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DE2CEAA-9955-48BF-9FF8-E0D7239E5DF0}"/>
              </a:ext>
            </a:extLst>
          </p:cNvPr>
          <p:cNvSpPr/>
          <p:nvPr/>
        </p:nvSpPr>
        <p:spPr>
          <a:xfrm>
            <a:off x="829340" y="1793625"/>
            <a:ext cx="7321319" cy="3958817"/>
          </a:xfrm>
          <a:prstGeom prst="roundRect">
            <a:avLst>
              <a:gd name="adj" fmla="val 4458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0B7F977A-16BB-4D33-9E89-003BFC587AB3}"/>
              </a:ext>
            </a:extLst>
          </p:cNvPr>
          <p:cNvSpPr txBox="1">
            <a:spLocks noChangeArrowheads="1"/>
          </p:cNvSpPr>
          <p:nvPr/>
        </p:nvSpPr>
        <p:spPr>
          <a:xfrm>
            <a:off x="3332144" y="794460"/>
            <a:ext cx="5939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Roboto"/>
                <a:ea typeface="思源黑体 CN Regular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rPr>
              <a:t>个人计算机由以下几个部分构成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D3F2480-DFFD-491D-8BB3-C44C56AB9540}"/>
              </a:ext>
            </a:extLst>
          </p:cNvPr>
          <p:cNvGrpSpPr/>
          <p:nvPr/>
        </p:nvGrpSpPr>
        <p:grpSpPr>
          <a:xfrm>
            <a:off x="1467895" y="2007904"/>
            <a:ext cx="6044209" cy="3530259"/>
            <a:chOff x="1762767" y="1905341"/>
            <a:chExt cx="6044209" cy="353025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5F0EA7E-A42B-4BB7-A1F9-11DEB6F85E9A}"/>
                </a:ext>
              </a:extLst>
            </p:cNvPr>
            <p:cNvSpPr/>
            <p:nvPr/>
          </p:nvSpPr>
          <p:spPr>
            <a:xfrm>
              <a:off x="3469825" y="2904489"/>
              <a:ext cx="1735996" cy="1333432"/>
            </a:xfrm>
            <a:prstGeom prst="rect">
              <a:avLst/>
            </a:prstGeom>
            <a:noFill/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" name="Text Box 11">
              <a:extLst>
                <a:ext uri="{FF2B5EF4-FFF2-40B4-BE49-F238E27FC236}">
                  <a16:creationId xmlns:a16="http://schemas.microsoft.com/office/drawing/2014/main" id="{B49FC710-4DAA-45AE-85F3-DFA38AC967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6725" y="1905341"/>
              <a:ext cx="2182813" cy="354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kumimoji="1" sz="400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1pPr>
              <a:lvl2pPr marL="742950" indent="-285750" eaLnBrk="0" hangingPunct="0">
                <a:defRPr kumimoji="1" sz="400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2pPr>
              <a:lvl3pPr marL="1143000" indent="-228600" eaLnBrk="0" hangingPunct="0">
                <a:defRPr kumimoji="1" sz="400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3pPr>
              <a:lvl4pPr marL="1600200" indent="-228600" eaLnBrk="0" hangingPunct="0">
                <a:defRPr kumimoji="1" sz="400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4pPr>
              <a:lvl5pPr marL="2057400" indent="-228600" eaLnBrk="0" hangingPunct="0">
                <a:defRPr kumimoji="1" sz="400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4000">
                  <a:solidFill>
                    <a:schemeClr val="tx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defRPr>
              </a:lvl9pPr>
            </a:lstStyle>
            <a:p>
              <a:pPr algn="just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 kern="0" dirty="0">
                  <a:solidFill>
                    <a:prstClr val="black"/>
                  </a:solidFill>
                  <a:latin typeface="+mn-ea"/>
                  <a:ea typeface="+mn-ea"/>
                </a:rPr>
                <a:t>微型计算机系统</a:t>
              </a: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046C7951-5696-48D0-808C-E539B3FE4B7D}"/>
                </a:ext>
              </a:extLst>
            </p:cNvPr>
            <p:cNvSpPr/>
            <p:nvPr/>
          </p:nvSpPr>
          <p:spPr>
            <a:xfrm>
              <a:off x="1898471" y="2420463"/>
              <a:ext cx="4855210" cy="354012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硬件系统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F97D0336-6AAF-4C4A-82D0-EFDB39B8E6FF}"/>
                </a:ext>
              </a:extLst>
            </p:cNvPr>
            <p:cNvSpPr/>
            <p:nvPr/>
          </p:nvSpPr>
          <p:spPr>
            <a:xfrm>
              <a:off x="3706725" y="3235988"/>
              <a:ext cx="1238702" cy="35401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prstClr val="white"/>
                  </a:solidFill>
                  <a:latin typeface="+mn-ea"/>
                </a:rPr>
                <a:t>运算器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70FAF91-AE4C-4862-8E4A-EAD7A7144A00}"/>
                </a:ext>
              </a:extLst>
            </p:cNvPr>
            <p:cNvSpPr/>
            <p:nvPr/>
          </p:nvSpPr>
          <p:spPr>
            <a:xfrm>
              <a:off x="3706725" y="3723730"/>
              <a:ext cx="1238702" cy="35401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prstClr val="white"/>
                  </a:solidFill>
                  <a:latin typeface="+mn-ea"/>
                </a:rPr>
                <a:t>控制器</a:t>
              </a: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13DD5348-3F6F-4B47-8225-604D75FA53CD}"/>
                </a:ext>
              </a:extLst>
            </p:cNvPr>
            <p:cNvSpPr/>
            <p:nvPr/>
          </p:nvSpPr>
          <p:spPr>
            <a:xfrm>
              <a:off x="3706725" y="4867797"/>
              <a:ext cx="1238702" cy="354012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prstClr val="white"/>
                  </a:solidFill>
                  <a:latin typeface="+mn-ea"/>
                </a:rPr>
                <a:t>储存器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A95386C0-03C5-4A52-88E9-ABE831E9B6B4}"/>
                </a:ext>
              </a:extLst>
            </p:cNvPr>
            <p:cNvSpPr/>
            <p:nvPr/>
          </p:nvSpPr>
          <p:spPr>
            <a:xfrm>
              <a:off x="1929269" y="2930561"/>
              <a:ext cx="326118" cy="2291248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prstClr val="white"/>
                  </a:solidFill>
                  <a:latin typeface="+mn-ea"/>
                </a:rPr>
                <a:t>输入设备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68F57E39-CFC8-41FE-8758-7C6E4D2F2822}"/>
                </a:ext>
              </a:extLst>
            </p:cNvPr>
            <p:cNvSpPr/>
            <p:nvPr/>
          </p:nvSpPr>
          <p:spPr>
            <a:xfrm>
              <a:off x="2689817" y="2930561"/>
              <a:ext cx="326118" cy="2291248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prstClr val="white"/>
                  </a:solidFill>
                  <a:latin typeface="+mn-ea"/>
                </a:rPr>
                <a:t>输入接口电路</a:t>
              </a:r>
            </a:p>
          </p:txBody>
        </p:sp>
        <p:cxnSp>
          <p:nvCxnSpPr>
            <p:cNvPr id="17" name="直接箭头连接符 16">
              <a:extLst>
                <a:ext uri="{FF2B5EF4-FFF2-40B4-BE49-F238E27FC236}">
                  <a16:creationId xmlns:a16="http://schemas.microsoft.com/office/drawing/2014/main" id="{474C4784-6198-49EE-A9A6-146E00336854}"/>
                </a:ext>
              </a:extLst>
            </p:cNvPr>
            <p:cNvCxnSpPr>
              <a:cxnSpLocks/>
            </p:cNvCxnSpPr>
            <p:nvPr/>
          </p:nvCxnSpPr>
          <p:spPr>
            <a:xfrm>
              <a:off x="2255387" y="4077742"/>
              <a:ext cx="432000" cy="0"/>
            </a:xfrm>
            <a:prstGeom prst="straightConnector1">
              <a:avLst/>
            </a:prstGeom>
            <a:noFill/>
            <a:ln w="444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E52873E7-4D55-4CA9-9589-76051E1087F7}"/>
                </a:ext>
              </a:extLst>
            </p:cNvPr>
            <p:cNvCxnSpPr>
              <a:cxnSpLocks/>
            </p:cNvCxnSpPr>
            <p:nvPr/>
          </p:nvCxnSpPr>
          <p:spPr>
            <a:xfrm>
              <a:off x="3037825" y="3601720"/>
              <a:ext cx="432000" cy="0"/>
            </a:xfrm>
            <a:prstGeom prst="straightConnector1">
              <a:avLst/>
            </a:prstGeom>
            <a:noFill/>
            <a:ln w="444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458DFDC9-92A4-414A-A7BC-A533EFF849D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056695" y="4527927"/>
              <a:ext cx="504000" cy="0"/>
            </a:xfrm>
            <a:prstGeom prst="straightConnector1">
              <a:avLst/>
            </a:prstGeom>
            <a:noFill/>
            <a:ln w="44450" cap="flat" cmpd="sng" algn="ctr">
              <a:solidFill>
                <a:srgbClr val="2A7BC4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ECED3B03-529E-46AD-882B-0A71D8AC8613}"/>
                </a:ext>
              </a:extLst>
            </p:cNvPr>
            <p:cNvSpPr/>
            <p:nvPr/>
          </p:nvSpPr>
          <p:spPr>
            <a:xfrm>
              <a:off x="5667060" y="2930561"/>
              <a:ext cx="326118" cy="2291248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prstClr val="white"/>
                  </a:solidFill>
                  <a:latin typeface="+mn-ea"/>
                </a:rPr>
                <a:t>输出接口电路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70D6D516-414C-4D17-942E-E6A305448F23}"/>
                </a:ext>
              </a:extLst>
            </p:cNvPr>
            <p:cNvSpPr/>
            <p:nvPr/>
          </p:nvSpPr>
          <p:spPr>
            <a:xfrm>
              <a:off x="6427608" y="2930561"/>
              <a:ext cx="326118" cy="2291248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输出设备</a:t>
              </a: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E42D0A91-8A32-4844-A62F-5A610EEFF41D}"/>
                </a:ext>
              </a:extLst>
            </p:cNvPr>
            <p:cNvCxnSpPr>
              <a:cxnSpLocks/>
            </p:cNvCxnSpPr>
            <p:nvPr/>
          </p:nvCxnSpPr>
          <p:spPr>
            <a:xfrm>
              <a:off x="5993178" y="4077742"/>
              <a:ext cx="432000" cy="0"/>
            </a:xfrm>
            <a:prstGeom prst="straightConnector1">
              <a:avLst/>
            </a:prstGeom>
            <a:noFill/>
            <a:ln w="444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id="{1E223A74-6535-4B0A-8A59-9875621F2D29}"/>
                </a:ext>
              </a:extLst>
            </p:cNvPr>
            <p:cNvCxnSpPr>
              <a:cxnSpLocks/>
            </p:cNvCxnSpPr>
            <p:nvPr/>
          </p:nvCxnSpPr>
          <p:spPr>
            <a:xfrm>
              <a:off x="5200816" y="3601720"/>
              <a:ext cx="432000" cy="0"/>
            </a:xfrm>
            <a:prstGeom prst="straightConnector1">
              <a:avLst/>
            </a:prstGeom>
            <a:noFill/>
            <a:ln w="444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496C3F18-F2F8-4787-84C4-4613DB01EA22}"/>
                </a:ext>
              </a:extLst>
            </p:cNvPr>
            <p:cNvSpPr/>
            <p:nvPr/>
          </p:nvSpPr>
          <p:spPr>
            <a:xfrm>
              <a:off x="7480858" y="2296998"/>
              <a:ext cx="326118" cy="3138601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软件系统</a:t>
              </a:r>
            </a:p>
          </p:txBody>
        </p:sp>
        <p:sp>
          <p:nvSpPr>
            <p:cNvPr id="25" name="十字形 24">
              <a:extLst>
                <a:ext uri="{FF2B5EF4-FFF2-40B4-BE49-F238E27FC236}">
                  <a16:creationId xmlns:a16="http://schemas.microsoft.com/office/drawing/2014/main" id="{78BF374F-3797-43B7-AD77-69391E31082A}"/>
                </a:ext>
              </a:extLst>
            </p:cNvPr>
            <p:cNvSpPr/>
            <p:nvPr/>
          </p:nvSpPr>
          <p:spPr>
            <a:xfrm>
              <a:off x="7098382" y="3535409"/>
              <a:ext cx="333264" cy="329864"/>
            </a:xfrm>
            <a:prstGeom prst="plus">
              <a:avLst>
                <a:gd name="adj" fmla="val 4207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D86713F-03DA-49F1-B968-89B28E4163B3}"/>
                </a:ext>
              </a:extLst>
            </p:cNvPr>
            <p:cNvSpPr/>
            <p:nvPr/>
          </p:nvSpPr>
          <p:spPr>
            <a:xfrm>
              <a:off x="1762767" y="2315604"/>
              <a:ext cx="5272400" cy="3119996"/>
            </a:xfrm>
            <a:prstGeom prst="rect">
              <a:avLst/>
            </a:prstGeom>
            <a:noFill/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D44CB13-98B5-4A6D-AFCC-4417060105EA}"/>
                </a:ext>
              </a:extLst>
            </p:cNvPr>
            <p:cNvSpPr txBox="1"/>
            <p:nvPr/>
          </p:nvSpPr>
          <p:spPr>
            <a:xfrm>
              <a:off x="3865677" y="2883692"/>
              <a:ext cx="9252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prstClr val="black"/>
                  </a:solidFill>
                  <a:latin typeface="+mn-ea"/>
                </a:rPr>
                <a:t>CPU</a:t>
              </a:r>
              <a:endParaRPr lang="zh-CN" altLang="en-US" dirty="0">
                <a:solidFill>
                  <a:prstClr val="black"/>
                </a:solidFill>
                <a:latin typeface="+mn-ea"/>
              </a:endParaRPr>
            </a:p>
          </p:txBody>
        </p:sp>
      </p:grpSp>
      <p:pic>
        <p:nvPicPr>
          <p:cNvPr id="28" name="OfficePLUS.cn-14">
            <a:hlinkClick r:id="rId2"/>
            <a:extLst>
              <a:ext uri="{FF2B5EF4-FFF2-40B4-BE49-F238E27FC236}">
                <a16:creationId xmlns:a16="http://schemas.microsoft.com/office/drawing/2014/main" id="{454C6235-8C4E-4390-B457-661044BD6E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556333"/>
            <a:ext cx="1828800" cy="243840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F27162D7-4D01-40D7-B436-F83E6CD3E169}"/>
              </a:ext>
            </a:extLst>
          </p:cNvPr>
          <p:cNvSpPr txBox="1"/>
          <p:nvPr/>
        </p:nvSpPr>
        <p:spPr>
          <a:xfrm>
            <a:off x="9230606" y="494683"/>
            <a:ext cx="262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prstClr val="black"/>
                </a:solidFill>
                <a:latin typeface="+mj-ea"/>
                <a:ea typeface="+mj-ea"/>
              </a:rPr>
              <a:t>以人为本 追随智慧</a:t>
            </a:r>
          </a:p>
        </p:txBody>
      </p:sp>
    </p:spTree>
    <p:extLst>
      <p:ext uri="{BB962C8B-B14F-4D97-AF65-F5344CB8AC3E}">
        <p14:creationId xmlns:p14="http://schemas.microsoft.com/office/powerpoint/2010/main" val="41597505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2154911"/>
  <p:tag name="MH_LIBRARY" val="GRAPHIC"/>
  <p:tag name="MH_ORDER" val="文本框 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2154911"/>
  <p:tag name="MH_LIBRARY" val="GRAPHIC"/>
  <p:tag name="MH_ORDER" val="文本框 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2154911"/>
  <p:tag name="MH_LIBRARY" val="GRAPHIC"/>
  <p:tag name="MH_ORDER" val="文本框 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2245;#72245;#72245;#24570;#24570;#105922;#10652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215491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11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2154911"/>
  <p:tag name="MH_LIBRARY" val="GRAPHIC"/>
  <p:tag name="MH_ORDER" val="文本框 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2154911"/>
  <p:tag name="MH_LIBRARY" val="GRAPHIC"/>
  <p:tag name="MH_ORDER" val="文本框 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2154911"/>
  <p:tag name="MH_LIBRARY" val="GRAPHIC"/>
  <p:tag name="MH_ORDER" val="文本框 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2154911"/>
  <p:tag name="MH_LIBRARY" val="GRAPHIC"/>
  <p:tag name="MH_ORDER" val="文本框 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2154911"/>
  <p:tag name="MH_LIBRARY" val="GRAPHIC"/>
  <p:tag name="MH_ORDER" val="文本框 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12154911"/>
  <p:tag name="MH_LIBRARY" val="GRAPHIC"/>
  <p:tag name="MH_ORDER" val="文本框 11"/>
</p:tagLst>
</file>

<file path=ppt/theme/theme1.xml><?xml version="1.0" encoding="utf-8"?>
<a:theme xmlns:a="http://schemas.openxmlformats.org/drawingml/2006/main" name="封面">
  <a:themeElements>
    <a:clrScheme name="单机片">
      <a:dk1>
        <a:srgbClr val="000000"/>
      </a:dk1>
      <a:lt1>
        <a:srgbClr val="FFFFFF"/>
      </a:lt1>
      <a:dk2>
        <a:srgbClr val="3F4F66"/>
      </a:dk2>
      <a:lt2>
        <a:srgbClr val="44546A"/>
      </a:lt2>
      <a:accent1>
        <a:srgbClr val="1B4F80"/>
      </a:accent1>
      <a:accent2>
        <a:srgbClr val="EFC49C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5B9BD5"/>
      </a:hlink>
      <a:folHlink>
        <a:srgbClr val="70AD47"/>
      </a:folHlink>
    </a:clrScheme>
    <a:fontScheme name="自定义 1">
      <a:majorFont>
        <a:latin typeface="Arial"/>
        <a:ea typeface="微软雅黑BOLD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rtlCol="0">
        <a:spAutoFit/>
      </a:bodyPr>
      <a:lstStyle>
        <a:defPPr algn="l"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6A4F5078-B6A8-4FA5-A06C-FE6C2B41AA80}" vid="{4FC57996-2CEE-4F34-9605-251D1C483021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upm0qeb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884</TotalTime>
  <Words>2098</Words>
  <Application>Microsoft Office PowerPoint</Application>
  <PresentationFormat>宽屏</PresentationFormat>
  <Paragraphs>336</Paragraphs>
  <Slides>41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3" baseType="lpstr">
      <vt:lpstr>Radikal</vt:lpstr>
      <vt:lpstr>方正兰亭黑简体</vt:lpstr>
      <vt:lpstr>汉仪雅酷黑 45W</vt:lpstr>
      <vt:lpstr>微软雅黑</vt:lpstr>
      <vt:lpstr>微软雅黑 Light</vt:lpstr>
      <vt:lpstr>微软雅黑BOLD</vt:lpstr>
      <vt:lpstr>Arial</vt:lpstr>
      <vt:lpstr>Times New Roman</vt:lpstr>
      <vt:lpstr>Wingdings</vt:lpstr>
      <vt:lpstr>封面</vt:lpstr>
      <vt:lpstr>1_Office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简约实用单片机应用实践网络课件ppt模板</dc:title>
  <dc:creator>绿荫</dc:creator>
  <cp:keywords>P界达人</cp:keywords>
  <dc:description>www.51pptmoban.com</dc:description>
  <cp:lastModifiedBy>Win user</cp:lastModifiedBy>
  <cp:revision>28</cp:revision>
  <dcterms:created xsi:type="dcterms:W3CDTF">2021-11-15T01:02:17Z</dcterms:created>
  <dcterms:modified xsi:type="dcterms:W3CDTF">2022-03-21T15:15:25Z</dcterms:modified>
</cp:coreProperties>
</file>