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theme/themeOverride20.xml" ContentType="application/vnd.openxmlformats-officedocument.themeOverride+xml"/>
  <Override PartName="/ppt/charts/chart2.xml" ContentType="application/vnd.openxmlformats-officedocument.drawingml.chart+xml"/>
  <Override PartName="/ppt/theme/themeOverride21.xml" ContentType="application/vnd.openxmlformats-officedocument.themeOverride+xml"/>
  <Override PartName="/ppt/charts/chart3.xml" ContentType="application/vnd.openxmlformats-officedocument.drawingml.chart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heme/themeOverride25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32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7" r:id="rId2"/>
    <p:sldId id="293" r:id="rId3"/>
    <p:sldId id="294" r:id="rId4"/>
    <p:sldId id="264" r:id="rId5"/>
    <p:sldId id="263" r:id="rId6"/>
    <p:sldId id="265" r:id="rId7"/>
    <p:sldId id="267" r:id="rId8"/>
    <p:sldId id="278" r:id="rId9"/>
    <p:sldId id="279" r:id="rId10"/>
    <p:sldId id="280" r:id="rId11"/>
    <p:sldId id="295" r:id="rId12"/>
    <p:sldId id="281" r:id="rId13"/>
    <p:sldId id="282" r:id="rId14"/>
    <p:sldId id="283" r:id="rId15"/>
    <p:sldId id="284" r:id="rId16"/>
    <p:sldId id="285" r:id="rId17"/>
    <p:sldId id="286" r:id="rId18"/>
    <p:sldId id="296" r:id="rId19"/>
    <p:sldId id="287" r:id="rId20"/>
    <p:sldId id="288" r:id="rId21"/>
    <p:sldId id="289" r:id="rId22"/>
    <p:sldId id="290" r:id="rId23"/>
    <p:sldId id="291" r:id="rId24"/>
    <p:sldId id="268" r:id="rId25"/>
    <p:sldId id="269" r:id="rId26"/>
    <p:sldId id="270" r:id="rId27"/>
    <p:sldId id="297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98" r:id="rId36"/>
    <p:sldId id="556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666666"/>
    <a:srgbClr val="778495"/>
    <a:srgbClr val="2E77C4"/>
    <a:srgbClr val="F8981D"/>
    <a:srgbClr val="F8895F"/>
    <a:srgbClr val="C9C9C9"/>
    <a:srgbClr val="6F6F6F"/>
    <a:srgbClr val="DC450C"/>
    <a:srgbClr val="E17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68" autoAdjust="0"/>
    <p:restoredTop sz="94431" autoAdjust="0"/>
  </p:normalViewPr>
  <p:slideViewPr>
    <p:cSldViewPr snapToGrid="0">
      <p:cViewPr>
        <p:scale>
          <a:sx n="66" d="100"/>
          <a:sy n="66" d="100"/>
        </p:scale>
        <p:origin x="2250" y="2178"/>
      </p:cViewPr>
      <p:guideLst>
        <p:guide orient="horz" pos="2137"/>
        <p:guide pos="3840"/>
        <p:guide pos="688"/>
        <p:guide pos="69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20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DB73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450F-4229-8CBE-2200A4E1F166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450F-4229-8CBE-2200A4E1F166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50F-4229-8CBE-2200A4E1F1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E77C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9F8-4CE5-9EB3-12917219BD98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B9F8-4CE5-9EB3-12917219BD98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F8-4CE5-9EB3-12917219B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</c:spPr>
          <c:dPt>
            <c:idx val="0"/>
            <c:bubble3D val="0"/>
            <c:spPr>
              <a:solidFill>
                <a:srgbClr val="77849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93E-4DD4-803F-5F30A7DB26D2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F93E-4DD4-803F-5F30A7DB26D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93E-4DD4-803F-5F30A7DB26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304-4449-92F9-F6F1A655A807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04-4449-92F9-F6F1A655A807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04-4449-92F9-F6F1A655A8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E1F7-4758-ACF0-BD4532646C5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1F7-4758-ACF0-BD4532646C5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F7-4758-ACF0-BD4532646C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E0F3-4C9F-B24C-15BFB3601E7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0F3-4C9F-B24C-15BFB3601E7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F3-4C9F-B24C-15BFB3601E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F2D75-BAB7-4C69-BD7E-11ADF51843A7}" type="datetimeFigureOut">
              <a:rPr lang="zh-CN" altLang="en-US" smtClean="0"/>
              <a:pPr/>
              <a:t>2022/3/22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A471F-8A55-4303-835A-F189D0BBDD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FA826-E658-4CB5-A9AD-3C9DEA137DE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3739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3146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83529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9893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1145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0151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2022/3/22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C9AE-9702-41FE-861E-FB048F63037F}" type="datetimeFigureOut">
              <a:rPr lang="zh-CN" altLang="en-US" smtClean="0"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C34CD-CB85-46C2-81C0-08897E46BD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473158"/>
      </p:ext>
    </p:extLst>
  </p:cSld>
  <p:clrMapOvr>
    <a:masterClrMapping/>
  </p:clrMapOvr>
  <p:transition spd="slow" advClick="0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形 43">
            <a:extLst>
              <a:ext uri="{FF2B5EF4-FFF2-40B4-BE49-F238E27FC236}">
                <a16:creationId xmlns:a16="http://schemas.microsoft.com/office/drawing/2014/main" id="{E1EDA642-F127-4D5F-AF09-FB7280BCC278}"/>
              </a:ext>
            </a:extLst>
          </p:cNvPr>
          <p:cNvSpPr/>
          <p:nvPr userDrawn="1"/>
        </p:nvSpPr>
        <p:spPr>
          <a:xfrm>
            <a:off x="-429661" y="693469"/>
            <a:ext cx="4366260" cy="854051"/>
          </a:xfrm>
          <a:custGeom>
            <a:avLst/>
            <a:gdLst>
              <a:gd name="connsiteX0" fmla="*/ 2898902 w 6093459"/>
              <a:gd name="connsiteY0" fmla="*/ 12192 h 1191895"/>
              <a:gd name="connsiteX1" fmla="*/ 2908046 w 6093459"/>
              <a:gd name="connsiteY1" fmla="*/ 6096 h 1191895"/>
              <a:gd name="connsiteX2" fmla="*/ 2959862 w 6093459"/>
              <a:gd name="connsiteY2" fmla="*/ 18288 h 1191895"/>
              <a:gd name="connsiteX3" fmla="*/ 2981198 w 6093459"/>
              <a:gd name="connsiteY3" fmla="*/ 48768 h 1191895"/>
              <a:gd name="connsiteX4" fmla="*/ 2999486 w 6093459"/>
              <a:gd name="connsiteY4" fmla="*/ 30480 h 1191895"/>
              <a:gd name="connsiteX5" fmla="*/ 3020822 w 6093459"/>
              <a:gd name="connsiteY5" fmla="*/ 24384 h 1191895"/>
              <a:gd name="connsiteX6" fmla="*/ 3051302 w 6093459"/>
              <a:gd name="connsiteY6" fmla="*/ 27432 h 1191895"/>
              <a:gd name="connsiteX7" fmla="*/ 3066542 w 6093459"/>
              <a:gd name="connsiteY7" fmla="*/ 45720 h 1191895"/>
              <a:gd name="connsiteX8" fmla="*/ 3093974 w 6093459"/>
              <a:gd name="connsiteY8" fmla="*/ 57912 h 1191895"/>
              <a:gd name="connsiteX9" fmla="*/ 3118358 w 6093459"/>
              <a:gd name="connsiteY9" fmla="*/ 76200 h 1191895"/>
              <a:gd name="connsiteX10" fmla="*/ 3148838 w 6093459"/>
              <a:gd name="connsiteY10" fmla="*/ 106743 h 1191895"/>
              <a:gd name="connsiteX11" fmla="*/ 3218942 w 6093459"/>
              <a:gd name="connsiteY11" fmla="*/ 140271 h 1191895"/>
              <a:gd name="connsiteX12" fmla="*/ 3273806 w 6093459"/>
              <a:gd name="connsiteY12" fmla="*/ 182943 h 1191895"/>
              <a:gd name="connsiteX13" fmla="*/ 3295142 w 6093459"/>
              <a:gd name="connsiteY13" fmla="*/ 182943 h 1191895"/>
              <a:gd name="connsiteX14" fmla="*/ 3310446 w 6093459"/>
              <a:gd name="connsiteY14" fmla="*/ 198183 h 1191895"/>
              <a:gd name="connsiteX15" fmla="*/ 3343974 w 6093459"/>
              <a:gd name="connsiteY15" fmla="*/ 201232 h 1191895"/>
              <a:gd name="connsiteX16" fmla="*/ 3374454 w 6093459"/>
              <a:gd name="connsiteY16" fmla="*/ 240855 h 1191895"/>
              <a:gd name="connsiteX17" fmla="*/ 3365310 w 6093459"/>
              <a:gd name="connsiteY17" fmla="*/ 246952 h 1191895"/>
              <a:gd name="connsiteX18" fmla="*/ 3411030 w 6093459"/>
              <a:gd name="connsiteY18" fmla="*/ 277432 h 1191895"/>
              <a:gd name="connsiteX19" fmla="*/ 3429318 w 6093459"/>
              <a:gd name="connsiteY19" fmla="*/ 277432 h 1191895"/>
              <a:gd name="connsiteX20" fmla="*/ 3429318 w 6093459"/>
              <a:gd name="connsiteY20" fmla="*/ 262192 h 1191895"/>
              <a:gd name="connsiteX21" fmla="*/ 3475038 w 6093459"/>
              <a:gd name="connsiteY21" fmla="*/ 295720 h 1191895"/>
              <a:gd name="connsiteX22" fmla="*/ 3514662 w 6093459"/>
              <a:gd name="connsiteY22" fmla="*/ 314008 h 1191895"/>
              <a:gd name="connsiteX23" fmla="*/ 3526854 w 6093459"/>
              <a:gd name="connsiteY23" fmla="*/ 310960 h 1191895"/>
              <a:gd name="connsiteX24" fmla="*/ 3520757 w 6093459"/>
              <a:gd name="connsiteY24" fmla="*/ 307911 h 1191895"/>
              <a:gd name="connsiteX25" fmla="*/ 3529902 w 6093459"/>
              <a:gd name="connsiteY25" fmla="*/ 304864 h 1191895"/>
              <a:gd name="connsiteX26" fmla="*/ 3566478 w 6093459"/>
              <a:gd name="connsiteY26" fmla="*/ 335344 h 1191895"/>
              <a:gd name="connsiteX27" fmla="*/ 3566478 w 6093459"/>
              <a:gd name="connsiteY27" fmla="*/ 350584 h 1191895"/>
              <a:gd name="connsiteX28" fmla="*/ 3575621 w 6093459"/>
              <a:gd name="connsiteY28" fmla="*/ 353632 h 1191895"/>
              <a:gd name="connsiteX29" fmla="*/ 3593909 w 6093459"/>
              <a:gd name="connsiteY29" fmla="*/ 338391 h 1191895"/>
              <a:gd name="connsiteX30" fmla="*/ 3621342 w 6093459"/>
              <a:gd name="connsiteY30" fmla="*/ 350584 h 1191895"/>
              <a:gd name="connsiteX31" fmla="*/ 3639630 w 6093459"/>
              <a:gd name="connsiteY31" fmla="*/ 350584 h 1191895"/>
              <a:gd name="connsiteX32" fmla="*/ 3657918 w 6093459"/>
              <a:gd name="connsiteY32" fmla="*/ 371920 h 1191895"/>
              <a:gd name="connsiteX33" fmla="*/ 3700590 w 6093459"/>
              <a:gd name="connsiteY33" fmla="*/ 359728 h 1191895"/>
              <a:gd name="connsiteX34" fmla="*/ 3721926 w 6093459"/>
              <a:gd name="connsiteY34" fmla="*/ 347535 h 1191895"/>
              <a:gd name="connsiteX35" fmla="*/ 3840797 w 6093459"/>
              <a:gd name="connsiteY35" fmla="*/ 323152 h 1191895"/>
              <a:gd name="connsiteX36" fmla="*/ 3871278 w 6093459"/>
              <a:gd name="connsiteY36" fmla="*/ 332296 h 1191895"/>
              <a:gd name="connsiteX37" fmla="*/ 3910902 w 6093459"/>
              <a:gd name="connsiteY37" fmla="*/ 323152 h 1191895"/>
              <a:gd name="connsiteX38" fmla="*/ 3929190 w 6093459"/>
              <a:gd name="connsiteY38" fmla="*/ 332296 h 1191895"/>
              <a:gd name="connsiteX39" fmla="*/ 3965766 w 6093459"/>
              <a:gd name="connsiteY39" fmla="*/ 314008 h 1191895"/>
              <a:gd name="connsiteX40" fmla="*/ 4029837 w 6093459"/>
              <a:gd name="connsiteY40" fmla="*/ 335344 h 1191895"/>
              <a:gd name="connsiteX41" fmla="*/ 4081653 w 6093459"/>
              <a:gd name="connsiteY41" fmla="*/ 304864 h 1191895"/>
              <a:gd name="connsiteX42" fmla="*/ 4090797 w 6093459"/>
              <a:gd name="connsiteY42" fmla="*/ 286576 h 1191895"/>
              <a:gd name="connsiteX43" fmla="*/ 4133470 w 6093459"/>
              <a:gd name="connsiteY43" fmla="*/ 253048 h 1191895"/>
              <a:gd name="connsiteX44" fmla="*/ 4227958 w 6093459"/>
              <a:gd name="connsiteY44" fmla="*/ 195136 h 1191895"/>
              <a:gd name="connsiteX45" fmla="*/ 4270629 w 6093459"/>
              <a:gd name="connsiteY45" fmla="*/ 176848 h 1191895"/>
              <a:gd name="connsiteX46" fmla="*/ 4307206 w 6093459"/>
              <a:gd name="connsiteY46" fmla="*/ 185992 h 1191895"/>
              <a:gd name="connsiteX47" fmla="*/ 4340733 w 6093459"/>
              <a:gd name="connsiteY47" fmla="*/ 176848 h 1191895"/>
              <a:gd name="connsiteX48" fmla="*/ 4374261 w 6093459"/>
              <a:gd name="connsiteY48" fmla="*/ 198183 h 1191895"/>
              <a:gd name="connsiteX49" fmla="*/ 4392549 w 6093459"/>
              <a:gd name="connsiteY49" fmla="*/ 185992 h 1191895"/>
              <a:gd name="connsiteX50" fmla="*/ 4587621 w 6093459"/>
              <a:gd name="connsiteY50" fmla="*/ 271336 h 1191895"/>
              <a:gd name="connsiteX51" fmla="*/ 4779709 w 6093459"/>
              <a:gd name="connsiteY51" fmla="*/ 381064 h 1191895"/>
              <a:gd name="connsiteX52" fmla="*/ 5026597 w 6093459"/>
              <a:gd name="connsiteY52" fmla="*/ 502984 h 1191895"/>
              <a:gd name="connsiteX53" fmla="*/ 5133277 w 6093459"/>
              <a:gd name="connsiteY53" fmla="*/ 551752 h 1191895"/>
              <a:gd name="connsiteX54" fmla="*/ 5221669 w 6093459"/>
              <a:gd name="connsiteY54" fmla="*/ 591376 h 1191895"/>
              <a:gd name="connsiteX55" fmla="*/ 5340541 w 6093459"/>
              <a:gd name="connsiteY55" fmla="*/ 637096 h 1191895"/>
              <a:gd name="connsiteX56" fmla="*/ 5447220 w 6093459"/>
              <a:gd name="connsiteY56" fmla="*/ 673672 h 1191895"/>
              <a:gd name="connsiteX57" fmla="*/ 5563108 w 6093459"/>
              <a:gd name="connsiteY57" fmla="*/ 713296 h 1191895"/>
              <a:gd name="connsiteX58" fmla="*/ 5621020 w 6093459"/>
              <a:gd name="connsiteY58" fmla="*/ 728535 h 1191895"/>
              <a:gd name="connsiteX59" fmla="*/ 5627116 w 6093459"/>
              <a:gd name="connsiteY59" fmla="*/ 740728 h 1191895"/>
              <a:gd name="connsiteX60" fmla="*/ 5755133 w 6093459"/>
              <a:gd name="connsiteY60" fmla="*/ 615760 h 1191895"/>
              <a:gd name="connsiteX61" fmla="*/ 5776469 w 6093459"/>
              <a:gd name="connsiteY61" fmla="*/ 634047 h 1191895"/>
              <a:gd name="connsiteX62" fmla="*/ 5806948 w 6093459"/>
              <a:gd name="connsiteY62" fmla="*/ 600520 h 1191895"/>
              <a:gd name="connsiteX63" fmla="*/ 5861812 w 6093459"/>
              <a:gd name="connsiteY63" fmla="*/ 615760 h 1191895"/>
              <a:gd name="connsiteX64" fmla="*/ 5889245 w 6093459"/>
              <a:gd name="connsiteY64" fmla="*/ 661479 h 1191895"/>
              <a:gd name="connsiteX65" fmla="*/ 5956300 w 6093459"/>
              <a:gd name="connsiteY65" fmla="*/ 594423 h 1191895"/>
              <a:gd name="connsiteX66" fmla="*/ 5968493 w 6093459"/>
              <a:gd name="connsiteY66" fmla="*/ 612711 h 1191895"/>
              <a:gd name="connsiteX67" fmla="*/ 5998972 w 6093459"/>
              <a:gd name="connsiteY67" fmla="*/ 600520 h 1191895"/>
              <a:gd name="connsiteX68" fmla="*/ 6038596 w 6093459"/>
              <a:gd name="connsiteY68" fmla="*/ 618808 h 1191895"/>
              <a:gd name="connsiteX69" fmla="*/ 6056884 w 6093459"/>
              <a:gd name="connsiteY69" fmla="*/ 609664 h 1191895"/>
              <a:gd name="connsiteX70" fmla="*/ 6093460 w 6093459"/>
              <a:gd name="connsiteY70" fmla="*/ 609664 h 1191895"/>
              <a:gd name="connsiteX71" fmla="*/ 6093460 w 6093459"/>
              <a:gd name="connsiteY71" fmla="*/ 1191895 h 1191895"/>
              <a:gd name="connsiteX72" fmla="*/ 0 w 6093459"/>
              <a:gd name="connsiteY72" fmla="*/ 1191895 h 1191895"/>
              <a:gd name="connsiteX73" fmla="*/ 0 w 6093459"/>
              <a:gd name="connsiteY73" fmla="*/ 618808 h 1191895"/>
              <a:gd name="connsiteX74" fmla="*/ 39624 w 6093459"/>
              <a:gd name="connsiteY74" fmla="*/ 621855 h 1191895"/>
              <a:gd name="connsiteX75" fmla="*/ 88392 w 6093459"/>
              <a:gd name="connsiteY75" fmla="*/ 627952 h 1191895"/>
              <a:gd name="connsiteX76" fmla="*/ 121920 w 6093459"/>
              <a:gd name="connsiteY76" fmla="*/ 618808 h 1191895"/>
              <a:gd name="connsiteX77" fmla="*/ 140208 w 6093459"/>
              <a:gd name="connsiteY77" fmla="*/ 600520 h 1191895"/>
              <a:gd name="connsiteX78" fmla="*/ 277368 w 6093459"/>
              <a:gd name="connsiteY78" fmla="*/ 600520 h 1191895"/>
              <a:gd name="connsiteX79" fmla="*/ 292608 w 6093459"/>
              <a:gd name="connsiteY79" fmla="*/ 609664 h 1191895"/>
              <a:gd name="connsiteX80" fmla="*/ 316992 w 6093459"/>
              <a:gd name="connsiteY80" fmla="*/ 588328 h 1191895"/>
              <a:gd name="connsiteX81" fmla="*/ 323088 w 6093459"/>
              <a:gd name="connsiteY81" fmla="*/ 600520 h 1191895"/>
              <a:gd name="connsiteX82" fmla="*/ 335280 w 6093459"/>
              <a:gd name="connsiteY82" fmla="*/ 588328 h 1191895"/>
              <a:gd name="connsiteX83" fmla="*/ 338328 w 6093459"/>
              <a:gd name="connsiteY83" fmla="*/ 606616 h 1191895"/>
              <a:gd name="connsiteX84" fmla="*/ 347472 w 6093459"/>
              <a:gd name="connsiteY84" fmla="*/ 609664 h 1191895"/>
              <a:gd name="connsiteX85" fmla="*/ 408496 w 6093459"/>
              <a:gd name="connsiteY85" fmla="*/ 582232 h 1191895"/>
              <a:gd name="connsiteX86" fmla="*/ 429832 w 6093459"/>
              <a:gd name="connsiteY86" fmla="*/ 582232 h 1191895"/>
              <a:gd name="connsiteX87" fmla="*/ 448120 w 6093459"/>
              <a:gd name="connsiteY87" fmla="*/ 554800 h 1191895"/>
              <a:gd name="connsiteX88" fmla="*/ 521272 w 6093459"/>
              <a:gd name="connsiteY88" fmla="*/ 533464 h 1191895"/>
              <a:gd name="connsiteX89" fmla="*/ 576135 w 6093459"/>
              <a:gd name="connsiteY89" fmla="*/ 533464 h 1191895"/>
              <a:gd name="connsiteX90" fmla="*/ 588328 w 6093459"/>
              <a:gd name="connsiteY90" fmla="*/ 539560 h 1191895"/>
              <a:gd name="connsiteX91" fmla="*/ 606616 w 6093459"/>
              <a:gd name="connsiteY91" fmla="*/ 533464 h 1191895"/>
              <a:gd name="connsiteX92" fmla="*/ 643192 w 6093459"/>
              <a:gd name="connsiteY92" fmla="*/ 545655 h 1191895"/>
              <a:gd name="connsiteX93" fmla="*/ 664528 w 6093459"/>
              <a:gd name="connsiteY93" fmla="*/ 539560 h 1191895"/>
              <a:gd name="connsiteX94" fmla="*/ 685864 w 6093459"/>
              <a:gd name="connsiteY94" fmla="*/ 551752 h 1191895"/>
              <a:gd name="connsiteX95" fmla="*/ 710248 w 6093459"/>
              <a:gd name="connsiteY95" fmla="*/ 533464 h 1191895"/>
              <a:gd name="connsiteX96" fmla="*/ 740728 w 6093459"/>
              <a:gd name="connsiteY96" fmla="*/ 542608 h 1191895"/>
              <a:gd name="connsiteX97" fmla="*/ 752920 w 6093459"/>
              <a:gd name="connsiteY97" fmla="*/ 533464 h 1191895"/>
              <a:gd name="connsiteX98" fmla="*/ 780352 w 6093459"/>
              <a:gd name="connsiteY98" fmla="*/ 539560 h 1191895"/>
              <a:gd name="connsiteX99" fmla="*/ 804735 w 6093459"/>
              <a:gd name="connsiteY99" fmla="*/ 533464 h 1191895"/>
              <a:gd name="connsiteX100" fmla="*/ 853504 w 6093459"/>
              <a:gd name="connsiteY100" fmla="*/ 554800 h 1191895"/>
              <a:gd name="connsiteX101" fmla="*/ 868744 w 6093459"/>
              <a:gd name="connsiteY101" fmla="*/ 554800 h 1191895"/>
              <a:gd name="connsiteX102" fmla="*/ 874840 w 6093459"/>
              <a:gd name="connsiteY102" fmla="*/ 566991 h 1191895"/>
              <a:gd name="connsiteX103" fmla="*/ 877888 w 6093459"/>
              <a:gd name="connsiteY103" fmla="*/ 585279 h 1191895"/>
              <a:gd name="connsiteX104" fmla="*/ 896176 w 6093459"/>
              <a:gd name="connsiteY104" fmla="*/ 588328 h 1191895"/>
              <a:gd name="connsiteX105" fmla="*/ 899223 w 6093459"/>
              <a:gd name="connsiteY105" fmla="*/ 570040 h 1191895"/>
              <a:gd name="connsiteX106" fmla="*/ 905320 w 6093459"/>
              <a:gd name="connsiteY106" fmla="*/ 582232 h 1191895"/>
              <a:gd name="connsiteX107" fmla="*/ 914464 w 6093459"/>
              <a:gd name="connsiteY107" fmla="*/ 563944 h 1191895"/>
              <a:gd name="connsiteX108" fmla="*/ 947992 w 6093459"/>
              <a:gd name="connsiteY108" fmla="*/ 585279 h 1191895"/>
              <a:gd name="connsiteX109" fmla="*/ 996760 w 6093459"/>
              <a:gd name="connsiteY109" fmla="*/ 600520 h 1191895"/>
              <a:gd name="connsiteX110" fmla="*/ 1027240 w 6093459"/>
              <a:gd name="connsiteY110" fmla="*/ 591376 h 1191895"/>
              <a:gd name="connsiteX111" fmla="*/ 1051623 w 6093459"/>
              <a:gd name="connsiteY111" fmla="*/ 594423 h 1191895"/>
              <a:gd name="connsiteX112" fmla="*/ 1079056 w 6093459"/>
              <a:gd name="connsiteY112" fmla="*/ 606616 h 1191895"/>
              <a:gd name="connsiteX113" fmla="*/ 1094296 w 6093459"/>
              <a:gd name="connsiteY113" fmla="*/ 624903 h 1191895"/>
              <a:gd name="connsiteX114" fmla="*/ 1146175 w 6093459"/>
              <a:gd name="connsiteY114" fmla="*/ 646240 h 1191895"/>
              <a:gd name="connsiteX115" fmla="*/ 1179703 w 6093459"/>
              <a:gd name="connsiteY115" fmla="*/ 634047 h 1191895"/>
              <a:gd name="connsiteX116" fmla="*/ 1210183 w 6093459"/>
              <a:gd name="connsiteY116" fmla="*/ 600520 h 1191895"/>
              <a:gd name="connsiteX117" fmla="*/ 1222375 w 6093459"/>
              <a:gd name="connsiteY117" fmla="*/ 597472 h 1191895"/>
              <a:gd name="connsiteX118" fmla="*/ 1240663 w 6093459"/>
              <a:gd name="connsiteY118" fmla="*/ 606616 h 1191895"/>
              <a:gd name="connsiteX119" fmla="*/ 1252855 w 6093459"/>
              <a:gd name="connsiteY119" fmla="*/ 594423 h 1191895"/>
              <a:gd name="connsiteX120" fmla="*/ 1298575 w 6093459"/>
              <a:gd name="connsiteY120" fmla="*/ 597472 h 1191895"/>
              <a:gd name="connsiteX121" fmla="*/ 1316863 w 6093459"/>
              <a:gd name="connsiteY121" fmla="*/ 606616 h 1191895"/>
              <a:gd name="connsiteX122" fmla="*/ 1402207 w 6093459"/>
              <a:gd name="connsiteY122" fmla="*/ 603567 h 1191895"/>
              <a:gd name="connsiteX123" fmla="*/ 1426591 w 6093459"/>
              <a:gd name="connsiteY123" fmla="*/ 618808 h 1191895"/>
              <a:gd name="connsiteX124" fmla="*/ 1457071 w 6093459"/>
              <a:gd name="connsiteY124" fmla="*/ 600520 h 1191895"/>
              <a:gd name="connsiteX125" fmla="*/ 1478407 w 6093459"/>
              <a:gd name="connsiteY125" fmla="*/ 609664 h 1191895"/>
              <a:gd name="connsiteX126" fmla="*/ 1490599 w 6093459"/>
              <a:gd name="connsiteY126" fmla="*/ 600520 h 1191895"/>
              <a:gd name="connsiteX127" fmla="*/ 1588135 w 6093459"/>
              <a:gd name="connsiteY127" fmla="*/ 548703 h 1191895"/>
              <a:gd name="connsiteX128" fmla="*/ 1661287 w 6093459"/>
              <a:gd name="connsiteY128" fmla="*/ 478599 h 1191895"/>
              <a:gd name="connsiteX129" fmla="*/ 1662684 w 6093459"/>
              <a:gd name="connsiteY129" fmla="*/ 476885 h 1191895"/>
              <a:gd name="connsiteX130" fmla="*/ 1661287 w 6093459"/>
              <a:gd name="connsiteY130" fmla="*/ 469455 h 1191895"/>
              <a:gd name="connsiteX131" fmla="*/ 1682623 w 6093459"/>
              <a:gd name="connsiteY131" fmla="*/ 399352 h 1191895"/>
              <a:gd name="connsiteX132" fmla="*/ 1685671 w 6093459"/>
              <a:gd name="connsiteY132" fmla="*/ 384111 h 1191895"/>
              <a:gd name="connsiteX133" fmla="*/ 1728343 w 6093459"/>
              <a:gd name="connsiteY133" fmla="*/ 317055 h 1191895"/>
              <a:gd name="connsiteX134" fmla="*/ 1743583 w 6093459"/>
              <a:gd name="connsiteY134" fmla="*/ 320104 h 1191895"/>
              <a:gd name="connsiteX135" fmla="*/ 1755775 w 6093459"/>
              <a:gd name="connsiteY135" fmla="*/ 304864 h 1191895"/>
              <a:gd name="connsiteX136" fmla="*/ 1767967 w 6093459"/>
              <a:gd name="connsiteY136" fmla="*/ 310960 h 1191895"/>
              <a:gd name="connsiteX137" fmla="*/ 1792351 w 6093459"/>
              <a:gd name="connsiteY137" fmla="*/ 307911 h 1191895"/>
              <a:gd name="connsiteX138" fmla="*/ 1792351 w 6093459"/>
              <a:gd name="connsiteY138" fmla="*/ 292671 h 1191895"/>
              <a:gd name="connsiteX139" fmla="*/ 1819783 w 6093459"/>
              <a:gd name="connsiteY139" fmla="*/ 277432 h 1191895"/>
              <a:gd name="connsiteX140" fmla="*/ 1847279 w 6093459"/>
              <a:gd name="connsiteY140" fmla="*/ 246952 h 1191895"/>
              <a:gd name="connsiteX141" fmla="*/ 1886903 w 6093459"/>
              <a:gd name="connsiteY141" fmla="*/ 274383 h 1191895"/>
              <a:gd name="connsiteX142" fmla="*/ 1923479 w 6093459"/>
              <a:gd name="connsiteY142" fmla="*/ 280480 h 1191895"/>
              <a:gd name="connsiteX143" fmla="*/ 1963103 w 6093459"/>
              <a:gd name="connsiteY143" fmla="*/ 310960 h 1191895"/>
              <a:gd name="connsiteX144" fmla="*/ 1978342 w 6093459"/>
              <a:gd name="connsiteY144" fmla="*/ 310960 h 1191895"/>
              <a:gd name="connsiteX145" fmla="*/ 2002727 w 6093459"/>
              <a:gd name="connsiteY145" fmla="*/ 326199 h 1191895"/>
              <a:gd name="connsiteX146" fmla="*/ 2027110 w 6093459"/>
              <a:gd name="connsiteY146" fmla="*/ 338391 h 1191895"/>
              <a:gd name="connsiteX147" fmla="*/ 2045398 w 6093459"/>
              <a:gd name="connsiteY147" fmla="*/ 317055 h 1191895"/>
              <a:gd name="connsiteX148" fmla="*/ 2060639 w 6093459"/>
              <a:gd name="connsiteY148" fmla="*/ 329248 h 1191895"/>
              <a:gd name="connsiteX149" fmla="*/ 2078927 w 6093459"/>
              <a:gd name="connsiteY149" fmla="*/ 310960 h 1191895"/>
              <a:gd name="connsiteX150" fmla="*/ 2139887 w 6093459"/>
              <a:gd name="connsiteY150" fmla="*/ 329248 h 1191895"/>
              <a:gd name="connsiteX151" fmla="*/ 2164271 w 6093459"/>
              <a:gd name="connsiteY151" fmla="*/ 332296 h 1191895"/>
              <a:gd name="connsiteX152" fmla="*/ 2173415 w 6093459"/>
              <a:gd name="connsiteY152" fmla="*/ 353632 h 1191895"/>
              <a:gd name="connsiteX153" fmla="*/ 2179511 w 6093459"/>
              <a:gd name="connsiteY153" fmla="*/ 356679 h 1191895"/>
              <a:gd name="connsiteX154" fmla="*/ 2188655 w 6093459"/>
              <a:gd name="connsiteY154" fmla="*/ 350584 h 1191895"/>
              <a:gd name="connsiteX155" fmla="*/ 2240471 w 6093459"/>
              <a:gd name="connsiteY155" fmla="*/ 378016 h 1191895"/>
              <a:gd name="connsiteX156" fmla="*/ 2255711 w 6093459"/>
              <a:gd name="connsiteY156" fmla="*/ 356679 h 1191895"/>
              <a:gd name="connsiteX157" fmla="*/ 2283143 w 6093459"/>
              <a:gd name="connsiteY157" fmla="*/ 338391 h 1191895"/>
              <a:gd name="connsiteX158" fmla="*/ 2383727 w 6093459"/>
              <a:gd name="connsiteY158" fmla="*/ 243904 h 1191895"/>
              <a:gd name="connsiteX159" fmla="*/ 2408111 w 6093459"/>
              <a:gd name="connsiteY159" fmla="*/ 237808 h 1191895"/>
              <a:gd name="connsiteX160" fmla="*/ 2484311 w 6093459"/>
              <a:gd name="connsiteY160" fmla="*/ 286576 h 1191895"/>
              <a:gd name="connsiteX161" fmla="*/ 2508695 w 6093459"/>
              <a:gd name="connsiteY161" fmla="*/ 271336 h 1191895"/>
              <a:gd name="connsiteX162" fmla="*/ 2530031 w 6093459"/>
              <a:gd name="connsiteY162" fmla="*/ 243904 h 1191895"/>
              <a:gd name="connsiteX163" fmla="*/ 2563622 w 6093459"/>
              <a:gd name="connsiteY163" fmla="*/ 204280 h 1191895"/>
              <a:gd name="connsiteX164" fmla="*/ 2591054 w 6093459"/>
              <a:gd name="connsiteY164" fmla="*/ 201232 h 1191895"/>
              <a:gd name="connsiteX165" fmla="*/ 2603246 w 6093459"/>
              <a:gd name="connsiteY165" fmla="*/ 173799 h 1191895"/>
              <a:gd name="connsiteX166" fmla="*/ 2642870 w 6093459"/>
              <a:gd name="connsiteY166" fmla="*/ 152464 h 1191895"/>
              <a:gd name="connsiteX167" fmla="*/ 2667254 w 6093459"/>
              <a:gd name="connsiteY167" fmla="*/ 106743 h 1191895"/>
              <a:gd name="connsiteX168" fmla="*/ 2694686 w 6093459"/>
              <a:gd name="connsiteY168" fmla="*/ 88392 h 1191895"/>
              <a:gd name="connsiteX169" fmla="*/ 2767838 w 6093459"/>
              <a:gd name="connsiteY169" fmla="*/ 24384 h 1191895"/>
              <a:gd name="connsiteX170" fmla="*/ 2786126 w 6093459"/>
              <a:gd name="connsiteY170" fmla="*/ 36576 h 1191895"/>
              <a:gd name="connsiteX171" fmla="*/ 2834894 w 6093459"/>
              <a:gd name="connsiteY171" fmla="*/ 24384 h 1191895"/>
              <a:gd name="connsiteX172" fmla="*/ 2874518 w 6093459"/>
              <a:gd name="connsiteY172" fmla="*/ 0 h 1191895"/>
              <a:gd name="connsiteX173" fmla="*/ 2898902 w 6093459"/>
              <a:gd name="connsiteY173" fmla="*/ 12192 h 119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093459" h="1191895">
                <a:moveTo>
                  <a:pt x="2898902" y="12192"/>
                </a:moveTo>
                <a:cubicBezTo>
                  <a:pt x="2908046" y="12192"/>
                  <a:pt x="2898902" y="6096"/>
                  <a:pt x="2908046" y="6096"/>
                </a:cubicBezTo>
                <a:cubicBezTo>
                  <a:pt x="2920238" y="6096"/>
                  <a:pt x="2941574" y="21336"/>
                  <a:pt x="2959862" y="18288"/>
                </a:cubicBezTo>
                <a:cubicBezTo>
                  <a:pt x="2959862" y="27432"/>
                  <a:pt x="2965958" y="33528"/>
                  <a:pt x="2981198" y="48768"/>
                </a:cubicBezTo>
                <a:cubicBezTo>
                  <a:pt x="2987294" y="45720"/>
                  <a:pt x="2990342" y="33528"/>
                  <a:pt x="2999486" y="30480"/>
                </a:cubicBezTo>
                <a:cubicBezTo>
                  <a:pt x="3002534" y="27432"/>
                  <a:pt x="3014726" y="24384"/>
                  <a:pt x="3020822" y="24384"/>
                </a:cubicBezTo>
                <a:cubicBezTo>
                  <a:pt x="3029966" y="24384"/>
                  <a:pt x="3042158" y="27432"/>
                  <a:pt x="3051302" y="27432"/>
                </a:cubicBezTo>
                <a:cubicBezTo>
                  <a:pt x="3057398" y="33528"/>
                  <a:pt x="3060446" y="42672"/>
                  <a:pt x="3066542" y="45720"/>
                </a:cubicBezTo>
                <a:cubicBezTo>
                  <a:pt x="3072638" y="51816"/>
                  <a:pt x="3084830" y="51816"/>
                  <a:pt x="3093974" y="57912"/>
                </a:cubicBezTo>
                <a:cubicBezTo>
                  <a:pt x="3100070" y="60960"/>
                  <a:pt x="3106166" y="73152"/>
                  <a:pt x="3118358" y="76200"/>
                </a:cubicBezTo>
                <a:cubicBezTo>
                  <a:pt x="3124454" y="88392"/>
                  <a:pt x="3136646" y="97599"/>
                  <a:pt x="3148838" y="106743"/>
                </a:cubicBezTo>
                <a:cubicBezTo>
                  <a:pt x="3167126" y="97599"/>
                  <a:pt x="3191510" y="140271"/>
                  <a:pt x="3218942" y="140271"/>
                </a:cubicBezTo>
                <a:cubicBezTo>
                  <a:pt x="3231134" y="152464"/>
                  <a:pt x="3258566" y="179896"/>
                  <a:pt x="3273806" y="182943"/>
                </a:cubicBezTo>
                <a:cubicBezTo>
                  <a:pt x="3276854" y="185992"/>
                  <a:pt x="3289046" y="182943"/>
                  <a:pt x="3295142" y="182943"/>
                </a:cubicBezTo>
                <a:cubicBezTo>
                  <a:pt x="3301302" y="189039"/>
                  <a:pt x="3301302" y="195136"/>
                  <a:pt x="3310446" y="198183"/>
                </a:cubicBezTo>
                <a:cubicBezTo>
                  <a:pt x="3316542" y="201232"/>
                  <a:pt x="3331782" y="195136"/>
                  <a:pt x="3343974" y="201232"/>
                </a:cubicBezTo>
                <a:cubicBezTo>
                  <a:pt x="3356166" y="207327"/>
                  <a:pt x="3374454" y="231711"/>
                  <a:pt x="3374454" y="240855"/>
                </a:cubicBezTo>
                <a:cubicBezTo>
                  <a:pt x="3374454" y="246952"/>
                  <a:pt x="3368358" y="243904"/>
                  <a:pt x="3365310" y="246952"/>
                </a:cubicBezTo>
                <a:cubicBezTo>
                  <a:pt x="3380550" y="256096"/>
                  <a:pt x="3401886" y="277432"/>
                  <a:pt x="3411030" y="277432"/>
                </a:cubicBezTo>
                <a:lnTo>
                  <a:pt x="3429318" y="277432"/>
                </a:lnTo>
                <a:cubicBezTo>
                  <a:pt x="3432366" y="274383"/>
                  <a:pt x="3432366" y="268288"/>
                  <a:pt x="3429318" y="262192"/>
                </a:cubicBezTo>
                <a:cubicBezTo>
                  <a:pt x="3444558" y="268288"/>
                  <a:pt x="3459797" y="286576"/>
                  <a:pt x="3475038" y="295720"/>
                </a:cubicBezTo>
                <a:cubicBezTo>
                  <a:pt x="3484182" y="304864"/>
                  <a:pt x="3502470" y="304864"/>
                  <a:pt x="3514662" y="314008"/>
                </a:cubicBezTo>
                <a:cubicBezTo>
                  <a:pt x="3514662" y="314008"/>
                  <a:pt x="3523806" y="314008"/>
                  <a:pt x="3526854" y="310960"/>
                </a:cubicBezTo>
                <a:cubicBezTo>
                  <a:pt x="3526854" y="310960"/>
                  <a:pt x="3523806" y="307911"/>
                  <a:pt x="3520757" y="307911"/>
                </a:cubicBezTo>
                <a:cubicBezTo>
                  <a:pt x="3523806" y="304864"/>
                  <a:pt x="3520757" y="304864"/>
                  <a:pt x="3529902" y="304864"/>
                </a:cubicBezTo>
                <a:cubicBezTo>
                  <a:pt x="3551238" y="304864"/>
                  <a:pt x="3535997" y="338391"/>
                  <a:pt x="3566478" y="335344"/>
                </a:cubicBezTo>
                <a:lnTo>
                  <a:pt x="3566478" y="350584"/>
                </a:lnTo>
                <a:cubicBezTo>
                  <a:pt x="3569526" y="350584"/>
                  <a:pt x="3566478" y="353632"/>
                  <a:pt x="3575621" y="353632"/>
                </a:cubicBezTo>
                <a:cubicBezTo>
                  <a:pt x="3581718" y="353632"/>
                  <a:pt x="3587814" y="338391"/>
                  <a:pt x="3593909" y="338391"/>
                </a:cubicBezTo>
                <a:cubicBezTo>
                  <a:pt x="3603054" y="338391"/>
                  <a:pt x="3609150" y="344488"/>
                  <a:pt x="3621342" y="350584"/>
                </a:cubicBezTo>
                <a:cubicBezTo>
                  <a:pt x="3624390" y="353632"/>
                  <a:pt x="3633533" y="350584"/>
                  <a:pt x="3639630" y="350584"/>
                </a:cubicBezTo>
                <a:cubicBezTo>
                  <a:pt x="3651821" y="350584"/>
                  <a:pt x="3648774" y="362776"/>
                  <a:pt x="3657918" y="371920"/>
                </a:cubicBezTo>
                <a:cubicBezTo>
                  <a:pt x="3670109" y="365823"/>
                  <a:pt x="3685350" y="365823"/>
                  <a:pt x="3700590" y="359728"/>
                </a:cubicBezTo>
                <a:cubicBezTo>
                  <a:pt x="3706686" y="356679"/>
                  <a:pt x="3715830" y="347535"/>
                  <a:pt x="3721926" y="347535"/>
                </a:cubicBezTo>
                <a:cubicBezTo>
                  <a:pt x="3758502" y="338391"/>
                  <a:pt x="3834702" y="323152"/>
                  <a:pt x="3840797" y="323152"/>
                </a:cubicBezTo>
                <a:cubicBezTo>
                  <a:pt x="3849942" y="323152"/>
                  <a:pt x="3862133" y="332296"/>
                  <a:pt x="3871278" y="332296"/>
                </a:cubicBezTo>
                <a:cubicBezTo>
                  <a:pt x="3877374" y="332296"/>
                  <a:pt x="3904806" y="323152"/>
                  <a:pt x="3910902" y="323152"/>
                </a:cubicBezTo>
                <a:cubicBezTo>
                  <a:pt x="3920045" y="323152"/>
                  <a:pt x="3923094" y="326199"/>
                  <a:pt x="3929190" y="332296"/>
                </a:cubicBezTo>
                <a:cubicBezTo>
                  <a:pt x="3935286" y="310960"/>
                  <a:pt x="3947478" y="314008"/>
                  <a:pt x="3965766" y="314008"/>
                </a:cubicBezTo>
                <a:cubicBezTo>
                  <a:pt x="3977957" y="314008"/>
                  <a:pt x="4029837" y="317055"/>
                  <a:pt x="4029837" y="335344"/>
                </a:cubicBezTo>
                <a:cubicBezTo>
                  <a:pt x="4029837" y="338391"/>
                  <a:pt x="4072509" y="320104"/>
                  <a:pt x="4081653" y="304864"/>
                </a:cubicBezTo>
                <a:cubicBezTo>
                  <a:pt x="4084701" y="298767"/>
                  <a:pt x="4084701" y="289624"/>
                  <a:pt x="4090797" y="286576"/>
                </a:cubicBezTo>
                <a:cubicBezTo>
                  <a:pt x="4099941" y="277432"/>
                  <a:pt x="4115181" y="265239"/>
                  <a:pt x="4133470" y="253048"/>
                </a:cubicBezTo>
                <a:cubicBezTo>
                  <a:pt x="4166997" y="228664"/>
                  <a:pt x="4188333" y="228664"/>
                  <a:pt x="4227958" y="195136"/>
                </a:cubicBezTo>
                <a:cubicBezTo>
                  <a:pt x="4240149" y="182943"/>
                  <a:pt x="4264533" y="176848"/>
                  <a:pt x="4270629" y="176848"/>
                </a:cubicBezTo>
                <a:cubicBezTo>
                  <a:pt x="4279773" y="176848"/>
                  <a:pt x="4298061" y="185992"/>
                  <a:pt x="4307206" y="185992"/>
                </a:cubicBezTo>
                <a:cubicBezTo>
                  <a:pt x="4313301" y="185992"/>
                  <a:pt x="4334637" y="176848"/>
                  <a:pt x="4340733" y="176848"/>
                </a:cubicBezTo>
                <a:cubicBezTo>
                  <a:pt x="4349877" y="176848"/>
                  <a:pt x="4365118" y="198183"/>
                  <a:pt x="4374261" y="198183"/>
                </a:cubicBezTo>
                <a:cubicBezTo>
                  <a:pt x="4380358" y="198183"/>
                  <a:pt x="4383406" y="185992"/>
                  <a:pt x="4392549" y="185992"/>
                </a:cubicBezTo>
                <a:cubicBezTo>
                  <a:pt x="4398645" y="185992"/>
                  <a:pt x="4523613" y="237808"/>
                  <a:pt x="4587621" y="271336"/>
                </a:cubicBezTo>
                <a:cubicBezTo>
                  <a:pt x="4651629" y="304864"/>
                  <a:pt x="4712589" y="347535"/>
                  <a:pt x="4779709" y="381064"/>
                </a:cubicBezTo>
                <a:cubicBezTo>
                  <a:pt x="4858957" y="423735"/>
                  <a:pt x="4941253" y="463360"/>
                  <a:pt x="5026597" y="502984"/>
                </a:cubicBezTo>
                <a:cubicBezTo>
                  <a:pt x="5057077" y="518223"/>
                  <a:pt x="5096701" y="533464"/>
                  <a:pt x="5133277" y="551752"/>
                </a:cubicBezTo>
                <a:cubicBezTo>
                  <a:pt x="5160709" y="563944"/>
                  <a:pt x="5191189" y="579184"/>
                  <a:pt x="5221669" y="591376"/>
                </a:cubicBezTo>
                <a:cubicBezTo>
                  <a:pt x="5258245" y="609664"/>
                  <a:pt x="5300917" y="621855"/>
                  <a:pt x="5340541" y="637096"/>
                </a:cubicBezTo>
                <a:cubicBezTo>
                  <a:pt x="5374069" y="649288"/>
                  <a:pt x="5410645" y="661479"/>
                  <a:pt x="5447220" y="673672"/>
                </a:cubicBezTo>
                <a:cubicBezTo>
                  <a:pt x="5483797" y="685864"/>
                  <a:pt x="5523484" y="704152"/>
                  <a:pt x="5563108" y="713296"/>
                </a:cubicBezTo>
                <a:cubicBezTo>
                  <a:pt x="5578348" y="719391"/>
                  <a:pt x="5602733" y="725488"/>
                  <a:pt x="5621020" y="728535"/>
                </a:cubicBezTo>
                <a:cubicBezTo>
                  <a:pt x="5624069" y="731584"/>
                  <a:pt x="5624069" y="737679"/>
                  <a:pt x="5627116" y="740728"/>
                </a:cubicBezTo>
                <a:lnTo>
                  <a:pt x="5755133" y="615760"/>
                </a:lnTo>
                <a:cubicBezTo>
                  <a:pt x="5761228" y="618808"/>
                  <a:pt x="5770372" y="634047"/>
                  <a:pt x="5776469" y="634047"/>
                </a:cubicBezTo>
                <a:cubicBezTo>
                  <a:pt x="5785612" y="634047"/>
                  <a:pt x="5800852" y="612711"/>
                  <a:pt x="5806948" y="600520"/>
                </a:cubicBezTo>
                <a:cubicBezTo>
                  <a:pt x="5825236" y="609664"/>
                  <a:pt x="5843524" y="615760"/>
                  <a:pt x="5861812" y="615760"/>
                </a:cubicBezTo>
                <a:cubicBezTo>
                  <a:pt x="5867908" y="631000"/>
                  <a:pt x="5880100" y="646240"/>
                  <a:pt x="5889245" y="661479"/>
                </a:cubicBezTo>
                <a:cubicBezTo>
                  <a:pt x="5907533" y="637096"/>
                  <a:pt x="5931916" y="615760"/>
                  <a:pt x="5956300" y="594423"/>
                </a:cubicBezTo>
                <a:cubicBezTo>
                  <a:pt x="5956300" y="600520"/>
                  <a:pt x="5959348" y="612711"/>
                  <a:pt x="5968493" y="612711"/>
                </a:cubicBezTo>
                <a:cubicBezTo>
                  <a:pt x="5974588" y="612711"/>
                  <a:pt x="5992876" y="600520"/>
                  <a:pt x="5998972" y="600520"/>
                </a:cubicBezTo>
                <a:cubicBezTo>
                  <a:pt x="6008116" y="600520"/>
                  <a:pt x="6032500" y="618808"/>
                  <a:pt x="6038596" y="618808"/>
                </a:cubicBezTo>
                <a:cubicBezTo>
                  <a:pt x="6047740" y="618808"/>
                  <a:pt x="6047740" y="609664"/>
                  <a:pt x="6056884" y="609664"/>
                </a:cubicBezTo>
                <a:lnTo>
                  <a:pt x="6093460" y="609664"/>
                </a:lnTo>
                <a:lnTo>
                  <a:pt x="6093460" y="1191895"/>
                </a:lnTo>
                <a:lnTo>
                  <a:pt x="0" y="1191895"/>
                </a:lnTo>
                <a:lnTo>
                  <a:pt x="0" y="618808"/>
                </a:lnTo>
                <a:cubicBezTo>
                  <a:pt x="6096" y="627952"/>
                  <a:pt x="30480" y="621855"/>
                  <a:pt x="39624" y="621855"/>
                </a:cubicBezTo>
                <a:cubicBezTo>
                  <a:pt x="54864" y="618808"/>
                  <a:pt x="82296" y="627952"/>
                  <a:pt x="88392" y="627952"/>
                </a:cubicBezTo>
                <a:cubicBezTo>
                  <a:pt x="97536" y="627952"/>
                  <a:pt x="112776" y="621855"/>
                  <a:pt x="121920" y="618808"/>
                </a:cubicBezTo>
                <a:cubicBezTo>
                  <a:pt x="128016" y="615760"/>
                  <a:pt x="134112" y="606616"/>
                  <a:pt x="140208" y="600520"/>
                </a:cubicBezTo>
                <a:lnTo>
                  <a:pt x="277368" y="600520"/>
                </a:lnTo>
                <a:cubicBezTo>
                  <a:pt x="283464" y="603567"/>
                  <a:pt x="289560" y="606616"/>
                  <a:pt x="292608" y="609664"/>
                </a:cubicBezTo>
                <a:cubicBezTo>
                  <a:pt x="298704" y="603567"/>
                  <a:pt x="307848" y="594423"/>
                  <a:pt x="316992" y="588328"/>
                </a:cubicBezTo>
                <a:cubicBezTo>
                  <a:pt x="320040" y="591376"/>
                  <a:pt x="320040" y="597472"/>
                  <a:pt x="323088" y="600520"/>
                </a:cubicBezTo>
                <a:lnTo>
                  <a:pt x="335280" y="588328"/>
                </a:lnTo>
                <a:cubicBezTo>
                  <a:pt x="338328" y="591376"/>
                  <a:pt x="338328" y="597472"/>
                  <a:pt x="338328" y="606616"/>
                </a:cubicBezTo>
                <a:cubicBezTo>
                  <a:pt x="341376" y="606616"/>
                  <a:pt x="344424" y="606616"/>
                  <a:pt x="347472" y="609664"/>
                </a:cubicBezTo>
                <a:cubicBezTo>
                  <a:pt x="390208" y="566991"/>
                  <a:pt x="371920" y="582232"/>
                  <a:pt x="408496" y="582232"/>
                </a:cubicBezTo>
                <a:lnTo>
                  <a:pt x="429832" y="582232"/>
                </a:lnTo>
                <a:cubicBezTo>
                  <a:pt x="432879" y="573088"/>
                  <a:pt x="435928" y="557847"/>
                  <a:pt x="448120" y="554800"/>
                </a:cubicBezTo>
                <a:cubicBezTo>
                  <a:pt x="469455" y="542608"/>
                  <a:pt x="512128" y="533464"/>
                  <a:pt x="521272" y="533464"/>
                </a:cubicBezTo>
                <a:lnTo>
                  <a:pt x="576135" y="533464"/>
                </a:lnTo>
                <a:cubicBezTo>
                  <a:pt x="582232" y="536511"/>
                  <a:pt x="579184" y="539560"/>
                  <a:pt x="588328" y="539560"/>
                </a:cubicBezTo>
                <a:cubicBezTo>
                  <a:pt x="594423" y="539560"/>
                  <a:pt x="597472" y="533464"/>
                  <a:pt x="606616" y="533464"/>
                </a:cubicBezTo>
                <a:cubicBezTo>
                  <a:pt x="612711" y="533464"/>
                  <a:pt x="637096" y="545655"/>
                  <a:pt x="643192" y="545655"/>
                </a:cubicBezTo>
                <a:cubicBezTo>
                  <a:pt x="652335" y="545655"/>
                  <a:pt x="658432" y="539560"/>
                  <a:pt x="664528" y="539560"/>
                </a:cubicBezTo>
                <a:cubicBezTo>
                  <a:pt x="673672" y="539560"/>
                  <a:pt x="673672" y="539560"/>
                  <a:pt x="685864" y="551752"/>
                </a:cubicBezTo>
                <a:cubicBezTo>
                  <a:pt x="701104" y="533464"/>
                  <a:pt x="704152" y="533464"/>
                  <a:pt x="710248" y="533464"/>
                </a:cubicBezTo>
                <a:cubicBezTo>
                  <a:pt x="719392" y="533464"/>
                  <a:pt x="731584" y="542608"/>
                  <a:pt x="740728" y="542608"/>
                </a:cubicBezTo>
                <a:cubicBezTo>
                  <a:pt x="746823" y="542608"/>
                  <a:pt x="746823" y="533464"/>
                  <a:pt x="752920" y="533464"/>
                </a:cubicBezTo>
                <a:cubicBezTo>
                  <a:pt x="762064" y="533464"/>
                  <a:pt x="771208" y="539560"/>
                  <a:pt x="780352" y="539560"/>
                </a:cubicBezTo>
                <a:cubicBezTo>
                  <a:pt x="786448" y="539560"/>
                  <a:pt x="795592" y="533464"/>
                  <a:pt x="804735" y="533464"/>
                </a:cubicBezTo>
                <a:cubicBezTo>
                  <a:pt x="813879" y="533464"/>
                  <a:pt x="841311" y="536511"/>
                  <a:pt x="853504" y="554800"/>
                </a:cubicBezTo>
                <a:cubicBezTo>
                  <a:pt x="856552" y="557847"/>
                  <a:pt x="859600" y="554800"/>
                  <a:pt x="868744" y="554800"/>
                </a:cubicBezTo>
                <a:cubicBezTo>
                  <a:pt x="865696" y="563944"/>
                  <a:pt x="874840" y="563944"/>
                  <a:pt x="874840" y="566991"/>
                </a:cubicBezTo>
                <a:cubicBezTo>
                  <a:pt x="877888" y="570040"/>
                  <a:pt x="874840" y="576135"/>
                  <a:pt x="877888" y="585279"/>
                </a:cubicBezTo>
                <a:cubicBezTo>
                  <a:pt x="883984" y="585279"/>
                  <a:pt x="890079" y="585279"/>
                  <a:pt x="896176" y="588328"/>
                </a:cubicBezTo>
                <a:cubicBezTo>
                  <a:pt x="899223" y="582232"/>
                  <a:pt x="899223" y="576135"/>
                  <a:pt x="899223" y="570040"/>
                </a:cubicBezTo>
                <a:cubicBezTo>
                  <a:pt x="902272" y="570040"/>
                  <a:pt x="902272" y="576135"/>
                  <a:pt x="905320" y="582232"/>
                </a:cubicBezTo>
                <a:lnTo>
                  <a:pt x="914464" y="563944"/>
                </a:lnTo>
                <a:cubicBezTo>
                  <a:pt x="923608" y="566991"/>
                  <a:pt x="932752" y="579184"/>
                  <a:pt x="947992" y="585279"/>
                </a:cubicBezTo>
                <a:cubicBezTo>
                  <a:pt x="960184" y="591376"/>
                  <a:pt x="990664" y="600520"/>
                  <a:pt x="996760" y="600520"/>
                </a:cubicBezTo>
                <a:cubicBezTo>
                  <a:pt x="1005904" y="600520"/>
                  <a:pt x="1018096" y="591376"/>
                  <a:pt x="1027240" y="591376"/>
                </a:cubicBezTo>
                <a:cubicBezTo>
                  <a:pt x="1033335" y="591376"/>
                  <a:pt x="1045528" y="594423"/>
                  <a:pt x="1051623" y="594423"/>
                </a:cubicBezTo>
                <a:cubicBezTo>
                  <a:pt x="1066864" y="624903"/>
                  <a:pt x="1063816" y="603567"/>
                  <a:pt x="1079056" y="606616"/>
                </a:cubicBezTo>
                <a:cubicBezTo>
                  <a:pt x="1085152" y="612711"/>
                  <a:pt x="1085152" y="621855"/>
                  <a:pt x="1094296" y="624903"/>
                </a:cubicBezTo>
                <a:cubicBezTo>
                  <a:pt x="1109599" y="631000"/>
                  <a:pt x="1140079" y="646240"/>
                  <a:pt x="1146175" y="646240"/>
                </a:cubicBezTo>
                <a:cubicBezTo>
                  <a:pt x="1155319" y="646240"/>
                  <a:pt x="1170559" y="640144"/>
                  <a:pt x="1179703" y="634047"/>
                </a:cubicBezTo>
                <a:cubicBezTo>
                  <a:pt x="1188847" y="627952"/>
                  <a:pt x="1194943" y="609664"/>
                  <a:pt x="1210183" y="600520"/>
                </a:cubicBezTo>
                <a:cubicBezTo>
                  <a:pt x="1210183" y="597472"/>
                  <a:pt x="1216279" y="597472"/>
                  <a:pt x="1222375" y="597472"/>
                </a:cubicBezTo>
                <a:cubicBezTo>
                  <a:pt x="1231519" y="597472"/>
                  <a:pt x="1231519" y="606616"/>
                  <a:pt x="1240663" y="606616"/>
                </a:cubicBezTo>
                <a:cubicBezTo>
                  <a:pt x="1246759" y="606616"/>
                  <a:pt x="1249807" y="600520"/>
                  <a:pt x="1252855" y="594423"/>
                </a:cubicBezTo>
                <a:cubicBezTo>
                  <a:pt x="1268095" y="603567"/>
                  <a:pt x="1283335" y="594423"/>
                  <a:pt x="1298575" y="597472"/>
                </a:cubicBezTo>
                <a:cubicBezTo>
                  <a:pt x="1304671" y="597472"/>
                  <a:pt x="1307719" y="603567"/>
                  <a:pt x="1316863" y="606616"/>
                </a:cubicBezTo>
                <a:cubicBezTo>
                  <a:pt x="1344295" y="606616"/>
                  <a:pt x="1374775" y="597472"/>
                  <a:pt x="1402207" y="603567"/>
                </a:cubicBezTo>
                <a:cubicBezTo>
                  <a:pt x="1408303" y="603567"/>
                  <a:pt x="1417447" y="618808"/>
                  <a:pt x="1426591" y="618808"/>
                </a:cubicBezTo>
                <a:cubicBezTo>
                  <a:pt x="1432687" y="618808"/>
                  <a:pt x="1450975" y="600520"/>
                  <a:pt x="1457071" y="600520"/>
                </a:cubicBezTo>
                <a:cubicBezTo>
                  <a:pt x="1466215" y="600520"/>
                  <a:pt x="1469263" y="609664"/>
                  <a:pt x="1478407" y="609664"/>
                </a:cubicBezTo>
                <a:cubicBezTo>
                  <a:pt x="1484503" y="609664"/>
                  <a:pt x="1487551" y="603567"/>
                  <a:pt x="1490599" y="600520"/>
                </a:cubicBezTo>
                <a:cubicBezTo>
                  <a:pt x="1521079" y="615760"/>
                  <a:pt x="1554607" y="545655"/>
                  <a:pt x="1588135" y="548703"/>
                </a:cubicBezTo>
                <a:cubicBezTo>
                  <a:pt x="1609471" y="527367"/>
                  <a:pt x="1639951" y="502984"/>
                  <a:pt x="1661287" y="478599"/>
                </a:cubicBezTo>
                <a:cubicBezTo>
                  <a:pt x="1662303" y="477584"/>
                  <a:pt x="1662684" y="477266"/>
                  <a:pt x="1662684" y="476885"/>
                </a:cubicBezTo>
                <a:cubicBezTo>
                  <a:pt x="1662684" y="476250"/>
                  <a:pt x="1661287" y="475552"/>
                  <a:pt x="1661287" y="469455"/>
                </a:cubicBezTo>
                <a:cubicBezTo>
                  <a:pt x="1661287" y="463360"/>
                  <a:pt x="1679575" y="423735"/>
                  <a:pt x="1682623" y="399352"/>
                </a:cubicBezTo>
                <a:cubicBezTo>
                  <a:pt x="1685671" y="396303"/>
                  <a:pt x="1685671" y="390208"/>
                  <a:pt x="1685671" y="384111"/>
                </a:cubicBezTo>
                <a:cubicBezTo>
                  <a:pt x="1682623" y="365823"/>
                  <a:pt x="1700911" y="332296"/>
                  <a:pt x="1728343" y="317055"/>
                </a:cubicBezTo>
                <a:cubicBezTo>
                  <a:pt x="1728343" y="314008"/>
                  <a:pt x="1737487" y="317055"/>
                  <a:pt x="1743583" y="320104"/>
                </a:cubicBezTo>
                <a:cubicBezTo>
                  <a:pt x="1749679" y="317055"/>
                  <a:pt x="1755775" y="310960"/>
                  <a:pt x="1755775" y="304864"/>
                </a:cubicBezTo>
                <a:cubicBezTo>
                  <a:pt x="1767967" y="304864"/>
                  <a:pt x="1761871" y="310960"/>
                  <a:pt x="1767967" y="310960"/>
                </a:cubicBezTo>
                <a:cubicBezTo>
                  <a:pt x="1777111" y="310960"/>
                  <a:pt x="1783207" y="307911"/>
                  <a:pt x="1792351" y="307911"/>
                </a:cubicBezTo>
                <a:lnTo>
                  <a:pt x="1792351" y="292671"/>
                </a:lnTo>
                <a:cubicBezTo>
                  <a:pt x="1798447" y="286576"/>
                  <a:pt x="1810639" y="280480"/>
                  <a:pt x="1819783" y="277432"/>
                </a:cubicBezTo>
                <a:cubicBezTo>
                  <a:pt x="1825879" y="268288"/>
                  <a:pt x="1838135" y="246952"/>
                  <a:pt x="1847279" y="246952"/>
                </a:cubicBezTo>
                <a:cubicBezTo>
                  <a:pt x="1853375" y="246952"/>
                  <a:pt x="1871663" y="268288"/>
                  <a:pt x="1886903" y="274383"/>
                </a:cubicBezTo>
                <a:cubicBezTo>
                  <a:pt x="1896047" y="280480"/>
                  <a:pt x="1911287" y="274383"/>
                  <a:pt x="1923479" y="280480"/>
                </a:cubicBezTo>
                <a:cubicBezTo>
                  <a:pt x="1935671" y="283527"/>
                  <a:pt x="1947863" y="298767"/>
                  <a:pt x="1963103" y="310960"/>
                </a:cubicBezTo>
                <a:cubicBezTo>
                  <a:pt x="1966151" y="314008"/>
                  <a:pt x="1975295" y="314008"/>
                  <a:pt x="1978342" y="310960"/>
                </a:cubicBezTo>
                <a:cubicBezTo>
                  <a:pt x="1987487" y="317055"/>
                  <a:pt x="1996631" y="326199"/>
                  <a:pt x="2002727" y="326199"/>
                </a:cubicBezTo>
                <a:cubicBezTo>
                  <a:pt x="2002727" y="326199"/>
                  <a:pt x="2017967" y="326199"/>
                  <a:pt x="2027110" y="338391"/>
                </a:cubicBezTo>
                <a:cubicBezTo>
                  <a:pt x="2033207" y="332296"/>
                  <a:pt x="2039303" y="317055"/>
                  <a:pt x="2045398" y="317055"/>
                </a:cubicBezTo>
                <a:cubicBezTo>
                  <a:pt x="2054542" y="317055"/>
                  <a:pt x="2054542" y="323152"/>
                  <a:pt x="2060639" y="329248"/>
                </a:cubicBezTo>
                <a:cubicBezTo>
                  <a:pt x="2066735" y="326199"/>
                  <a:pt x="2072831" y="310960"/>
                  <a:pt x="2078927" y="310960"/>
                </a:cubicBezTo>
                <a:cubicBezTo>
                  <a:pt x="2088071" y="310960"/>
                  <a:pt x="2118551" y="323152"/>
                  <a:pt x="2139887" y="329248"/>
                </a:cubicBezTo>
                <a:cubicBezTo>
                  <a:pt x="2145983" y="329248"/>
                  <a:pt x="2158175" y="335344"/>
                  <a:pt x="2164271" y="332296"/>
                </a:cubicBezTo>
                <a:cubicBezTo>
                  <a:pt x="2170367" y="338391"/>
                  <a:pt x="2173415" y="347535"/>
                  <a:pt x="2173415" y="353632"/>
                </a:cubicBezTo>
                <a:cubicBezTo>
                  <a:pt x="2173415" y="353632"/>
                  <a:pt x="2170367" y="356679"/>
                  <a:pt x="2179511" y="356679"/>
                </a:cubicBezTo>
                <a:cubicBezTo>
                  <a:pt x="2185607" y="356679"/>
                  <a:pt x="2182559" y="350584"/>
                  <a:pt x="2188655" y="350584"/>
                </a:cubicBezTo>
                <a:cubicBezTo>
                  <a:pt x="2197799" y="350584"/>
                  <a:pt x="2234375" y="378016"/>
                  <a:pt x="2240471" y="378016"/>
                </a:cubicBezTo>
                <a:cubicBezTo>
                  <a:pt x="2249615" y="378016"/>
                  <a:pt x="2246567" y="362776"/>
                  <a:pt x="2255711" y="356679"/>
                </a:cubicBezTo>
                <a:cubicBezTo>
                  <a:pt x="2261807" y="347535"/>
                  <a:pt x="2277047" y="347535"/>
                  <a:pt x="2283143" y="338391"/>
                </a:cubicBezTo>
                <a:cubicBezTo>
                  <a:pt x="2310575" y="295720"/>
                  <a:pt x="2344103" y="243904"/>
                  <a:pt x="2383727" y="243904"/>
                </a:cubicBezTo>
                <a:cubicBezTo>
                  <a:pt x="2392871" y="243904"/>
                  <a:pt x="2402015" y="237808"/>
                  <a:pt x="2408111" y="237808"/>
                </a:cubicBezTo>
                <a:cubicBezTo>
                  <a:pt x="2420303" y="237808"/>
                  <a:pt x="2456879" y="286576"/>
                  <a:pt x="2484311" y="286576"/>
                </a:cubicBezTo>
                <a:cubicBezTo>
                  <a:pt x="2490407" y="286576"/>
                  <a:pt x="2499551" y="277432"/>
                  <a:pt x="2508695" y="271336"/>
                </a:cubicBezTo>
                <a:cubicBezTo>
                  <a:pt x="2511743" y="265239"/>
                  <a:pt x="2523935" y="253048"/>
                  <a:pt x="2530031" y="243904"/>
                </a:cubicBezTo>
                <a:cubicBezTo>
                  <a:pt x="2536127" y="231711"/>
                  <a:pt x="2563622" y="219520"/>
                  <a:pt x="2563622" y="204280"/>
                </a:cubicBezTo>
                <a:cubicBezTo>
                  <a:pt x="2572766" y="204280"/>
                  <a:pt x="2581910" y="204280"/>
                  <a:pt x="2591054" y="201232"/>
                </a:cubicBezTo>
                <a:cubicBezTo>
                  <a:pt x="2600198" y="198183"/>
                  <a:pt x="2600198" y="176848"/>
                  <a:pt x="2603246" y="173799"/>
                </a:cubicBezTo>
                <a:cubicBezTo>
                  <a:pt x="2612390" y="161608"/>
                  <a:pt x="2630678" y="161608"/>
                  <a:pt x="2642870" y="152464"/>
                </a:cubicBezTo>
                <a:cubicBezTo>
                  <a:pt x="2655062" y="143320"/>
                  <a:pt x="2658110" y="118936"/>
                  <a:pt x="2667254" y="106743"/>
                </a:cubicBezTo>
                <a:cubicBezTo>
                  <a:pt x="2673350" y="94552"/>
                  <a:pt x="2685542" y="94552"/>
                  <a:pt x="2694686" y="88392"/>
                </a:cubicBezTo>
                <a:cubicBezTo>
                  <a:pt x="2700782" y="82296"/>
                  <a:pt x="2752598" y="24384"/>
                  <a:pt x="2767838" y="24384"/>
                </a:cubicBezTo>
                <a:cubicBezTo>
                  <a:pt x="2773934" y="24384"/>
                  <a:pt x="2776982" y="36576"/>
                  <a:pt x="2786126" y="36576"/>
                </a:cubicBezTo>
                <a:cubicBezTo>
                  <a:pt x="2792222" y="36576"/>
                  <a:pt x="2819654" y="30480"/>
                  <a:pt x="2834894" y="24384"/>
                </a:cubicBezTo>
                <a:cubicBezTo>
                  <a:pt x="2844038" y="21336"/>
                  <a:pt x="2865374" y="0"/>
                  <a:pt x="2874518" y="0"/>
                </a:cubicBezTo>
                <a:cubicBezTo>
                  <a:pt x="2880614" y="0"/>
                  <a:pt x="2892806" y="12192"/>
                  <a:pt x="2898902" y="12192"/>
                </a:cubicBezTo>
                <a:close/>
              </a:path>
            </a:pathLst>
          </a:custGeom>
          <a:gradFill>
            <a:gsLst>
              <a:gs pos="43000">
                <a:srgbClr val="C9C9C9">
                  <a:alpha val="0"/>
                </a:srgbClr>
              </a:gs>
              <a:gs pos="100000">
                <a:srgbClr val="6F6F6F">
                  <a:alpha val="13000"/>
                </a:srgbClr>
              </a:gs>
            </a:gsLst>
            <a:lin ang="16200000" scaled="1"/>
          </a:gradFill>
          <a:ln w="12700" cap="flat">
            <a:gradFill flip="none" rotWithShape="1">
              <a:gsLst>
                <a:gs pos="43000">
                  <a:srgbClr val="C9C9C9">
                    <a:alpha val="0"/>
                  </a:srgbClr>
                </a:gs>
                <a:gs pos="100000">
                  <a:srgbClr val="6F6F6F"/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3D0906D-7E18-447F-81FC-4B0465B1140B}"/>
              </a:ext>
            </a:extLst>
          </p:cNvPr>
          <p:cNvGrpSpPr/>
          <p:nvPr userDrawn="1"/>
        </p:nvGrpSpPr>
        <p:grpSpPr>
          <a:xfrm>
            <a:off x="-1" y="5070203"/>
            <a:ext cx="12192001" cy="1787797"/>
            <a:chOff x="-1" y="5120473"/>
            <a:chExt cx="12192001" cy="1787797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E35EB5B-4305-44E8-BDD1-4D59545ED3B3}"/>
                </a:ext>
              </a:extLst>
            </p:cNvPr>
            <p:cNvSpPr/>
            <p:nvPr/>
          </p:nvSpPr>
          <p:spPr>
            <a:xfrm>
              <a:off x="2541" y="5120473"/>
              <a:ext cx="12189459" cy="1737527"/>
            </a:xfrm>
            <a:custGeom>
              <a:avLst/>
              <a:gdLst>
                <a:gd name="connsiteX0" fmla="*/ 5750235 w 12189459"/>
                <a:gd name="connsiteY0" fmla="*/ 0 h 1737527"/>
                <a:gd name="connsiteX1" fmla="*/ 5799013 w 12189459"/>
                <a:gd name="connsiteY1" fmla="*/ 24389 h 1737527"/>
                <a:gd name="connsiteX2" fmla="*/ 5817305 w 12189459"/>
                <a:gd name="connsiteY2" fmla="*/ 12195 h 1737527"/>
                <a:gd name="connsiteX3" fmla="*/ 5920959 w 12189459"/>
                <a:gd name="connsiteY3" fmla="*/ 36584 h 1737527"/>
                <a:gd name="connsiteX4" fmla="*/ 5963639 w 12189459"/>
                <a:gd name="connsiteY4" fmla="*/ 97557 h 1737527"/>
                <a:gd name="connsiteX5" fmla="*/ 6000223 w 12189459"/>
                <a:gd name="connsiteY5" fmla="*/ 60973 h 1737527"/>
                <a:gd name="connsiteX6" fmla="*/ 6042904 w 12189459"/>
                <a:gd name="connsiteY6" fmla="*/ 48778 h 1737527"/>
                <a:gd name="connsiteX7" fmla="*/ 6103877 w 12189459"/>
                <a:gd name="connsiteY7" fmla="*/ 54876 h 1737527"/>
                <a:gd name="connsiteX8" fmla="*/ 6134363 w 12189459"/>
                <a:gd name="connsiteY8" fmla="*/ 91459 h 1737527"/>
                <a:gd name="connsiteX9" fmla="*/ 6189238 w 12189459"/>
                <a:gd name="connsiteY9" fmla="*/ 115848 h 1737527"/>
                <a:gd name="connsiteX10" fmla="*/ 6238017 w 12189459"/>
                <a:gd name="connsiteY10" fmla="*/ 152432 h 1737527"/>
                <a:gd name="connsiteX11" fmla="*/ 6298989 w 12189459"/>
                <a:gd name="connsiteY11" fmla="*/ 213531 h 1737527"/>
                <a:gd name="connsiteX12" fmla="*/ 6439227 w 12189459"/>
                <a:gd name="connsiteY12" fmla="*/ 280601 h 1737527"/>
                <a:gd name="connsiteX13" fmla="*/ 6548977 w 12189459"/>
                <a:gd name="connsiteY13" fmla="*/ 365963 h 1737527"/>
                <a:gd name="connsiteX14" fmla="*/ 6591658 w 12189459"/>
                <a:gd name="connsiteY14" fmla="*/ 365963 h 1737527"/>
                <a:gd name="connsiteX15" fmla="*/ 6622273 w 12189459"/>
                <a:gd name="connsiteY15" fmla="*/ 396449 h 1737527"/>
                <a:gd name="connsiteX16" fmla="*/ 6689343 w 12189459"/>
                <a:gd name="connsiteY16" fmla="*/ 402548 h 1737527"/>
                <a:gd name="connsiteX17" fmla="*/ 6750315 w 12189459"/>
                <a:gd name="connsiteY17" fmla="*/ 481811 h 1737527"/>
                <a:gd name="connsiteX18" fmla="*/ 6732024 w 12189459"/>
                <a:gd name="connsiteY18" fmla="*/ 494007 h 1737527"/>
                <a:gd name="connsiteX19" fmla="*/ 6823483 w 12189459"/>
                <a:gd name="connsiteY19" fmla="*/ 554980 h 1737527"/>
                <a:gd name="connsiteX20" fmla="*/ 6860066 w 12189459"/>
                <a:gd name="connsiteY20" fmla="*/ 554980 h 1737527"/>
                <a:gd name="connsiteX21" fmla="*/ 6860066 w 12189459"/>
                <a:gd name="connsiteY21" fmla="*/ 524494 h 1737527"/>
                <a:gd name="connsiteX22" fmla="*/ 6951525 w 12189459"/>
                <a:gd name="connsiteY22" fmla="*/ 591564 h 1737527"/>
                <a:gd name="connsiteX23" fmla="*/ 7030790 w 12189459"/>
                <a:gd name="connsiteY23" fmla="*/ 628147 h 1737527"/>
                <a:gd name="connsiteX24" fmla="*/ 7055179 w 12189459"/>
                <a:gd name="connsiteY24" fmla="*/ 622050 h 1737527"/>
                <a:gd name="connsiteX25" fmla="*/ 7042982 w 12189459"/>
                <a:gd name="connsiteY25" fmla="*/ 615951 h 1737527"/>
                <a:gd name="connsiteX26" fmla="*/ 7061276 w 12189459"/>
                <a:gd name="connsiteY26" fmla="*/ 609855 h 1737527"/>
                <a:gd name="connsiteX27" fmla="*/ 7134443 w 12189459"/>
                <a:gd name="connsiteY27" fmla="*/ 670828 h 1737527"/>
                <a:gd name="connsiteX28" fmla="*/ 7134443 w 12189459"/>
                <a:gd name="connsiteY28" fmla="*/ 701314 h 1737527"/>
                <a:gd name="connsiteX29" fmla="*/ 7152733 w 12189459"/>
                <a:gd name="connsiteY29" fmla="*/ 707412 h 1737527"/>
                <a:gd name="connsiteX30" fmla="*/ 7189317 w 12189459"/>
                <a:gd name="connsiteY30" fmla="*/ 676923 h 1737527"/>
                <a:gd name="connsiteX31" fmla="*/ 7244194 w 12189459"/>
                <a:gd name="connsiteY31" fmla="*/ 701314 h 1737527"/>
                <a:gd name="connsiteX32" fmla="*/ 7280778 w 12189459"/>
                <a:gd name="connsiteY32" fmla="*/ 701314 h 1737527"/>
                <a:gd name="connsiteX33" fmla="*/ 7317362 w 12189459"/>
                <a:gd name="connsiteY33" fmla="*/ 743995 h 1737527"/>
                <a:gd name="connsiteX34" fmla="*/ 7402723 w 12189459"/>
                <a:gd name="connsiteY34" fmla="*/ 719606 h 1737527"/>
                <a:gd name="connsiteX35" fmla="*/ 7445404 w 12189459"/>
                <a:gd name="connsiteY35" fmla="*/ 695215 h 1737527"/>
                <a:gd name="connsiteX36" fmla="*/ 7683196 w 12189459"/>
                <a:gd name="connsiteY36" fmla="*/ 646439 h 1737527"/>
                <a:gd name="connsiteX37" fmla="*/ 7744171 w 12189459"/>
                <a:gd name="connsiteY37" fmla="*/ 664731 h 1737527"/>
                <a:gd name="connsiteX38" fmla="*/ 7823435 w 12189459"/>
                <a:gd name="connsiteY38" fmla="*/ 646439 h 1737527"/>
                <a:gd name="connsiteX39" fmla="*/ 7860019 w 12189459"/>
                <a:gd name="connsiteY39" fmla="*/ 664731 h 1737527"/>
                <a:gd name="connsiteX40" fmla="*/ 7933186 w 12189459"/>
                <a:gd name="connsiteY40" fmla="*/ 628147 h 1737527"/>
                <a:gd name="connsiteX41" fmla="*/ 8061355 w 12189459"/>
                <a:gd name="connsiteY41" fmla="*/ 670828 h 1737527"/>
                <a:gd name="connsiteX42" fmla="*/ 8165008 w 12189459"/>
                <a:gd name="connsiteY42" fmla="*/ 609855 h 1737527"/>
                <a:gd name="connsiteX43" fmla="*/ 8183300 w 12189459"/>
                <a:gd name="connsiteY43" fmla="*/ 573272 h 1737527"/>
                <a:gd name="connsiteX44" fmla="*/ 8268664 w 12189459"/>
                <a:gd name="connsiteY44" fmla="*/ 506202 h 1737527"/>
                <a:gd name="connsiteX45" fmla="*/ 8457679 w 12189459"/>
                <a:gd name="connsiteY45" fmla="*/ 390354 h 1737527"/>
                <a:gd name="connsiteX46" fmla="*/ 8543039 w 12189459"/>
                <a:gd name="connsiteY46" fmla="*/ 353770 h 1737527"/>
                <a:gd name="connsiteX47" fmla="*/ 8616208 w 12189459"/>
                <a:gd name="connsiteY47" fmla="*/ 372062 h 1737527"/>
                <a:gd name="connsiteX48" fmla="*/ 8683276 w 12189459"/>
                <a:gd name="connsiteY48" fmla="*/ 353770 h 1737527"/>
                <a:gd name="connsiteX49" fmla="*/ 8750346 w 12189459"/>
                <a:gd name="connsiteY49" fmla="*/ 396449 h 1737527"/>
                <a:gd name="connsiteX50" fmla="*/ 8786930 w 12189459"/>
                <a:gd name="connsiteY50" fmla="*/ 372062 h 1737527"/>
                <a:gd name="connsiteX51" fmla="*/ 9177155 w 12189459"/>
                <a:gd name="connsiteY51" fmla="*/ 542785 h 1737527"/>
                <a:gd name="connsiteX52" fmla="*/ 9561411 w 12189459"/>
                <a:gd name="connsiteY52" fmla="*/ 762287 h 1737527"/>
                <a:gd name="connsiteX53" fmla="*/ 10055290 w 12189459"/>
                <a:gd name="connsiteY53" fmla="*/ 1006178 h 1737527"/>
                <a:gd name="connsiteX54" fmla="*/ 10268695 w 12189459"/>
                <a:gd name="connsiteY54" fmla="*/ 1103734 h 1737527"/>
                <a:gd name="connsiteX55" fmla="*/ 10445515 w 12189459"/>
                <a:gd name="connsiteY55" fmla="*/ 1182999 h 1737527"/>
                <a:gd name="connsiteX56" fmla="*/ 10683309 w 12189459"/>
                <a:gd name="connsiteY56" fmla="*/ 1274458 h 1737527"/>
                <a:gd name="connsiteX57" fmla="*/ 10896712 w 12189459"/>
                <a:gd name="connsiteY57" fmla="*/ 1347625 h 1737527"/>
                <a:gd name="connsiteX58" fmla="*/ 11128536 w 12189459"/>
                <a:gd name="connsiteY58" fmla="*/ 1426890 h 1737527"/>
                <a:gd name="connsiteX59" fmla="*/ 11244384 w 12189459"/>
                <a:gd name="connsiteY59" fmla="*/ 1457374 h 1737527"/>
                <a:gd name="connsiteX60" fmla="*/ 11256579 w 12189459"/>
                <a:gd name="connsiteY60" fmla="*/ 1481765 h 1737527"/>
                <a:gd name="connsiteX61" fmla="*/ 11512666 w 12189459"/>
                <a:gd name="connsiteY61" fmla="*/ 1231777 h 1737527"/>
                <a:gd name="connsiteX62" fmla="*/ 11555347 w 12189459"/>
                <a:gd name="connsiteY62" fmla="*/ 1268359 h 1737527"/>
                <a:gd name="connsiteX63" fmla="*/ 11616318 w 12189459"/>
                <a:gd name="connsiteY63" fmla="*/ 1201291 h 1737527"/>
                <a:gd name="connsiteX64" fmla="*/ 11726068 w 12189459"/>
                <a:gd name="connsiteY64" fmla="*/ 1231777 h 1737527"/>
                <a:gd name="connsiteX65" fmla="*/ 11780946 w 12189459"/>
                <a:gd name="connsiteY65" fmla="*/ 1323234 h 1737527"/>
                <a:gd name="connsiteX66" fmla="*/ 11915084 w 12189459"/>
                <a:gd name="connsiteY66" fmla="*/ 1189094 h 1737527"/>
                <a:gd name="connsiteX67" fmla="*/ 11939475 w 12189459"/>
                <a:gd name="connsiteY67" fmla="*/ 1225678 h 1737527"/>
                <a:gd name="connsiteX68" fmla="*/ 12000446 w 12189459"/>
                <a:gd name="connsiteY68" fmla="*/ 1201291 h 1737527"/>
                <a:gd name="connsiteX69" fmla="*/ 12079710 w 12189459"/>
                <a:gd name="connsiteY69" fmla="*/ 1237874 h 1737527"/>
                <a:gd name="connsiteX70" fmla="*/ 12116294 w 12189459"/>
                <a:gd name="connsiteY70" fmla="*/ 1219582 h 1737527"/>
                <a:gd name="connsiteX71" fmla="*/ 12189459 w 12189459"/>
                <a:gd name="connsiteY71" fmla="*/ 1219582 h 1737527"/>
                <a:gd name="connsiteX72" fmla="*/ 12189459 w 12189459"/>
                <a:gd name="connsiteY72" fmla="*/ 1737527 h 1737527"/>
                <a:gd name="connsiteX73" fmla="*/ 0 w 12189459"/>
                <a:gd name="connsiteY73" fmla="*/ 1737527 h 1737527"/>
                <a:gd name="connsiteX74" fmla="*/ 0 w 12189459"/>
                <a:gd name="connsiteY74" fmla="*/ 1237874 h 1737527"/>
                <a:gd name="connsiteX75" fmla="*/ 79265 w 12189459"/>
                <a:gd name="connsiteY75" fmla="*/ 1243969 h 1737527"/>
                <a:gd name="connsiteX76" fmla="*/ 176821 w 12189459"/>
                <a:gd name="connsiteY76" fmla="*/ 1256166 h 1737527"/>
                <a:gd name="connsiteX77" fmla="*/ 243891 w 12189459"/>
                <a:gd name="connsiteY77" fmla="*/ 1237874 h 1737527"/>
                <a:gd name="connsiteX78" fmla="*/ 280475 w 12189459"/>
                <a:gd name="connsiteY78" fmla="*/ 1201291 h 1737527"/>
                <a:gd name="connsiteX79" fmla="*/ 554852 w 12189459"/>
                <a:gd name="connsiteY79" fmla="*/ 1201291 h 1737527"/>
                <a:gd name="connsiteX80" fmla="*/ 585338 w 12189459"/>
                <a:gd name="connsiteY80" fmla="*/ 1219582 h 1737527"/>
                <a:gd name="connsiteX81" fmla="*/ 634116 w 12189459"/>
                <a:gd name="connsiteY81" fmla="*/ 1176902 h 1737527"/>
                <a:gd name="connsiteX82" fmla="*/ 646311 w 12189459"/>
                <a:gd name="connsiteY82" fmla="*/ 1201291 h 1737527"/>
                <a:gd name="connsiteX83" fmla="*/ 670700 w 12189459"/>
                <a:gd name="connsiteY83" fmla="*/ 1176902 h 1737527"/>
                <a:gd name="connsiteX84" fmla="*/ 676797 w 12189459"/>
                <a:gd name="connsiteY84" fmla="*/ 1213485 h 1737527"/>
                <a:gd name="connsiteX85" fmla="*/ 695089 w 12189459"/>
                <a:gd name="connsiteY85" fmla="*/ 1219582 h 1737527"/>
                <a:gd name="connsiteX86" fmla="*/ 817163 w 12189459"/>
                <a:gd name="connsiteY86" fmla="*/ 1164707 h 1737527"/>
                <a:gd name="connsiteX87" fmla="*/ 859843 w 12189459"/>
                <a:gd name="connsiteY87" fmla="*/ 1164707 h 1737527"/>
                <a:gd name="connsiteX88" fmla="*/ 896427 w 12189459"/>
                <a:gd name="connsiteY88" fmla="*/ 1109832 h 1737527"/>
                <a:gd name="connsiteX89" fmla="*/ 1042762 w 12189459"/>
                <a:gd name="connsiteY89" fmla="*/ 1067151 h 1737527"/>
                <a:gd name="connsiteX90" fmla="*/ 1152510 w 12189459"/>
                <a:gd name="connsiteY90" fmla="*/ 1067151 h 1737527"/>
                <a:gd name="connsiteX91" fmla="*/ 1176902 w 12189459"/>
                <a:gd name="connsiteY91" fmla="*/ 1079345 h 1737527"/>
                <a:gd name="connsiteX92" fmla="*/ 1213485 w 12189459"/>
                <a:gd name="connsiteY92" fmla="*/ 1067151 h 1737527"/>
                <a:gd name="connsiteX93" fmla="*/ 1286653 w 12189459"/>
                <a:gd name="connsiteY93" fmla="*/ 1091538 h 1737527"/>
                <a:gd name="connsiteX94" fmla="*/ 1329333 w 12189459"/>
                <a:gd name="connsiteY94" fmla="*/ 1079345 h 1737527"/>
                <a:gd name="connsiteX95" fmla="*/ 1372014 w 12189459"/>
                <a:gd name="connsiteY95" fmla="*/ 1103734 h 1737527"/>
                <a:gd name="connsiteX96" fmla="*/ 1420792 w 12189459"/>
                <a:gd name="connsiteY96" fmla="*/ 1067151 h 1737527"/>
                <a:gd name="connsiteX97" fmla="*/ 1481765 w 12189459"/>
                <a:gd name="connsiteY97" fmla="*/ 1085442 h 1737527"/>
                <a:gd name="connsiteX98" fmla="*/ 1506154 w 12189459"/>
                <a:gd name="connsiteY98" fmla="*/ 1067151 h 1737527"/>
                <a:gd name="connsiteX99" fmla="*/ 1561030 w 12189459"/>
                <a:gd name="connsiteY99" fmla="*/ 1079345 h 1737527"/>
                <a:gd name="connsiteX100" fmla="*/ 1609806 w 12189459"/>
                <a:gd name="connsiteY100" fmla="*/ 1067151 h 1737527"/>
                <a:gd name="connsiteX101" fmla="*/ 1707364 w 12189459"/>
                <a:gd name="connsiteY101" fmla="*/ 1109832 h 1737527"/>
                <a:gd name="connsiteX102" fmla="*/ 1737851 w 12189459"/>
                <a:gd name="connsiteY102" fmla="*/ 1109832 h 1737527"/>
                <a:gd name="connsiteX103" fmla="*/ 1750045 w 12189459"/>
                <a:gd name="connsiteY103" fmla="*/ 1134219 h 1737527"/>
                <a:gd name="connsiteX104" fmla="*/ 1756142 w 12189459"/>
                <a:gd name="connsiteY104" fmla="*/ 1170802 h 1737527"/>
                <a:gd name="connsiteX105" fmla="*/ 1792726 w 12189459"/>
                <a:gd name="connsiteY105" fmla="*/ 1176902 h 1737527"/>
                <a:gd name="connsiteX106" fmla="*/ 1798821 w 12189459"/>
                <a:gd name="connsiteY106" fmla="*/ 1140318 h 1737527"/>
                <a:gd name="connsiteX107" fmla="*/ 1811018 w 12189459"/>
                <a:gd name="connsiteY107" fmla="*/ 1164707 h 1737527"/>
                <a:gd name="connsiteX108" fmla="*/ 1829310 w 12189459"/>
                <a:gd name="connsiteY108" fmla="*/ 1128123 h 1737527"/>
                <a:gd name="connsiteX109" fmla="*/ 1896380 w 12189459"/>
                <a:gd name="connsiteY109" fmla="*/ 1170802 h 1737527"/>
                <a:gd name="connsiteX110" fmla="*/ 1993936 w 12189459"/>
                <a:gd name="connsiteY110" fmla="*/ 1201291 h 1737527"/>
                <a:gd name="connsiteX111" fmla="*/ 2054909 w 12189459"/>
                <a:gd name="connsiteY111" fmla="*/ 1182999 h 1737527"/>
                <a:gd name="connsiteX112" fmla="*/ 2103685 w 12189459"/>
                <a:gd name="connsiteY112" fmla="*/ 1189094 h 1737527"/>
                <a:gd name="connsiteX113" fmla="*/ 2158562 w 12189459"/>
                <a:gd name="connsiteY113" fmla="*/ 1213485 h 1737527"/>
                <a:gd name="connsiteX114" fmla="*/ 2189049 w 12189459"/>
                <a:gd name="connsiteY114" fmla="*/ 1250067 h 1737527"/>
                <a:gd name="connsiteX115" fmla="*/ 2292828 w 12189459"/>
                <a:gd name="connsiteY115" fmla="*/ 1292750 h 1737527"/>
                <a:gd name="connsiteX116" fmla="*/ 2359898 w 12189459"/>
                <a:gd name="connsiteY116" fmla="*/ 1268359 h 1737527"/>
                <a:gd name="connsiteX117" fmla="*/ 2420871 w 12189459"/>
                <a:gd name="connsiteY117" fmla="*/ 1201291 h 1737527"/>
                <a:gd name="connsiteX118" fmla="*/ 2445260 w 12189459"/>
                <a:gd name="connsiteY118" fmla="*/ 1195193 h 1737527"/>
                <a:gd name="connsiteX119" fmla="*/ 2481843 w 12189459"/>
                <a:gd name="connsiteY119" fmla="*/ 1213485 h 1737527"/>
                <a:gd name="connsiteX120" fmla="*/ 2506233 w 12189459"/>
                <a:gd name="connsiteY120" fmla="*/ 1189094 h 1737527"/>
                <a:gd name="connsiteX121" fmla="*/ 2597692 w 12189459"/>
                <a:gd name="connsiteY121" fmla="*/ 1195193 h 1737527"/>
                <a:gd name="connsiteX122" fmla="*/ 2634276 w 12189459"/>
                <a:gd name="connsiteY122" fmla="*/ 1213485 h 1737527"/>
                <a:gd name="connsiteX123" fmla="*/ 2804999 w 12189459"/>
                <a:gd name="connsiteY123" fmla="*/ 1207386 h 1737527"/>
                <a:gd name="connsiteX124" fmla="*/ 2853777 w 12189459"/>
                <a:gd name="connsiteY124" fmla="*/ 1237874 h 1737527"/>
                <a:gd name="connsiteX125" fmla="*/ 2914750 w 12189459"/>
                <a:gd name="connsiteY125" fmla="*/ 1201291 h 1737527"/>
                <a:gd name="connsiteX126" fmla="*/ 2957431 w 12189459"/>
                <a:gd name="connsiteY126" fmla="*/ 1219582 h 1737527"/>
                <a:gd name="connsiteX127" fmla="*/ 2981820 w 12189459"/>
                <a:gd name="connsiteY127" fmla="*/ 1201291 h 1737527"/>
                <a:gd name="connsiteX128" fmla="*/ 3176933 w 12189459"/>
                <a:gd name="connsiteY128" fmla="*/ 1097635 h 1737527"/>
                <a:gd name="connsiteX129" fmla="*/ 3323267 w 12189459"/>
                <a:gd name="connsiteY129" fmla="*/ 957398 h 1737527"/>
                <a:gd name="connsiteX130" fmla="*/ 3326062 w 12189459"/>
                <a:gd name="connsiteY130" fmla="*/ 953969 h 1737527"/>
                <a:gd name="connsiteX131" fmla="*/ 3323267 w 12189459"/>
                <a:gd name="connsiteY131" fmla="*/ 939106 h 1737527"/>
                <a:gd name="connsiteX132" fmla="*/ 3365948 w 12189459"/>
                <a:gd name="connsiteY132" fmla="*/ 798871 h 1737527"/>
                <a:gd name="connsiteX133" fmla="*/ 3372045 w 12189459"/>
                <a:gd name="connsiteY133" fmla="*/ 768382 h 1737527"/>
                <a:gd name="connsiteX134" fmla="*/ 3457407 w 12189459"/>
                <a:gd name="connsiteY134" fmla="*/ 634242 h 1737527"/>
                <a:gd name="connsiteX135" fmla="*/ 3487893 w 12189459"/>
                <a:gd name="connsiteY135" fmla="*/ 640342 h 1737527"/>
                <a:gd name="connsiteX136" fmla="*/ 3512283 w 12189459"/>
                <a:gd name="connsiteY136" fmla="*/ 609855 h 1737527"/>
                <a:gd name="connsiteX137" fmla="*/ 3536672 w 12189459"/>
                <a:gd name="connsiteY137" fmla="*/ 622050 h 1737527"/>
                <a:gd name="connsiteX138" fmla="*/ 3585450 w 12189459"/>
                <a:gd name="connsiteY138" fmla="*/ 615951 h 1737527"/>
                <a:gd name="connsiteX139" fmla="*/ 3585450 w 12189459"/>
                <a:gd name="connsiteY139" fmla="*/ 585464 h 1737527"/>
                <a:gd name="connsiteX140" fmla="*/ 3640325 w 12189459"/>
                <a:gd name="connsiteY140" fmla="*/ 554980 h 1737527"/>
                <a:gd name="connsiteX141" fmla="*/ 3695328 w 12189459"/>
                <a:gd name="connsiteY141" fmla="*/ 494007 h 1737527"/>
                <a:gd name="connsiteX142" fmla="*/ 3774593 w 12189459"/>
                <a:gd name="connsiteY142" fmla="*/ 548881 h 1737527"/>
                <a:gd name="connsiteX143" fmla="*/ 3847760 w 12189459"/>
                <a:gd name="connsiteY143" fmla="*/ 561077 h 1737527"/>
                <a:gd name="connsiteX144" fmla="*/ 3927025 w 12189459"/>
                <a:gd name="connsiteY144" fmla="*/ 622050 h 1737527"/>
                <a:gd name="connsiteX145" fmla="*/ 3957509 w 12189459"/>
                <a:gd name="connsiteY145" fmla="*/ 622050 h 1737527"/>
                <a:gd name="connsiteX146" fmla="*/ 4006290 w 12189459"/>
                <a:gd name="connsiteY146" fmla="*/ 652534 h 1737527"/>
                <a:gd name="connsiteX147" fmla="*/ 4055065 w 12189459"/>
                <a:gd name="connsiteY147" fmla="*/ 676923 h 1737527"/>
                <a:gd name="connsiteX148" fmla="*/ 4091649 w 12189459"/>
                <a:gd name="connsiteY148" fmla="*/ 634242 h 1737527"/>
                <a:gd name="connsiteX149" fmla="*/ 4122138 w 12189459"/>
                <a:gd name="connsiteY149" fmla="*/ 658634 h 1737527"/>
                <a:gd name="connsiteX150" fmla="*/ 4158721 w 12189459"/>
                <a:gd name="connsiteY150" fmla="*/ 622050 h 1737527"/>
                <a:gd name="connsiteX151" fmla="*/ 4280667 w 12189459"/>
                <a:gd name="connsiteY151" fmla="*/ 658634 h 1737527"/>
                <a:gd name="connsiteX152" fmla="*/ 4329445 w 12189459"/>
                <a:gd name="connsiteY152" fmla="*/ 664731 h 1737527"/>
                <a:gd name="connsiteX153" fmla="*/ 4347737 w 12189459"/>
                <a:gd name="connsiteY153" fmla="*/ 707412 h 1737527"/>
                <a:gd name="connsiteX154" fmla="*/ 4359932 w 12189459"/>
                <a:gd name="connsiteY154" fmla="*/ 713507 h 1737527"/>
                <a:gd name="connsiteX155" fmla="*/ 4378223 w 12189459"/>
                <a:gd name="connsiteY155" fmla="*/ 701314 h 1737527"/>
                <a:gd name="connsiteX156" fmla="*/ 4481877 w 12189459"/>
                <a:gd name="connsiteY156" fmla="*/ 756190 h 1737527"/>
                <a:gd name="connsiteX157" fmla="*/ 4512363 w 12189459"/>
                <a:gd name="connsiteY157" fmla="*/ 713507 h 1737527"/>
                <a:gd name="connsiteX158" fmla="*/ 4567238 w 12189459"/>
                <a:gd name="connsiteY158" fmla="*/ 676923 h 1737527"/>
                <a:gd name="connsiteX159" fmla="*/ 4768448 w 12189459"/>
                <a:gd name="connsiteY159" fmla="*/ 487910 h 1737527"/>
                <a:gd name="connsiteX160" fmla="*/ 4817226 w 12189459"/>
                <a:gd name="connsiteY160" fmla="*/ 475715 h 1737527"/>
                <a:gd name="connsiteX161" fmla="*/ 4969658 w 12189459"/>
                <a:gd name="connsiteY161" fmla="*/ 573272 h 1737527"/>
                <a:gd name="connsiteX162" fmla="*/ 5018436 w 12189459"/>
                <a:gd name="connsiteY162" fmla="*/ 542785 h 1737527"/>
                <a:gd name="connsiteX163" fmla="*/ 5061117 w 12189459"/>
                <a:gd name="connsiteY163" fmla="*/ 487910 h 1737527"/>
                <a:gd name="connsiteX164" fmla="*/ 5128314 w 12189459"/>
                <a:gd name="connsiteY164" fmla="*/ 408645 h 1737527"/>
                <a:gd name="connsiteX165" fmla="*/ 5183189 w 12189459"/>
                <a:gd name="connsiteY165" fmla="*/ 402548 h 1737527"/>
                <a:gd name="connsiteX166" fmla="*/ 5207578 w 12189459"/>
                <a:gd name="connsiteY166" fmla="*/ 347671 h 1737527"/>
                <a:gd name="connsiteX167" fmla="*/ 5286842 w 12189459"/>
                <a:gd name="connsiteY167" fmla="*/ 304992 h 1737527"/>
                <a:gd name="connsiteX168" fmla="*/ 5335621 w 12189459"/>
                <a:gd name="connsiteY168" fmla="*/ 213531 h 1737527"/>
                <a:gd name="connsiteX169" fmla="*/ 5390496 w 12189459"/>
                <a:gd name="connsiteY169" fmla="*/ 176821 h 1737527"/>
                <a:gd name="connsiteX170" fmla="*/ 5536830 w 12189459"/>
                <a:gd name="connsiteY170" fmla="*/ 48778 h 1737527"/>
                <a:gd name="connsiteX171" fmla="*/ 5573415 w 12189459"/>
                <a:gd name="connsiteY171" fmla="*/ 73167 h 1737527"/>
                <a:gd name="connsiteX172" fmla="*/ 5670970 w 12189459"/>
                <a:gd name="connsiteY172" fmla="*/ 48778 h 1737527"/>
                <a:gd name="connsiteX173" fmla="*/ 5750235 w 12189459"/>
                <a:gd name="connsiteY173" fmla="*/ 0 h 1737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12189459" h="1737527">
                  <a:moveTo>
                    <a:pt x="5750235" y="0"/>
                  </a:moveTo>
                  <a:cubicBezTo>
                    <a:pt x="5762429" y="0"/>
                    <a:pt x="5786819" y="24389"/>
                    <a:pt x="5799013" y="24389"/>
                  </a:cubicBezTo>
                  <a:cubicBezTo>
                    <a:pt x="5817305" y="24389"/>
                    <a:pt x="5799013" y="12195"/>
                    <a:pt x="5817305" y="12195"/>
                  </a:cubicBezTo>
                  <a:cubicBezTo>
                    <a:pt x="5841695" y="12195"/>
                    <a:pt x="5884375" y="42681"/>
                    <a:pt x="5920959" y="36584"/>
                  </a:cubicBezTo>
                  <a:cubicBezTo>
                    <a:pt x="5920959" y="54876"/>
                    <a:pt x="5933154" y="67070"/>
                    <a:pt x="5963639" y="97557"/>
                  </a:cubicBezTo>
                  <a:cubicBezTo>
                    <a:pt x="5975834" y="91459"/>
                    <a:pt x="5981931" y="67070"/>
                    <a:pt x="6000223" y="60973"/>
                  </a:cubicBezTo>
                  <a:cubicBezTo>
                    <a:pt x="6006320" y="54876"/>
                    <a:pt x="6030709" y="48778"/>
                    <a:pt x="6042904" y="48778"/>
                  </a:cubicBezTo>
                  <a:cubicBezTo>
                    <a:pt x="6061196" y="48778"/>
                    <a:pt x="6085585" y="54876"/>
                    <a:pt x="6103877" y="54876"/>
                  </a:cubicBezTo>
                  <a:cubicBezTo>
                    <a:pt x="6116071" y="67070"/>
                    <a:pt x="6122168" y="85362"/>
                    <a:pt x="6134363" y="91459"/>
                  </a:cubicBezTo>
                  <a:cubicBezTo>
                    <a:pt x="6146558" y="103654"/>
                    <a:pt x="6170947" y="103654"/>
                    <a:pt x="6189238" y="115848"/>
                  </a:cubicBezTo>
                  <a:cubicBezTo>
                    <a:pt x="6201433" y="121946"/>
                    <a:pt x="6213628" y="146335"/>
                    <a:pt x="6238017" y="152432"/>
                  </a:cubicBezTo>
                  <a:cubicBezTo>
                    <a:pt x="6250211" y="176821"/>
                    <a:pt x="6274600" y="195239"/>
                    <a:pt x="6298989" y="213531"/>
                  </a:cubicBezTo>
                  <a:cubicBezTo>
                    <a:pt x="6335573" y="195239"/>
                    <a:pt x="6384351" y="280601"/>
                    <a:pt x="6439227" y="280601"/>
                  </a:cubicBezTo>
                  <a:cubicBezTo>
                    <a:pt x="6463616" y="304992"/>
                    <a:pt x="6518491" y="359867"/>
                    <a:pt x="6548977" y="365963"/>
                  </a:cubicBezTo>
                  <a:cubicBezTo>
                    <a:pt x="6555075" y="372062"/>
                    <a:pt x="6579464" y="365963"/>
                    <a:pt x="6591658" y="365963"/>
                  </a:cubicBezTo>
                  <a:cubicBezTo>
                    <a:pt x="6603981" y="378157"/>
                    <a:pt x="6603981" y="390354"/>
                    <a:pt x="6622273" y="396449"/>
                  </a:cubicBezTo>
                  <a:cubicBezTo>
                    <a:pt x="6634467" y="402548"/>
                    <a:pt x="6664954" y="390354"/>
                    <a:pt x="6689343" y="402548"/>
                  </a:cubicBezTo>
                  <a:cubicBezTo>
                    <a:pt x="6713732" y="414741"/>
                    <a:pt x="6750315" y="463519"/>
                    <a:pt x="6750315" y="481811"/>
                  </a:cubicBezTo>
                  <a:cubicBezTo>
                    <a:pt x="6750315" y="494007"/>
                    <a:pt x="6738121" y="487910"/>
                    <a:pt x="6732024" y="494007"/>
                  </a:cubicBezTo>
                  <a:cubicBezTo>
                    <a:pt x="6762510" y="512299"/>
                    <a:pt x="6805191" y="554980"/>
                    <a:pt x="6823483" y="554980"/>
                  </a:cubicBezTo>
                  <a:lnTo>
                    <a:pt x="6860066" y="554980"/>
                  </a:lnTo>
                  <a:cubicBezTo>
                    <a:pt x="6866164" y="548881"/>
                    <a:pt x="6866164" y="536688"/>
                    <a:pt x="6860066" y="524494"/>
                  </a:cubicBezTo>
                  <a:cubicBezTo>
                    <a:pt x="6890553" y="536688"/>
                    <a:pt x="6921037" y="573272"/>
                    <a:pt x="6951525" y="591564"/>
                  </a:cubicBezTo>
                  <a:cubicBezTo>
                    <a:pt x="6969817" y="609855"/>
                    <a:pt x="7006401" y="609855"/>
                    <a:pt x="7030790" y="628147"/>
                  </a:cubicBezTo>
                  <a:cubicBezTo>
                    <a:pt x="7030790" y="628147"/>
                    <a:pt x="7049082" y="628147"/>
                    <a:pt x="7055179" y="622050"/>
                  </a:cubicBezTo>
                  <a:cubicBezTo>
                    <a:pt x="7055179" y="622050"/>
                    <a:pt x="7049082" y="615951"/>
                    <a:pt x="7042982" y="615951"/>
                  </a:cubicBezTo>
                  <a:cubicBezTo>
                    <a:pt x="7049082" y="609855"/>
                    <a:pt x="7042982" y="609855"/>
                    <a:pt x="7061276" y="609855"/>
                  </a:cubicBezTo>
                  <a:cubicBezTo>
                    <a:pt x="7103957" y="609855"/>
                    <a:pt x="7073469" y="676923"/>
                    <a:pt x="7134443" y="670828"/>
                  </a:cubicBezTo>
                  <a:lnTo>
                    <a:pt x="7134443" y="701314"/>
                  </a:lnTo>
                  <a:cubicBezTo>
                    <a:pt x="7140541" y="701314"/>
                    <a:pt x="7134443" y="707412"/>
                    <a:pt x="7152733" y="707412"/>
                  </a:cubicBezTo>
                  <a:cubicBezTo>
                    <a:pt x="7164930" y="707412"/>
                    <a:pt x="7177124" y="676923"/>
                    <a:pt x="7189317" y="676923"/>
                  </a:cubicBezTo>
                  <a:cubicBezTo>
                    <a:pt x="7207611" y="676923"/>
                    <a:pt x="7219805" y="689120"/>
                    <a:pt x="7244194" y="701314"/>
                  </a:cubicBezTo>
                  <a:cubicBezTo>
                    <a:pt x="7250292" y="707412"/>
                    <a:pt x="7268581" y="701314"/>
                    <a:pt x="7280778" y="701314"/>
                  </a:cubicBezTo>
                  <a:cubicBezTo>
                    <a:pt x="7305165" y="701314"/>
                    <a:pt x="7299070" y="725703"/>
                    <a:pt x="7317362" y="743995"/>
                  </a:cubicBezTo>
                  <a:cubicBezTo>
                    <a:pt x="7341749" y="731799"/>
                    <a:pt x="7372237" y="731799"/>
                    <a:pt x="7402723" y="719606"/>
                  </a:cubicBezTo>
                  <a:cubicBezTo>
                    <a:pt x="7414918" y="713507"/>
                    <a:pt x="7433210" y="695215"/>
                    <a:pt x="7445404" y="695215"/>
                  </a:cubicBezTo>
                  <a:cubicBezTo>
                    <a:pt x="7518572" y="676923"/>
                    <a:pt x="7671003" y="646439"/>
                    <a:pt x="7683196" y="646439"/>
                  </a:cubicBezTo>
                  <a:cubicBezTo>
                    <a:pt x="7701490" y="646439"/>
                    <a:pt x="7725877" y="664731"/>
                    <a:pt x="7744171" y="664731"/>
                  </a:cubicBezTo>
                  <a:cubicBezTo>
                    <a:pt x="7756365" y="664731"/>
                    <a:pt x="7811241" y="646439"/>
                    <a:pt x="7823435" y="646439"/>
                  </a:cubicBezTo>
                  <a:cubicBezTo>
                    <a:pt x="7841725" y="646439"/>
                    <a:pt x="7847824" y="652534"/>
                    <a:pt x="7860019" y="664731"/>
                  </a:cubicBezTo>
                  <a:cubicBezTo>
                    <a:pt x="7872213" y="622050"/>
                    <a:pt x="7896602" y="628147"/>
                    <a:pt x="7933186" y="628147"/>
                  </a:cubicBezTo>
                  <a:cubicBezTo>
                    <a:pt x="7957573" y="628147"/>
                    <a:pt x="8061355" y="634242"/>
                    <a:pt x="8061355" y="670828"/>
                  </a:cubicBezTo>
                  <a:cubicBezTo>
                    <a:pt x="8061355" y="676923"/>
                    <a:pt x="8146717" y="640342"/>
                    <a:pt x="8165008" y="609855"/>
                  </a:cubicBezTo>
                  <a:cubicBezTo>
                    <a:pt x="8171106" y="597659"/>
                    <a:pt x="8171106" y="579369"/>
                    <a:pt x="8183300" y="573272"/>
                  </a:cubicBezTo>
                  <a:cubicBezTo>
                    <a:pt x="8201592" y="554980"/>
                    <a:pt x="8232078" y="530589"/>
                    <a:pt x="8268664" y="506202"/>
                  </a:cubicBezTo>
                  <a:cubicBezTo>
                    <a:pt x="8335732" y="457424"/>
                    <a:pt x="8378413" y="457424"/>
                    <a:pt x="8457679" y="390354"/>
                  </a:cubicBezTo>
                  <a:cubicBezTo>
                    <a:pt x="8482066" y="365963"/>
                    <a:pt x="8530844" y="353770"/>
                    <a:pt x="8543039" y="353770"/>
                  </a:cubicBezTo>
                  <a:cubicBezTo>
                    <a:pt x="8561331" y="353770"/>
                    <a:pt x="8597914" y="372062"/>
                    <a:pt x="8616208" y="372062"/>
                  </a:cubicBezTo>
                  <a:cubicBezTo>
                    <a:pt x="8628401" y="372062"/>
                    <a:pt x="8671082" y="353770"/>
                    <a:pt x="8683276" y="353770"/>
                  </a:cubicBezTo>
                  <a:cubicBezTo>
                    <a:pt x="8701568" y="353770"/>
                    <a:pt x="8732056" y="396449"/>
                    <a:pt x="8750346" y="396449"/>
                  </a:cubicBezTo>
                  <a:cubicBezTo>
                    <a:pt x="8762543" y="396449"/>
                    <a:pt x="8768640" y="372062"/>
                    <a:pt x="8786930" y="372062"/>
                  </a:cubicBezTo>
                  <a:cubicBezTo>
                    <a:pt x="8799124" y="372062"/>
                    <a:pt x="9049112" y="475715"/>
                    <a:pt x="9177155" y="542785"/>
                  </a:cubicBezTo>
                  <a:cubicBezTo>
                    <a:pt x="9305198" y="609855"/>
                    <a:pt x="9427143" y="695215"/>
                    <a:pt x="9561411" y="762287"/>
                  </a:cubicBezTo>
                  <a:cubicBezTo>
                    <a:pt x="9719940" y="847647"/>
                    <a:pt x="9884567" y="926913"/>
                    <a:pt x="10055290" y="1006178"/>
                  </a:cubicBezTo>
                  <a:cubicBezTo>
                    <a:pt x="10116263" y="1036662"/>
                    <a:pt x="10195527" y="1067151"/>
                    <a:pt x="10268695" y="1103734"/>
                  </a:cubicBezTo>
                  <a:cubicBezTo>
                    <a:pt x="10323570" y="1128123"/>
                    <a:pt x="10384543" y="1158610"/>
                    <a:pt x="10445515" y="1182999"/>
                  </a:cubicBezTo>
                  <a:cubicBezTo>
                    <a:pt x="10518683" y="1219582"/>
                    <a:pt x="10604045" y="1243969"/>
                    <a:pt x="10683309" y="1274458"/>
                  </a:cubicBezTo>
                  <a:cubicBezTo>
                    <a:pt x="10750379" y="1298847"/>
                    <a:pt x="10823546" y="1323234"/>
                    <a:pt x="10896712" y="1347625"/>
                  </a:cubicBezTo>
                  <a:cubicBezTo>
                    <a:pt x="10969881" y="1372014"/>
                    <a:pt x="11049271" y="1408598"/>
                    <a:pt x="11128536" y="1426890"/>
                  </a:cubicBezTo>
                  <a:cubicBezTo>
                    <a:pt x="11159022" y="1439082"/>
                    <a:pt x="11207802" y="1451279"/>
                    <a:pt x="11244384" y="1457374"/>
                  </a:cubicBezTo>
                  <a:cubicBezTo>
                    <a:pt x="11250483" y="1463473"/>
                    <a:pt x="11250483" y="1475666"/>
                    <a:pt x="11256579" y="1481765"/>
                  </a:cubicBezTo>
                  <a:lnTo>
                    <a:pt x="11512666" y="1231777"/>
                  </a:lnTo>
                  <a:cubicBezTo>
                    <a:pt x="11524858" y="1237874"/>
                    <a:pt x="11543150" y="1268359"/>
                    <a:pt x="11555347" y="1268359"/>
                  </a:cubicBezTo>
                  <a:cubicBezTo>
                    <a:pt x="11573637" y="1268359"/>
                    <a:pt x="11604123" y="1225678"/>
                    <a:pt x="11616318" y="1201291"/>
                  </a:cubicBezTo>
                  <a:cubicBezTo>
                    <a:pt x="11652901" y="1219582"/>
                    <a:pt x="11689485" y="1231777"/>
                    <a:pt x="11726068" y="1231777"/>
                  </a:cubicBezTo>
                  <a:cubicBezTo>
                    <a:pt x="11738263" y="1262263"/>
                    <a:pt x="11762652" y="1292750"/>
                    <a:pt x="11780946" y="1323234"/>
                  </a:cubicBezTo>
                  <a:cubicBezTo>
                    <a:pt x="11817529" y="1274458"/>
                    <a:pt x="11866306" y="1231777"/>
                    <a:pt x="11915084" y="1189094"/>
                  </a:cubicBezTo>
                  <a:cubicBezTo>
                    <a:pt x="11915084" y="1201291"/>
                    <a:pt x="11921181" y="1225678"/>
                    <a:pt x="11939475" y="1225678"/>
                  </a:cubicBezTo>
                  <a:cubicBezTo>
                    <a:pt x="11951667" y="1225678"/>
                    <a:pt x="11988251" y="1201291"/>
                    <a:pt x="12000446" y="1201291"/>
                  </a:cubicBezTo>
                  <a:cubicBezTo>
                    <a:pt x="12018737" y="1201291"/>
                    <a:pt x="12067516" y="1237874"/>
                    <a:pt x="12079710" y="1237874"/>
                  </a:cubicBezTo>
                  <a:cubicBezTo>
                    <a:pt x="12098002" y="1237874"/>
                    <a:pt x="12098002" y="1219582"/>
                    <a:pt x="12116294" y="1219582"/>
                  </a:cubicBezTo>
                  <a:lnTo>
                    <a:pt x="12189459" y="1219582"/>
                  </a:lnTo>
                  <a:lnTo>
                    <a:pt x="12189459" y="1737527"/>
                  </a:lnTo>
                  <a:lnTo>
                    <a:pt x="0" y="1737527"/>
                  </a:lnTo>
                  <a:lnTo>
                    <a:pt x="0" y="1237874"/>
                  </a:lnTo>
                  <a:cubicBezTo>
                    <a:pt x="12195" y="1256166"/>
                    <a:pt x="60973" y="1243969"/>
                    <a:pt x="79265" y="1243969"/>
                  </a:cubicBezTo>
                  <a:cubicBezTo>
                    <a:pt x="109751" y="1237874"/>
                    <a:pt x="164627" y="1256166"/>
                    <a:pt x="176821" y="1256166"/>
                  </a:cubicBezTo>
                  <a:cubicBezTo>
                    <a:pt x="195113" y="1256166"/>
                    <a:pt x="225599" y="1243969"/>
                    <a:pt x="243891" y="1237874"/>
                  </a:cubicBezTo>
                  <a:cubicBezTo>
                    <a:pt x="256086" y="1231777"/>
                    <a:pt x="268280" y="1213485"/>
                    <a:pt x="280475" y="1201291"/>
                  </a:cubicBezTo>
                  <a:lnTo>
                    <a:pt x="554852" y="1201291"/>
                  </a:lnTo>
                  <a:cubicBezTo>
                    <a:pt x="567046" y="1207386"/>
                    <a:pt x="579241" y="1213485"/>
                    <a:pt x="585338" y="1219582"/>
                  </a:cubicBezTo>
                  <a:cubicBezTo>
                    <a:pt x="597533" y="1207386"/>
                    <a:pt x="615825" y="1189094"/>
                    <a:pt x="634116" y="1176902"/>
                  </a:cubicBezTo>
                  <a:cubicBezTo>
                    <a:pt x="640214" y="1182999"/>
                    <a:pt x="640214" y="1195193"/>
                    <a:pt x="646311" y="1201291"/>
                  </a:cubicBezTo>
                  <a:lnTo>
                    <a:pt x="670700" y="1176902"/>
                  </a:lnTo>
                  <a:cubicBezTo>
                    <a:pt x="676797" y="1182999"/>
                    <a:pt x="676797" y="1195193"/>
                    <a:pt x="676797" y="1213485"/>
                  </a:cubicBezTo>
                  <a:cubicBezTo>
                    <a:pt x="682895" y="1213485"/>
                    <a:pt x="688992" y="1213485"/>
                    <a:pt x="695089" y="1219582"/>
                  </a:cubicBezTo>
                  <a:cubicBezTo>
                    <a:pt x="780579" y="1134219"/>
                    <a:pt x="743995" y="1164707"/>
                    <a:pt x="817163" y="1164707"/>
                  </a:cubicBezTo>
                  <a:lnTo>
                    <a:pt x="859843" y="1164707"/>
                  </a:lnTo>
                  <a:cubicBezTo>
                    <a:pt x="865939" y="1146415"/>
                    <a:pt x="872038" y="1115927"/>
                    <a:pt x="896427" y="1109832"/>
                  </a:cubicBezTo>
                  <a:cubicBezTo>
                    <a:pt x="939106" y="1085442"/>
                    <a:pt x="1024470" y="1067151"/>
                    <a:pt x="1042762" y="1067151"/>
                  </a:cubicBezTo>
                  <a:lnTo>
                    <a:pt x="1152510" y="1067151"/>
                  </a:lnTo>
                  <a:cubicBezTo>
                    <a:pt x="1164707" y="1073246"/>
                    <a:pt x="1158610" y="1079345"/>
                    <a:pt x="1176902" y="1079345"/>
                  </a:cubicBezTo>
                  <a:cubicBezTo>
                    <a:pt x="1189094" y="1079345"/>
                    <a:pt x="1195193" y="1067151"/>
                    <a:pt x="1213485" y="1067151"/>
                  </a:cubicBezTo>
                  <a:cubicBezTo>
                    <a:pt x="1225678" y="1067151"/>
                    <a:pt x="1274458" y="1091538"/>
                    <a:pt x="1286653" y="1091538"/>
                  </a:cubicBezTo>
                  <a:cubicBezTo>
                    <a:pt x="1304942" y="1091538"/>
                    <a:pt x="1317139" y="1079345"/>
                    <a:pt x="1329333" y="1079345"/>
                  </a:cubicBezTo>
                  <a:cubicBezTo>
                    <a:pt x="1347625" y="1079345"/>
                    <a:pt x="1347625" y="1079345"/>
                    <a:pt x="1372014" y="1103734"/>
                  </a:cubicBezTo>
                  <a:cubicBezTo>
                    <a:pt x="1402501" y="1067151"/>
                    <a:pt x="1408598" y="1067151"/>
                    <a:pt x="1420792" y="1067151"/>
                  </a:cubicBezTo>
                  <a:cubicBezTo>
                    <a:pt x="1439084" y="1067151"/>
                    <a:pt x="1463473" y="1085442"/>
                    <a:pt x="1481765" y="1085442"/>
                  </a:cubicBezTo>
                  <a:cubicBezTo>
                    <a:pt x="1493958" y="1085442"/>
                    <a:pt x="1493958" y="1067151"/>
                    <a:pt x="1506154" y="1067151"/>
                  </a:cubicBezTo>
                  <a:cubicBezTo>
                    <a:pt x="1524446" y="1067151"/>
                    <a:pt x="1542738" y="1079345"/>
                    <a:pt x="1561030" y="1079345"/>
                  </a:cubicBezTo>
                  <a:cubicBezTo>
                    <a:pt x="1573224" y="1079345"/>
                    <a:pt x="1591516" y="1067151"/>
                    <a:pt x="1609806" y="1067151"/>
                  </a:cubicBezTo>
                  <a:cubicBezTo>
                    <a:pt x="1628098" y="1067151"/>
                    <a:pt x="1682973" y="1073246"/>
                    <a:pt x="1707364" y="1109832"/>
                  </a:cubicBezTo>
                  <a:cubicBezTo>
                    <a:pt x="1713461" y="1115927"/>
                    <a:pt x="1719559" y="1109832"/>
                    <a:pt x="1737851" y="1109832"/>
                  </a:cubicBezTo>
                  <a:cubicBezTo>
                    <a:pt x="1731753" y="1128123"/>
                    <a:pt x="1750045" y="1128123"/>
                    <a:pt x="1750045" y="1134219"/>
                  </a:cubicBezTo>
                  <a:cubicBezTo>
                    <a:pt x="1756142" y="1140318"/>
                    <a:pt x="1750045" y="1152510"/>
                    <a:pt x="1756142" y="1170802"/>
                  </a:cubicBezTo>
                  <a:cubicBezTo>
                    <a:pt x="1768337" y="1170802"/>
                    <a:pt x="1780529" y="1170802"/>
                    <a:pt x="1792726" y="1176902"/>
                  </a:cubicBezTo>
                  <a:cubicBezTo>
                    <a:pt x="1798821" y="1164707"/>
                    <a:pt x="1798821" y="1152510"/>
                    <a:pt x="1798821" y="1140318"/>
                  </a:cubicBezTo>
                  <a:cubicBezTo>
                    <a:pt x="1804920" y="1140318"/>
                    <a:pt x="1804920" y="1152510"/>
                    <a:pt x="1811018" y="1164707"/>
                  </a:cubicBezTo>
                  <a:lnTo>
                    <a:pt x="1829310" y="1128123"/>
                  </a:lnTo>
                  <a:cubicBezTo>
                    <a:pt x="1847601" y="1134219"/>
                    <a:pt x="1865893" y="1158610"/>
                    <a:pt x="1896380" y="1170802"/>
                  </a:cubicBezTo>
                  <a:cubicBezTo>
                    <a:pt x="1920769" y="1182999"/>
                    <a:pt x="1981741" y="1201291"/>
                    <a:pt x="1993936" y="1201291"/>
                  </a:cubicBezTo>
                  <a:cubicBezTo>
                    <a:pt x="2012228" y="1201291"/>
                    <a:pt x="2036617" y="1182999"/>
                    <a:pt x="2054909" y="1182999"/>
                  </a:cubicBezTo>
                  <a:cubicBezTo>
                    <a:pt x="2067101" y="1182999"/>
                    <a:pt x="2091492" y="1189094"/>
                    <a:pt x="2103685" y="1189094"/>
                  </a:cubicBezTo>
                  <a:cubicBezTo>
                    <a:pt x="2134173" y="1250067"/>
                    <a:pt x="2128076" y="1207386"/>
                    <a:pt x="2158562" y="1213485"/>
                  </a:cubicBezTo>
                  <a:cubicBezTo>
                    <a:pt x="2170757" y="1225678"/>
                    <a:pt x="2170757" y="1243969"/>
                    <a:pt x="2189049" y="1250067"/>
                  </a:cubicBezTo>
                  <a:cubicBezTo>
                    <a:pt x="2219661" y="1262263"/>
                    <a:pt x="2280634" y="1292750"/>
                    <a:pt x="2292828" y="1292750"/>
                  </a:cubicBezTo>
                  <a:cubicBezTo>
                    <a:pt x="2311120" y="1292750"/>
                    <a:pt x="2341607" y="1280555"/>
                    <a:pt x="2359898" y="1268359"/>
                  </a:cubicBezTo>
                  <a:cubicBezTo>
                    <a:pt x="2378190" y="1256166"/>
                    <a:pt x="2390384" y="1219582"/>
                    <a:pt x="2420871" y="1201291"/>
                  </a:cubicBezTo>
                  <a:cubicBezTo>
                    <a:pt x="2420871" y="1195193"/>
                    <a:pt x="2433066" y="1195193"/>
                    <a:pt x="2445260" y="1195193"/>
                  </a:cubicBezTo>
                  <a:cubicBezTo>
                    <a:pt x="2463552" y="1195193"/>
                    <a:pt x="2463552" y="1213485"/>
                    <a:pt x="2481843" y="1213485"/>
                  </a:cubicBezTo>
                  <a:cubicBezTo>
                    <a:pt x="2494038" y="1213485"/>
                    <a:pt x="2500136" y="1201291"/>
                    <a:pt x="2506233" y="1189094"/>
                  </a:cubicBezTo>
                  <a:cubicBezTo>
                    <a:pt x="2536719" y="1207386"/>
                    <a:pt x="2567205" y="1189094"/>
                    <a:pt x="2597692" y="1195193"/>
                  </a:cubicBezTo>
                  <a:cubicBezTo>
                    <a:pt x="2609886" y="1195193"/>
                    <a:pt x="2615984" y="1207386"/>
                    <a:pt x="2634276" y="1213485"/>
                  </a:cubicBezTo>
                  <a:cubicBezTo>
                    <a:pt x="2689151" y="1213485"/>
                    <a:pt x="2750123" y="1195193"/>
                    <a:pt x="2804999" y="1207386"/>
                  </a:cubicBezTo>
                  <a:cubicBezTo>
                    <a:pt x="2817194" y="1207386"/>
                    <a:pt x="2835485" y="1237874"/>
                    <a:pt x="2853777" y="1237874"/>
                  </a:cubicBezTo>
                  <a:cubicBezTo>
                    <a:pt x="2865972" y="1237874"/>
                    <a:pt x="2902555" y="1201291"/>
                    <a:pt x="2914750" y="1201291"/>
                  </a:cubicBezTo>
                  <a:cubicBezTo>
                    <a:pt x="2933042" y="1201291"/>
                    <a:pt x="2939139" y="1219582"/>
                    <a:pt x="2957431" y="1219582"/>
                  </a:cubicBezTo>
                  <a:cubicBezTo>
                    <a:pt x="2969625" y="1219582"/>
                    <a:pt x="2975723" y="1207386"/>
                    <a:pt x="2981820" y="1201291"/>
                  </a:cubicBezTo>
                  <a:cubicBezTo>
                    <a:pt x="3042793" y="1231777"/>
                    <a:pt x="3109862" y="1091538"/>
                    <a:pt x="3176933" y="1097635"/>
                  </a:cubicBezTo>
                  <a:cubicBezTo>
                    <a:pt x="3219614" y="1054954"/>
                    <a:pt x="3280586" y="1006178"/>
                    <a:pt x="3323267" y="957398"/>
                  </a:cubicBezTo>
                  <a:cubicBezTo>
                    <a:pt x="3325300" y="955367"/>
                    <a:pt x="3326062" y="954731"/>
                    <a:pt x="3326062" y="953969"/>
                  </a:cubicBezTo>
                  <a:cubicBezTo>
                    <a:pt x="3326062" y="952699"/>
                    <a:pt x="3323267" y="951303"/>
                    <a:pt x="3323267" y="939106"/>
                  </a:cubicBezTo>
                  <a:cubicBezTo>
                    <a:pt x="3323267" y="926913"/>
                    <a:pt x="3359851" y="847647"/>
                    <a:pt x="3365948" y="798871"/>
                  </a:cubicBezTo>
                  <a:cubicBezTo>
                    <a:pt x="3372045" y="792771"/>
                    <a:pt x="3372045" y="780579"/>
                    <a:pt x="3372045" y="768382"/>
                  </a:cubicBezTo>
                  <a:cubicBezTo>
                    <a:pt x="3365948" y="731799"/>
                    <a:pt x="3402532" y="664731"/>
                    <a:pt x="3457407" y="634242"/>
                  </a:cubicBezTo>
                  <a:cubicBezTo>
                    <a:pt x="3457407" y="628147"/>
                    <a:pt x="3475699" y="634242"/>
                    <a:pt x="3487893" y="640342"/>
                  </a:cubicBezTo>
                  <a:cubicBezTo>
                    <a:pt x="3500088" y="634242"/>
                    <a:pt x="3512283" y="622050"/>
                    <a:pt x="3512283" y="609855"/>
                  </a:cubicBezTo>
                  <a:cubicBezTo>
                    <a:pt x="3536672" y="609855"/>
                    <a:pt x="3524477" y="622050"/>
                    <a:pt x="3536672" y="622050"/>
                  </a:cubicBezTo>
                  <a:cubicBezTo>
                    <a:pt x="3554963" y="622050"/>
                    <a:pt x="3567158" y="615951"/>
                    <a:pt x="3585450" y="615951"/>
                  </a:cubicBezTo>
                  <a:lnTo>
                    <a:pt x="3585450" y="585464"/>
                  </a:lnTo>
                  <a:cubicBezTo>
                    <a:pt x="3597644" y="573272"/>
                    <a:pt x="3622033" y="561077"/>
                    <a:pt x="3640325" y="554980"/>
                  </a:cubicBezTo>
                  <a:cubicBezTo>
                    <a:pt x="3652520" y="536688"/>
                    <a:pt x="3677037" y="494007"/>
                    <a:pt x="3695328" y="494007"/>
                  </a:cubicBezTo>
                  <a:cubicBezTo>
                    <a:pt x="3707523" y="494007"/>
                    <a:pt x="3744107" y="536688"/>
                    <a:pt x="3774593" y="548881"/>
                  </a:cubicBezTo>
                  <a:cubicBezTo>
                    <a:pt x="3792885" y="561077"/>
                    <a:pt x="3823371" y="548881"/>
                    <a:pt x="3847760" y="561077"/>
                  </a:cubicBezTo>
                  <a:cubicBezTo>
                    <a:pt x="3872149" y="567172"/>
                    <a:pt x="3896539" y="597659"/>
                    <a:pt x="3927025" y="622050"/>
                  </a:cubicBezTo>
                  <a:cubicBezTo>
                    <a:pt x="3933122" y="628147"/>
                    <a:pt x="3951414" y="628147"/>
                    <a:pt x="3957509" y="622050"/>
                  </a:cubicBezTo>
                  <a:cubicBezTo>
                    <a:pt x="3975803" y="634242"/>
                    <a:pt x="3994095" y="652534"/>
                    <a:pt x="4006290" y="652534"/>
                  </a:cubicBezTo>
                  <a:cubicBezTo>
                    <a:pt x="4006290" y="652534"/>
                    <a:pt x="4036776" y="652534"/>
                    <a:pt x="4055065" y="676923"/>
                  </a:cubicBezTo>
                  <a:cubicBezTo>
                    <a:pt x="4067262" y="664731"/>
                    <a:pt x="4079457" y="634242"/>
                    <a:pt x="4091649" y="634242"/>
                  </a:cubicBezTo>
                  <a:cubicBezTo>
                    <a:pt x="4109941" y="634242"/>
                    <a:pt x="4109941" y="646439"/>
                    <a:pt x="4122138" y="658634"/>
                  </a:cubicBezTo>
                  <a:cubicBezTo>
                    <a:pt x="4134332" y="652534"/>
                    <a:pt x="4146527" y="622050"/>
                    <a:pt x="4158721" y="622050"/>
                  </a:cubicBezTo>
                  <a:cubicBezTo>
                    <a:pt x="4177013" y="622050"/>
                    <a:pt x="4237986" y="646439"/>
                    <a:pt x="4280667" y="658634"/>
                  </a:cubicBezTo>
                  <a:cubicBezTo>
                    <a:pt x="4292861" y="658634"/>
                    <a:pt x="4317250" y="670828"/>
                    <a:pt x="4329445" y="664731"/>
                  </a:cubicBezTo>
                  <a:cubicBezTo>
                    <a:pt x="4341639" y="676923"/>
                    <a:pt x="4347737" y="695215"/>
                    <a:pt x="4347737" y="707412"/>
                  </a:cubicBezTo>
                  <a:cubicBezTo>
                    <a:pt x="4347737" y="707412"/>
                    <a:pt x="4341639" y="713507"/>
                    <a:pt x="4359932" y="713507"/>
                  </a:cubicBezTo>
                  <a:cubicBezTo>
                    <a:pt x="4372126" y="713507"/>
                    <a:pt x="4366028" y="701314"/>
                    <a:pt x="4378223" y="701314"/>
                  </a:cubicBezTo>
                  <a:cubicBezTo>
                    <a:pt x="4396515" y="701314"/>
                    <a:pt x="4469682" y="756190"/>
                    <a:pt x="4481877" y="756190"/>
                  </a:cubicBezTo>
                  <a:cubicBezTo>
                    <a:pt x="4500168" y="756190"/>
                    <a:pt x="4494071" y="725703"/>
                    <a:pt x="4512363" y="713507"/>
                  </a:cubicBezTo>
                  <a:cubicBezTo>
                    <a:pt x="4524557" y="695215"/>
                    <a:pt x="4555044" y="695215"/>
                    <a:pt x="4567238" y="676923"/>
                  </a:cubicBezTo>
                  <a:cubicBezTo>
                    <a:pt x="4622114" y="591564"/>
                    <a:pt x="4689184" y="487910"/>
                    <a:pt x="4768448" y="487910"/>
                  </a:cubicBezTo>
                  <a:cubicBezTo>
                    <a:pt x="4786740" y="487910"/>
                    <a:pt x="4805032" y="475715"/>
                    <a:pt x="4817226" y="475715"/>
                  </a:cubicBezTo>
                  <a:cubicBezTo>
                    <a:pt x="4841616" y="475715"/>
                    <a:pt x="4914783" y="573272"/>
                    <a:pt x="4969658" y="573272"/>
                  </a:cubicBezTo>
                  <a:cubicBezTo>
                    <a:pt x="4981853" y="573272"/>
                    <a:pt x="5000145" y="554980"/>
                    <a:pt x="5018436" y="542785"/>
                  </a:cubicBezTo>
                  <a:cubicBezTo>
                    <a:pt x="5024534" y="530589"/>
                    <a:pt x="5048923" y="506202"/>
                    <a:pt x="5061117" y="487910"/>
                  </a:cubicBezTo>
                  <a:cubicBezTo>
                    <a:pt x="5073312" y="463519"/>
                    <a:pt x="5128314" y="439132"/>
                    <a:pt x="5128314" y="408645"/>
                  </a:cubicBezTo>
                  <a:cubicBezTo>
                    <a:pt x="5146605" y="408645"/>
                    <a:pt x="5164897" y="408645"/>
                    <a:pt x="5183189" y="402548"/>
                  </a:cubicBezTo>
                  <a:cubicBezTo>
                    <a:pt x="5201481" y="396449"/>
                    <a:pt x="5201481" y="353770"/>
                    <a:pt x="5207578" y="347671"/>
                  </a:cubicBezTo>
                  <a:cubicBezTo>
                    <a:pt x="5225870" y="323284"/>
                    <a:pt x="5262453" y="323284"/>
                    <a:pt x="5286842" y="304992"/>
                  </a:cubicBezTo>
                  <a:cubicBezTo>
                    <a:pt x="5311231" y="286700"/>
                    <a:pt x="5317329" y="237922"/>
                    <a:pt x="5335621" y="213531"/>
                  </a:cubicBezTo>
                  <a:cubicBezTo>
                    <a:pt x="5347815" y="189144"/>
                    <a:pt x="5372204" y="189144"/>
                    <a:pt x="5390496" y="176821"/>
                  </a:cubicBezTo>
                  <a:cubicBezTo>
                    <a:pt x="5402690" y="164627"/>
                    <a:pt x="5506344" y="48778"/>
                    <a:pt x="5536830" y="48778"/>
                  </a:cubicBezTo>
                  <a:cubicBezTo>
                    <a:pt x="5549025" y="48778"/>
                    <a:pt x="5555122" y="73167"/>
                    <a:pt x="5573415" y="73167"/>
                  </a:cubicBezTo>
                  <a:cubicBezTo>
                    <a:pt x="5585609" y="73167"/>
                    <a:pt x="5640484" y="60973"/>
                    <a:pt x="5670970" y="48778"/>
                  </a:cubicBezTo>
                  <a:cubicBezTo>
                    <a:pt x="5689262" y="42681"/>
                    <a:pt x="5731943" y="0"/>
                    <a:pt x="5750235" y="0"/>
                  </a:cubicBezTo>
                  <a:close/>
                </a:path>
              </a:pathLst>
            </a:custGeom>
            <a:solidFill>
              <a:srgbClr val="6F6F6F">
                <a:alpha val="28000"/>
              </a:srgbClr>
            </a:solidFill>
            <a:ln w="6350" cap="flat">
              <a:noFill/>
              <a:prstDash val="solid"/>
              <a:miter/>
            </a:ln>
            <a:effectLst>
              <a:softEdge rad="279400"/>
            </a:effectLst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DD58292-C49C-47D3-85A6-705FC4FDC5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5316261"/>
              <a:ext cx="12192001" cy="1592009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22D5DC6-D1F0-4816-B88F-3F1906168B29}"/>
              </a:ext>
            </a:extLst>
          </p:cNvPr>
          <p:cNvGrpSpPr/>
          <p:nvPr userDrawn="1"/>
        </p:nvGrpSpPr>
        <p:grpSpPr>
          <a:xfrm>
            <a:off x="337554" y="169260"/>
            <a:ext cx="1629660" cy="1034699"/>
            <a:chOff x="2549899" y="1339489"/>
            <a:chExt cx="1146553" cy="72796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2394F31-FFE7-4D5E-9B69-573EA69F0744}"/>
                </a:ext>
              </a:extLst>
            </p:cNvPr>
            <p:cNvGrpSpPr/>
            <p:nvPr/>
          </p:nvGrpSpPr>
          <p:grpSpPr>
            <a:xfrm>
              <a:off x="2549899" y="1339489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27">
                <a:extLst>
                  <a:ext uri="{FF2B5EF4-FFF2-40B4-BE49-F238E27FC236}">
                    <a16:creationId xmlns:a16="http://schemas.microsoft.com/office/drawing/2014/main" id="{78DA311A-65DB-4760-BFE6-BF49DA89265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7B01EE7-568F-4E38-BDAD-468688FE373F}"/>
                  </a:ext>
                </a:extLst>
              </p:cNvPr>
              <p:cNvSpPr/>
              <p:nvPr/>
            </p:nvSpPr>
            <p:spPr>
              <a:xfrm>
                <a:off x="392111" y="760411"/>
                <a:ext cx="3825874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C5ADA01-56CC-473C-891F-F51C11CF9396}"/>
                </a:ext>
              </a:extLst>
            </p:cNvPr>
            <p:cNvGrpSpPr/>
            <p:nvPr/>
          </p:nvGrpSpPr>
          <p:grpSpPr>
            <a:xfrm flipV="1">
              <a:off x="3395690" y="1570115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30">
                <a:extLst>
                  <a:ext uri="{FF2B5EF4-FFF2-40B4-BE49-F238E27FC236}">
                    <a16:creationId xmlns:a16="http://schemas.microsoft.com/office/drawing/2014/main" id="{993A3EEC-677D-4C7C-B67F-9E581439EB1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CEB8A73A-81B8-438C-88A4-1F0D8A082466}"/>
                  </a:ext>
                </a:extLst>
              </p:cNvPr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2022/3/22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0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图形 43">
            <a:extLst>
              <a:ext uri="{FF2B5EF4-FFF2-40B4-BE49-F238E27FC236}">
                <a16:creationId xmlns:a16="http://schemas.microsoft.com/office/drawing/2014/main" id="{69E3B870-3697-45E6-A073-2418AF5FE017}"/>
              </a:ext>
            </a:extLst>
          </p:cNvPr>
          <p:cNvSpPr/>
          <p:nvPr/>
        </p:nvSpPr>
        <p:spPr>
          <a:xfrm>
            <a:off x="2541" y="4200616"/>
            <a:ext cx="12189459" cy="2384287"/>
          </a:xfrm>
          <a:custGeom>
            <a:avLst/>
            <a:gdLst>
              <a:gd name="connsiteX0" fmla="*/ 2898902 w 6093459"/>
              <a:gd name="connsiteY0" fmla="*/ 12192 h 1191895"/>
              <a:gd name="connsiteX1" fmla="*/ 2908046 w 6093459"/>
              <a:gd name="connsiteY1" fmla="*/ 6096 h 1191895"/>
              <a:gd name="connsiteX2" fmla="*/ 2959862 w 6093459"/>
              <a:gd name="connsiteY2" fmla="*/ 18288 h 1191895"/>
              <a:gd name="connsiteX3" fmla="*/ 2981198 w 6093459"/>
              <a:gd name="connsiteY3" fmla="*/ 48768 h 1191895"/>
              <a:gd name="connsiteX4" fmla="*/ 2999486 w 6093459"/>
              <a:gd name="connsiteY4" fmla="*/ 30480 h 1191895"/>
              <a:gd name="connsiteX5" fmla="*/ 3020822 w 6093459"/>
              <a:gd name="connsiteY5" fmla="*/ 24384 h 1191895"/>
              <a:gd name="connsiteX6" fmla="*/ 3051302 w 6093459"/>
              <a:gd name="connsiteY6" fmla="*/ 27432 h 1191895"/>
              <a:gd name="connsiteX7" fmla="*/ 3066542 w 6093459"/>
              <a:gd name="connsiteY7" fmla="*/ 45720 h 1191895"/>
              <a:gd name="connsiteX8" fmla="*/ 3093974 w 6093459"/>
              <a:gd name="connsiteY8" fmla="*/ 57912 h 1191895"/>
              <a:gd name="connsiteX9" fmla="*/ 3118358 w 6093459"/>
              <a:gd name="connsiteY9" fmla="*/ 76200 h 1191895"/>
              <a:gd name="connsiteX10" fmla="*/ 3148838 w 6093459"/>
              <a:gd name="connsiteY10" fmla="*/ 106743 h 1191895"/>
              <a:gd name="connsiteX11" fmla="*/ 3218942 w 6093459"/>
              <a:gd name="connsiteY11" fmla="*/ 140271 h 1191895"/>
              <a:gd name="connsiteX12" fmla="*/ 3273806 w 6093459"/>
              <a:gd name="connsiteY12" fmla="*/ 182943 h 1191895"/>
              <a:gd name="connsiteX13" fmla="*/ 3295142 w 6093459"/>
              <a:gd name="connsiteY13" fmla="*/ 182943 h 1191895"/>
              <a:gd name="connsiteX14" fmla="*/ 3310446 w 6093459"/>
              <a:gd name="connsiteY14" fmla="*/ 198183 h 1191895"/>
              <a:gd name="connsiteX15" fmla="*/ 3343974 w 6093459"/>
              <a:gd name="connsiteY15" fmla="*/ 201232 h 1191895"/>
              <a:gd name="connsiteX16" fmla="*/ 3374454 w 6093459"/>
              <a:gd name="connsiteY16" fmla="*/ 240855 h 1191895"/>
              <a:gd name="connsiteX17" fmla="*/ 3365310 w 6093459"/>
              <a:gd name="connsiteY17" fmla="*/ 246952 h 1191895"/>
              <a:gd name="connsiteX18" fmla="*/ 3411030 w 6093459"/>
              <a:gd name="connsiteY18" fmla="*/ 277432 h 1191895"/>
              <a:gd name="connsiteX19" fmla="*/ 3429318 w 6093459"/>
              <a:gd name="connsiteY19" fmla="*/ 277432 h 1191895"/>
              <a:gd name="connsiteX20" fmla="*/ 3429318 w 6093459"/>
              <a:gd name="connsiteY20" fmla="*/ 262192 h 1191895"/>
              <a:gd name="connsiteX21" fmla="*/ 3475038 w 6093459"/>
              <a:gd name="connsiteY21" fmla="*/ 295720 h 1191895"/>
              <a:gd name="connsiteX22" fmla="*/ 3514662 w 6093459"/>
              <a:gd name="connsiteY22" fmla="*/ 314008 h 1191895"/>
              <a:gd name="connsiteX23" fmla="*/ 3526854 w 6093459"/>
              <a:gd name="connsiteY23" fmla="*/ 310960 h 1191895"/>
              <a:gd name="connsiteX24" fmla="*/ 3520757 w 6093459"/>
              <a:gd name="connsiteY24" fmla="*/ 307911 h 1191895"/>
              <a:gd name="connsiteX25" fmla="*/ 3529902 w 6093459"/>
              <a:gd name="connsiteY25" fmla="*/ 304864 h 1191895"/>
              <a:gd name="connsiteX26" fmla="*/ 3566478 w 6093459"/>
              <a:gd name="connsiteY26" fmla="*/ 335344 h 1191895"/>
              <a:gd name="connsiteX27" fmla="*/ 3566478 w 6093459"/>
              <a:gd name="connsiteY27" fmla="*/ 350584 h 1191895"/>
              <a:gd name="connsiteX28" fmla="*/ 3575621 w 6093459"/>
              <a:gd name="connsiteY28" fmla="*/ 353632 h 1191895"/>
              <a:gd name="connsiteX29" fmla="*/ 3593909 w 6093459"/>
              <a:gd name="connsiteY29" fmla="*/ 338391 h 1191895"/>
              <a:gd name="connsiteX30" fmla="*/ 3621342 w 6093459"/>
              <a:gd name="connsiteY30" fmla="*/ 350584 h 1191895"/>
              <a:gd name="connsiteX31" fmla="*/ 3639630 w 6093459"/>
              <a:gd name="connsiteY31" fmla="*/ 350584 h 1191895"/>
              <a:gd name="connsiteX32" fmla="*/ 3657918 w 6093459"/>
              <a:gd name="connsiteY32" fmla="*/ 371920 h 1191895"/>
              <a:gd name="connsiteX33" fmla="*/ 3700590 w 6093459"/>
              <a:gd name="connsiteY33" fmla="*/ 359728 h 1191895"/>
              <a:gd name="connsiteX34" fmla="*/ 3721926 w 6093459"/>
              <a:gd name="connsiteY34" fmla="*/ 347535 h 1191895"/>
              <a:gd name="connsiteX35" fmla="*/ 3840797 w 6093459"/>
              <a:gd name="connsiteY35" fmla="*/ 323152 h 1191895"/>
              <a:gd name="connsiteX36" fmla="*/ 3871278 w 6093459"/>
              <a:gd name="connsiteY36" fmla="*/ 332296 h 1191895"/>
              <a:gd name="connsiteX37" fmla="*/ 3910902 w 6093459"/>
              <a:gd name="connsiteY37" fmla="*/ 323152 h 1191895"/>
              <a:gd name="connsiteX38" fmla="*/ 3929190 w 6093459"/>
              <a:gd name="connsiteY38" fmla="*/ 332296 h 1191895"/>
              <a:gd name="connsiteX39" fmla="*/ 3965766 w 6093459"/>
              <a:gd name="connsiteY39" fmla="*/ 314008 h 1191895"/>
              <a:gd name="connsiteX40" fmla="*/ 4029837 w 6093459"/>
              <a:gd name="connsiteY40" fmla="*/ 335344 h 1191895"/>
              <a:gd name="connsiteX41" fmla="*/ 4081653 w 6093459"/>
              <a:gd name="connsiteY41" fmla="*/ 304864 h 1191895"/>
              <a:gd name="connsiteX42" fmla="*/ 4090797 w 6093459"/>
              <a:gd name="connsiteY42" fmla="*/ 286576 h 1191895"/>
              <a:gd name="connsiteX43" fmla="*/ 4133470 w 6093459"/>
              <a:gd name="connsiteY43" fmla="*/ 253048 h 1191895"/>
              <a:gd name="connsiteX44" fmla="*/ 4227958 w 6093459"/>
              <a:gd name="connsiteY44" fmla="*/ 195136 h 1191895"/>
              <a:gd name="connsiteX45" fmla="*/ 4270629 w 6093459"/>
              <a:gd name="connsiteY45" fmla="*/ 176848 h 1191895"/>
              <a:gd name="connsiteX46" fmla="*/ 4307206 w 6093459"/>
              <a:gd name="connsiteY46" fmla="*/ 185992 h 1191895"/>
              <a:gd name="connsiteX47" fmla="*/ 4340733 w 6093459"/>
              <a:gd name="connsiteY47" fmla="*/ 176848 h 1191895"/>
              <a:gd name="connsiteX48" fmla="*/ 4374261 w 6093459"/>
              <a:gd name="connsiteY48" fmla="*/ 198183 h 1191895"/>
              <a:gd name="connsiteX49" fmla="*/ 4392549 w 6093459"/>
              <a:gd name="connsiteY49" fmla="*/ 185992 h 1191895"/>
              <a:gd name="connsiteX50" fmla="*/ 4587621 w 6093459"/>
              <a:gd name="connsiteY50" fmla="*/ 271336 h 1191895"/>
              <a:gd name="connsiteX51" fmla="*/ 4779709 w 6093459"/>
              <a:gd name="connsiteY51" fmla="*/ 381064 h 1191895"/>
              <a:gd name="connsiteX52" fmla="*/ 5026597 w 6093459"/>
              <a:gd name="connsiteY52" fmla="*/ 502984 h 1191895"/>
              <a:gd name="connsiteX53" fmla="*/ 5133277 w 6093459"/>
              <a:gd name="connsiteY53" fmla="*/ 551752 h 1191895"/>
              <a:gd name="connsiteX54" fmla="*/ 5221669 w 6093459"/>
              <a:gd name="connsiteY54" fmla="*/ 591376 h 1191895"/>
              <a:gd name="connsiteX55" fmla="*/ 5340541 w 6093459"/>
              <a:gd name="connsiteY55" fmla="*/ 637096 h 1191895"/>
              <a:gd name="connsiteX56" fmla="*/ 5447220 w 6093459"/>
              <a:gd name="connsiteY56" fmla="*/ 673672 h 1191895"/>
              <a:gd name="connsiteX57" fmla="*/ 5563108 w 6093459"/>
              <a:gd name="connsiteY57" fmla="*/ 713296 h 1191895"/>
              <a:gd name="connsiteX58" fmla="*/ 5621020 w 6093459"/>
              <a:gd name="connsiteY58" fmla="*/ 728535 h 1191895"/>
              <a:gd name="connsiteX59" fmla="*/ 5627116 w 6093459"/>
              <a:gd name="connsiteY59" fmla="*/ 740728 h 1191895"/>
              <a:gd name="connsiteX60" fmla="*/ 5755133 w 6093459"/>
              <a:gd name="connsiteY60" fmla="*/ 615760 h 1191895"/>
              <a:gd name="connsiteX61" fmla="*/ 5776469 w 6093459"/>
              <a:gd name="connsiteY61" fmla="*/ 634047 h 1191895"/>
              <a:gd name="connsiteX62" fmla="*/ 5806948 w 6093459"/>
              <a:gd name="connsiteY62" fmla="*/ 600520 h 1191895"/>
              <a:gd name="connsiteX63" fmla="*/ 5861812 w 6093459"/>
              <a:gd name="connsiteY63" fmla="*/ 615760 h 1191895"/>
              <a:gd name="connsiteX64" fmla="*/ 5889245 w 6093459"/>
              <a:gd name="connsiteY64" fmla="*/ 661479 h 1191895"/>
              <a:gd name="connsiteX65" fmla="*/ 5956300 w 6093459"/>
              <a:gd name="connsiteY65" fmla="*/ 594423 h 1191895"/>
              <a:gd name="connsiteX66" fmla="*/ 5968493 w 6093459"/>
              <a:gd name="connsiteY66" fmla="*/ 612711 h 1191895"/>
              <a:gd name="connsiteX67" fmla="*/ 5998972 w 6093459"/>
              <a:gd name="connsiteY67" fmla="*/ 600520 h 1191895"/>
              <a:gd name="connsiteX68" fmla="*/ 6038596 w 6093459"/>
              <a:gd name="connsiteY68" fmla="*/ 618808 h 1191895"/>
              <a:gd name="connsiteX69" fmla="*/ 6056884 w 6093459"/>
              <a:gd name="connsiteY69" fmla="*/ 609664 h 1191895"/>
              <a:gd name="connsiteX70" fmla="*/ 6093460 w 6093459"/>
              <a:gd name="connsiteY70" fmla="*/ 609664 h 1191895"/>
              <a:gd name="connsiteX71" fmla="*/ 6093460 w 6093459"/>
              <a:gd name="connsiteY71" fmla="*/ 1191895 h 1191895"/>
              <a:gd name="connsiteX72" fmla="*/ 0 w 6093459"/>
              <a:gd name="connsiteY72" fmla="*/ 1191895 h 1191895"/>
              <a:gd name="connsiteX73" fmla="*/ 0 w 6093459"/>
              <a:gd name="connsiteY73" fmla="*/ 618808 h 1191895"/>
              <a:gd name="connsiteX74" fmla="*/ 39624 w 6093459"/>
              <a:gd name="connsiteY74" fmla="*/ 621855 h 1191895"/>
              <a:gd name="connsiteX75" fmla="*/ 88392 w 6093459"/>
              <a:gd name="connsiteY75" fmla="*/ 627952 h 1191895"/>
              <a:gd name="connsiteX76" fmla="*/ 121920 w 6093459"/>
              <a:gd name="connsiteY76" fmla="*/ 618808 h 1191895"/>
              <a:gd name="connsiteX77" fmla="*/ 140208 w 6093459"/>
              <a:gd name="connsiteY77" fmla="*/ 600520 h 1191895"/>
              <a:gd name="connsiteX78" fmla="*/ 277368 w 6093459"/>
              <a:gd name="connsiteY78" fmla="*/ 600520 h 1191895"/>
              <a:gd name="connsiteX79" fmla="*/ 292608 w 6093459"/>
              <a:gd name="connsiteY79" fmla="*/ 609664 h 1191895"/>
              <a:gd name="connsiteX80" fmla="*/ 316992 w 6093459"/>
              <a:gd name="connsiteY80" fmla="*/ 588328 h 1191895"/>
              <a:gd name="connsiteX81" fmla="*/ 323088 w 6093459"/>
              <a:gd name="connsiteY81" fmla="*/ 600520 h 1191895"/>
              <a:gd name="connsiteX82" fmla="*/ 335280 w 6093459"/>
              <a:gd name="connsiteY82" fmla="*/ 588328 h 1191895"/>
              <a:gd name="connsiteX83" fmla="*/ 338328 w 6093459"/>
              <a:gd name="connsiteY83" fmla="*/ 606616 h 1191895"/>
              <a:gd name="connsiteX84" fmla="*/ 347472 w 6093459"/>
              <a:gd name="connsiteY84" fmla="*/ 609664 h 1191895"/>
              <a:gd name="connsiteX85" fmla="*/ 408496 w 6093459"/>
              <a:gd name="connsiteY85" fmla="*/ 582232 h 1191895"/>
              <a:gd name="connsiteX86" fmla="*/ 429832 w 6093459"/>
              <a:gd name="connsiteY86" fmla="*/ 582232 h 1191895"/>
              <a:gd name="connsiteX87" fmla="*/ 448120 w 6093459"/>
              <a:gd name="connsiteY87" fmla="*/ 554800 h 1191895"/>
              <a:gd name="connsiteX88" fmla="*/ 521272 w 6093459"/>
              <a:gd name="connsiteY88" fmla="*/ 533464 h 1191895"/>
              <a:gd name="connsiteX89" fmla="*/ 576135 w 6093459"/>
              <a:gd name="connsiteY89" fmla="*/ 533464 h 1191895"/>
              <a:gd name="connsiteX90" fmla="*/ 588328 w 6093459"/>
              <a:gd name="connsiteY90" fmla="*/ 539560 h 1191895"/>
              <a:gd name="connsiteX91" fmla="*/ 606616 w 6093459"/>
              <a:gd name="connsiteY91" fmla="*/ 533464 h 1191895"/>
              <a:gd name="connsiteX92" fmla="*/ 643192 w 6093459"/>
              <a:gd name="connsiteY92" fmla="*/ 545655 h 1191895"/>
              <a:gd name="connsiteX93" fmla="*/ 664528 w 6093459"/>
              <a:gd name="connsiteY93" fmla="*/ 539560 h 1191895"/>
              <a:gd name="connsiteX94" fmla="*/ 685864 w 6093459"/>
              <a:gd name="connsiteY94" fmla="*/ 551752 h 1191895"/>
              <a:gd name="connsiteX95" fmla="*/ 710248 w 6093459"/>
              <a:gd name="connsiteY95" fmla="*/ 533464 h 1191895"/>
              <a:gd name="connsiteX96" fmla="*/ 740728 w 6093459"/>
              <a:gd name="connsiteY96" fmla="*/ 542608 h 1191895"/>
              <a:gd name="connsiteX97" fmla="*/ 752920 w 6093459"/>
              <a:gd name="connsiteY97" fmla="*/ 533464 h 1191895"/>
              <a:gd name="connsiteX98" fmla="*/ 780352 w 6093459"/>
              <a:gd name="connsiteY98" fmla="*/ 539560 h 1191895"/>
              <a:gd name="connsiteX99" fmla="*/ 804735 w 6093459"/>
              <a:gd name="connsiteY99" fmla="*/ 533464 h 1191895"/>
              <a:gd name="connsiteX100" fmla="*/ 853504 w 6093459"/>
              <a:gd name="connsiteY100" fmla="*/ 554800 h 1191895"/>
              <a:gd name="connsiteX101" fmla="*/ 868744 w 6093459"/>
              <a:gd name="connsiteY101" fmla="*/ 554800 h 1191895"/>
              <a:gd name="connsiteX102" fmla="*/ 874840 w 6093459"/>
              <a:gd name="connsiteY102" fmla="*/ 566991 h 1191895"/>
              <a:gd name="connsiteX103" fmla="*/ 877888 w 6093459"/>
              <a:gd name="connsiteY103" fmla="*/ 585279 h 1191895"/>
              <a:gd name="connsiteX104" fmla="*/ 896176 w 6093459"/>
              <a:gd name="connsiteY104" fmla="*/ 588328 h 1191895"/>
              <a:gd name="connsiteX105" fmla="*/ 899223 w 6093459"/>
              <a:gd name="connsiteY105" fmla="*/ 570040 h 1191895"/>
              <a:gd name="connsiteX106" fmla="*/ 905320 w 6093459"/>
              <a:gd name="connsiteY106" fmla="*/ 582232 h 1191895"/>
              <a:gd name="connsiteX107" fmla="*/ 914464 w 6093459"/>
              <a:gd name="connsiteY107" fmla="*/ 563944 h 1191895"/>
              <a:gd name="connsiteX108" fmla="*/ 947992 w 6093459"/>
              <a:gd name="connsiteY108" fmla="*/ 585279 h 1191895"/>
              <a:gd name="connsiteX109" fmla="*/ 996760 w 6093459"/>
              <a:gd name="connsiteY109" fmla="*/ 600520 h 1191895"/>
              <a:gd name="connsiteX110" fmla="*/ 1027240 w 6093459"/>
              <a:gd name="connsiteY110" fmla="*/ 591376 h 1191895"/>
              <a:gd name="connsiteX111" fmla="*/ 1051623 w 6093459"/>
              <a:gd name="connsiteY111" fmla="*/ 594423 h 1191895"/>
              <a:gd name="connsiteX112" fmla="*/ 1079056 w 6093459"/>
              <a:gd name="connsiteY112" fmla="*/ 606616 h 1191895"/>
              <a:gd name="connsiteX113" fmla="*/ 1094296 w 6093459"/>
              <a:gd name="connsiteY113" fmla="*/ 624903 h 1191895"/>
              <a:gd name="connsiteX114" fmla="*/ 1146175 w 6093459"/>
              <a:gd name="connsiteY114" fmla="*/ 646240 h 1191895"/>
              <a:gd name="connsiteX115" fmla="*/ 1179703 w 6093459"/>
              <a:gd name="connsiteY115" fmla="*/ 634047 h 1191895"/>
              <a:gd name="connsiteX116" fmla="*/ 1210183 w 6093459"/>
              <a:gd name="connsiteY116" fmla="*/ 600520 h 1191895"/>
              <a:gd name="connsiteX117" fmla="*/ 1222375 w 6093459"/>
              <a:gd name="connsiteY117" fmla="*/ 597472 h 1191895"/>
              <a:gd name="connsiteX118" fmla="*/ 1240663 w 6093459"/>
              <a:gd name="connsiteY118" fmla="*/ 606616 h 1191895"/>
              <a:gd name="connsiteX119" fmla="*/ 1252855 w 6093459"/>
              <a:gd name="connsiteY119" fmla="*/ 594423 h 1191895"/>
              <a:gd name="connsiteX120" fmla="*/ 1298575 w 6093459"/>
              <a:gd name="connsiteY120" fmla="*/ 597472 h 1191895"/>
              <a:gd name="connsiteX121" fmla="*/ 1316863 w 6093459"/>
              <a:gd name="connsiteY121" fmla="*/ 606616 h 1191895"/>
              <a:gd name="connsiteX122" fmla="*/ 1402207 w 6093459"/>
              <a:gd name="connsiteY122" fmla="*/ 603567 h 1191895"/>
              <a:gd name="connsiteX123" fmla="*/ 1426591 w 6093459"/>
              <a:gd name="connsiteY123" fmla="*/ 618808 h 1191895"/>
              <a:gd name="connsiteX124" fmla="*/ 1457071 w 6093459"/>
              <a:gd name="connsiteY124" fmla="*/ 600520 h 1191895"/>
              <a:gd name="connsiteX125" fmla="*/ 1478407 w 6093459"/>
              <a:gd name="connsiteY125" fmla="*/ 609664 h 1191895"/>
              <a:gd name="connsiteX126" fmla="*/ 1490599 w 6093459"/>
              <a:gd name="connsiteY126" fmla="*/ 600520 h 1191895"/>
              <a:gd name="connsiteX127" fmla="*/ 1588135 w 6093459"/>
              <a:gd name="connsiteY127" fmla="*/ 548703 h 1191895"/>
              <a:gd name="connsiteX128" fmla="*/ 1661287 w 6093459"/>
              <a:gd name="connsiteY128" fmla="*/ 478599 h 1191895"/>
              <a:gd name="connsiteX129" fmla="*/ 1662684 w 6093459"/>
              <a:gd name="connsiteY129" fmla="*/ 476885 h 1191895"/>
              <a:gd name="connsiteX130" fmla="*/ 1661287 w 6093459"/>
              <a:gd name="connsiteY130" fmla="*/ 469455 h 1191895"/>
              <a:gd name="connsiteX131" fmla="*/ 1682623 w 6093459"/>
              <a:gd name="connsiteY131" fmla="*/ 399352 h 1191895"/>
              <a:gd name="connsiteX132" fmla="*/ 1685671 w 6093459"/>
              <a:gd name="connsiteY132" fmla="*/ 384111 h 1191895"/>
              <a:gd name="connsiteX133" fmla="*/ 1728343 w 6093459"/>
              <a:gd name="connsiteY133" fmla="*/ 317055 h 1191895"/>
              <a:gd name="connsiteX134" fmla="*/ 1743583 w 6093459"/>
              <a:gd name="connsiteY134" fmla="*/ 320104 h 1191895"/>
              <a:gd name="connsiteX135" fmla="*/ 1755775 w 6093459"/>
              <a:gd name="connsiteY135" fmla="*/ 304864 h 1191895"/>
              <a:gd name="connsiteX136" fmla="*/ 1767967 w 6093459"/>
              <a:gd name="connsiteY136" fmla="*/ 310960 h 1191895"/>
              <a:gd name="connsiteX137" fmla="*/ 1792351 w 6093459"/>
              <a:gd name="connsiteY137" fmla="*/ 307911 h 1191895"/>
              <a:gd name="connsiteX138" fmla="*/ 1792351 w 6093459"/>
              <a:gd name="connsiteY138" fmla="*/ 292671 h 1191895"/>
              <a:gd name="connsiteX139" fmla="*/ 1819783 w 6093459"/>
              <a:gd name="connsiteY139" fmla="*/ 277432 h 1191895"/>
              <a:gd name="connsiteX140" fmla="*/ 1847279 w 6093459"/>
              <a:gd name="connsiteY140" fmla="*/ 246952 h 1191895"/>
              <a:gd name="connsiteX141" fmla="*/ 1886903 w 6093459"/>
              <a:gd name="connsiteY141" fmla="*/ 274383 h 1191895"/>
              <a:gd name="connsiteX142" fmla="*/ 1923479 w 6093459"/>
              <a:gd name="connsiteY142" fmla="*/ 280480 h 1191895"/>
              <a:gd name="connsiteX143" fmla="*/ 1963103 w 6093459"/>
              <a:gd name="connsiteY143" fmla="*/ 310960 h 1191895"/>
              <a:gd name="connsiteX144" fmla="*/ 1978342 w 6093459"/>
              <a:gd name="connsiteY144" fmla="*/ 310960 h 1191895"/>
              <a:gd name="connsiteX145" fmla="*/ 2002727 w 6093459"/>
              <a:gd name="connsiteY145" fmla="*/ 326199 h 1191895"/>
              <a:gd name="connsiteX146" fmla="*/ 2027110 w 6093459"/>
              <a:gd name="connsiteY146" fmla="*/ 338391 h 1191895"/>
              <a:gd name="connsiteX147" fmla="*/ 2045398 w 6093459"/>
              <a:gd name="connsiteY147" fmla="*/ 317055 h 1191895"/>
              <a:gd name="connsiteX148" fmla="*/ 2060639 w 6093459"/>
              <a:gd name="connsiteY148" fmla="*/ 329248 h 1191895"/>
              <a:gd name="connsiteX149" fmla="*/ 2078927 w 6093459"/>
              <a:gd name="connsiteY149" fmla="*/ 310960 h 1191895"/>
              <a:gd name="connsiteX150" fmla="*/ 2139887 w 6093459"/>
              <a:gd name="connsiteY150" fmla="*/ 329248 h 1191895"/>
              <a:gd name="connsiteX151" fmla="*/ 2164271 w 6093459"/>
              <a:gd name="connsiteY151" fmla="*/ 332296 h 1191895"/>
              <a:gd name="connsiteX152" fmla="*/ 2173415 w 6093459"/>
              <a:gd name="connsiteY152" fmla="*/ 353632 h 1191895"/>
              <a:gd name="connsiteX153" fmla="*/ 2179511 w 6093459"/>
              <a:gd name="connsiteY153" fmla="*/ 356679 h 1191895"/>
              <a:gd name="connsiteX154" fmla="*/ 2188655 w 6093459"/>
              <a:gd name="connsiteY154" fmla="*/ 350584 h 1191895"/>
              <a:gd name="connsiteX155" fmla="*/ 2240471 w 6093459"/>
              <a:gd name="connsiteY155" fmla="*/ 378016 h 1191895"/>
              <a:gd name="connsiteX156" fmla="*/ 2255711 w 6093459"/>
              <a:gd name="connsiteY156" fmla="*/ 356679 h 1191895"/>
              <a:gd name="connsiteX157" fmla="*/ 2283143 w 6093459"/>
              <a:gd name="connsiteY157" fmla="*/ 338391 h 1191895"/>
              <a:gd name="connsiteX158" fmla="*/ 2383727 w 6093459"/>
              <a:gd name="connsiteY158" fmla="*/ 243904 h 1191895"/>
              <a:gd name="connsiteX159" fmla="*/ 2408111 w 6093459"/>
              <a:gd name="connsiteY159" fmla="*/ 237808 h 1191895"/>
              <a:gd name="connsiteX160" fmla="*/ 2484311 w 6093459"/>
              <a:gd name="connsiteY160" fmla="*/ 286576 h 1191895"/>
              <a:gd name="connsiteX161" fmla="*/ 2508695 w 6093459"/>
              <a:gd name="connsiteY161" fmla="*/ 271336 h 1191895"/>
              <a:gd name="connsiteX162" fmla="*/ 2530031 w 6093459"/>
              <a:gd name="connsiteY162" fmla="*/ 243904 h 1191895"/>
              <a:gd name="connsiteX163" fmla="*/ 2563622 w 6093459"/>
              <a:gd name="connsiteY163" fmla="*/ 204280 h 1191895"/>
              <a:gd name="connsiteX164" fmla="*/ 2591054 w 6093459"/>
              <a:gd name="connsiteY164" fmla="*/ 201232 h 1191895"/>
              <a:gd name="connsiteX165" fmla="*/ 2603246 w 6093459"/>
              <a:gd name="connsiteY165" fmla="*/ 173799 h 1191895"/>
              <a:gd name="connsiteX166" fmla="*/ 2642870 w 6093459"/>
              <a:gd name="connsiteY166" fmla="*/ 152464 h 1191895"/>
              <a:gd name="connsiteX167" fmla="*/ 2667254 w 6093459"/>
              <a:gd name="connsiteY167" fmla="*/ 106743 h 1191895"/>
              <a:gd name="connsiteX168" fmla="*/ 2694686 w 6093459"/>
              <a:gd name="connsiteY168" fmla="*/ 88392 h 1191895"/>
              <a:gd name="connsiteX169" fmla="*/ 2767838 w 6093459"/>
              <a:gd name="connsiteY169" fmla="*/ 24384 h 1191895"/>
              <a:gd name="connsiteX170" fmla="*/ 2786126 w 6093459"/>
              <a:gd name="connsiteY170" fmla="*/ 36576 h 1191895"/>
              <a:gd name="connsiteX171" fmla="*/ 2834894 w 6093459"/>
              <a:gd name="connsiteY171" fmla="*/ 24384 h 1191895"/>
              <a:gd name="connsiteX172" fmla="*/ 2874518 w 6093459"/>
              <a:gd name="connsiteY172" fmla="*/ 0 h 1191895"/>
              <a:gd name="connsiteX173" fmla="*/ 2898902 w 6093459"/>
              <a:gd name="connsiteY173" fmla="*/ 12192 h 119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093459" h="1191895">
                <a:moveTo>
                  <a:pt x="2898902" y="12192"/>
                </a:moveTo>
                <a:cubicBezTo>
                  <a:pt x="2908046" y="12192"/>
                  <a:pt x="2898902" y="6096"/>
                  <a:pt x="2908046" y="6096"/>
                </a:cubicBezTo>
                <a:cubicBezTo>
                  <a:pt x="2920238" y="6096"/>
                  <a:pt x="2941574" y="21336"/>
                  <a:pt x="2959862" y="18288"/>
                </a:cubicBezTo>
                <a:cubicBezTo>
                  <a:pt x="2959862" y="27432"/>
                  <a:pt x="2965958" y="33528"/>
                  <a:pt x="2981198" y="48768"/>
                </a:cubicBezTo>
                <a:cubicBezTo>
                  <a:pt x="2987294" y="45720"/>
                  <a:pt x="2990342" y="33528"/>
                  <a:pt x="2999486" y="30480"/>
                </a:cubicBezTo>
                <a:cubicBezTo>
                  <a:pt x="3002534" y="27432"/>
                  <a:pt x="3014726" y="24384"/>
                  <a:pt x="3020822" y="24384"/>
                </a:cubicBezTo>
                <a:cubicBezTo>
                  <a:pt x="3029966" y="24384"/>
                  <a:pt x="3042158" y="27432"/>
                  <a:pt x="3051302" y="27432"/>
                </a:cubicBezTo>
                <a:cubicBezTo>
                  <a:pt x="3057398" y="33528"/>
                  <a:pt x="3060446" y="42672"/>
                  <a:pt x="3066542" y="45720"/>
                </a:cubicBezTo>
                <a:cubicBezTo>
                  <a:pt x="3072638" y="51816"/>
                  <a:pt x="3084830" y="51816"/>
                  <a:pt x="3093974" y="57912"/>
                </a:cubicBezTo>
                <a:cubicBezTo>
                  <a:pt x="3100070" y="60960"/>
                  <a:pt x="3106166" y="73152"/>
                  <a:pt x="3118358" y="76200"/>
                </a:cubicBezTo>
                <a:cubicBezTo>
                  <a:pt x="3124454" y="88392"/>
                  <a:pt x="3136646" y="97599"/>
                  <a:pt x="3148838" y="106743"/>
                </a:cubicBezTo>
                <a:cubicBezTo>
                  <a:pt x="3167126" y="97599"/>
                  <a:pt x="3191510" y="140271"/>
                  <a:pt x="3218942" y="140271"/>
                </a:cubicBezTo>
                <a:cubicBezTo>
                  <a:pt x="3231134" y="152464"/>
                  <a:pt x="3258566" y="179896"/>
                  <a:pt x="3273806" y="182943"/>
                </a:cubicBezTo>
                <a:cubicBezTo>
                  <a:pt x="3276854" y="185992"/>
                  <a:pt x="3289046" y="182943"/>
                  <a:pt x="3295142" y="182943"/>
                </a:cubicBezTo>
                <a:cubicBezTo>
                  <a:pt x="3301302" y="189039"/>
                  <a:pt x="3301302" y="195136"/>
                  <a:pt x="3310446" y="198183"/>
                </a:cubicBezTo>
                <a:cubicBezTo>
                  <a:pt x="3316542" y="201232"/>
                  <a:pt x="3331782" y="195136"/>
                  <a:pt x="3343974" y="201232"/>
                </a:cubicBezTo>
                <a:cubicBezTo>
                  <a:pt x="3356166" y="207327"/>
                  <a:pt x="3374454" y="231711"/>
                  <a:pt x="3374454" y="240855"/>
                </a:cubicBezTo>
                <a:cubicBezTo>
                  <a:pt x="3374454" y="246952"/>
                  <a:pt x="3368358" y="243904"/>
                  <a:pt x="3365310" y="246952"/>
                </a:cubicBezTo>
                <a:cubicBezTo>
                  <a:pt x="3380550" y="256096"/>
                  <a:pt x="3401886" y="277432"/>
                  <a:pt x="3411030" y="277432"/>
                </a:cubicBezTo>
                <a:lnTo>
                  <a:pt x="3429318" y="277432"/>
                </a:lnTo>
                <a:cubicBezTo>
                  <a:pt x="3432366" y="274383"/>
                  <a:pt x="3432366" y="268288"/>
                  <a:pt x="3429318" y="262192"/>
                </a:cubicBezTo>
                <a:cubicBezTo>
                  <a:pt x="3444558" y="268288"/>
                  <a:pt x="3459797" y="286576"/>
                  <a:pt x="3475038" y="295720"/>
                </a:cubicBezTo>
                <a:cubicBezTo>
                  <a:pt x="3484182" y="304864"/>
                  <a:pt x="3502470" y="304864"/>
                  <a:pt x="3514662" y="314008"/>
                </a:cubicBezTo>
                <a:cubicBezTo>
                  <a:pt x="3514662" y="314008"/>
                  <a:pt x="3523806" y="314008"/>
                  <a:pt x="3526854" y="310960"/>
                </a:cubicBezTo>
                <a:cubicBezTo>
                  <a:pt x="3526854" y="310960"/>
                  <a:pt x="3523806" y="307911"/>
                  <a:pt x="3520757" y="307911"/>
                </a:cubicBezTo>
                <a:cubicBezTo>
                  <a:pt x="3523806" y="304864"/>
                  <a:pt x="3520757" y="304864"/>
                  <a:pt x="3529902" y="304864"/>
                </a:cubicBezTo>
                <a:cubicBezTo>
                  <a:pt x="3551238" y="304864"/>
                  <a:pt x="3535997" y="338391"/>
                  <a:pt x="3566478" y="335344"/>
                </a:cubicBezTo>
                <a:lnTo>
                  <a:pt x="3566478" y="350584"/>
                </a:lnTo>
                <a:cubicBezTo>
                  <a:pt x="3569526" y="350584"/>
                  <a:pt x="3566478" y="353632"/>
                  <a:pt x="3575621" y="353632"/>
                </a:cubicBezTo>
                <a:cubicBezTo>
                  <a:pt x="3581718" y="353632"/>
                  <a:pt x="3587814" y="338391"/>
                  <a:pt x="3593909" y="338391"/>
                </a:cubicBezTo>
                <a:cubicBezTo>
                  <a:pt x="3603054" y="338391"/>
                  <a:pt x="3609150" y="344488"/>
                  <a:pt x="3621342" y="350584"/>
                </a:cubicBezTo>
                <a:cubicBezTo>
                  <a:pt x="3624390" y="353632"/>
                  <a:pt x="3633533" y="350584"/>
                  <a:pt x="3639630" y="350584"/>
                </a:cubicBezTo>
                <a:cubicBezTo>
                  <a:pt x="3651821" y="350584"/>
                  <a:pt x="3648774" y="362776"/>
                  <a:pt x="3657918" y="371920"/>
                </a:cubicBezTo>
                <a:cubicBezTo>
                  <a:pt x="3670109" y="365823"/>
                  <a:pt x="3685350" y="365823"/>
                  <a:pt x="3700590" y="359728"/>
                </a:cubicBezTo>
                <a:cubicBezTo>
                  <a:pt x="3706686" y="356679"/>
                  <a:pt x="3715830" y="347535"/>
                  <a:pt x="3721926" y="347535"/>
                </a:cubicBezTo>
                <a:cubicBezTo>
                  <a:pt x="3758502" y="338391"/>
                  <a:pt x="3834702" y="323152"/>
                  <a:pt x="3840797" y="323152"/>
                </a:cubicBezTo>
                <a:cubicBezTo>
                  <a:pt x="3849942" y="323152"/>
                  <a:pt x="3862133" y="332296"/>
                  <a:pt x="3871278" y="332296"/>
                </a:cubicBezTo>
                <a:cubicBezTo>
                  <a:pt x="3877374" y="332296"/>
                  <a:pt x="3904806" y="323152"/>
                  <a:pt x="3910902" y="323152"/>
                </a:cubicBezTo>
                <a:cubicBezTo>
                  <a:pt x="3920045" y="323152"/>
                  <a:pt x="3923094" y="326199"/>
                  <a:pt x="3929190" y="332296"/>
                </a:cubicBezTo>
                <a:cubicBezTo>
                  <a:pt x="3935286" y="310960"/>
                  <a:pt x="3947478" y="314008"/>
                  <a:pt x="3965766" y="314008"/>
                </a:cubicBezTo>
                <a:cubicBezTo>
                  <a:pt x="3977957" y="314008"/>
                  <a:pt x="4029837" y="317055"/>
                  <a:pt x="4029837" y="335344"/>
                </a:cubicBezTo>
                <a:cubicBezTo>
                  <a:pt x="4029837" y="338391"/>
                  <a:pt x="4072509" y="320104"/>
                  <a:pt x="4081653" y="304864"/>
                </a:cubicBezTo>
                <a:cubicBezTo>
                  <a:pt x="4084701" y="298767"/>
                  <a:pt x="4084701" y="289624"/>
                  <a:pt x="4090797" y="286576"/>
                </a:cubicBezTo>
                <a:cubicBezTo>
                  <a:pt x="4099941" y="277432"/>
                  <a:pt x="4115181" y="265239"/>
                  <a:pt x="4133470" y="253048"/>
                </a:cubicBezTo>
                <a:cubicBezTo>
                  <a:pt x="4166997" y="228664"/>
                  <a:pt x="4188333" y="228664"/>
                  <a:pt x="4227958" y="195136"/>
                </a:cubicBezTo>
                <a:cubicBezTo>
                  <a:pt x="4240149" y="182943"/>
                  <a:pt x="4264533" y="176848"/>
                  <a:pt x="4270629" y="176848"/>
                </a:cubicBezTo>
                <a:cubicBezTo>
                  <a:pt x="4279773" y="176848"/>
                  <a:pt x="4298061" y="185992"/>
                  <a:pt x="4307206" y="185992"/>
                </a:cubicBezTo>
                <a:cubicBezTo>
                  <a:pt x="4313301" y="185992"/>
                  <a:pt x="4334637" y="176848"/>
                  <a:pt x="4340733" y="176848"/>
                </a:cubicBezTo>
                <a:cubicBezTo>
                  <a:pt x="4349877" y="176848"/>
                  <a:pt x="4365118" y="198183"/>
                  <a:pt x="4374261" y="198183"/>
                </a:cubicBezTo>
                <a:cubicBezTo>
                  <a:pt x="4380358" y="198183"/>
                  <a:pt x="4383406" y="185992"/>
                  <a:pt x="4392549" y="185992"/>
                </a:cubicBezTo>
                <a:cubicBezTo>
                  <a:pt x="4398645" y="185992"/>
                  <a:pt x="4523613" y="237808"/>
                  <a:pt x="4587621" y="271336"/>
                </a:cubicBezTo>
                <a:cubicBezTo>
                  <a:pt x="4651629" y="304864"/>
                  <a:pt x="4712589" y="347535"/>
                  <a:pt x="4779709" y="381064"/>
                </a:cubicBezTo>
                <a:cubicBezTo>
                  <a:pt x="4858957" y="423735"/>
                  <a:pt x="4941253" y="463360"/>
                  <a:pt x="5026597" y="502984"/>
                </a:cubicBezTo>
                <a:cubicBezTo>
                  <a:pt x="5057077" y="518223"/>
                  <a:pt x="5096701" y="533464"/>
                  <a:pt x="5133277" y="551752"/>
                </a:cubicBezTo>
                <a:cubicBezTo>
                  <a:pt x="5160709" y="563944"/>
                  <a:pt x="5191189" y="579184"/>
                  <a:pt x="5221669" y="591376"/>
                </a:cubicBezTo>
                <a:cubicBezTo>
                  <a:pt x="5258245" y="609664"/>
                  <a:pt x="5300917" y="621855"/>
                  <a:pt x="5340541" y="637096"/>
                </a:cubicBezTo>
                <a:cubicBezTo>
                  <a:pt x="5374069" y="649288"/>
                  <a:pt x="5410645" y="661479"/>
                  <a:pt x="5447220" y="673672"/>
                </a:cubicBezTo>
                <a:cubicBezTo>
                  <a:pt x="5483797" y="685864"/>
                  <a:pt x="5523484" y="704152"/>
                  <a:pt x="5563108" y="713296"/>
                </a:cubicBezTo>
                <a:cubicBezTo>
                  <a:pt x="5578348" y="719391"/>
                  <a:pt x="5602733" y="725488"/>
                  <a:pt x="5621020" y="728535"/>
                </a:cubicBezTo>
                <a:cubicBezTo>
                  <a:pt x="5624069" y="731584"/>
                  <a:pt x="5624069" y="737679"/>
                  <a:pt x="5627116" y="740728"/>
                </a:cubicBezTo>
                <a:lnTo>
                  <a:pt x="5755133" y="615760"/>
                </a:lnTo>
                <a:cubicBezTo>
                  <a:pt x="5761228" y="618808"/>
                  <a:pt x="5770372" y="634047"/>
                  <a:pt x="5776469" y="634047"/>
                </a:cubicBezTo>
                <a:cubicBezTo>
                  <a:pt x="5785612" y="634047"/>
                  <a:pt x="5800852" y="612711"/>
                  <a:pt x="5806948" y="600520"/>
                </a:cubicBezTo>
                <a:cubicBezTo>
                  <a:pt x="5825236" y="609664"/>
                  <a:pt x="5843524" y="615760"/>
                  <a:pt x="5861812" y="615760"/>
                </a:cubicBezTo>
                <a:cubicBezTo>
                  <a:pt x="5867908" y="631000"/>
                  <a:pt x="5880100" y="646240"/>
                  <a:pt x="5889245" y="661479"/>
                </a:cubicBezTo>
                <a:cubicBezTo>
                  <a:pt x="5907533" y="637096"/>
                  <a:pt x="5931916" y="615760"/>
                  <a:pt x="5956300" y="594423"/>
                </a:cubicBezTo>
                <a:cubicBezTo>
                  <a:pt x="5956300" y="600520"/>
                  <a:pt x="5959348" y="612711"/>
                  <a:pt x="5968493" y="612711"/>
                </a:cubicBezTo>
                <a:cubicBezTo>
                  <a:pt x="5974588" y="612711"/>
                  <a:pt x="5992876" y="600520"/>
                  <a:pt x="5998972" y="600520"/>
                </a:cubicBezTo>
                <a:cubicBezTo>
                  <a:pt x="6008116" y="600520"/>
                  <a:pt x="6032500" y="618808"/>
                  <a:pt x="6038596" y="618808"/>
                </a:cubicBezTo>
                <a:cubicBezTo>
                  <a:pt x="6047740" y="618808"/>
                  <a:pt x="6047740" y="609664"/>
                  <a:pt x="6056884" y="609664"/>
                </a:cubicBezTo>
                <a:lnTo>
                  <a:pt x="6093460" y="609664"/>
                </a:lnTo>
                <a:lnTo>
                  <a:pt x="6093460" y="1191895"/>
                </a:lnTo>
                <a:lnTo>
                  <a:pt x="0" y="1191895"/>
                </a:lnTo>
                <a:lnTo>
                  <a:pt x="0" y="618808"/>
                </a:lnTo>
                <a:cubicBezTo>
                  <a:pt x="6096" y="627952"/>
                  <a:pt x="30480" y="621855"/>
                  <a:pt x="39624" y="621855"/>
                </a:cubicBezTo>
                <a:cubicBezTo>
                  <a:pt x="54864" y="618808"/>
                  <a:pt x="82296" y="627952"/>
                  <a:pt x="88392" y="627952"/>
                </a:cubicBezTo>
                <a:cubicBezTo>
                  <a:pt x="97536" y="627952"/>
                  <a:pt x="112776" y="621855"/>
                  <a:pt x="121920" y="618808"/>
                </a:cubicBezTo>
                <a:cubicBezTo>
                  <a:pt x="128016" y="615760"/>
                  <a:pt x="134112" y="606616"/>
                  <a:pt x="140208" y="600520"/>
                </a:cubicBezTo>
                <a:lnTo>
                  <a:pt x="277368" y="600520"/>
                </a:lnTo>
                <a:cubicBezTo>
                  <a:pt x="283464" y="603567"/>
                  <a:pt x="289560" y="606616"/>
                  <a:pt x="292608" y="609664"/>
                </a:cubicBezTo>
                <a:cubicBezTo>
                  <a:pt x="298704" y="603567"/>
                  <a:pt x="307848" y="594423"/>
                  <a:pt x="316992" y="588328"/>
                </a:cubicBezTo>
                <a:cubicBezTo>
                  <a:pt x="320040" y="591376"/>
                  <a:pt x="320040" y="597472"/>
                  <a:pt x="323088" y="600520"/>
                </a:cubicBezTo>
                <a:lnTo>
                  <a:pt x="335280" y="588328"/>
                </a:lnTo>
                <a:cubicBezTo>
                  <a:pt x="338328" y="591376"/>
                  <a:pt x="338328" y="597472"/>
                  <a:pt x="338328" y="606616"/>
                </a:cubicBezTo>
                <a:cubicBezTo>
                  <a:pt x="341376" y="606616"/>
                  <a:pt x="344424" y="606616"/>
                  <a:pt x="347472" y="609664"/>
                </a:cubicBezTo>
                <a:cubicBezTo>
                  <a:pt x="390208" y="566991"/>
                  <a:pt x="371920" y="582232"/>
                  <a:pt x="408496" y="582232"/>
                </a:cubicBezTo>
                <a:lnTo>
                  <a:pt x="429832" y="582232"/>
                </a:lnTo>
                <a:cubicBezTo>
                  <a:pt x="432879" y="573088"/>
                  <a:pt x="435928" y="557847"/>
                  <a:pt x="448120" y="554800"/>
                </a:cubicBezTo>
                <a:cubicBezTo>
                  <a:pt x="469455" y="542608"/>
                  <a:pt x="512128" y="533464"/>
                  <a:pt x="521272" y="533464"/>
                </a:cubicBezTo>
                <a:lnTo>
                  <a:pt x="576135" y="533464"/>
                </a:lnTo>
                <a:cubicBezTo>
                  <a:pt x="582232" y="536511"/>
                  <a:pt x="579184" y="539560"/>
                  <a:pt x="588328" y="539560"/>
                </a:cubicBezTo>
                <a:cubicBezTo>
                  <a:pt x="594423" y="539560"/>
                  <a:pt x="597472" y="533464"/>
                  <a:pt x="606616" y="533464"/>
                </a:cubicBezTo>
                <a:cubicBezTo>
                  <a:pt x="612711" y="533464"/>
                  <a:pt x="637096" y="545655"/>
                  <a:pt x="643192" y="545655"/>
                </a:cubicBezTo>
                <a:cubicBezTo>
                  <a:pt x="652335" y="545655"/>
                  <a:pt x="658432" y="539560"/>
                  <a:pt x="664528" y="539560"/>
                </a:cubicBezTo>
                <a:cubicBezTo>
                  <a:pt x="673672" y="539560"/>
                  <a:pt x="673672" y="539560"/>
                  <a:pt x="685864" y="551752"/>
                </a:cubicBezTo>
                <a:cubicBezTo>
                  <a:pt x="701104" y="533464"/>
                  <a:pt x="704152" y="533464"/>
                  <a:pt x="710248" y="533464"/>
                </a:cubicBezTo>
                <a:cubicBezTo>
                  <a:pt x="719392" y="533464"/>
                  <a:pt x="731584" y="542608"/>
                  <a:pt x="740728" y="542608"/>
                </a:cubicBezTo>
                <a:cubicBezTo>
                  <a:pt x="746823" y="542608"/>
                  <a:pt x="746823" y="533464"/>
                  <a:pt x="752920" y="533464"/>
                </a:cubicBezTo>
                <a:cubicBezTo>
                  <a:pt x="762064" y="533464"/>
                  <a:pt x="771208" y="539560"/>
                  <a:pt x="780352" y="539560"/>
                </a:cubicBezTo>
                <a:cubicBezTo>
                  <a:pt x="786448" y="539560"/>
                  <a:pt x="795592" y="533464"/>
                  <a:pt x="804735" y="533464"/>
                </a:cubicBezTo>
                <a:cubicBezTo>
                  <a:pt x="813879" y="533464"/>
                  <a:pt x="841311" y="536511"/>
                  <a:pt x="853504" y="554800"/>
                </a:cubicBezTo>
                <a:cubicBezTo>
                  <a:pt x="856552" y="557847"/>
                  <a:pt x="859600" y="554800"/>
                  <a:pt x="868744" y="554800"/>
                </a:cubicBezTo>
                <a:cubicBezTo>
                  <a:pt x="865696" y="563944"/>
                  <a:pt x="874840" y="563944"/>
                  <a:pt x="874840" y="566991"/>
                </a:cubicBezTo>
                <a:cubicBezTo>
                  <a:pt x="877888" y="570040"/>
                  <a:pt x="874840" y="576135"/>
                  <a:pt x="877888" y="585279"/>
                </a:cubicBezTo>
                <a:cubicBezTo>
                  <a:pt x="883984" y="585279"/>
                  <a:pt x="890079" y="585279"/>
                  <a:pt x="896176" y="588328"/>
                </a:cubicBezTo>
                <a:cubicBezTo>
                  <a:pt x="899223" y="582232"/>
                  <a:pt x="899223" y="576135"/>
                  <a:pt x="899223" y="570040"/>
                </a:cubicBezTo>
                <a:cubicBezTo>
                  <a:pt x="902272" y="570040"/>
                  <a:pt x="902272" y="576135"/>
                  <a:pt x="905320" y="582232"/>
                </a:cubicBezTo>
                <a:lnTo>
                  <a:pt x="914464" y="563944"/>
                </a:lnTo>
                <a:cubicBezTo>
                  <a:pt x="923608" y="566991"/>
                  <a:pt x="932752" y="579184"/>
                  <a:pt x="947992" y="585279"/>
                </a:cubicBezTo>
                <a:cubicBezTo>
                  <a:pt x="960184" y="591376"/>
                  <a:pt x="990664" y="600520"/>
                  <a:pt x="996760" y="600520"/>
                </a:cubicBezTo>
                <a:cubicBezTo>
                  <a:pt x="1005904" y="600520"/>
                  <a:pt x="1018096" y="591376"/>
                  <a:pt x="1027240" y="591376"/>
                </a:cubicBezTo>
                <a:cubicBezTo>
                  <a:pt x="1033335" y="591376"/>
                  <a:pt x="1045528" y="594423"/>
                  <a:pt x="1051623" y="594423"/>
                </a:cubicBezTo>
                <a:cubicBezTo>
                  <a:pt x="1066864" y="624903"/>
                  <a:pt x="1063816" y="603567"/>
                  <a:pt x="1079056" y="606616"/>
                </a:cubicBezTo>
                <a:cubicBezTo>
                  <a:pt x="1085152" y="612711"/>
                  <a:pt x="1085152" y="621855"/>
                  <a:pt x="1094296" y="624903"/>
                </a:cubicBezTo>
                <a:cubicBezTo>
                  <a:pt x="1109599" y="631000"/>
                  <a:pt x="1140079" y="646240"/>
                  <a:pt x="1146175" y="646240"/>
                </a:cubicBezTo>
                <a:cubicBezTo>
                  <a:pt x="1155319" y="646240"/>
                  <a:pt x="1170559" y="640144"/>
                  <a:pt x="1179703" y="634047"/>
                </a:cubicBezTo>
                <a:cubicBezTo>
                  <a:pt x="1188847" y="627952"/>
                  <a:pt x="1194943" y="609664"/>
                  <a:pt x="1210183" y="600520"/>
                </a:cubicBezTo>
                <a:cubicBezTo>
                  <a:pt x="1210183" y="597472"/>
                  <a:pt x="1216279" y="597472"/>
                  <a:pt x="1222375" y="597472"/>
                </a:cubicBezTo>
                <a:cubicBezTo>
                  <a:pt x="1231519" y="597472"/>
                  <a:pt x="1231519" y="606616"/>
                  <a:pt x="1240663" y="606616"/>
                </a:cubicBezTo>
                <a:cubicBezTo>
                  <a:pt x="1246759" y="606616"/>
                  <a:pt x="1249807" y="600520"/>
                  <a:pt x="1252855" y="594423"/>
                </a:cubicBezTo>
                <a:cubicBezTo>
                  <a:pt x="1268095" y="603567"/>
                  <a:pt x="1283335" y="594423"/>
                  <a:pt x="1298575" y="597472"/>
                </a:cubicBezTo>
                <a:cubicBezTo>
                  <a:pt x="1304671" y="597472"/>
                  <a:pt x="1307719" y="603567"/>
                  <a:pt x="1316863" y="606616"/>
                </a:cubicBezTo>
                <a:cubicBezTo>
                  <a:pt x="1344295" y="606616"/>
                  <a:pt x="1374775" y="597472"/>
                  <a:pt x="1402207" y="603567"/>
                </a:cubicBezTo>
                <a:cubicBezTo>
                  <a:pt x="1408303" y="603567"/>
                  <a:pt x="1417447" y="618808"/>
                  <a:pt x="1426591" y="618808"/>
                </a:cubicBezTo>
                <a:cubicBezTo>
                  <a:pt x="1432687" y="618808"/>
                  <a:pt x="1450975" y="600520"/>
                  <a:pt x="1457071" y="600520"/>
                </a:cubicBezTo>
                <a:cubicBezTo>
                  <a:pt x="1466215" y="600520"/>
                  <a:pt x="1469263" y="609664"/>
                  <a:pt x="1478407" y="609664"/>
                </a:cubicBezTo>
                <a:cubicBezTo>
                  <a:pt x="1484503" y="609664"/>
                  <a:pt x="1487551" y="603567"/>
                  <a:pt x="1490599" y="600520"/>
                </a:cubicBezTo>
                <a:cubicBezTo>
                  <a:pt x="1521079" y="615760"/>
                  <a:pt x="1554607" y="545655"/>
                  <a:pt x="1588135" y="548703"/>
                </a:cubicBezTo>
                <a:cubicBezTo>
                  <a:pt x="1609471" y="527367"/>
                  <a:pt x="1639951" y="502984"/>
                  <a:pt x="1661287" y="478599"/>
                </a:cubicBezTo>
                <a:cubicBezTo>
                  <a:pt x="1662303" y="477584"/>
                  <a:pt x="1662684" y="477266"/>
                  <a:pt x="1662684" y="476885"/>
                </a:cubicBezTo>
                <a:cubicBezTo>
                  <a:pt x="1662684" y="476250"/>
                  <a:pt x="1661287" y="475552"/>
                  <a:pt x="1661287" y="469455"/>
                </a:cubicBezTo>
                <a:cubicBezTo>
                  <a:pt x="1661287" y="463360"/>
                  <a:pt x="1679575" y="423735"/>
                  <a:pt x="1682623" y="399352"/>
                </a:cubicBezTo>
                <a:cubicBezTo>
                  <a:pt x="1685671" y="396303"/>
                  <a:pt x="1685671" y="390208"/>
                  <a:pt x="1685671" y="384111"/>
                </a:cubicBezTo>
                <a:cubicBezTo>
                  <a:pt x="1682623" y="365823"/>
                  <a:pt x="1700911" y="332296"/>
                  <a:pt x="1728343" y="317055"/>
                </a:cubicBezTo>
                <a:cubicBezTo>
                  <a:pt x="1728343" y="314008"/>
                  <a:pt x="1737487" y="317055"/>
                  <a:pt x="1743583" y="320104"/>
                </a:cubicBezTo>
                <a:cubicBezTo>
                  <a:pt x="1749679" y="317055"/>
                  <a:pt x="1755775" y="310960"/>
                  <a:pt x="1755775" y="304864"/>
                </a:cubicBezTo>
                <a:cubicBezTo>
                  <a:pt x="1767967" y="304864"/>
                  <a:pt x="1761871" y="310960"/>
                  <a:pt x="1767967" y="310960"/>
                </a:cubicBezTo>
                <a:cubicBezTo>
                  <a:pt x="1777111" y="310960"/>
                  <a:pt x="1783207" y="307911"/>
                  <a:pt x="1792351" y="307911"/>
                </a:cubicBezTo>
                <a:lnTo>
                  <a:pt x="1792351" y="292671"/>
                </a:lnTo>
                <a:cubicBezTo>
                  <a:pt x="1798447" y="286576"/>
                  <a:pt x="1810639" y="280480"/>
                  <a:pt x="1819783" y="277432"/>
                </a:cubicBezTo>
                <a:cubicBezTo>
                  <a:pt x="1825879" y="268288"/>
                  <a:pt x="1838135" y="246952"/>
                  <a:pt x="1847279" y="246952"/>
                </a:cubicBezTo>
                <a:cubicBezTo>
                  <a:pt x="1853375" y="246952"/>
                  <a:pt x="1871663" y="268288"/>
                  <a:pt x="1886903" y="274383"/>
                </a:cubicBezTo>
                <a:cubicBezTo>
                  <a:pt x="1896047" y="280480"/>
                  <a:pt x="1911287" y="274383"/>
                  <a:pt x="1923479" y="280480"/>
                </a:cubicBezTo>
                <a:cubicBezTo>
                  <a:pt x="1935671" y="283527"/>
                  <a:pt x="1947863" y="298767"/>
                  <a:pt x="1963103" y="310960"/>
                </a:cubicBezTo>
                <a:cubicBezTo>
                  <a:pt x="1966151" y="314008"/>
                  <a:pt x="1975295" y="314008"/>
                  <a:pt x="1978342" y="310960"/>
                </a:cubicBezTo>
                <a:cubicBezTo>
                  <a:pt x="1987487" y="317055"/>
                  <a:pt x="1996631" y="326199"/>
                  <a:pt x="2002727" y="326199"/>
                </a:cubicBezTo>
                <a:cubicBezTo>
                  <a:pt x="2002727" y="326199"/>
                  <a:pt x="2017967" y="326199"/>
                  <a:pt x="2027110" y="338391"/>
                </a:cubicBezTo>
                <a:cubicBezTo>
                  <a:pt x="2033207" y="332296"/>
                  <a:pt x="2039303" y="317055"/>
                  <a:pt x="2045398" y="317055"/>
                </a:cubicBezTo>
                <a:cubicBezTo>
                  <a:pt x="2054542" y="317055"/>
                  <a:pt x="2054542" y="323152"/>
                  <a:pt x="2060639" y="329248"/>
                </a:cubicBezTo>
                <a:cubicBezTo>
                  <a:pt x="2066735" y="326199"/>
                  <a:pt x="2072831" y="310960"/>
                  <a:pt x="2078927" y="310960"/>
                </a:cubicBezTo>
                <a:cubicBezTo>
                  <a:pt x="2088071" y="310960"/>
                  <a:pt x="2118551" y="323152"/>
                  <a:pt x="2139887" y="329248"/>
                </a:cubicBezTo>
                <a:cubicBezTo>
                  <a:pt x="2145983" y="329248"/>
                  <a:pt x="2158175" y="335344"/>
                  <a:pt x="2164271" y="332296"/>
                </a:cubicBezTo>
                <a:cubicBezTo>
                  <a:pt x="2170367" y="338391"/>
                  <a:pt x="2173415" y="347535"/>
                  <a:pt x="2173415" y="353632"/>
                </a:cubicBezTo>
                <a:cubicBezTo>
                  <a:pt x="2173415" y="353632"/>
                  <a:pt x="2170367" y="356679"/>
                  <a:pt x="2179511" y="356679"/>
                </a:cubicBezTo>
                <a:cubicBezTo>
                  <a:pt x="2185607" y="356679"/>
                  <a:pt x="2182559" y="350584"/>
                  <a:pt x="2188655" y="350584"/>
                </a:cubicBezTo>
                <a:cubicBezTo>
                  <a:pt x="2197799" y="350584"/>
                  <a:pt x="2234375" y="378016"/>
                  <a:pt x="2240471" y="378016"/>
                </a:cubicBezTo>
                <a:cubicBezTo>
                  <a:pt x="2249615" y="378016"/>
                  <a:pt x="2246567" y="362776"/>
                  <a:pt x="2255711" y="356679"/>
                </a:cubicBezTo>
                <a:cubicBezTo>
                  <a:pt x="2261807" y="347535"/>
                  <a:pt x="2277047" y="347535"/>
                  <a:pt x="2283143" y="338391"/>
                </a:cubicBezTo>
                <a:cubicBezTo>
                  <a:pt x="2310575" y="295720"/>
                  <a:pt x="2344103" y="243904"/>
                  <a:pt x="2383727" y="243904"/>
                </a:cubicBezTo>
                <a:cubicBezTo>
                  <a:pt x="2392871" y="243904"/>
                  <a:pt x="2402015" y="237808"/>
                  <a:pt x="2408111" y="237808"/>
                </a:cubicBezTo>
                <a:cubicBezTo>
                  <a:pt x="2420303" y="237808"/>
                  <a:pt x="2456879" y="286576"/>
                  <a:pt x="2484311" y="286576"/>
                </a:cubicBezTo>
                <a:cubicBezTo>
                  <a:pt x="2490407" y="286576"/>
                  <a:pt x="2499551" y="277432"/>
                  <a:pt x="2508695" y="271336"/>
                </a:cubicBezTo>
                <a:cubicBezTo>
                  <a:pt x="2511743" y="265239"/>
                  <a:pt x="2523935" y="253048"/>
                  <a:pt x="2530031" y="243904"/>
                </a:cubicBezTo>
                <a:cubicBezTo>
                  <a:pt x="2536127" y="231711"/>
                  <a:pt x="2563622" y="219520"/>
                  <a:pt x="2563622" y="204280"/>
                </a:cubicBezTo>
                <a:cubicBezTo>
                  <a:pt x="2572766" y="204280"/>
                  <a:pt x="2581910" y="204280"/>
                  <a:pt x="2591054" y="201232"/>
                </a:cubicBezTo>
                <a:cubicBezTo>
                  <a:pt x="2600198" y="198183"/>
                  <a:pt x="2600198" y="176848"/>
                  <a:pt x="2603246" y="173799"/>
                </a:cubicBezTo>
                <a:cubicBezTo>
                  <a:pt x="2612390" y="161608"/>
                  <a:pt x="2630678" y="161608"/>
                  <a:pt x="2642870" y="152464"/>
                </a:cubicBezTo>
                <a:cubicBezTo>
                  <a:pt x="2655062" y="143320"/>
                  <a:pt x="2658110" y="118936"/>
                  <a:pt x="2667254" y="106743"/>
                </a:cubicBezTo>
                <a:cubicBezTo>
                  <a:pt x="2673350" y="94552"/>
                  <a:pt x="2685542" y="94552"/>
                  <a:pt x="2694686" y="88392"/>
                </a:cubicBezTo>
                <a:cubicBezTo>
                  <a:pt x="2700782" y="82296"/>
                  <a:pt x="2752598" y="24384"/>
                  <a:pt x="2767838" y="24384"/>
                </a:cubicBezTo>
                <a:cubicBezTo>
                  <a:pt x="2773934" y="24384"/>
                  <a:pt x="2776982" y="36576"/>
                  <a:pt x="2786126" y="36576"/>
                </a:cubicBezTo>
                <a:cubicBezTo>
                  <a:pt x="2792222" y="36576"/>
                  <a:pt x="2819654" y="30480"/>
                  <a:pt x="2834894" y="24384"/>
                </a:cubicBezTo>
                <a:cubicBezTo>
                  <a:pt x="2844038" y="21336"/>
                  <a:pt x="2865374" y="0"/>
                  <a:pt x="2874518" y="0"/>
                </a:cubicBezTo>
                <a:cubicBezTo>
                  <a:pt x="2880614" y="0"/>
                  <a:pt x="2892806" y="12192"/>
                  <a:pt x="2898902" y="1219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87000"/>
                </a:schemeClr>
              </a:gs>
            </a:gsLst>
            <a:lin ang="16200000" scaled="1"/>
            <a:tileRect/>
          </a:gradFill>
          <a:ln w="12700" cap="flat">
            <a:gradFill flip="none" rotWithShape="1">
              <a:gsLst>
                <a:gs pos="43000">
                  <a:srgbClr val="C9C9C9">
                    <a:alpha val="0"/>
                  </a:srgbClr>
                </a:gs>
                <a:gs pos="100000">
                  <a:srgbClr val="6F6F6F"/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92A9D86-BDA3-4310-8626-12F3B07FDD8E}"/>
              </a:ext>
            </a:extLst>
          </p:cNvPr>
          <p:cNvGrpSpPr/>
          <p:nvPr/>
        </p:nvGrpSpPr>
        <p:grpSpPr>
          <a:xfrm>
            <a:off x="-1" y="4165946"/>
            <a:ext cx="12192001" cy="2692054"/>
            <a:chOff x="-1" y="4165946"/>
            <a:chExt cx="12192001" cy="2692054"/>
          </a:xfrm>
        </p:grpSpPr>
        <p:sp>
          <p:nvSpPr>
            <p:cNvPr id="47" name="图形 43">
              <a:extLst>
                <a:ext uri="{FF2B5EF4-FFF2-40B4-BE49-F238E27FC236}">
                  <a16:creationId xmlns:a16="http://schemas.microsoft.com/office/drawing/2014/main" id="{792FD781-4C6D-43DD-9A6D-70249AE37B77}"/>
                </a:ext>
              </a:extLst>
            </p:cNvPr>
            <p:cNvSpPr/>
            <p:nvPr/>
          </p:nvSpPr>
          <p:spPr>
            <a:xfrm>
              <a:off x="2541" y="4165946"/>
              <a:ext cx="12189459" cy="2384287"/>
            </a:xfrm>
            <a:custGeom>
              <a:avLst/>
              <a:gdLst>
                <a:gd name="connsiteX0" fmla="*/ 2898902 w 6093459"/>
                <a:gd name="connsiteY0" fmla="*/ 12192 h 1191895"/>
                <a:gd name="connsiteX1" fmla="*/ 2908046 w 6093459"/>
                <a:gd name="connsiteY1" fmla="*/ 6096 h 1191895"/>
                <a:gd name="connsiteX2" fmla="*/ 2959862 w 6093459"/>
                <a:gd name="connsiteY2" fmla="*/ 18288 h 1191895"/>
                <a:gd name="connsiteX3" fmla="*/ 2981198 w 6093459"/>
                <a:gd name="connsiteY3" fmla="*/ 48768 h 1191895"/>
                <a:gd name="connsiteX4" fmla="*/ 2999486 w 6093459"/>
                <a:gd name="connsiteY4" fmla="*/ 30480 h 1191895"/>
                <a:gd name="connsiteX5" fmla="*/ 3020822 w 6093459"/>
                <a:gd name="connsiteY5" fmla="*/ 24384 h 1191895"/>
                <a:gd name="connsiteX6" fmla="*/ 3051302 w 6093459"/>
                <a:gd name="connsiteY6" fmla="*/ 27432 h 1191895"/>
                <a:gd name="connsiteX7" fmla="*/ 3066542 w 6093459"/>
                <a:gd name="connsiteY7" fmla="*/ 45720 h 1191895"/>
                <a:gd name="connsiteX8" fmla="*/ 3093974 w 6093459"/>
                <a:gd name="connsiteY8" fmla="*/ 57912 h 1191895"/>
                <a:gd name="connsiteX9" fmla="*/ 3118358 w 6093459"/>
                <a:gd name="connsiteY9" fmla="*/ 76200 h 1191895"/>
                <a:gd name="connsiteX10" fmla="*/ 3148838 w 6093459"/>
                <a:gd name="connsiteY10" fmla="*/ 106743 h 1191895"/>
                <a:gd name="connsiteX11" fmla="*/ 3218942 w 6093459"/>
                <a:gd name="connsiteY11" fmla="*/ 140271 h 1191895"/>
                <a:gd name="connsiteX12" fmla="*/ 3273806 w 6093459"/>
                <a:gd name="connsiteY12" fmla="*/ 182943 h 1191895"/>
                <a:gd name="connsiteX13" fmla="*/ 3295142 w 6093459"/>
                <a:gd name="connsiteY13" fmla="*/ 182943 h 1191895"/>
                <a:gd name="connsiteX14" fmla="*/ 3310446 w 6093459"/>
                <a:gd name="connsiteY14" fmla="*/ 198183 h 1191895"/>
                <a:gd name="connsiteX15" fmla="*/ 3343974 w 6093459"/>
                <a:gd name="connsiteY15" fmla="*/ 201232 h 1191895"/>
                <a:gd name="connsiteX16" fmla="*/ 3374454 w 6093459"/>
                <a:gd name="connsiteY16" fmla="*/ 240855 h 1191895"/>
                <a:gd name="connsiteX17" fmla="*/ 3365310 w 6093459"/>
                <a:gd name="connsiteY17" fmla="*/ 246952 h 1191895"/>
                <a:gd name="connsiteX18" fmla="*/ 3411030 w 6093459"/>
                <a:gd name="connsiteY18" fmla="*/ 277432 h 1191895"/>
                <a:gd name="connsiteX19" fmla="*/ 3429318 w 6093459"/>
                <a:gd name="connsiteY19" fmla="*/ 277432 h 1191895"/>
                <a:gd name="connsiteX20" fmla="*/ 3429318 w 6093459"/>
                <a:gd name="connsiteY20" fmla="*/ 262192 h 1191895"/>
                <a:gd name="connsiteX21" fmla="*/ 3475038 w 6093459"/>
                <a:gd name="connsiteY21" fmla="*/ 295720 h 1191895"/>
                <a:gd name="connsiteX22" fmla="*/ 3514662 w 6093459"/>
                <a:gd name="connsiteY22" fmla="*/ 314008 h 1191895"/>
                <a:gd name="connsiteX23" fmla="*/ 3526854 w 6093459"/>
                <a:gd name="connsiteY23" fmla="*/ 310960 h 1191895"/>
                <a:gd name="connsiteX24" fmla="*/ 3520757 w 6093459"/>
                <a:gd name="connsiteY24" fmla="*/ 307911 h 1191895"/>
                <a:gd name="connsiteX25" fmla="*/ 3529902 w 6093459"/>
                <a:gd name="connsiteY25" fmla="*/ 304864 h 1191895"/>
                <a:gd name="connsiteX26" fmla="*/ 3566478 w 6093459"/>
                <a:gd name="connsiteY26" fmla="*/ 335344 h 1191895"/>
                <a:gd name="connsiteX27" fmla="*/ 3566478 w 6093459"/>
                <a:gd name="connsiteY27" fmla="*/ 350584 h 1191895"/>
                <a:gd name="connsiteX28" fmla="*/ 3575621 w 6093459"/>
                <a:gd name="connsiteY28" fmla="*/ 353632 h 1191895"/>
                <a:gd name="connsiteX29" fmla="*/ 3593909 w 6093459"/>
                <a:gd name="connsiteY29" fmla="*/ 338391 h 1191895"/>
                <a:gd name="connsiteX30" fmla="*/ 3621342 w 6093459"/>
                <a:gd name="connsiteY30" fmla="*/ 350584 h 1191895"/>
                <a:gd name="connsiteX31" fmla="*/ 3639630 w 6093459"/>
                <a:gd name="connsiteY31" fmla="*/ 350584 h 1191895"/>
                <a:gd name="connsiteX32" fmla="*/ 3657918 w 6093459"/>
                <a:gd name="connsiteY32" fmla="*/ 371920 h 1191895"/>
                <a:gd name="connsiteX33" fmla="*/ 3700590 w 6093459"/>
                <a:gd name="connsiteY33" fmla="*/ 359728 h 1191895"/>
                <a:gd name="connsiteX34" fmla="*/ 3721926 w 6093459"/>
                <a:gd name="connsiteY34" fmla="*/ 347535 h 1191895"/>
                <a:gd name="connsiteX35" fmla="*/ 3840797 w 6093459"/>
                <a:gd name="connsiteY35" fmla="*/ 323152 h 1191895"/>
                <a:gd name="connsiteX36" fmla="*/ 3871278 w 6093459"/>
                <a:gd name="connsiteY36" fmla="*/ 332296 h 1191895"/>
                <a:gd name="connsiteX37" fmla="*/ 3910902 w 6093459"/>
                <a:gd name="connsiteY37" fmla="*/ 323152 h 1191895"/>
                <a:gd name="connsiteX38" fmla="*/ 3929190 w 6093459"/>
                <a:gd name="connsiteY38" fmla="*/ 332296 h 1191895"/>
                <a:gd name="connsiteX39" fmla="*/ 3965766 w 6093459"/>
                <a:gd name="connsiteY39" fmla="*/ 314008 h 1191895"/>
                <a:gd name="connsiteX40" fmla="*/ 4029837 w 6093459"/>
                <a:gd name="connsiteY40" fmla="*/ 335344 h 1191895"/>
                <a:gd name="connsiteX41" fmla="*/ 4081653 w 6093459"/>
                <a:gd name="connsiteY41" fmla="*/ 304864 h 1191895"/>
                <a:gd name="connsiteX42" fmla="*/ 4090797 w 6093459"/>
                <a:gd name="connsiteY42" fmla="*/ 286576 h 1191895"/>
                <a:gd name="connsiteX43" fmla="*/ 4133470 w 6093459"/>
                <a:gd name="connsiteY43" fmla="*/ 253048 h 1191895"/>
                <a:gd name="connsiteX44" fmla="*/ 4227958 w 6093459"/>
                <a:gd name="connsiteY44" fmla="*/ 195136 h 1191895"/>
                <a:gd name="connsiteX45" fmla="*/ 4270629 w 6093459"/>
                <a:gd name="connsiteY45" fmla="*/ 176848 h 1191895"/>
                <a:gd name="connsiteX46" fmla="*/ 4307206 w 6093459"/>
                <a:gd name="connsiteY46" fmla="*/ 185992 h 1191895"/>
                <a:gd name="connsiteX47" fmla="*/ 4340733 w 6093459"/>
                <a:gd name="connsiteY47" fmla="*/ 176848 h 1191895"/>
                <a:gd name="connsiteX48" fmla="*/ 4374261 w 6093459"/>
                <a:gd name="connsiteY48" fmla="*/ 198183 h 1191895"/>
                <a:gd name="connsiteX49" fmla="*/ 4392549 w 6093459"/>
                <a:gd name="connsiteY49" fmla="*/ 185992 h 1191895"/>
                <a:gd name="connsiteX50" fmla="*/ 4587621 w 6093459"/>
                <a:gd name="connsiteY50" fmla="*/ 271336 h 1191895"/>
                <a:gd name="connsiteX51" fmla="*/ 4779709 w 6093459"/>
                <a:gd name="connsiteY51" fmla="*/ 381064 h 1191895"/>
                <a:gd name="connsiteX52" fmla="*/ 5026597 w 6093459"/>
                <a:gd name="connsiteY52" fmla="*/ 502984 h 1191895"/>
                <a:gd name="connsiteX53" fmla="*/ 5133277 w 6093459"/>
                <a:gd name="connsiteY53" fmla="*/ 551752 h 1191895"/>
                <a:gd name="connsiteX54" fmla="*/ 5221669 w 6093459"/>
                <a:gd name="connsiteY54" fmla="*/ 591376 h 1191895"/>
                <a:gd name="connsiteX55" fmla="*/ 5340541 w 6093459"/>
                <a:gd name="connsiteY55" fmla="*/ 637096 h 1191895"/>
                <a:gd name="connsiteX56" fmla="*/ 5447220 w 6093459"/>
                <a:gd name="connsiteY56" fmla="*/ 673672 h 1191895"/>
                <a:gd name="connsiteX57" fmla="*/ 5563108 w 6093459"/>
                <a:gd name="connsiteY57" fmla="*/ 713296 h 1191895"/>
                <a:gd name="connsiteX58" fmla="*/ 5621020 w 6093459"/>
                <a:gd name="connsiteY58" fmla="*/ 728535 h 1191895"/>
                <a:gd name="connsiteX59" fmla="*/ 5627116 w 6093459"/>
                <a:gd name="connsiteY59" fmla="*/ 740728 h 1191895"/>
                <a:gd name="connsiteX60" fmla="*/ 5755133 w 6093459"/>
                <a:gd name="connsiteY60" fmla="*/ 615760 h 1191895"/>
                <a:gd name="connsiteX61" fmla="*/ 5776469 w 6093459"/>
                <a:gd name="connsiteY61" fmla="*/ 634047 h 1191895"/>
                <a:gd name="connsiteX62" fmla="*/ 5806948 w 6093459"/>
                <a:gd name="connsiteY62" fmla="*/ 600520 h 1191895"/>
                <a:gd name="connsiteX63" fmla="*/ 5861812 w 6093459"/>
                <a:gd name="connsiteY63" fmla="*/ 615760 h 1191895"/>
                <a:gd name="connsiteX64" fmla="*/ 5889245 w 6093459"/>
                <a:gd name="connsiteY64" fmla="*/ 661479 h 1191895"/>
                <a:gd name="connsiteX65" fmla="*/ 5956300 w 6093459"/>
                <a:gd name="connsiteY65" fmla="*/ 594423 h 1191895"/>
                <a:gd name="connsiteX66" fmla="*/ 5968493 w 6093459"/>
                <a:gd name="connsiteY66" fmla="*/ 612711 h 1191895"/>
                <a:gd name="connsiteX67" fmla="*/ 5998972 w 6093459"/>
                <a:gd name="connsiteY67" fmla="*/ 600520 h 1191895"/>
                <a:gd name="connsiteX68" fmla="*/ 6038596 w 6093459"/>
                <a:gd name="connsiteY68" fmla="*/ 618808 h 1191895"/>
                <a:gd name="connsiteX69" fmla="*/ 6056884 w 6093459"/>
                <a:gd name="connsiteY69" fmla="*/ 609664 h 1191895"/>
                <a:gd name="connsiteX70" fmla="*/ 6093460 w 6093459"/>
                <a:gd name="connsiteY70" fmla="*/ 609664 h 1191895"/>
                <a:gd name="connsiteX71" fmla="*/ 6093460 w 6093459"/>
                <a:gd name="connsiteY71" fmla="*/ 1191895 h 1191895"/>
                <a:gd name="connsiteX72" fmla="*/ 0 w 6093459"/>
                <a:gd name="connsiteY72" fmla="*/ 1191895 h 1191895"/>
                <a:gd name="connsiteX73" fmla="*/ 0 w 6093459"/>
                <a:gd name="connsiteY73" fmla="*/ 618808 h 1191895"/>
                <a:gd name="connsiteX74" fmla="*/ 39624 w 6093459"/>
                <a:gd name="connsiteY74" fmla="*/ 621855 h 1191895"/>
                <a:gd name="connsiteX75" fmla="*/ 88392 w 6093459"/>
                <a:gd name="connsiteY75" fmla="*/ 627952 h 1191895"/>
                <a:gd name="connsiteX76" fmla="*/ 121920 w 6093459"/>
                <a:gd name="connsiteY76" fmla="*/ 618808 h 1191895"/>
                <a:gd name="connsiteX77" fmla="*/ 140208 w 6093459"/>
                <a:gd name="connsiteY77" fmla="*/ 600520 h 1191895"/>
                <a:gd name="connsiteX78" fmla="*/ 277368 w 6093459"/>
                <a:gd name="connsiteY78" fmla="*/ 600520 h 1191895"/>
                <a:gd name="connsiteX79" fmla="*/ 292608 w 6093459"/>
                <a:gd name="connsiteY79" fmla="*/ 609664 h 1191895"/>
                <a:gd name="connsiteX80" fmla="*/ 316992 w 6093459"/>
                <a:gd name="connsiteY80" fmla="*/ 588328 h 1191895"/>
                <a:gd name="connsiteX81" fmla="*/ 323088 w 6093459"/>
                <a:gd name="connsiteY81" fmla="*/ 600520 h 1191895"/>
                <a:gd name="connsiteX82" fmla="*/ 335280 w 6093459"/>
                <a:gd name="connsiteY82" fmla="*/ 588328 h 1191895"/>
                <a:gd name="connsiteX83" fmla="*/ 338328 w 6093459"/>
                <a:gd name="connsiteY83" fmla="*/ 606616 h 1191895"/>
                <a:gd name="connsiteX84" fmla="*/ 347472 w 6093459"/>
                <a:gd name="connsiteY84" fmla="*/ 609664 h 1191895"/>
                <a:gd name="connsiteX85" fmla="*/ 408496 w 6093459"/>
                <a:gd name="connsiteY85" fmla="*/ 582232 h 1191895"/>
                <a:gd name="connsiteX86" fmla="*/ 429832 w 6093459"/>
                <a:gd name="connsiteY86" fmla="*/ 582232 h 1191895"/>
                <a:gd name="connsiteX87" fmla="*/ 448120 w 6093459"/>
                <a:gd name="connsiteY87" fmla="*/ 554800 h 1191895"/>
                <a:gd name="connsiteX88" fmla="*/ 521272 w 6093459"/>
                <a:gd name="connsiteY88" fmla="*/ 533464 h 1191895"/>
                <a:gd name="connsiteX89" fmla="*/ 576135 w 6093459"/>
                <a:gd name="connsiteY89" fmla="*/ 533464 h 1191895"/>
                <a:gd name="connsiteX90" fmla="*/ 588328 w 6093459"/>
                <a:gd name="connsiteY90" fmla="*/ 539560 h 1191895"/>
                <a:gd name="connsiteX91" fmla="*/ 606616 w 6093459"/>
                <a:gd name="connsiteY91" fmla="*/ 533464 h 1191895"/>
                <a:gd name="connsiteX92" fmla="*/ 643192 w 6093459"/>
                <a:gd name="connsiteY92" fmla="*/ 545655 h 1191895"/>
                <a:gd name="connsiteX93" fmla="*/ 664528 w 6093459"/>
                <a:gd name="connsiteY93" fmla="*/ 539560 h 1191895"/>
                <a:gd name="connsiteX94" fmla="*/ 685864 w 6093459"/>
                <a:gd name="connsiteY94" fmla="*/ 551752 h 1191895"/>
                <a:gd name="connsiteX95" fmla="*/ 710248 w 6093459"/>
                <a:gd name="connsiteY95" fmla="*/ 533464 h 1191895"/>
                <a:gd name="connsiteX96" fmla="*/ 740728 w 6093459"/>
                <a:gd name="connsiteY96" fmla="*/ 542608 h 1191895"/>
                <a:gd name="connsiteX97" fmla="*/ 752920 w 6093459"/>
                <a:gd name="connsiteY97" fmla="*/ 533464 h 1191895"/>
                <a:gd name="connsiteX98" fmla="*/ 780352 w 6093459"/>
                <a:gd name="connsiteY98" fmla="*/ 539560 h 1191895"/>
                <a:gd name="connsiteX99" fmla="*/ 804735 w 6093459"/>
                <a:gd name="connsiteY99" fmla="*/ 533464 h 1191895"/>
                <a:gd name="connsiteX100" fmla="*/ 853504 w 6093459"/>
                <a:gd name="connsiteY100" fmla="*/ 554800 h 1191895"/>
                <a:gd name="connsiteX101" fmla="*/ 868744 w 6093459"/>
                <a:gd name="connsiteY101" fmla="*/ 554800 h 1191895"/>
                <a:gd name="connsiteX102" fmla="*/ 874840 w 6093459"/>
                <a:gd name="connsiteY102" fmla="*/ 566991 h 1191895"/>
                <a:gd name="connsiteX103" fmla="*/ 877888 w 6093459"/>
                <a:gd name="connsiteY103" fmla="*/ 585279 h 1191895"/>
                <a:gd name="connsiteX104" fmla="*/ 896176 w 6093459"/>
                <a:gd name="connsiteY104" fmla="*/ 588328 h 1191895"/>
                <a:gd name="connsiteX105" fmla="*/ 899223 w 6093459"/>
                <a:gd name="connsiteY105" fmla="*/ 570040 h 1191895"/>
                <a:gd name="connsiteX106" fmla="*/ 905320 w 6093459"/>
                <a:gd name="connsiteY106" fmla="*/ 582232 h 1191895"/>
                <a:gd name="connsiteX107" fmla="*/ 914464 w 6093459"/>
                <a:gd name="connsiteY107" fmla="*/ 563944 h 1191895"/>
                <a:gd name="connsiteX108" fmla="*/ 947992 w 6093459"/>
                <a:gd name="connsiteY108" fmla="*/ 585279 h 1191895"/>
                <a:gd name="connsiteX109" fmla="*/ 996760 w 6093459"/>
                <a:gd name="connsiteY109" fmla="*/ 600520 h 1191895"/>
                <a:gd name="connsiteX110" fmla="*/ 1027240 w 6093459"/>
                <a:gd name="connsiteY110" fmla="*/ 591376 h 1191895"/>
                <a:gd name="connsiteX111" fmla="*/ 1051623 w 6093459"/>
                <a:gd name="connsiteY111" fmla="*/ 594423 h 1191895"/>
                <a:gd name="connsiteX112" fmla="*/ 1079056 w 6093459"/>
                <a:gd name="connsiteY112" fmla="*/ 606616 h 1191895"/>
                <a:gd name="connsiteX113" fmla="*/ 1094296 w 6093459"/>
                <a:gd name="connsiteY113" fmla="*/ 624903 h 1191895"/>
                <a:gd name="connsiteX114" fmla="*/ 1146175 w 6093459"/>
                <a:gd name="connsiteY114" fmla="*/ 646240 h 1191895"/>
                <a:gd name="connsiteX115" fmla="*/ 1179703 w 6093459"/>
                <a:gd name="connsiteY115" fmla="*/ 634047 h 1191895"/>
                <a:gd name="connsiteX116" fmla="*/ 1210183 w 6093459"/>
                <a:gd name="connsiteY116" fmla="*/ 600520 h 1191895"/>
                <a:gd name="connsiteX117" fmla="*/ 1222375 w 6093459"/>
                <a:gd name="connsiteY117" fmla="*/ 597472 h 1191895"/>
                <a:gd name="connsiteX118" fmla="*/ 1240663 w 6093459"/>
                <a:gd name="connsiteY118" fmla="*/ 606616 h 1191895"/>
                <a:gd name="connsiteX119" fmla="*/ 1252855 w 6093459"/>
                <a:gd name="connsiteY119" fmla="*/ 594423 h 1191895"/>
                <a:gd name="connsiteX120" fmla="*/ 1298575 w 6093459"/>
                <a:gd name="connsiteY120" fmla="*/ 597472 h 1191895"/>
                <a:gd name="connsiteX121" fmla="*/ 1316863 w 6093459"/>
                <a:gd name="connsiteY121" fmla="*/ 606616 h 1191895"/>
                <a:gd name="connsiteX122" fmla="*/ 1402207 w 6093459"/>
                <a:gd name="connsiteY122" fmla="*/ 603567 h 1191895"/>
                <a:gd name="connsiteX123" fmla="*/ 1426591 w 6093459"/>
                <a:gd name="connsiteY123" fmla="*/ 618808 h 1191895"/>
                <a:gd name="connsiteX124" fmla="*/ 1457071 w 6093459"/>
                <a:gd name="connsiteY124" fmla="*/ 600520 h 1191895"/>
                <a:gd name="connsiteX125" fmla="*/ 1478407 w 6093459"/>
                <a:gd name="connsiteY125" fmla="*/ 609664 h 1191895"/>
                <a:gd name="connsiteX126" fmla="*/ 1490599 w 6093459"/>
                <a:gd name="connsiteY126" fmla="*/ 600520 h 1191895"/>
                <a:gd name="connsiteX127" fmla="*/ 1588135 w 6093459"/>
                <a:gd name="connsiteY127" fmla="*/ 548703 h 1191895"/>
                <a:gd name="connsiteX128" fmla="*/ 1661287 w 6093459"/>
                <a:gd name="connsiteY128" fmla="*/ 478599 h 1191895"/>
                <a:gd name="connsiteX129" fmla="*/ 1662684 w 6093459"/>
                <a:gd name="connsiteY129" fmla="*/ 476885 h 1191895"/>
                <a:gd name="connsiteX130" fmla="*/ 1661287 w 6093459"/>
                <a:gd name="connsiteY130" fmla="*/ 469455 h 1191895"/>
                <a:gd name="connsiteX131" fmla="*/ 1682623 w 6093459"/>
                <a:gd name="connsiteY131" fmla="*/ 399352 h 1191895"/>
                <a:gd name="connsiteX132" fmla="*/ 1685671 w 6093459"/>
                <a:gd name="connsiteY132" fmla="*/ 384111 h 1191895"/>
                <a:gd name="connsiteX133" fmla="*/ 1728343 w 6093459"/>
                <a:gd name="connsiteY133" fmla="*/ 317055 h 1191895"/>
                <a:gd name="connsiteX134" fmla="*/ 1743583 w 6093459"/>
                <a:gd name="connsiteY134" fmla="*/ 320104 h 1191895"/>
                <a:gd name="connsiteX135" fmla="*/ 1755775 w 6093459"/>
                <a:gd name="connsiteY135" fmla="*/ 304864 h 1191895"/>
                <a:gd name="connsiteX136" fmla="*/ 1767967 w 6093459"/>
                <a:gd name="connsiteY136" fmla="*/ 310960 h 1191895"/>
                <a:gd name="connsiteX137" fmla="*/ 1792351 w 6093459"/>
                <a:gd name="connsiteY137" fmla="*/ 307911 h 1191895"/>
                <a:gd name="connsiteX138" fmla="*/ 1792351 w 6093459"/>
                <a:gd name="connsiteY138" fmla="*/ 292671 h 1191895"/>
                <a:gd name="connsiteX139" fmla="*/ 1819783 w 6093459"/>
                <a:gd name="connsiteY139" fmla="*/ 277432 h 1191895"/>
                <a:gd name="connsiteX140" fmla="*/ 1847279 w 6093459"/>
                <a:gd name="connsiteY140" fmla="*/ 246952 h 1191895"/>
                <a:gd name="connsiteX141" fmla="*/ 1886903 w 6093459"/>
                <a:gd name="connsiteY141" fmla="*/ 274383 h 1191895"/>
                <a:gd name="connsiteX142" fmla="*/ 1923479 w 6093459"/>
                <a:gd name="connsiteY142" fmla="*/ 280480 h 1191895"/>
                <a:gd name="connsiteX143" fmla="*/ 1963103 w 6093459"/>
                <a:gd name="connsiteY143" fmla="*/ 310960 h 1191895"/>
                <a:gd name="connsiteX144" fmla="*/ 1978342 w 6093459"/>
                <a:gd name="connsiteY144" fmla="*/ 310960 h 1191895"/>
                <a:gd name="connsiteX145" fmla="*/ 2002727 w 6093459"/>
                <a:gd name="connsiteY145" fmla="*/ 326199 h 1191895"/>
                <a:gd name="connsiteX146" fmla="*/ 2027110 w 6093459"/>
                <a:gd name="connsiteY146" fmla="*/ 338391 h 1191895"/>
                <a:gd name="connsiteX147" fmla="*/ 2045398 w 6093459"/>
                <a:gd name="connsiteY147" fmla="*/ 317055 h 1191895"/>
                <a:gd name="connsiteX148" fmla="*/ 2060639 w 6093459"/>
                <a:gd name="connsiteY148" fmla="*/ 329248 h 1191895"/>
                <a:gd name="connsiteX149" fmla="*/ 2078927 w 6093459"/>
                <a:gd name="connsiteY149" fmla="*/ 310960 h 1191895"/>
                <a:gd name="connsiteX150" fmla="*/ 2139887 w 6093459"/>
                <a:gd name="connsiteY150" fmla="*/ 329248 h 1191895"/>
                <a:gd name="connsiteX151" fmla="*/ 2164271 w 6093459"/>
                <a:gd name="connsiteY151" fmla="*/ 332296 h 1191895"/>
                <a:gd name="connsiteX152" fmla="*/ 2173415 w 6093459"/>
                <a:gd name="connsiteY152" fmla="*/ 353632 h 1191895"/>
                <a:gd name="connsiteX153" fmla="*/ 2179511 w 6093459"/>
                <a:gd name="connsiteY153" fmla="*/ 356679 h 1191895"/>
                <a:gd name="connsiteX154" fmla="*/ 2188655 w 6093459"/>
                <a:gd name="connsiteY154" fmla="*/ 350584 h 1191895"/>
                <a:gd name="connsiteX155" fmla="*/ 2240471 w 6093459"/>
                <a:gd name="connsiteY155" fmla="*/ 378016 h 1191895"/>
                <a:gd name="connsiteX156" fmla="*/ 2255711 w 6093459"/>
                <a:gd name="connsiteY156" fmla="*/ 356679 h 1191895"/>
                <a:gd name="connsiteX157" fmla="*/ 2283143 w 6093459"/>
                <a:gd name="connsiteY157" fmla="*/ 338391 h 1191895"/>
                <a:gd name="connsiteX158" fmla="*/ 2383727 w 6093459"/>
                <a:gd name="connsiteY158" fmla="*/ 243904 h 1191895"/>
                <a:gd name="connsiteX159" fmla="*/ 2408111 w 6093459"/>
                <a:gd name="connsiteY159" fmla="*/ 237808 h 1191895"/>
                <a:gd name="connsiteX160" fmla="*/ 2484311 w 6093459"/>
                <a:gd name="connsiteY160" fmla="*/ 286576 h 1191895"/>
                <a:gd name="connsiteX161" fmla="*/ 2508695 w 6093459"/>
                <a:gd name="connsiteY161" fmla="*/ 271336 h 1191895"/>
                <a:gd name="connsiteX162" fmla="*/ 2530031 w 6093459"/>
                <a:gd name="connsiteY162" fmla="*/ 243904 h 1191895"/>
                <a:gd name="connsiteX163" fmla="*/ 2563622 w 6093459"/>
                <a:gd name="connsiteY163" fmla="*/ 204280 h 1191895"/>
                <a:gd name="connsiteX164" fmla="*/ 2591054 w 6093459"/>
                <a:gd name="connsiteY164" fmla="*/ 201232 h 1191895"/>
                <a:gd name="connsiteX165" fmla="*/ 2603246 w 6093459"/>
                <a:gd name="connsiteY165" fmla="*/ 173799 h 1191895"/>
                <a:gd name="connsiteX166" fmla="*/ 2642870 w 6093459"/>
                <a:gd name="connsiteY166" fmla="*/ 152464 h 1191895"/>
                <a:gd name="connsiteX167" fmla="*/ 2667254 w 6093459"/>
                <a:gd name="connsiteY167" fmla="*/ 106743 h 1191895"/>
                <a:gd name="connsiteX168" fmla="*/ 2694686 w 6093459"/>
                <a:gd name="connsiteY168" fmla="*/ 88392 h 1191895"/>
                <a:gd name="connsiteX169" fmla="*/ 2767838 w 6093459"/>
                <a:gd name="connsiteY169" fmla="*/ 24384 h 1191895"/>
                <a:gd name="connsiteX170" fmla="*/ 2786126 w 6093459"/>
                <a:gd name="connsiteY170" fmla="*/ 36576 h 1191895"/>
                <a:gd name="connsiteX171" fmla="*/ 2834894 w 6093459"/>
                <a:gd name="connsiteY171" fmla="*/ 24384 h 1191895"/>
                <a:gd name="connsiteX172" fmla="*/ 2874518 w 6093459"/>
                <a:gd name="connsiteY172" fmla="*/ 0 h 1191895"/>
                <a:gd name="connsiteX173" fmla="*/ 2898902 w 6093459"/>
                <a:gd name="connsiteY173" fmla="*/ 12192 h 119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6093459" h="1191895">
                  <a:moveTo>
                    <a:pt x="2898902" y="12192"/>
                  </a:moveTo>
                  <a:cubicBezTo>
                    <a:pt x="2908046" y="12192"/>
                    <a:pt x="2898902" y="6096"/>
                    <a:pt x="2908046" y="6096"/>
                  </a:cubicBezTo>
                  <a:cubicBezTo>
                    <a:pt x="2920238" y="6096"/>
                    <a:pt x="2941574" y="21336"/>
                    <a:pt x="2959862" y="18288"/>
                  </a:cubicBezTo>
                  <a:cubicBezTo>
                    <a:pt x="2959862" y="27432"/>
                    <a:pt x="2965958" y="33528"/>
                    <a:pt x="2981198" y="48768"/>
                  </a:cubicBezTo>
                  <a:cubicBezTo>
                    <a:pt x="2987294" y="45720"/>
                    <a:pt x="2990342" y="33528"/>
                    <a:pt x="2999486" y="30480"/>
                  </a:cubicBezTo>
                  <a:cubicBezTo>
                    <a:pt x="3002534" y="27432"/>
                    <a:pt x="3014726" y="24384"/>
                    <a:pt x="3020822" y="24384"/>
                  </a:cubicBezTo>
                  <a:cubicBezTo>
                    <a:pt x="3029966" y="24384"/>
                    <a:pt x="3042158" y="27432"/>
                    <a:pt x="3051302" y="27432"/>
                  </a:cubicBezTo>
                  <a:cubicBezTo>
                    <a:pt x="3057398" y="33528"/>
                    <a:pt x="3060446" y="42672"/>
                    <a:pt x="3066542" y="45720"/>
                  </a:cubicBezTo>
                  <a:cubicBezTo>
                    <a:pt x="3072638" y="51816"/>
                    <a:pt x="3084830" y="51816"/>
                    <a:pt x="3093974" y="57912"/>
                  </a:cubicBezTo>
                  <a:cubicBezTo>
                    <a:pt x="3100070" y="60960"/>
                    <a:pt x="3106166" y="73152"/>
                    <a:pt x="3118358" y="76200"/>
                  </a:cubicBezTo>
                  <a:cubicBezTo>
                    <a:pt x="3124454" y="88392"/>
                    <a:pt x="3136646" y="97599"/>
                    <a:pt x="3148838" y="106743"/>
                  </a:cubicBezTo>
                  <a:cubicBezTo>
                    <a:pt x="3167126" y="97599"/>
                    <a:pt x="3191510" y="140271"/>
                    <a:pt x="3218942" y="140271"/>
                  </a:cubicBezTo>
                  <a:cubicBezTo>
                    <a:pt x="3231134" y="152464"/>
                    <a:pt x="3258566" y="179896"/>
                    <a:pt x="3273806" y="182943"/>
                  </a:cubicBezTo>
                  <a:cubicBezTo>
                    <a:pt x="3276854" y="185992"/>
                    <a:pt x="3289046" y="182943"/>
                    <a:pt x="3295142" y="182943"/>
                  </a:cubicBezTo>
                  <a:cubicBezTo>
                    <a:pt x="3301302" y="189039"/>
                    <a:pt x="3301302" y="195136"/>
                    <a:pt x="3310446" y="198183"/>
                  </a:cubicBezTo>
                  <a:cubicBezTo>
                    <a:pt x="3316542" y="201232"/>
                    <a:pt x="3331782" y="195136"/>
                    <a:pt x="3343974" y="201232"/>
                  </a:cubicBezTo>
                  <a:cubicBezTo>
                    <a:pt x="3356166" y="207327"/>
                    <a:pt x="3374454" y="231711"/>
                    <a:pt x="3374454" y="240855"/>
                  </a:cubicBezTo>
                  <a:cubicBezTo>
                    <a:pt x="3374454" y="246952"/>
                    <a:pt x="3368358" y="243904"/>
                    <a:pt x="3365310" y="246952"/>
                  </a:cubicBezTo>
                  <a:cubicBezTo>
                    <a:pt x="3380550" y="256096"/>
                    <a:pt x="3401886" y="277432"/>
                    <a:pt x="3411030" y="277432"/>
                  </a:cubicBezTo>
                  <a:lnTo>
                    <a:pt x="3429318" y="277432"/>
                  </a:lnTo>
                  <a:cubicBezTo>
                    <a:pt x="3432366" y="274383"/>
                    <a:pt x="3432366" y="268288"/>
                    <a:pt x="3429318" y="262192"/>
                  </a:cubicBezTo>
                  <a:cubicBezTo>
                    <a:pt x="3444558" y="268288"/>
                    <a:pt x="3459797" y="286576"/>
                    <a:pt x="3475038" y="295720"/>
                  </a:cubicBezTo>
                  <a:cubicBezTo>
                    <a:pt x="3484182" y="304864"/>
                    <a:pt x="3502470" y="304864"/>
                    <a:pt x="3514662" y="314008"/>
                  </a:cubicBezTo>
                  <a:cubicBezTo>
                    <a:pt x="3514662" y="314008"/>
                    <a:pt x="3523806" y="314008"/>
                    <a:pt x="3526854" y="310960"/>
                  </a:cubicBezTo>
                  <a:cubicBezTo>
                    <a:pt x="3526854" y="310960"/>
                    <a:pt x="3523806" y="307911"/>
                    <a:pt x="3520757" y="307911"/>
                  </a:cubicBezTo>
                  <a:cubicBezTo>
                    <a:pt x="3523806" y="304864"/>
                    <a:pt x="3520757" y="304864"/>
                    <a:pt x="3529902" y="304864"/>
                  </a:cubicBezTo>
                  <a:cubicBezTo>
                    <a:pt x="3551238" y="304864"/>
                    <a:pt x="3535997" y="338391"/>
                    <a:pt x="3566478" y="335344"/>
                  </a:cubicBezTo>
                  <a:lnTo>
                    <a:pt x="3566478" y="350584"/>
                  </a:lnTo>
                  <a:cubicBezTo>
                    <a:pt x="3569526" y="350584"/>
                    <a:pt x="3566478" y="353632"/>
                    <a:pt x="3575621" y="353632"/>
                  </a:cubicBezTo>
                  <a:cubicBezTo>
                    <a:pt x="3581718" y="353632"/>
                    <a:pt x="3587814" y="338391"/>
                    <a:pt x="3593909" y="338391"/>
                  </a:cubicBezTo>
                  <a:cubicBezTo>
                    <a:pt x="3603054" y="338391"/>
                    <a:pt x="3609150" y="344488"/>
                    <a:pt x="3621342" y="350584"/>
                  </a:cubicBezTo>
                  <a:cubicBezTo>
                    <a:pt x="3624390" y="353632"/>
                    <a:pt x="3633533" y="350584"/>
                    <a:pt x="3639630" y="350584"/>
                  </a:cubicBezTo>
                  <a:cubicBezTo>
                    <a:pt x="3651821" y="350584"/>
                    <a:pt x="3648774" y="362776"/>
                    <a:pt x="3657918" y="371920"/>
                  </a:cubicBezTo>
                  <a:cubicBezTo>
                    <a:pt x="3670109" y="365823"/>
                    <a:pt x="3685350" y="365823"/>
                    <a:pt x="3700590" y="359728"/>
                  </a:cubicBezTo>
                  <a:cubicBezTo>
                    <a:pt x="3706686" y="356679"/>
                    <a:pt x="3715830" y="347535"/>
                    <a:pt x="3721926" y="347535"/>
                  </a:cubicBezTo>
                  <a:cubicBezTo>
                    <a:pt x="3758502" y="338391"/>
                    <a:pt x="3834702" y="323152"/>
                    <a:pt x="3840797" y="323152"/>
                  </a:cubicBezTo>
                  <a:cubicBezTo>
                    <a:pt x="3849942" y="323152"/>
                    <a:pt x="3862133" y="332296"/>
                    <a:pt x="3871278" y="332296"/>
                  </a:cubicBezTo>
                  <a:cubicBezTo>
                    <a:pt x="3877374" y="332296"/>
                    <a:pt x="3904806" y="323152"/>
                    <a:pt x="3910902" y="323152"/>
                  </a:cubicBezTo>
                  <a:cubicBezTo>
                    <a:pt x="3920045" y="323152"/>
                    <a:pt x="3923094" y="326199"/>
                    <a:pt x="3929190" y="332296"/>
                  </a:cubicBezTo>
                  <a:cubicBezTo>
                    <a:pt x="3935286" y="310960"/>
                    <a:pt x="3947478" y="314008"/>
                    <a:pt x="3965766" y="314008"/>
                  </a:cubicBezTo>
                  <a:cubicBezTo>
                    <a:pt x="3977957" y="314008"/>
                    <a:pt x="4029837" y="317055"/>
                    <a:pt x="4029837" y="335344"/>
                  </a:cubicBezTo>
                  <a:cubicBezTo>
                    <a:pt x="4029837" y="338391"/>
                    <a:pt x="4072509" y="320104"/>
                    <a:pt x="4081653" y="304864"/>
                  </a:cubicBezTo>
                  <a:cubicBezTo>
                    <a:pt x="4084701" y="298767"/>
                    <a:pt x="4084701" y="289624"/>
                    <a:pt x="4090797" y="286576"/>
                  </a:cubicBezTo>
                  <a:cubicBezTo>
                    <a:pt x="4099941" y="277432"/>
                    <a:pt x="4115181" y="265239"/>
                    <a:pt x="4133470" y="253048"/>
                  </a:cubicBezTo>
                  <a:cubicBezTo>
                    <a:pt x="4166997" y="228664"/>
                    <a:pt x="4188333" y="228664"/>
                    <a:pt x="4227958" y="195136"/>
                  </a:cubicBezTo>
                  <a:cubicBezTo>
                    <a:pt x="4240149" y="182943"/>
                    <a:pt x="4264533" y="176848"/>
                    <a:pt x="4270629" y="176848"/>
                  </a:cubicBezTo>
                  <a:cubicBezTo>
                    <a:pt x="4279773" y="176848"/>
                    <a:pt x="4298061" y="185992"/>
                    <a:pt x="4307206" y="185992"/>
                  </a:cubicBezTo>
                  <a:cubicBezTo>
                    <a:pt x="4313301" y="185992"/>
                    <a:pt x="4334637" y="176848"/>
                    <a:pt x="4340733" y="176848"/>
                  </a:cubicBezTo>
                  <a:cubicBezTo>
                    <a:pt x="4349877" y="176848"/>
                    <a:pt x="4365118" y="198183"/>
                    <a:pt x="4374261" y="198183"/>
                  </a:cubicBezTo>
                  <a:cubicBezTo>
                    <a:pt x="4380358" y="198183"/>
                    <a:pt x="4383406" y="185992"/>
                    <a:pt x="4392549" y="185992"/>
                  </a:cubicBezTo>
                  <a:cubicBezTo>
                    <a:pt x="4398645" y="185992"/>
                    <a:pt x="4523613" y="237808"/>
                    <a:pt x="4587621" y="271336"/>
                  </a:cubicBezTo>
                  <a:cubicBezTo>
                    <a:pt x="4651629" y="304864"/>
                    <a:pt x="4712589" y="347535"/>
                    <a:pt x="4779709" y="381064"/>
                  </a:cubicBezTo>
                  <a:cubicBezTo>
                    <a:pt x="4858957" y="423735"/>
                    <a:pt x="4941253" y="463360"/>
                    <a:pt x="5026597" y="502984"/>
                  </a:cubicBezTo>
                  <a:cubicBezTo>
                    <a:pt x="5057077" y="518223"/>
                    <a:pt x="5096701" y="533464"/>
                    <a:pt x="5133277" y="551752"/>
                  </a:cubicBezTo>
                  <a:cubicBezTo>
                    <a:pt x="5160709" y="563944"/>
                    <a:pt x="5191189" y="579184"/>
                    <a:pt x="5221669" y="591376"/>
                  </a:cubicBezTo>
                  <a:cubicBezTo>
                    <a:pt x="5258245" y="609664"/>
                    <a:pt x="5300917" y="621855"/>
                    <a:pt x="5340541" y="637096"/>
                  </a:cubicBezTo>
                  <a:cubicBezTo>
                    <a:pt x="5374069" y="649288"/>
                    <a:pt x="5410645" y="661479"/>
                    <a:pt x="5447220" y="673672"/>
                  </a:cubicBezTo>
                  <a:cubicBezTo>
                    <a:pt x="5483797" y="685864"/>
                    <a:pt x="5523484" y="704152"/>
                    <a:pt x="5563108" y="713296"/>
                  </a:cubicBezTo>
                  <a:cubicBezTo>
                    <a:pt x="5578348" y="719391"/>
                    <a:pt x="5602733" y="725488"/>
                    <a:pt x="5621020" y="728535"/>
                  </a:cubicBezTo>
                  <a:cubicBezTo>
                    <a:pt x="5624069" y="731584"/>
                    <a:pt x="5624069" y="737679"/>
                    <a:pt x="5627116" y="740728"/>
                  </a:cubicBezTo>
                  <a:lnTo>
                    <a:pt x="5755133" y="615760"/>
                  </a:lnTo>
                  <a:cubicBezTo>
                    <a:pt x="5761228" y="618808"/>
                    <a:pt x="5770372" y="634047"/>
                    <a:pt x="5776469" y="634047"/>
                  </a:cubicBezTo>
                  <a:cubicBezTo>
                    <a:pt x="5785612" y="634047"/>
                    <a:pt x="5800852" y="612711"/>
                    <a:pt x="5806948" y="600520"/>
                  </a:cubicBezTo>
                  <a:cubicBezTo>
                    <a:pt x="5825236" y="609664"/>
                    <a:pt x="5843524" y="615760"/>
                    <a:pt x="5861812" y="615760"/>
                  </a:cubicBezTo>
                  <a:cubicBezTo>
                    <a:pt x="5867908" y="631000"/>
                    <a:pt x="5880100" y="646240"/>
                    <a:pt x="5889245" y="661479"/>
                  </a:cubicBezTo>
                  <a:cubicBezTo>
                    <a:pt x="5907533" y="637096"/>
                    <a:pt x="5931916" y="615760"/>
                    <a:pt x="5956300" y="594423"/>
                  </a:cubicBezTo>
                  <a:cubicBezTo>
                    <a:pt x="5956300" y="600520"/>
                    <a:pt x="5959348" y="612711"/>
                    <a:pt x="5968493" y="612711"/>
                  </a:cubicBezTo>
                  <a:cubicBezTo>
                    <a:pt x="5974588" y="612711"/>
                    <a:pt x="5992876" y="600520"/>
                    <a:pt x="5998972" y="600520"/>
                  </a:cubicBezTo>
                  <a:cubicBezTo>
                    <a:pt x="6008116" y="600520"/>
                    <a:pt x="6032500" y="618808"/>
                    <a:pt x="6038596" y="618808"/>
                  </a:cubicBezTo>
                  <a:cubicBezTo>
                    <a:pt x="6047740" y="618808"/>
                    <a:pt x="6047740" y="609664"/>
                    <a:pt x="6056884" y="609664"/>
                  </a:cubicBezTo>
                  <a:lnTo>
                    <a:pt x="6093460" y="609664"/>
                  </a:lnTo>
                  <a:lnTo>
                    <a:pt x="6093460" y="1191895"/>
                  </a:lnTo>
                  <a:lnTo>
                    <a:pt x="0" y="1191895"/>
                  </a:lnTo>
                  <a:lnTo>
                    <a:pt x="0" y="618808"/>
                  </a:lnTo>
                  <a:cubicBezTo>
                    <a:pt x="6096" y="627952"/>
                    <a:pt x="30480" y="621855"/>
                    <a:pt x="39624" y="621855"/>
                  </a:cubicBezTo>
                  <a:cubicBezTo>
                    <a:pt x="54864" y="618808"/>
                    <a:pt x="82296" y="627952"/>
                    <a:pt x="88392" y="627952"/>
                  </a:cubicBezTo>
                  <a:cubicBezTo>
                    <a:pt x="97536" y="627952"/>
                    <a:pt x="112776" y="621855"/>
                    <a:pt x="121920" y="618808"/>
                  </a:cubicBezTo>
                  <a:cubicBezTo>
                    <a:pt x="128016" y="615760"/>
                    <a:pt x="134112" y="606616"/>
                    <a:pt x="140208" y="600520"/>
                  </a:cubicBezTo>
                  <a:lnTo>
                    <a:pt x="277368" y="600520"/>
                  </a:lnTo>
                  <a:cubicBezTo>
                    <a:pt x="283464" y="603567"/>
                    <a:pt x="289560" y="606616"/>
                    <a:pt x="292608" y="609664"/>
                  </a:cubicBezTo>
                  <a:cubicBezTo>
                    <a:pt x="298704" y="603567"/>
                    <a:pt x="307848" y="594423"/>
                    <a:pt x="316992" y="588328"/>
                  </a:cubicBezTo>
                  <a:cubicBezTo>
                    <a:pt x="320040" y="591376"/>
                    <a:pt x="320040" y="597472"/>
                    <a:pt x="323088" y="600520"/>
                  </a:cubicBezTo>
                  <a:lnTo>
                    <a:pt x="335280" y="588328"/>
                  </a:lnTo>
                  <a:cubicBezTo>
                    <a:pt x="338328" y="591376"/>
                    <a:pt x="338328" y="597472"/>
                    <a:pt x="338328" y="606616"/>
                  </a:cubicBezTo>
                  <a:cubicBezTo>
                    <a:pt x="341376" y="606616"/>
                    <a:pt x="344424" y="606616"/>
                    <a:pt x="347472" y="609664"/>
                  </a:cubicBezTo>
                  <a:cubicBezTo>
                    <a:pt x="390208" y="566991"/>
                    <a:pt x="371920" y="582232"/>
                    <a:pt x="408496" y="582232"/>
                  </a:cubicBezTo>
                  <a:lnTo>
                    <a:pt x="429832" y="582232"/>
                  </a:lnTo>
                  <a:cubicBezTo>
                    <a:pt x="432879" y="573088"/>
                    <a:pt x="435928" y="557847"/>
                    <a:pt x="448120" y="554800"/>
                  </a:cubicBezTo>
                  <a:cubicBezTo>
                    <a:pt x="469455" y="542608"/>
                    <a:pt x="512128" y="533464"/>
                    <a:pt x="521272" y="533464"/>
                  </a:cubicBezTo>
                  <a:lnTo>
                    <a:pt x="576135" y="533464"/>
                  </a:lnTo>
                  <a:cubicBezTo>
                    <a:pt x="582232" y="536511"/>
                    <a:pt x="579184" y="539560"/>
                    <a:pt x="588328" y="539560"/>
                  </a:cubicBezTo>
                  <a:cubicBezTo>
                    <a:pt x="594423" y="539560"/>
                    <a:pt x="597472" y="533464"/>
                    <a:pt x="606616" y="533464"/>
                  </a:cubicBezTo>
                  <a:cubicBezTo>
                    <a:pt x="612711" y="533464"/>
                    <a:pt x="637096" y="545655"/>
                    <a:pt x="643192" y="545655"/>
                  </a:cubicBezTo>
                  <a:cubicBezTo>
                    <a:pt x="652335" y="545655"/>
                    <a:pt x="658432" y="539560"/>
                    <a:pt x="664528" y="539560"/>
                  </a:cubicBezTo>
                  <a:cubicBezTo>
                    <a:pt x="673672" y="539560"/>
                    <a:pt x="673672" y="539560"/>
                    <a:pt x="685864" y="551752"/>
                  </a:cubicBezTo>
                  <a:cubicBezTo>
                    <a:pt x="701104" y="533464"/>
                    <a:pt x="704152" y="533464"/>
                    <a:pt x="710248" y="533464"/>
                  </a:cubicBezTo>
                  <a:cubicBezTo>
                    <a:pt x="719392" y="533464"/>
                    <a:pt x="731584" y="542608"/>
                    <a:pt x="740728" y="542608"/>
                  </a:cubicBezTo>
                  <a:cubicBezTo>
                    <a:pt x="746823" y="542608"/>
                    <a:pt x="746823" y="533464"/>
                    <a:pt x="752920" y="533464"/>
                  </a:cubicBezTo>
                  <a:cubicBezTo>
                    <a:pt x="762064" y="533464"/>
                    <a:pt x="771208" y="539560"/>
                    <a:pt x="780352" y="539560"/>
                  </a:cubicBezTo>
                  <a:cubicBezTo>
                    <a:pt x="786448" y="539560"/>
                    <a:pt x="795592" y="533464"/>
                    <a:pt x="804735" y="533464"/>
                  </a:cubicBezTo>
                  <a:cubicBezTo>
                    <a:pt x="813879" y="533464"/>
                    <a:pt x="841311" y="536511"/>
                    <a:pt x="853504" y="554800"/>
                  </a:cubicBezTo>
                  <a:cubicBezTo>
                    <a:pt x="856552" y="557847"/>
                    <a:pt x="859600" y="554800"/>
                    <a:pt x="868744" y="554800"/>
                  </a:cubicBezTo>
                  <a:cubicBezTo>
                    <a:pt x="865696" y="563944"/>
                    <a:pt x="874840" y="563944"/>
                    <a:pt x="874840" y="566991"/>
                  </a:cubicBezTo>
                  <a:cubicBezTo>
                    <a:pt x="877888" y="570040"/>
                    <a:pt x="874840" y="576135"/>
                    <a:pt x="877888" y="585279"/>
                  </a:cubicBezTo>
                  <a:cubicBezTo>
                    <a:pt x="883984" y="585279"/>
                    <a:pt x="890079" y="585279"/>
                    <a:pt x="896176" y="588328"/>
                  </a:cubicBezTo>
                  <a:cubicBezTo>
                    <a:pt x="899223" y="582232"/>
                    <a:pt x="899223" y="576135"/>
                    <a:pt x="899223" y="570040"/>
                  </a:cubicBezTo>
                  <a:cubicBezTo>
                    <a:pt x="902272" y="570040"/>
                    <a:pt x="902272" y="576135"/>
                    <a:pt x="905320" y="582232"/>
                  </a:cubicBezTo>
                  <a:lnTo>
                    <a:pt x="914464" y="563944"/>
                  </a:lnTo>
                  <a:cubicBezTo>
                    <a:pt x="923608" y="566991"/>
                    <a:pt x="932752" y="579184"/>
                    <a:pt x="947992" y="585279"/>
                  </a:cubicBezTo>
                  <a:cubicBezTo>
                    <a:pt x="960184" y="591376"/>
                    <a:pt x="990664" y="600520"/>
                    <a:pt x="996760" y="600520"/>
                  </a:cubicBezTo>
                  <a:cubicBezTo>
                    <a:pt x="1005904" y="600520"/>
                    <a:pt x="1018096" y="591376"/>
                    <a:pt x="1027240" y="591376"/>
                  </a:cubicBezTo>
                  <a:cubicBezTo>
                    <a:pt x="1033335" y="591376"/>
                    <a:pt x="1045528" y="594423"/>
                    <a:pt x="1051623" y="594423"/>
                  </a:cubicBezTo>
                  <a:cubicBezTo>
                    <a:pt x="1066864" y="624903"/>
                    <a:pt x="1063816" y="603567"/>
                    <a:pt x="1079056" y="606616"/>
                  </a:cubicBezTo>
                  <a:cubicBezTo>
                    <a:pt x="1085152" y="612711"/>
                    <a:pt x="1085152" y="621855"/>
                    <a:pt x="1094296" y="624903"/>
                  </a:cubicBezTo>
                  <a:cubicBezTo>
                    <a:pt x="1109599" y="631000"/>
                    <a:pt x="1140079" y="646240"/>
                    <a:pt x="1146175" y="646240"/>
                  </a:cubicBezTo>
                  <a:cubicBezTo>
                    <a:pt x="1155319" y="646240"/>
                    <a:pt x="1170559" y="640144"/>
                    <a:pt x="1179703" y="634047"/>
                  </a:cubicBezTo>
                  <a:cubicBezTo>
                    <a:pt x="1188847" y="627952"/>
                    <a:pt x="1194943" y="609664"/>
                    <a:pt x="1210183" y="600520"/>
                  </a:cubicBezTo>
                  <a:cubicBezTo>
                    <a:pt x="1210183" y="597472"/>
                    <a:pt x="1216279" y="597472"/>
                    <a:pt x="1222375" y="597472"/>
                  </a:cubicBezTo>
                  <a:cubicBezTo>
                    <a:pt x="1231519" y="597472"/>
                    <a:pt x="1231519" y="606616"/>
                    <a:pt x="1240663" y="606616"/>
                  </a:cubicBezTo>
                  <a:cubicBezTo>
                    <a:pt x="1246759" y="606616"/>
                    <a:pt x="1249807" y="600520"/>
                    <a:pt x="1252855" y="594423"/>
                  </a:cubicBezTo>
                  <a:cubicBezTo>
                    <a:pt x="1268095" y="603567"/>
                    <a:pt x="1283335" y="594423"/>
                    <a:pt x="1298575" y="597472"/>
                  </a:cubicBezTo>
                  <a:cubicBezTo>
                    <a:pt x="1304671" y="597472"/>
                    <a:pt x="1307719" y="603567"/>
                    <a:pt x="1316863" y="606616"/>
                  </a:cubicBezTo>
                  <a:cubicBezTo>
                    <a:pt x="1344295" y="606616"/>
                    <a:pt x="1374775" y="597472"/>
                    <a:pt x="1402207" y="603567"/>
                  </a:cubicBezTo>
                  <a:cubicBezTo>
                    <a:pt x="1408303" y="603567"/>
                    <a:pt x="1417447" y="618808"/>
                    <a:pt x="1426591" y="618808"/>
                  </a:cubicBezTo>
                  <a:cubicBezTo>
                    <a:pt x="1432687" y="618808"/>
                    <a:pt x="1450975" y="600520"/>
                    <a:pt x="1457071" y="600520"/>
                  </a:cubicBezTo>
                  <a:cubicBezTo>
                    <a:pt x="1466215" y="600520"/>
                    <a:pt x="1469263" y="609664"/>
                    <a:pt x="1478407" y="609664"/>
                  </a:cubicBezTo>
                  <a:cubicBezTo>
                    <a:pt x="1484503" y="609664"/>
                    <a:pt x="1487551" y="603567"/>
                    <a:pt x="1490599" y="600520"/>
                  </a:cubicBezTo>
                  <a:cubicBezTo>
                    <a:pt x="1521079" y="615760"/>
                    <a:pt x="1554607" y="545655"/>
                    <a:pt x="1588135" y="548703"/>
                  </a:cubicBezTo>
                  <a:cubicBezTo>
                    <a:pt x="1609471" y="527367"/>
                    <a:pt x="1639951" y="502984"/>
                    <a:pt x="1661287" y="478599"/>
                  </a:cubicBezTo>
                  <a:cubicBezTo>
                    <a:pt x="1662303" y="477584"/>
                    <a:pt x="1662684" y="477266"/>
                    <a:pt x="1662684" y="476885"/>
                  </a:cubicBezTo>
                  <a:cubicBezTo>
                    <a:pt x="1662684" y="476250"/>
                    <a:pt x="1661287" y="475552"/>
                    <a:pt x="1661287" y="469455"/>
                  </a:cubicBezTo>
                  <a:cubicBezTo>
                    <a:pt x="1661287" y="463360"/>
                    <a:pt x="1679575" y="423735"/>
                    <a:pt x="1682623" y="399352"/>
                  </a:cubicBezTo>
                  <a:cubicBezTo>
                    <a:pt x="1685671" y="396303"/>
                    <a:pt x="1685671" y="390208"/>
                    <a:pt x="1685671" y="384111"/>
                  </a:cubicBezTo>
                  <a:cubicBezTo>
                    <a:pt x="1682623" y="365823"/>
                    <a:pt x="1700911" y="332296"/>
                    <a:pt x="1728343" y="317055"/>
                  </a:cubicBezTo>
                  <a:cubicBezTo>
                    <a:pt x="1728343" y="314008"/>
                    <a:pt x="1737487" y="317055"/>
                    <a:pt x="1743583" y="320104"/>
                  </a:cubicBezTo>
                  <a:cubicBezTo>
                    <a:pt x="1749679" y="317055"/>
                    <a:pt x="1755775" y="310960"/>
                    <a:pt x="1755775" y="304864"/>
                  </a:cubicBezTo>
                  <a:cubicBezTo>
                    <a:pt x="1767967" y="304864"/>
                    <a:pt x="1761871" y="310960"/>
                    <a:pt x="1767967" y="310960"/>
                  </a:cubicBezTo>
                  <a:cubicBezTo>
                    <a:pt x="1777111" y="310960"/>
                    <a:pt x="1783207" y="307911"/>
                    <a:pt x="1792351" y="307911"/>
                  </a:cubicBezTo>
                  <a:lnTo>
                    <a:pt x="1792351" y="292671"/>
                  </a:lnTo>
                  <a:cubicBezTo>
                    <a:pt x="1798447" y="286576"/>
                    <a:pt x="1810639" y="280480"/>
                    <a:pt x="1819783" y="277432"/>
                  </a:cubicBezTo>
                  <a:cubicBezTo>
                    <a:pt x="1825879" y="268288"/>
                    <a:pt x="1838135" y="246952"/>
                    <a:pt x="1847279" y="246952"/>
                  </a:cubicBezTo>
                  <a:cubicBezTo>
                    <a:pt x="1853375" y="246952"/>
                    <a:pt x="1871663" y="268288"/>
                    <a:pt x="1886903" y="274383"/>
                  </a:cubicBezTo>
                  <a:cubicBezTo>
                    <a:pt x="1896047" y="280480"/>
                    <a:pt x="1911287" y="274383"/>
                    <a:pt x="1923479" y="280480"/>
                  </a:cubicBezTo>
                  <a:cubicBezTo>
                    <a:pt x="1935671" y="283527"/>
                    <a:pt x="1947863" y="298767"/>
                    <a:pt x="1963103" y="310960"/>
                  </a:cubicBezTo>
                  <a:cubicBezTo>
                    <a:pt x="1966151" y="314008"/>
                    <a:pt x="1975295" y="314008"/>
                    <a:pt x="1978342" y="310960"/>
                  </a:cubicBezTo>
                  <a:cubicBezTo>
                    <a:pt x="1987487" y="317055"/>
                    <a:pt x="1996631" y="326199"/>
                    <a:pt x="2002727" y="326199"/>
                  </a:cubicBezTo>
                  <a:cubicBezTo>
                    <a:pt x="2002727" y="326199"/>
                    <a:pt x="2017967" y="326199"/>
                    <a:pt x="2027110" y="338391"/>
                  </a:cubicBezTo>
                  <a:cubicBezTo>
                    <a:pt x="2033207" y="332296"/>
                    <a:pt x="2039303" y="317055"/>
                    <a:pt x="2045398" y="317055"/>
                  </a:cubicBezTo>
                  <a:cubicBezTo>
                    <a:pt x="2054542" y="317055"/>
                    <a:pt x="2054542" y="323152"/>
                    <a:pt x="2060639" y="329248"/>
                  </a:cubicBezTo>
                  <a:cubicBezTo>
                    <a:pt x="2066735" y="326199"/>
                    <a:pt x="2072831" y="310960"/>
                    <a:pt x="2078927" y="310960"/>
                  </a:cubicBezTo>
                  <a:cubicBezTo>
                    <a:pt x="2088071" y="310960"/>
                    <a:pt x="2118551" y="323152"/>
                    <a:pt x="2139887" y="329248"/>
                  </a:cubicBezTo>
                  <a:cubicBezTo>
                    <a:pt x="2145983" y="329248"/>
                    <a:pt x="2158175" y="335344"/>
                    <a:pt x="2164271" y="332296"/>
                  </a:cubicBezTo>
                  <a:cubicBezTo>
                    <a:pt x="2170367" y="338391"/>
                    <a:pt x="2173415" y="347535"/>
                    <a:pt x="2173415" y="353632"/>
                  </a:cubicBezTo>
                  <a:cubicBezTo>
                    <a:pt x="2173415" y="353632"/>
                    <a:pt x="2170367" y="356679"/>
                    <a:pt x="2179511" y="356679"/>
                  </a:cubicBezTo>
                  <a:cubicBezTo>
                    <a:pt x="2185607" y="356679"/>
                    <a:pt x="2182559" y="350584"/>
                    <a:pt x="2188655" y="350584"/>
                  </a:cubicBezTo>
                  <a:cubicBezTo>
                    <a:pt x="2197799" y="350584"/>
                    <a:pt x="2234375" y="378016"/>
                    <a:pt x="2240471" y="378016"/>
                  </a:cubicBezTo>
                  <a:cubicBezTo>
                    <a:pt x="2249615" y="378016"/>
                    <a:pt x="2246567" y="362776"/>
                    <a:pt x="2255711" y="356679"/>
                  </a:cubicBezTo>
                  <a:cubicBezTo>
                    <a:pt x="2261807" y="347535"/>
                    <a:pt x="2277047" y="347535"/>
                    <a:pt x="2283143" y="338391"/>
                  </a:cubicBezTo>
                  <a:cubicBezTo>
                    <a:pt x="2310575" y="295720"/>
                    <a:pt x="2344103" y="243904"/>
                    <a:pt x="2383727" y="243904"/>
                  </a:cubicBezTo>
                  <a:cubicBezTo>
                    <a:pt x="2392871" y="243904"/>
                    <a:pt x="2402015" y="237808"/>
                    <a:pt x="2408111" y="237808"/>
                  </a:cubicBezTo>
                  <a:cubicBezTo>
                    <a:pt x="2420303" y="237808"/>
                    <a:pt x="2456879" y="286576"/>
                    <a:pt x="2484311" y="286576"/>
                  </a:cubicBezTo>
                  <a:cubicBezTo>
                    <a:pt x="2490407" y="286576"/>
                    <a:pt x="2499551" y="277432"/>
                    <a:pt x="2508695" y="271336"/>
                  </a:cubicBezTo>
                  <a:cubicBezTo>
                    <a:pt x="2511743" y="265239"/>
                    <a:pt x="2523935" y="253048"/>
                    <a:pt x="2530031" y="243904"/>
                  </a:cubicBezTo>
                  <a:cubicBezTo>
                    <a:pt x="2536127" y="231711"/>
                    <a:pt x="2563622" y="219520"/>
                    <a:pt x="2563622" y="204280"/>
                  </a:cubicBezTo>
                  <a:cubicBezTo>
                    <a:pt x="2572766" y="204280"/>
                    <a:pt x="2581910" y="204280"/>
                    <a:pt x="2591054" y="201232"/>
                  </a:cubicBezTo>
                  <a:cubicBezTo>
                    <a:pt x="2600198" y="198183"/>
                    <a:pt x="2600198" y="176848"/>
                    <a:pt x="2603246" y="173799"/>
                  </a:cubicBezTo>
                  <a:cubicBezTo>
                    <a:pt x="2612390" y="161608"/>
                    <a:pt x="2630678" y="161608"/>
                    <a:pt x="2642870" y="152464"/>
                  </a:cubicBezTo>
                  <a:cubicBezTo>
                    <a:pt x="2655062" y="143320"/>
                    <a:pt x="2658110" y="118936"/>
                    <a:pt x="2667254" y="106743"/>
                  </a:cubicBezTo>
                  <a:cubicBezTo>
                    <a:pt x="2673350" y="94552"/>
                    <a:pt x="2685542" y="94552"/>
                    <a:pt x="2694686" y="88392"/>
                  </a:cubicBezTo>
                  <a:cubicBezTo>
                    <a:pt x="2700782" y="82296"/>
                    <a:pt x="2752598" y="24384"/>
                    <a:pt x="2767838" y="24384"/>
                  </a:cubicBezTo>
                  <a:cubicBezTo>
                    <a:pt x="2773934" y="24384"/>
                    <a:pt x="2776982" y="36576"/>
                    <a:pt x="2786126" y="36576"/>
                  </a:cubicBezTo>
                  <a:cubicBezTo>
                    <a:pt x="2792222" y="36576"/>
                    <a:pt x="2819654" y="30480"/>
                    <a:pt x="2834894" y="24384"/>
                  </a:cubicBezTo>
                  <a:cubicBezTo>
                    <a:pt x="2844038" y="21336"/>
                    <a:pt x="2865374" y="0"/>
                    <a:pt x="2874518" y="0"/>
                  </a:cubicBezTo>
                  <a:cubicBezTo>
                    <a:pt x="2880614" y="0"/>
                    <a:pt x="2892806" y="12192"/>
                    <a:pt x="2898902" y="12192"/>
                  </a:cubicBezTo>
                  <a:close/>
                </a:path>
              </a:pathLst>
            </a:custGeom>
            <a:solidFill>
              <a:srgbClr val="6F6F6F">
                <a:alpha val="28000"/>
              </a:srgbClr>
            </a:solidFill>
            <a:ln w="6350" cap="flat">
              <a:noFill/>
              <a:prstDash val="solid"/>
              <a:miter/>
            </a:ln>
            <a:effectLst>
              <a:softEdge rad="279400"/>
            </a:effectLst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A293BC6-F897-417C-8721-4E93342D8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4361734"/>
              <a:ext cx="12192001" cy="2496266"/>
            </a:xfrm>
            <a:prstGeom prst="rect">
              <a:avLst/>
            </a:prstGeom>
          </p:spPr>
        </p:pic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A2FFDD3-4515-480C-88EB-BC289CEDE9AC}"/>
              </a:ext>
            </a:extLst>
          </p:cNvPr>
          <p:cNvGrpSpPr/>
          <p:nvPr/>
        </p:nvGrpSpPr>
        <p:grpSpPr>
          <a:xfrm>
            <a:off x="2549899" y="857102"/>
            <a:ext cx="7203702" cy="1607850"/>
            <a:chOff x="1813305" y="820334"/>
            <a:chExt cx="8676889" cy="1936663"/>
          </a:xfrm>
        </p:grpSpPr>
        <p:sp>
          <p:nvSpPr>
            <p:cNvPr id="3" name="椭圆 1"/>
            <p:cNvSpPr>
              <a:spLocks noChangeArrowheads="1"/>
            </p:cNvSpPr>
            <p:nvPr/>
          </p:nvSpPr>
          <p:spPr bwMode="auto">
            <a:xfrm>
              <a:off x="3119803" y="820334"/>
              <a:ext cx="1920218" cy="1921608"/>
            </a:xfrm>
            <a:prstGeom prst="ellipse">
              <a:avLst/>
            </a:prstGeom>
            <a:gradFill>
              <a:gsLst>
                <a:gs pos="24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zh-CN" sz="1900">
                <a:solidFill>
                  <a:srgbClr val="E1709F"/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1"/>
            <p:cNvSpPr>
              <a:spLocks noChangeArrowheads="1"/>
            </p:cNvSpPr>
            <p:nvPr/>
          </p:nvSpPr>
          <p:spPr bwMode="auto">
            <a:xfrm>
              <a:off x="7196877" y="835389"/>
              <a:ext cx="1920218" cy="1921608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zh-CN" sz="1900">
                <a:solidFill>
                  <a:srgbClr val="E1709F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300692" y="997346"/>
              <a:ext cx="1596026" cy="1596603"/>
              <a:chOff x="304800" y="673100"/>
              <a:chExt cx="4000501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1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3" y="760411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TextBox 10"/>
            <p:cNvSpPr txBox="1"/>
            <p:nvPr/>
          </p:nvSpPr>
          <p:spPr>
            <a:xfrm>
              <a:off x="3243796" y="962004"/>
              <a:ext cx="1676255" cy="1631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6F6F6F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2</a:t>
              </a:r>
              <a:endParaRPr lang="zh-CN" altLang="en-US" sz="8800" b="1" dirty="0">
                <a:solidFill>
                  <a:srgbClr val="6F6F6F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644666" y="997346"/>
              <a:ext cx="1596026" cy="1596603"/>
              <a:chOff x="304800" y="673100"/>
              <a:chExt cx="4000501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9"/>
              <p:cNvSpPr/>
              <p:nvPr/>
            </p:nvSpPr>
            <p:spPr>
              <a:xfrm>
                <a:off x="304800" y="673100"/>
                <a:ext cx="4000501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92113" y="760411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extBox 14"/>
            <p:cNvSpPr txBox="1"/>
            <p:nvPr/>
          </p:nvSpPr>
          <p:spPr>
            <a:xfrm>
              <a:off x="4602533" y="962004"/>
              <a:ext cx="1676255" cy="1631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6F6F6F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0</a:t>
              </a:r>
              <a:endParaRPr lang="zh-CN" altLang="en-US" sz="8800" b="1" dirty="0">
                <a:solidFill>
                  <a:srgbClr val="6F6F6F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032926" y="997346"/>
              <a:ext cx="1596026" cy="1596603"/>
              <a:chOff x="304800" y="673100"/>
              <a:chExt cx="4000501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1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3" y="760411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8"/>
            <p:cNvSpPr txBox="1"/>
            <p:nvPr/>
          </p:nvSpPr>
          <p:spPr>
            <a:xfrm>
              <a:off x="5961270" y="962004"/>
              <a:ext cx="1676255" cy="1631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6F6F6F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2</a:t>
              </a:r>
              <a:endParaRPr lang="zh-CN" altLang="en-US" sz="8800" b="1" dirty="0">
                <a:solidFill>
                  <a:srgbClr val="6F6F6F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376902" y="997346"/>
              <a:ext cx="1596026" cy="1596603"/>
              <a:chOff x="304800" y="673100"/>
              <a:chExt cx="4000501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1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1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22"/>
            <p:cNvSpPr txBox="1"/>
            <p:nvPr/>
          </p:nvSpPr>
          <p:spPr>
            <a:xfrm>
              <a:off x="7320007" y="962004"/>
              <a:ext cx="1676255" cy="1631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6F6F6F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X</a:t>
              </a:r>
              <a:endParaRPr lang="zh-CN" altLang="en-US" sz="8800" b="1" dirty="0">
                <a:solidFill>
                  <a:srgbClr val="6F6F6F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613673" y="1411817"/>
              <a:ext cx="876521" cy="876838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V="1">
              <a:off x="9092263" y="1648958"/>
              <a:ext cx="362269" cy="36240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813305" y="1401371"/>
              <a:ext cx="876521" cy="876838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flipV="1">
              <a:off x="2832064" y="1679161"/>
              <a:ext cx="362269" cy="36240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TextBox 22"/>
          <p:cNvSpPr txBox="1"/>
          <p:nvPr/>
        </p:nvSpPr>
        <p:spPr>
          <a:xfrm>
            <a:off x="2137621" y="2631152"/>
            <a:ext cx="7916757" cy="1015647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zh-CN" altLang="en-US" sz="6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季度总结汇报</a:t>
            </a:r>
            <a:r>
              <a:rPr lang="en-US" altLang="zh-CN" sz="6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PPT</a:t>
            </a:r>
            <a:r>
              <a:rPr lang="zh-CN" altLang="en-US" sz="6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34" name="TextBox 23"/>
          <p:cNvSpPr txBox="1"/>
          <p:nvPr/>
        </p:nvSpPr>
        <p:spPr>
          <a:xfrm>
            <a:off x="3037253" y="3725728"/>
            <a:ext cx="6117494" cy="338538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rgbClr val="6F6F6F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项目汇报  </a:t>
            </a:r>
            <a:r>
              <a:rPr lang="en-US" altLang="zh-CN" sz="1600" dirty="0">
                <a:solidFill>
                  <a:srgbClr val="6F6F6F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新年计划  </a:t>
            </a:r>
            <a:r>
              <a:rPr lang="en-US" altLang="zh-CN" sz="1600" dirty="0">
                <a:solidFill>
                  <a:srgbClr val="6F6F6F"/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  销售业绩  </a:t>
            </a:r>
            <a:r>
              <a:rPr lang="en-US" altLang="zh-CN" sz="1600" dirty="0">
                <a:solidFill>
                  <a:srgbClr val="6F6F6F"/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  述职报告</a:t>
            </a:r>
          </a:p>
        </p:txBody>
      </p:sp>
      <p:sp>
        <p:nvSpPr>
          <p:cNvPr id="35" name="矩形 34"/>
          <p:cNvSpPr/>
          <p:nvPr/>
        </p:nvSpPr>
        <p:spPr>
          <a:xfrm>
            <a:off x="3474119" y="4325435"/>
            <a:ext cx="5187282" cy="530084"/>
          </a:xfrm>
          <a:prstGeom prst="rect">
            <a:avLst/>
          </a:prstGeom>
        </p:spPr>
        <p:txBody>
          <a:bodyPr wrap="square" lIns="96011" tIns="48007" rIns="96011" bIns="48007">
            <a:spAutoFit/>
          </a:bodyPr>
          <a:lstStyle/>
          <a:p>
            <a:pPr algn="ctr" defTabSz="913765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C463C31B-716E-4A7A-ACCA-87A7A23DA208}"/>
              </a:ext>
            </a:extLst>
          </p:cNvPr>
          <p:cNvSpPr/>
          <p:nvPr/>
        </p:nvSpPr>
        <p:spPr>
          <a:xfrm>
            <a:off x="4806733" y="5392759"/>
            <a:ext cx="2578534" cy="3968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666666"/>
            </a:solidFill>
          </a:ln>
          <a:effectLst>
            <a:innerShdw dist="889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6666"/>
                </a:solidFill>
                <a:latin typeface="+mn-ea"/>
              </a:rPr>
              <a:t>汇报人：</a:t>
            </a:r>
            <a:r>
              <a:rPr lang="en-US" altLang="zh-CN" sz="1200" dirty="0">
                <a:solidFill>
                  <a:srgbClr val="666666"/>
                </a:solidFill>
                <a:latin typeface="+mn-ea"/>
              </a:rPr>
              <a:t>51PPT</a:t>
            </a:r>
            <a:r>
              <a:rPr lang="zh-CN" altLang="en-US" sz="1200" dirty="0">
                <a:solidFill>
                  <a:srgbClr val="666666"/>
                </a:solidFill>
                <a:latin typeface="+mn-ea"/>
              </a:rPr>
              <a:t>模板网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"/>
          <p:cNvSpPr/>
          <p:nvPr/>
        </p:nvSpPr>
        <p:spPr bwMode="gray">
          <a:xfrm>
            <a:off x="6764693" y="796619"/>
            <a:ext cx="1955291" cy="118585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chemeClr val="accent1"/>
          </a:solidFill>
          <a:ln w="1270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4566053" y="2267525"/>
            <a:ext cx="3059903" cy="3023213"/>
          </a:xfrm>
          <a:prstGeom prst="roundRect">
            <a:avLst>
              <a:gd name="adj" fmla="val 4690"/>
            </a:avLst>
          </a:prstGeom>
          <a:noFill/>
          <a:ln w="12700">
            <a:solidFill>
              <a:schemeClr val="tx2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gray">
          <a:xfrm>
            <a:off x="4877121" y="2125809"/>
            <a:ext cx="2484320" cy="4798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7911631" y="1752788"/>
            <a:ext cx="3059903" cy="3023213"/>
          </a:xfrm>
          <a:prstGeom prst="roundRect">
            <a:avLst>
              <a:gd name="adj" fmla="val 4690"/>
            </a:avLst>
          </a:prstGeom>
          <a:noFill/>
          <a:ln w="12700">
            <a:solidFill>
              <a:schemeClr val="tx2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gray">
          <a:xfrm>
            <a:off x="8199422" y="1606186"/>
            <a:ext cx="2484320" cy="47987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Freeform 13"/>
          <p:cNvSpPr/>
          <p:nvPr/>
        </p:nvSpPr>
        <p:spPr bwMode="gray">
          <a:xfrm>
            <a:off x="3323890" y="1311356"/>
            <a:ext cx="1955291" cy="1187479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chemeClr val="tx2"/>
          </a:solidFill>
          <a:ln w="1270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4" name="AutoShape 17"/>
          <p:cNvSpPr>
            <a:spLocks noChangeArrowheads="1"/>
          </p:cNvSpPr>
          <p:nvPr/>
        </p:nvSpPr>
        <p:spPr bwMode="auto">
          <a:xfrm>
            <a:off x="1220474" y="2708961"/>
            <a:ext cx="3059903" cy="3023213"/>
          </a:xfrm>
          <a:prstGeom prst="roundRect">
            <a:avLst>
              <a:gd name="adj" fmla="val 4690"/>
            </a:avLst>
          </a:prstGeom>
          <a:noFill/>
          <a:ln w="12700">
            <a:solidFill>
              <a:schemeClr val="tx2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gray">
          <a:xfrm>
            <a:off x="1508265" y="2562358"/>
            <a:ext cx="2484320" cy="47987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535585" y="3356135"/>
            <a:ext cx="2484320" cy="919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44" tIns="30472" rIns="60944" bIns="30472">
            <a:noAutofit/>
          </a:bodyPr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4FF0031C-74B4-43C8-89F7-F8C726B6C703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季度工作概述</a:t>
            </a: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28DA3D6D-6DAD-470B-8AB0-A53A92BCDDFB}"/>
              </a:ext>
            </a:extLst>
          </p:cNvPr>
          <p:cNvSpPr txBox="1"/>
          <p:nvPr/>
        </p:nvSpPr>
        <p:spPr>
          <a:xfrm>
            <a:off x="360128" y="271117"/>
            <a:ext cx="973927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2" name="Text Box 10">
            <a:extLst>
              <a:ext uri="{FF2B5EF4-FFF2-40B4-BE49-F238E27FC236}">
                <a16:creationId xmlns:a16="http://schemas.microsoft.com/office/drawing/2014/main" id="{9C2A53D8-9C9E-4C60-BC9D-283FAA649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5585" y="4370730"/>
            <a:ext cx="2484320" cy="919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44" tIns="30472" rIns="60944" bIns="30472">
            <a:noAutofit/>
          </a:bodyPr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3" name="Text Box 10">
            <a:extLst>
              <a:ext uri="{FF2B5EF4-FFF2-40B4-BE49-F238E27FC236}">
                <a16:creationId xmlns:a16="http://schemas.microsoft.com/office/drawing/2014/main" id="{E9C9D970-9059-4796-9871-A390B10B5C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876" y="2801121"/>
            <a:ext cx="2484320" cy="919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44" tIns="30472" rIns="60944" bIns="30472">
            <a:noAutofit/>
          </a:bodyPr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Text Box 10">
            <a:extLst>
              <a:ext uri="{FF2B5EF4-FFF2-40B4-BE49-F238E27FC236}">
                <a16:creationId xmlns:a16="http://schemas.microsoft.com/office/drawing/2014/main" id="{755A7FCF-84A4-4DFD-8350-D5A6F37AF3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5876" y="3815716"/>
            <a:ext cx="2484320" cy="919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44" tIns="30472" rIns="60944" bIns="30472">
            <a:noAutofit/>
          </a:bodyPr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Text Box 10">
            <a:extLst>
              <a:ext uri="{FF2B5EF4-FFF2-40B4-BE49-F238E27FC236}">
                <a16:creationId xmlns:a16="http://schemas.microsoft.com/office/drawing/2014/main" id="{E5DEF623-A0CE-41B2-B8E6-FC688F33C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0956" y="2412304"/>
            <a:ext cx="2484320" cy="919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44" tIns="30472" rIns="60944" bIns="30472">
            <a:noAutofit/>
          </a:bodyPr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6" name="Text Box 10">
            <a:extLst>
              <a:ext uri="{FF2B5EF4-FFF2-40B4-BE49-F238E27FC236}">
                <a16:creationId xmlns:a16="http://schemas.microsoft.com/office/drawing/2014/main" id="{C97DD758-44DC-43AC-A466-59E0B23F3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10956" y="3426899"/>
            <a:ext cx="2484320" cy="9192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44" tIns="30472" rIns="60944" bIns="30472">
            <a:noAutofit/>
          </a:bodyPr>
          <a:lstStyle/>
          <a:p>
            <a:pPr marL="171450" lvl="0" indent="-1714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图形 43">
            <a:extLst>
              <a:ext uri="{FF2B5EF4-FFF2-40B4-BE49-F238E27FC236}">
                <a16:creationId xmlns:a16="http://schemas.microsoft.com/office/drawing/2014/main" id="{69E3B870-3697-45E6-A073-2418AF5FE017}"/>
              </a:ext>
            </a:extLst>
          </p:cNvPr>
          <p:cNvSpPr/>
          <p:nvPr/>
        </p:nvSpPr>
        <p:spPr>
          <a:xfrm>
            <a:off x="2541" y="1986800"/>
            <a:ext cx="12189459" cy="2384287"/>
          </a:xfrm>
          <a:custGeom>
            <a:avLst/>
            <a:gdLst>
              <a:gd name="connsiteX0" fmla="*/ 2898902 w 6093459"/>
              <a:gd name="connsiteY0" fmla="*/ 12192 h 1191895"/>
              <a:gd name="connsiteX1" fmla="*/ 2908046 w 6093459"/>
              <a:gd name="connsiteY1" fmla="*/ 6096 h 1191895"/>
              <a:gd name="connsiteX2" fmla="*/ 2959862 w 6093459"/>
              <a:gd name="connsiteY2" fmla="*/ 18288 h 1191895"/>
              <a:gd name="connsiteX3" fmla="*/ 2981198 w 6093459"/>
              <a:gd name="connsiteY3" fmla="*/ 48768 h 1191895"/>
              <a:gd name="connsiteX4" fmla="*/ 2999486 w 6093459"/>
              <a:gd name="connsiteY4" fmla="*/ 30480 h 1191895"/>
              <a:gd name="connsiteX5" fmla="*/ 3020822 w 6093459"/>
              <a:gd name="connsiteY5" fmla="*/ 24384 h 1191895"/>
              <a:gd name="connsiteX6" fmla="*/ 3051302 w 6093459"/>
              <a:gd name="connsiteY6" fmla="*/ 27432 h 1191895"/>
              <a:gd name="connsiteX7" fmla="*/ 3066542 w 6093459"/>
              <a:gd name="connsiteY7" fmla="*/ 45720 h 1191895"/>
              <a:gd name="connsiteX8" fmla="*/ 3093974 w 6093459"/>
              <a:gd name="connsiteY8" fmla="*/ 57912 h 1191895"/>
              <a:gd name="connsiteX9" fmla="*/ 3118358 w 6093459"/>
              <a:gd name="connsiteY9" fmla="*/ 76200 h 1191895"/>
              <a:gd name="connsiteX10" fmla="*/ 3148838 w 6093459"/>
              <a:gd name="connsiteY10" fmla="*/ 106743 h 1191895"/>
              <a:gd name="connsiteX11" fmla="*/ 3218942 w 6093459"/>
              <a:gd name="connsiteY11" fmla="*/ 140271 h 1191895"/>
              <a:gd name="connsiteX12" fmla="*/ 3273806 w 6093459"/>
              <a:gd name="connsiteY12" fmla="*/ 182943 h 1191895"/>
              <a:gd name="connsiteX13" fmla="*/ 3295142 w 6093459"/>
              <a:gd name="connsiteY13" fmla="*/ 182943 h 1191895"/>
              <a:gd name="connsiteX14" fmla="*/ 3310446 w 6093459"/>
              <a:gd name="connsiteY14" fmla="*/ 198183 h 1191895"/>
              <a:gd name="connsiteX15" fmla="*/ 3343974 w 6093459"/>
              <a:gd name="connsiteY15" fmla="*/ 201232 h 1191895"/>
              <a:gd name="connsiteX16" fmla="*/ 3374454 w 6093459"/>
              <a:gd name="connsiteY16" fmla="*/ 240855 h 1191895"/>
              <a:gd name="connsiteX17" fmla="*/ 3365310 w 6093459"/>
              <a:gd name="connsiteY17" fmla="*/ 246952 h 1191895"/>
              <a:gd name="connsiteX18" fmla="*/ 3411030 w 6093459"/>
              <a:gd name="connsiteY18" fmla="*/ 277432 h 1191895"/>
              <a:gd name="connsiteX19" fmla="*/ 3429318 w 6093459"/>
              <a:gd name="connsiteY19" fmla="*/ 277432 h 1191895"/>
              <a:gd name="connsiteX20" fmla="*/ 3429318 w 6093459"/>
              <a:gd name="connsiteY20" fmla="*/ 262192 h 1191895"/>
              <a:gd name="connsiteX21" fmla="*/ 3475038 w 6093459"/>
              <a:gd name="connsiteY21" fmla="*/ 295720 h 1191895"/>
              <a:gd name="connsiteX22" fmla="*/ 3514662 w 6093459"/>
              <a:gd name="connsiteY22" fmla="*/ 314008 h 1191895"/>
              <a:gd name="connsiteX23" fmla="*/ 3526854 w 6093459"/>
              <a:gd name="connsiteY23" fmla="*/ 310960 h 1191895"/>
              <a:gd name="connsiteX24" fmla="*/ 3520757 w 6093459"/>
              <a:gd name="connsiteY24" fmla="*/ 307911 h 1191895"/>
              <a:gd name="connsiteX25" fmla="*/ 3529902 w 6093459"/>
              <a:gd name="connsiteY25" fmla="*/ 304864 h 1191895"/>
              <a:gd name="connsiteX26" fmla="*/ 3566478 w 6093459"/>
              <a:gd name="connsiteY26" fmla="*/ 335344 h 1191895"/>
              <a:gd name="connsiteX27" fmla="*/ 3566478 w 6093459"/>
              <a:gd name="connsiteY27" fmla="*/ 350584 h 1191895"/>
              <a:gd name="connsiteX28" fmla="*/ 3575621 w 6093459"/>
              <a:gd name="connsiteY28" fmla="*/ 353632 h 1191895"/>
              <a:gd name="connsiteX29" fmla="*/ 3593909 w 6093459"/>
              <a:gd name="connsiteY29" fmla="*/ 338391 h 1191895"/>
              <a:gd name="connsiteX30" fmla="*/ 3621342 w 6093459"/>
              <a:gd name="connsiteY30" fmla="*/ 350584 h 1191895"/>
              <a:gd name="connsiteX31" fmla="*/ 3639630 w 6093459"/>
              <a:gd name="connsiteY31" fmla="*/ 350584 h 1191895"/>
              <a:gd name="connsiteX32" fmla="*/ 3657918 w 6093459"/>
              <a:gd name="connsiteY32" fmla="*/ 371920 h 1191895"/>
              <a:gd name="connsiteX33" fmla="*/ 3700590 w 6093459"/>
              <a:gd name="connsiteY33" fmla="*/ 359728 h 1191895"/>
              <a:gd name="connsiteX34" fmla="*/ 3721926 w 6093459"/>
              <a:gd name="connsiteY34" fmla="*/ 347535 h 1191895"/>
              <a:gd name="connsiteX35" fmla="*/ 3840797 w 6093459"/>
              <a:gd name="connsiteY35" fmla="*/ 323152 h 1191895"/>
              <a:gd name="connsiteX36" fmla="*/ 3871278 w 6093459"/>
              <a:gd name="connsiteY36" fmla="*/ 332296 h 1191895"/>
              <a:gd name="connsiteX37" fmla="*/ 3910902 w 6093459"/>
              <a:gd name="connsiteY37" fmla="*/ 323152 h 1191895"/>
              <a:gd name="connsiteX38" fmla="*/ 3929190 w 6093459"/>
              <a:gd name="connsiteY38" fmla="*/ 332296 h 1191895"/>
              <a:gd name="connsiteX39" fmla="*/ 3965766 w 6093459"/>
              <a:gd name="connsiteY39" fmla="*/ 314008 h 1191895"/>
              <a:gd name="connsiteX40" fmla="*/ 4029837 w 6093459"/>
              <a:gd name="connsiteY40" fmla="*/ 335344 h 1191895"/>
              <a:gd name="connsiteX41" fmla="*/ 4081653 w 6093459"/>
              <a:gd name="connsiteY41" fmla="*/ 304864 h 1191895"/>
              <a:gd name="connsiteX42" fmla="*/ 4090797 w 6093459"/>
              <a:gd name="connsiteY42" fmla="*/ 286576 h 1191895"/>
              <a:gd name="connsiteX43" fmla="*/ 4133470 w 6093459"/>
              <a:gd name="connsiteY43" fmla="*/ 253048 h 1191895"/>
              <a:gd name="connsiteX44" fmla="*/ 4227958 w 6093459"/>
              <a:gd name="connsiteY44" fmla="*/ 195136 h 1191895"/>
              <a:gd name="connsiteX45" fmla="*/ 4270629 w 6093459"/>
              <a:gd name="connsiteY45" fmla="*/ 176848 h 1191895"/>
              <a:gd name="connsiteX46" fmla="*/ 4307206 w 6093459"/>
              <a:gd name="connsiteY46" fmla="*/ 185992 h 1191895"/>
              <a:gd name="connsiteX47" fmla="*/ 4340733 w 6093459"/>
              <a:gd name="connsiteY47" fmla="*/ 176848 h 1191895"/>
              <a:gd name="connsiteX48" fmla="*/ 4374261 w 6093459"/>
              <a:gd name="connsiteY48" fmla="*/ 198183 h 1191895"/>
              <a:gd name="connsiteX49" fmla="*/ 4392549 w 6093459"/>
              <a:gd name="connsiteY49" fmla="*/ 185992 h 1191895"/>
              <a:gd name="connsiteX50" fmla="*/ 4587621 w 6093459"/>
              <a:gd name="connsiteY50" fmla="*/ 271336 h 1191895"/>
              <a:gd name="connsiteX51" fmla="*/ 4779709 w 6093459"/>
              <a:gd name="connsiteY51" fmla="*/ 381064 h 1191895"/>
              <a:gd name="connsiteX52" fmla="*/ 5026597 w 6093459"/>
              <a:gd name="connsiteY52" fmla="*/ 502984 h 1191895"/>
              <a:gd name="connsiteX53" fmla="*/ 5133277 w 6093459"/>
              <a:gd name="connsiteY53" fmla="*/ 551752 h 1191895"/>
              <a:gd name="connsiteX54" fmla="*/ 5221669 w 6093459"/>
              <a:gd name="connsiteY54" fmla="*/ 591376 h 1191895"/>
              <a:gd name="connsiteX55" fmla="*/ 5340541 w 6093459"/>
              <a:gd name="connsiteY55" fmla="*/ 637096 h 1191895"/>
              <a:gd name="connsiteX56" fmla="*/ 5447220 w 6093459"/>
              <a:gd name="connsiteY56" fmla="*/ 673672 h 1191895"/>
              <a:gd name="connsiteX57" fmla="*/ 5563108 w 6093459"/>
              <a:gd name="connsiteY57" fmla="*/ 713296 h 1191895"/>
              <a:gd name="connsiteX58" fmla="*/ 5621020 w 6093459"/>
              <a:gd name="connsiteY58" fmla="*/ 728535 h 1191895"/>
              <a:gd name="connsiteX59" fmla="*/ 5627116 w 6093459"/>
              <a:gd name="connsiteY59" fmla="*/ 740728 h 1191895"/>
              <a:gd name="connsiteX60" fmla="*/ 5755133 w 6093459"/>
              <a:gd name="connsiteY60" fmla="*/ 615760 h 1191895"/>
              <a:gd name="connsiteX61" fmla="*/ 5776469 w 6093459"/>
              <a:gd name="connsiteY61" fmla="*/ 634047 h 1191895"/>
              <a:gd name="connsiteX62" fmla="*/ 5806948 w 6093459"/>
              <a:gd name="connsiteY62" fmla="*/ 600520 h 1191895"/>
              <a:gd name="connsiteX63" fmla="*/ 5861812 w 6093459"/>
              <a:gd name="connsiteY63" fmla="*/ 615760 h 1191895"/>
              <a:gd name="connsiteX64" fmla="*/ 5889245 w 6093459"/>
              <a:gd name="connsiteY64" fmla="*/ 661479 h 1191895"/>
              <a:gd name="connsiteX65" fmla="*/ 5956300 w 6093459"/>
              <a:gd name="connsiteY65" fmla="*/ 594423 h 1191895"/>
              <a:gd name="connsiteX66" fmla="*/ 5968493 w 6093459"/>
              <a:gd name="connsiteY66" fmla="*/ 612711 h 1191895"/>
              <a:gd name="connsiteX67" fmla="*/ 5998972 w 6093459"/>
              <a:gd name="connsiteY67" fmla="*/ 600520 h 1191895"/>
              <a:gd name="connsiteX68" fmla="*/ 6038596 w 6093459"/>
              <a:gd name="connsiteY68" fmla="*/ 618808 h 1191895"/>
              <a:gd name="connsiteX69" fmla="*/ 6056884 w 6093459"/>
              <a:gd name="connsiteY69" fmla="*/ 609664 h 1191895"/>
              <a:gd name="connsiteX70" fmla="*/ 6093460 w 6093459"/>
              <a:gd name="connsiteY70" fmla="*/ 609664 h 1191895"/>
              <a:gd name="connsiteX71" fmla="*/ 6093460 w 6093459"/>
              <a:gd name="connsiteY71" fmla="*/ 1191895 h 1191895"/>
              <a:gd name="connsiteX72" fmla="*/ 0 w 6093459"/>
              <a:gd name="connsiteY72" fmla="*/ 1191895 h 1191895"/>
              <a:gd name="connsiteX73" fmla="*/ 0 w 6093459"/>
              <a:gd name="connsiteY73" fmla="*/ 618808 h 1191895"/>
              <a:gd name="connsiteX74" fmla="*/ 39624 w 6093459"/>
              <a:gd name="connsiteY74" fmla="*/ 621855 h 1191895"/>
              <a:gd name="connsiteX75" fmla="*/ 88392 w 6093459"/>
              <a:gd name="connsiteY75" fmla="*/ 627952 h 1191895"/>
              <a:gd name="connsiteX76" fmla="*/ 121920 w 6093459"/>
              <a:gd name="connsiteY76" fmla="*/ 618808 h 1191895"/>
              <a:gd name="connsiteX77" fmla="*/ 140208 w 6093459"/>
              <a:gd name="connsiteY77" fmla="*/ 600520 h 1191895"/>
              <a:gd name="connsiteX78" fmla="*/ 277368 w 6093459"/>
              <a:gd name="connsiteY78" fmla="*/ 600520 h 1191895"/>
              <a:gd name="connsiteX79" fmla="*/ 292608 w 6093459"/>
              <a:gd name="connsiteY79" fmla="*/ 609664 h 1191895"/>
              <a:gd name="connsiteX80" fmla="*/ 316992 w 6093459"/>
              <a:gd name="connsiteY80" fmla="*/ 588328 h 1191895"/>
              <a:gd name="connsiteX81" fmla="*/ 323088 w 6093459"/>
              <a:gd name="connsiteY81" fmla="*/ 600520 h 1191895"/>
              <a:gd name="connsiteX82" fmla="*/ 335280 w 6093459"/>
              <a:gd name="connsiteY82" fmla="*/ 588328 h 1191895"/>
              <a:gd name="connsiteX83" fmla="*/ 338328 w 6093459"/>
              <a:gd name="connsiteY83" fmla="*/ 606616 h 1191895"/>
              <a:gd name="connsiteX84" fmla="*/ 347472 w 6093459"/>
              <a:gd name="connsiteY84" fmla="*/ 609664 h 1191895"/>
              <a:gd name="connsiteX85" fmla="*/ 408496 w 6093459"/>
              <a:gd name="connsiteY85" fmla="*/ 582232 h 1191895"/>
              <a:gd name="connsiteX86" fmla="*/ 429832 w 6093459"/>
              <a:gd name="connsiteY86" fmla="*/ 582232 h 1191895"/>
              <a:gd name="connsiteX87" fmla="*/ 448120 w 6093459"/>
              <a:gd name="connsiteY87" fmla="*/ 554800 h 1191895"/>
              <a:gd name="connsiteX88" fmla="*/ 521272 w 6093459"/>
              <a:gd name="connsiteY88" fmla="*/ 533464 h 1191895"/>
              <a:gd name="connsiteX89" fmla="*/ 576135 w 6093459"/>
              <a:gd name="connsiteY89" fmla="*/ 533464 h 1191895"/>
              <a:gd name="connsiteX90" fmla="*/ 588328 w 6093459"/>
              <a:gd name="connsiteY90" fmla="*/ 539560 h 1191895"/>
              <a:gd name="connsiteX91" fmla="*/ 606616 w 6093459"/>
              <a:gd name="connsiteY91" fmla="*/ 533464 h 1191895"/>
              <a:gd name="connsiteX92" fmla="*/ 643192 w 6093459"/>
              <a:gd name="connsiteY92" fmla="*/ 545655 h 1191895"/>
              <a:gd name="connsiteX93" fmla="*/ 664528 w 6093459"/>
              <a:gd name="connsiteY93" fmla="*/ 539560 h 1191895"/>
              <a:gd name="connsiteX94" fmla="*/ 685864 w 6093459"/>
              <a:gd name="connsiteY94" fmla="*/ 551752 h 1191895"/>
              <a:gd name="connsiteX95" fmla="*/ 710248 w 6093459"/>
              <a:gd name="connsiteY95" fmla="*/ 533464 h 1191895"/>
              <a:gd name="connsiteX96" fmla="*/ 740728 w 6093459"/>
              <a:gd name="connsiteY96" fmla="*/ 542608 h 1191895"/>
              <a:gd name="connsiteX97" fmla="*/ 752920 w 6093459"/>
              <a:gd name="connsiteY97" fmla="*/ 533464 h 1191895"/>
              <a:gd name="connsiteX98" fmla="*/ 780352 w 6093459"/>
              <a:gd name="connsiteY98" fmla="*/ 539560 h 1191895"/>
              <a:gd name="connsiteX99" fmla="*/ 804735 w 6093459"/>
              <a:gd name="connsiteY99" fmla="*/ 533464 h 1191895"/>
              <a:gd name="connsiteX100" fmla="*/ 853504 w 6093459"/>
              <a:gd name="connsiteY100" fmla="*/ 554800 h 1191895"/>
              <a:gd name="connsiteX101" fmla="*/ 868744 w 6093459"/>
              <a:gd name="connsiteY101" fmla="*/ 554800 h 1191895"/>
              <a:gd name="connsiteX102" fmla="*/ 874840 w 6093459"/>
              <a:gd name="connsiteY102" fmla="*/ 566991 h 1191895"/>
              <a:gd name="connsiteX103" fmla="*/ 877888 w 6093459"/>
              <a:gd name="connsiteY103" fmla="*/ 585279 h 1191895"/>
              <a:gd name="connsiteX104" fmla="*/ 896176 w 6093459"/>
              <a:gd name="connsiteY104" fmla="*/ 588328 h 1191895"/>
              <a:gd name="connsiteX105" fmla="*/ 899223 w 6093459"/>
              <a:gd name="connsiteY105" fmla="*/ 570040 h 1191895"/>
              <a:gd name="connsiteX106" fmla="*/ 905320 w 6093459"/>
              <a:gd name="connsiteY106" fmla="*/ 582232 h 1191895"/>
              <a:gd name="connsiteX107" fmla="*/ 914464 w 6093459"/>
              <a:gd name="connsiteY107" fmla="*/ 563944 h 1191895"/>
              <a:gd name="connsiteX108" fmla="*/ 947992 w 6093459"/>
              <a:gd name="connsiteY108" fmla="*/ 585279 h 1191895"/>
              <a:gd name="connsiteX109" fmla="*/ 996760 w 6093459"/>
              <a:gd name="connsiteY109" fmla="*/ 600520 h 1191895"/>
              <a:gd name="connsiteX110" fmla="*/ 1027240 w 6093459"/>
              <a:gd name="connsiteY110" fmla="*/ 591376 h 1191895"/>
              <a:gd name="connsiteX111" fmla="*/ 1051623 w 6093459"/>
              <a:gd name="connsiteY111" fmla="*/ 594423 h 1191895"/>
              <a:gd name="connsiteX112" fmla="*/ 1079056 w 6093459"/>
              <a:gd name="connsiteY112" fmla="*/ 606616 h 1191895"/>
              <a:gd name="connsiteX113" fmla="*/ 1094296 w 6093459"/>
              <a:gd name="connsiteY113" fmla="*/ 624903 h 1191895"/>
              <a:gd name="connsiteX114" fmla="*/ 1146175 w 6093459"/>
              <a:gd name="connsiteY114" fmla="*/ 646240 h 1191895"/>
              <a:gd name="connsiteX115" fmla="*/ 1179703 w 6093459"/>
              <a:gd name="connsiteY115" fmla="*/ 634047 h 1191895"/>
              <a:gd name="connsiteX116" fmla="*/ 1210183 w 6093459"/>
              <a:gd name="connsiteY116" fmla="*/ 600520 h 1191895"/>
              <a:gd name="connsiteX117" fmla="*/ 1222375 w 6093459"/>
              <a:gd name="connsiteY117" fmla="*/ 597472 h 1191895"/>
              <a:gd name="connsiteX118" fmla="*/ 1240663 w 6093459"/>
              <a:gd name="connsiteY118" fmla="*/ 606616 h 1191895"/>
              <a:gd name="connsiteX119" fmla="*/ 1252855 w 6093459"/>
              <a:gd name="connsiteY119" fmla="*/ 594423 h 1191895"/>
              <a:gd name="connsiteX120" fmla="*/ 1298575 w 6093459"/>
              <a:gd name="connsiteY120" fmla="*/ 597472 h 1191895"/>
              <a:gd name="connsiteX121" fmla="*/ 1316863 w 6093459"/>
              <a:gd name="connsiteY121" fmla="*/ 606616 h 1191895"/>
              <a:gd name="connsiteX122" fmla="*/ 1402207 w 6093459"/>
              <a:gd name="connsiteY122" fmla="*/ 603567 h 1191895"/>
              <a:gd name="connsiteX123" fmla="*/ 1426591 w 6093459"/>
              <a:gd name="connsiteY123" fmla="*/ 618808 h 1191895"/>
              <a:gd name="connsiteX124" fmla="*/ 1457071 w 6093459"/>
              <a:gd name="connsiteY124" fmla="*/ 600520 h 1191895"/>
              <a:gd name="connsiteX125" fmla="*/ 1478407 w 6093459"/>
              <a:gd name="connsiteY125" fmla="*/ 609664 h 1191895"/>
              <a:gd name="connsiteX126" fmla="*/ 1490599 w 6093459"/>
              <a:gd name="connsiteY126" fmla="*/ 600520 h 1191895"/>
              <a:gd name="connsiteX127" fmla="*/ 1588135 w 6093459"/>
              <a:gd name="connsiteY127" fmla="*/ 548703 h 1191895"/>
              <a:gd name="connsiteX128" fmla="*/ 1661287 w 6093459"/>
              <a:gd name="connsiteY128" fmla="*/ 478599 h 1191895"/>
              <a:gd name="connsiteX129" fmla="*/ 1662684 w 6093459"/>
              <a:gd name="connsiteY129" fmla="*/ 476885 h 1191895"/>
              <a:gd name="connsiteX130" fmla="*/ 1661287 w 6093459"/>
              <a:gd name="connsiteY130" fmla="*/ 469455 h 1191895"/>
              <a:gd name="connsiteX131" fmla="*/ 1682623 w 6093459"/>
              <a:gd name="connsiteY131" fmla="*/ 399352 h 1191895"/>
              <a:gd name="connsiteX132" fmla="*/ 1685671 w 6093459"/>
              <a:gd name="connsiteY132" fmla="*/ 384111 h 1191895"/>
              <a:gd name="connsiteX133" fmla="*/ 1728343 w 6093459"/>
              <a:gd name="connsiteY133" fmla="*/ 317055 h 1191895"/>
              <a:gd name="connsiteX134" fmla="*/ 1743583 w 6093459"/>
              <a:gd name="connsiteY134" fmla="*/ 320104 h 1191895"/>
              <a:gd name="connsiteX135" fmla="*/ 1755775 w 6093459"/>
              <a:gd name="connsiteY135" fmla="*/ 304864 h 1191895"/>
              <a:gd name="connsiteX136" fmla="*/ 1767967 w 6093459"/>
              <a:gd name="connsiteY136" fmla="*/ 310960 h 1191895"/>
              <a:gd name="connsiteX137" fmla="*/ 1792351 w 6093459"/>
              <a:gd name="connsiteY137" fmla="*/ 307911 h 1191895"/>
              <a:gd name="connsiteX138" fmla="*/ 1792351 w 6093459"/>
              <a:gd name="connsiteY138" fmla="*/ 292671 h 1191895"/>
              <a:gd name="connsiteX139" fmla="*/ 1819783 w 6093459"/>
              <a:gd name="connsiteY139" fmla="*/ 277432 h 1191895"/>
              <a:gd name="connsiteX140" fmla="*/ 1847279 w 6093459"/>
              <a:gd name="connsiteY140" fmla="*/ 246952 h 1191895"/>
              <a:gd name="connsiteX141" fmla="*/ 1886903 w 6093459"/>
              <a:gd name="connsiteY141" fmla="*/ 274383 h 1191895"/>
              <a:gd name="connsiteX142" fmla="*/ 1923479 w 6093459"/>
              <a:gd name="connsiteY142" fmla="*/ 280480 h 1191895"/>
              <a:gd name="connsiteX143" fmla="*/ 1963103 w 6093459"/>
              <a:gd name="connsiteY143" fmla="*/ 310960 h 1191895"/>
              <a:gd name="connsiteX144" fmla="*/ 1978342 w 6093459"/>
              <a:gd name="connsiteY144" fmla="*/ 310960 h 1191895"/>
              <a:gd name="connsiteX145" fmla="*/ 2002727 w 6093459"/>
              <a:gd name="connsiteY145" fmla="*/ 326199 h 1191895"/>
              <a:gd name="connsiteX146" fmla="*/ 2027110 w 6093459"/>
              <a:gd name="connsiteY146" fmla="*/ 338391 h 1191895"/>
              <a:gd name="connsiteX147" fmla="*/ 2045398 w 6093459"/>
              <a:gd name="connsiteY147" fmla="*/ 317055 h 1191895"/>
              <a:gd name="connsiteX148" fmla="*/ 2060639 w 6093459"/>
              <a:gd name="connsiteY148" fmla="*/ 329248 h 1191895"/>
              <a:gd name="connsiteX149" fmla="*/ 2078927 w 6093459"/>
              <a:gd name="connsiteY149" fmla="*/ 310960 h 1191895"/>
              <a:gd name="connsiteX150" fmla="*/ 2139887 w 6093459"/>
              <a:gd name="connsiteY150" fmla="*/ 329248 h 1191895"/>
              <a:gd name="connsiteX151" fmla="*/ 2164271 w 6093459"/>
              <a:gd name="connsiteY151" fmla="*/ 332296 h 1191895"/>
              <a:gd name="connsiteX152" fmla="*/ 2173415 w 6093459"/>
              <a:gd name="connsiteY152" fmla="*/ 353632 h 1191895"/>
              <a:gd name="connsiteX153" fmla="*/ 2179511 w 6093459"/>
              <a:gd name="connsiteY153" fmla="*/ 356679 h 1191895"/>
              <a:gd name="connsiteX154" fmla="*/ 2188655 w 6093459"/>
              <a:gd name="connsiteY154" fmla="*/ 350584 h 1191895"/>
              <a:gd name="connsiteX155" fmla="*/ 2240471 w 6093459"/>
              <a:gd name="connsiteY155" fmla="*/ 378016 h 1191895"/>
              <a:gd name="connsiteX156" fmla="*/ 2255711 w 6093459"/>
              <a:gd name="connsiteY156" fmla="*/ 356679 h 1191895"/>
              <a:gd name="connsiteX157" fmla="*/ 2283143 w 6093459"/>
              <a:gd name="connsiteY157" fmla="*/ 338391 h 1191895"/>
              <a:gd name="connsiteX158" fmla="*/ 2383727 w 6093459"/>
              <a:gd name="connsiteY158" fmla="*/ 243904 h 1191895"/>
              <a:gd name="connsiteX159" fmla="*/ 2408111 w 6093459"/>
              <a:gd name="connsiteY159" fmla="*/ 237808 h 1191895"/>
              <a:gd name="connsiteX160" fmla="*/ 2484311 w 6093459"/>
              <a:gd name="connsiteY160" fmla="*/ 286576 h 1191895"/>
              <a:gd name="connsiteX161" fmla="*/ 2508695 w 6093459"/>
              <a:gd name="connsiteY161" fmla="*/ 271336 h 1191895"/>
              <a:gd name="connsiteX162" fmla="*/ 2530031 w 6093459"/>
              <a:gd name="connsiteY162" fmla="*/ 243904 h 1191895"/>
              <a:gd name="connsiteX163" fmla="*/ 2563622 w 6093459"/>
              <a:gd name="connsiteY163" fmla="*/ 204280 h 1191895"/>
              <a:gd name="connsiteX164" fmla="*/ 2591054 w 6093459"/>
              <a:gd name="connsiteY164" fmla="*/ 201232 h 1191895"/>
              <a:gd name="connsiteX165" fmla="*/ 2603246 w 6093459"/>
              <a:gd name="connsiteY165" fmla="*/ 173799 h 1191895"/>
              <a:gd name="connsiteX166" fmla="*/ 2642870 w 6093459"/>
              <a:gd name="connsiteY166" fmla="*/ 152464 h 1191895"/>
              <a:gd name="connsiteX167" fmla="*/ 2667254 w 6093459"/>
              <a:gd name="connsiteY167" fmla="*/ 106743 h 1191895"/>
              <a:gd name="connsiteX168" fmla="*/ 2694686 w 6093459"/>
              <a:gd name="connsiteY168" fmla="*/ 88392 h 1191895"/>
              <a:gd name="connsiteX169" fmla="*/ 2767838 w 6093459"/>
              <a:gd name="connsiteY169" fmla="*/ 24384 h 1191895"/>
              <a:gd name="connsiteX170" fmla="*/ 2786126 w 6093459"/>
              <a:gd name="connsiteY170" fmla="*/ 36576 h 1191895"/>
              <a:gd name="connsiteX171" fmla="*/ 2834894 w 6093459"/>
              <a:gd name="connsiteY171" fmla="*/ 24384 h 1191895"/>
              <a:gd name="connsiteX172" fmla="*/ 2874518 w 6093459"/>
              <a:gd name="connsiteY172" fmla="*/ 0 h 1191895"/>
              <a:gd name="connsiteX173" fmla="*/ 2898902 w 6093459"/>
              <a:gd name="connsiteY173" fmla="*/ 12192 h 119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093459" h="1191895">
                <a:moveTo>
                  <a:pt x="2898902" y="12192"/>
                </a:moveTo>
                <a:cubicBezTo>
                  <a:pt x="2908046" y="12192"/>
                  <a:pt x="2898902" y="6096"/>
                  <a:pt x="2908046" y="6096"/>
                </a:cubicBezTo>
                <a:cubicBezTo>
                  <a:pt x="2920238" y="6096"/>
                  <a:pt x="2941574" y="21336"/>
                  <a:pt x="2959862" y="18288"/>
                </a:cubicBezTo>
                <a:cubicBezTo>
                  <a:pt x="2959862" y="27432"/>
                  <a:pt x="2965958" y="33528"/>
                  <a:pt x="2981198" y="48768"/>
                </a:cubicBezTo>
                <a:cubicBezTo>
                  <a:pt x="2987294" y="45720"/>
                  <a:pt x="2990342" y="33528"/>
                  <a:pt x="2999486" y="30480"/>
                </a:cubicBezTo>
                <a:cubicBezTo>
                  <a:pt x="3002534" y="27432"/>
                  <a:pt x="3014726" y="24384"/>
                  <a:pt x="3020822" y="24384"/>
                </a:cubicBezTo>
                <a:cubicBezTo>
                  <a:pt x="3029966" y="24384"/>
                  <a:pt x="3042158" y="27432"/>
                  <a:pt x="3051302" y="27432"/>
                </a:cubicBezTo>
                <a:cubicBezTo>
                  <a:pt x="3057398" y="33528"/>
                  <a:pt x="3060446" y="42672"/>
                  <a:pt x="3066542" y="45720"/>
                </a:cubicBezTo>
                <a:cubicBezTo>
                  <a:pt x="3072638" y="51816"/>
                  <a:pt x="3084830" y="51816"/>
                  <a:pt x="3093974" y="57912"/>
                </a:cubicBezTo>
                <a:cubicBezTo>
                  <a:pt x="3100070" y="60960"/>
                  <a:pt x="3106166" y="73152"/>
                  <a:pt x="3118358" y="76200"/>
                </a:cubicBezTo>
                <a:cubicBezTo>
                  <a:pt x="3124454" y="88392"/>
                  <a:pt x="3136646" y="97599"/>
                  <a:pt x="3148838" y="106743"/>
                </a:cubicBezTo>
                <a:cubicBezTo>
                  <a:pt x="3167126" y="97599"/>
                  <a:pt x="3191510" y="140271"/>
                  <a:pt x="3218942" y="140271"/>
                </a:cubicBezTo>
                <a:cubicBezTo>
                  <a:pt x="3231134" y="152464"/>
                  <a:pt x="3258566" y="179896"/>
                  <a:pt x="3273806" y="182943"/>
                </a:cubicBezTo>
                <a:cubicBezTo>
                  <a:pt x="3276854" y="185992"/>
                  <a:pt x="3289046" y="182943"/>
                  <a:pt x="3295142" y="182943"/>
                </a:cubicBezTo>
                <a:cubicBezTo>
                  <a:pt x="3301302" y="189039"/>
                  <a:pt x="3301302" y="195136"/>
                  <a:pt x="3310446" y="198183"/>
                </a:cubicBezTo>
                <a:cubicBezTo>
                  <a:pt x="3316542" y="201232"/>
                  <a:pt x="3331782" y="195136"/>
                  <a:pt x="3343974" y="201232"/>
                </a:cubicBezTo>
                <a:cubicBezTo>
                  <a:pt x="3356166" y="207327"/>
                  <a:pt x="3374454" y="231711"/>
                  <a:pt x="3374454" y="240855"/>
                </a:cubicBezTo>
                <a:cubicBezTo>
                  <a:pt x="3374454" y="246952"/>
                  <a:pt x="3368358" y="243904"/>
                  <a:pt x="3365310" y="246952"/>
                </a:cubicBezTo>
                <a:cubicBezTo>
                  <a:pt x="3380550" y="256096"/>
                  <a:pt x="3401886" y="277432"/>
                  <a:pt x="3411030" y="277432"/>
                </a:cubicBezTo>
                <a:lnTo>
                  <a:pt x="3429318" y="277432"/>
                </a:lnTo>
                <a:cubicBezTo>
                  <a:pt x="3432366" y="274383"/>
                  <a:pt x="3432366" y="268288"/>
                  <a:pt x="3429318" y="262192"/>
                </a:cubicBezTo>
                <a:cubicBezTo>
                  <a:pt x="3444558" y="268288"/>
                  <a:pt x="3459797" y="286576"/>
                  <a:pt x="3475038" y="295720"/>
                </a:cubicBezTo>
                <a:cubicBezTo>
                  <a:pt x="3484182" y="304864"/>
                  <a:pt x="3502470" y="304864"/>
                  <a:pt x="3514662" y="314008"/>
                </a:cubicBezTo>
                <a:cubicBezTo>
                  <a:pt x="3514662" y="314008"/>
                  <a:pt x="3523806" y="314008"/>
                  <a:pt x="3526854" y="310960"/>
                </a:cubicBezTo>
                <a:cubicBezTo>
                  <a:pt x="3526854" y="310960"/>
                  <a:pt x="3523806" y="307911"/>
                  <a:pt x="3520757" y="307911"/>
                </a:cubicBezTo>
                <a:cubicBezTo>
                  <a:pt x="3523806" y="304864"/>
                  <a:pt x="3520757" y="304864"/>
                  <a:pt x="3529902" y="304864"/>
                </a:cubicBezTo>
                <a:cubicBezTo>
                  <a:pt x="3551238" y="304864"/>
                  <a:pt x="3535997" y="338391"/>
                  <a:pt x="3566478" y="335344"/>
                </a:cubicBezTo>
                <a:lnTo>
                  <a:pt x="3566478" y="350584"/>
                </a:lnTo>
                <a:cubicBezTo>
                  <a:pt x="3569526" y="350584"/>
                  <a:pt x="3566478" y="353632"/>
                  <a:pt x="3575621" y="353632"/>
                </a:cubicBezTo>
                <a:cubicBezTo>
                  <a:pt x="3581718" y="353632"/>
                  <a:pt x="3587814" y="338391"/>
                  <a:pt x="3593909" y="338391"/>
                </a:cubicBezTo>
                <a:cubicBezTo>
                  <a:pt x="3603054" y="338391"/>
                  <a:pt x="3609150" y="344488"/>
                  <a:pt x="3621342" y="350584"/>
                </a:cubicBezTo>
                <a:cubicBezTo>
                  <a:pt x="3624390" y="353632"/>
                  <a:pt x="3633533" y="350584"/>
                  <a:pt x="3639630" y="350584"/>
                </a:cubicBezTo>
                <a:cubicBezTo>
                  <a:pt x="3651821" y="350584"/>
                  <a:pt x="3648774" y="362776"/>
                  <a:pt x="3657918" y="371920"/>
                </a:cubicBezTo>
                <a:cubicBezTo>
                  <a:pt x="3670109" y="365823"/>
                  <a:pt x="3685350" y="365823"/>
                  <a:pt x="3700590" y="359728"/>
                </a:cubicBezTo>
                <a:cubicBezTo>
                  <a:pt x="3706686" y="356679"/>
                  <a:pt x="3715830" y="347535"/>
                  <a:pt x="3721926" y="347535"/>
                </a:cubicBezTo>
                <a:cubicBezTo>
                  <a:pt x="3758502" y="338391"/>
                  <a:pt x="3834702" y="323152"/>
                  <a:pt x="3840797" y="323152"/>
                </a:cubicBezTo>
                <a:cubicBezTo>
                  <a:pt x="3849942" y="323152"/>
                  <a:pt x="3862133" y="332296"/>
                  <a:pt x="3871278" y="332296"/>
                </a:cubicBezTo>
                <a:cubicBezTo>
                  <a:pt x="3877374" y="332296"/>
                  <a:pt x="3904806" y="323152"/>
                  <a:pt x="3910902" y="323152"/>
                </a:cubicBezTo>
                <a:cubicBezTo>
                  <a:pt x="3920045" y="323152"/>
                  <a:pt x="3923094" y="326199"/>
                  <a:pt x="3929190" y="332296"/>
                </a:cubicBezTo>
                <a:cubicBezTo>
                  <a:pt x="3935286" y="310960"/>
                  <a:pt x="3947478" y="314008"/>
                  <a:pt x="3965766" y="314008"/>
                </a:cubicBezTo>
                <a:cubicBezTo>
                  <a:pt x="3977957" y="314008"/>
                  <a:pt x="4029837" y="317055"/>
                  <a:pt x="4029837" y="335344"/>
                </a:cubicBezTo>
                <a:cubicBezTo>
                  <a:pt x="4029837" y="338391"/>
                  <a:pt x="4072509" y="320104"/>
                  <a:pt x="4081653" y="304864"/>
                </a:cubicBezTo>
                <a:cubicBezTo>
                  <a:pt x="4084701" y="298767"/>
                  <a:pt x="4084701" y="289624"/>
                  <a:pt x="4090797" y="286576"/>
                </a:cubicBezTo>
                <a:cubicBezTo>
                  <a:pt x="4099941" y="277432"/>
                  <a:pt x="4115181" y="265239"/>
                  <a:pt x="4133470" y="253048"/>
                </a:cubicBezTo>
                <a:cubicBezTo>
                  <a:pt x="4166997" y="228664"/>
                  <a:pt x="4188333" y="228664"/>
                  <a:pt x="4227958" y="195136"/>
                </a:cubicBezTo>
                <a:cubicBezTo>
                  <a:pt x="4240149" y="182943"/>
                  <a:pt x="4264533" y="176848"/>
                  <a:pt x="4270629" y="176848"/>
                </a:cubicBezTo>
                <a:cubicBezTo>
                  <a:pt x="4279773" y="176848"/>
                  <a:pt x="4298061" y="185992"/>
                  <a:pt x="4307206" y="185992"/>
                </a:cubicBezTo>
                <a:cubicBezTo>
                  <a:pt x="4313301" y="185992"/>
                  <a:pt x="4334637" y="176848"/>
                  <a:pt x="4340733" y="176848"/>
                </a:cubicBezTo>
                <a:cubicBezTo>
                  <a:pt x="4349877" y="176848"/>
                  <a:pt x="4365118" y="198183"/>
                  <a:pt x="4374261" y="198183"/>
                </a:cubicBezTo>
                <a:cubicBezTo>
                  <a:pt x="4380358" y="198183"/>
                  <a:pt x="4383406" y="185992"/>
                  <a:pt x="4392549" y="185992"/>
                </a:cubicBezTo>
                <a:cubicBezTo>
                  <a:pt x="4398645" y="185992"/>
                  <a:pt x="4523613" y="237808"/>
                  <a:pt x="4587621" y="271336"/>
                </a:cubicBezTo>
                <a:cubicBezTo>
                  <a:pt x="4651629" y="304864"/>
                  <a:pt x="4712589" y="347535"/>
                  <a:pt x="4779709" y="381064"/>
                </a:cubicBezTo>
                <a:cubicBezTo>
                  <a:pt x="4858957" y="423735"/>
                  <a:pt x="4941253" y="463360"/>
                  <a:pt x="5026597" y="502984"/>
                </a:cubicBezTo>
                <a:cubicBezTo>
                  <a:pt x="5057077" y="518223"/>
                  <a:pt x="5096701" y="533464"/>
                  <a:pt x="5133277" y="551752"/>
                </a:cubicBezTo>
                <a:cubicBezTo>
                  <a:pt x="5160709" y="563944"/>
                  <a:pt x="5191189" y="579184"/>
                  <a:pt x="5221669" y="591376"/>
                </a:cubicBezTo>
                <a:cubicBezTo>
                  <a:pt x="5258245" y="609664"/>
                  <a:pt x="5300917" y="621855"/>
                  <a:pt x="5340541" y="637096"/>
                </a:cubicBezTo>
                <a:cubicBezTo>
                  <a:pt x="5374069" y="649288"/>
                  <a:pt x="5410645" y="661479"/>
                  <a:pt x="5447220" y="673672"/>
                </a:cubicBezTo>
                <a:cubicBezTo>
                  <a:pt x="5483797" y="685864"/>
                  <a:pt x="5523484" y="704152"/>
                  <a:pt x="5563108" y="713296"/>
                </a:cubicBezTo>
                <a:cubicBezTo>
                  <a:pt x="5578348" y="719391"/>
                  <a:pt x="5602733" y="725488"/>
                  <a:pt x="5621020" y="728535"/>
                </a:cubicBezTo>
                <a:cubicBezTo>
                  <a:pt x="5624069" y="731584"/>
                  <a:pt x="5624069" y="737679"/>
                  <a:pt x="5627116" y="740728"/>
                </a:cubicBezTo>
                <a:lnTo>
                  <a:pt x="5755133" y="615760"/>
                </a:lnTo>
                <a:cubicBezTo>
                  <a:pt x="5761228" y="618808"/>
                  <a:pt x="5770372" y="634047"/>
                  <a:pt x="5776469" y="634047"/>
                </a:cubicBezTo>
                <a:cubicBezTo>
                  <a:pt x="5785612" y="634047"/>
                  <a:pt x="5800852" y="612711"/>
                  <a:pt x="5806948" y="600520"/>
                </a:cubicBezTo>
                <a:cubicBezTo>
                  <a:pt x="5825236" y="609664"/>
                  <a:pt x="5843524" y="615760"/>
                  <a:pt x="5861812" y="615760"/>
                </a:cubicBezTo>
                <a:cubicBezTo>
                  <a:pt x="5867908" y="631000"/>
                  <a:pt x="5880100" y="646240"/>
                  <a:pt x="5889245" y="661479"/>
                </a:cubicBezTo>
                <a:cubicBezTo>
                  <a:pt x="5907533" y="637096"/>
                  <a:pt x="5931916" y="615760"/>
                  <a:pt x="5956300" y="594423"/>
                </a:cubicBezTo>
                <a:cubicBezTo>
                  <a:pt x="5956300" y="600520"/>
                  <a:pt x="5959348" y="612711"/>
                  <a:pt x="5968493" y="612711"/>
                </a:cubicBezTo>
                <a:cubicBezTo>
                  <a:pt x="5974588" y="612711"/>
                  <a:pt x="5992876" y="600520"/>
                  <a:pt x="5998972" y="600520"/>
                </a:cubicBezTo>
                <a:cubicBezTo>
                  <a:pt x="6008116" y="600520"/>
                  <a:pt x="6032500" y="618808"/>
                  <a:pt x="6038596" y="618808"/>
                </a:cubicBezTo>
                <a:cubicBezTo>
                  <a:pt x="6047740" y="618808"/>
                  <a:pt x="6047740" y="609664"/>
                  <a:pt x="6056884" y="609664"/>
                </a:cubicBezTo>
                <a:lnTo>
                  <a:pt x="6093460" y="609664"/>
                </a:lnTo>
                <a:lnTo>
                  <a:pt x="6093460" y="1191895"/>
                </a:lnTo>
                <a:lnTo>
                  <a:pt x="0" y="1191895"/>
                </a:lnTo>
                <a:lnTo>
                  <a:pt x="0" y="618808"/>
                </a:lnTo>
                <a:cubicBezTo>
                  <a:pt x="6096" y="627952"/>
                  <a:pt x="30480" y="621855"/>
                  <a:pt x="39624" y="621855"/>
                </a:cubicBezTo>
                <a:cubicBezTo>
                  <a:pt x="54864" y="618808"/>
                  <a:pt x="82296" y="627952"/>
                  <a:pt x="88392" y="627952"/>
                </a:cubicBezTo>
                <a:cubicBezTo>
                  <a:pt x="97536" y="627952"/>
                  <a:pt x="112776" y="621855"/>
                  <a:pt x="121920" y="618808"/>
                </a:cubicBezTo>
                <a:cubicBezTo>
                  <a:pt x="128016" y="615760"/>
                  <a:pt x="134112" y="606616"/>
                  <a:pt x="140208" y="600520"/>
                </a:cubicBezTo>
                <a:lnTo>
                  <a:pt x="277368" y="600520"/>
                </a:lnTo>
                <a:cubicBezTo>
                  <a:pt x="283464" y="603567"/>
                  <a:pt x="289560" y="606616"/>
                  <a:pt x="292608" y="609664"/>
                </a:cubicBezTo>
                <a:cubicBezTo>
                  <a:pt x="298704" y="603567"/>
                  <a:pt x="307848" y="594423"/>
                  <a:pt x="316992" y="588328"/>
                </a:cubicBezTo>
                <a:cubicBezTo>
                  <a:pt x="320040" y="591376"/>
                  <a:pt x="320040" y="597472"/>
                  <a:pt x="323088" y="600520"/>
                </a:cubicBezTo>
                <a:lnTo>
                  <a:pt x="335280" y="588328"/>
                </a:lnTo>
                <a:cubicBezTo>
                  <a:pt x="338328" y="591376"/>
                  <a:pt x="338328" y="597472"/>
                  <a:pt x="338328" y="606616"/>
                </a:cubicBezTo>
                <a:cubicBezTo>
                  <a:pt x="341376" y="606616"/>
                  <a:pt x="344424" y="606616"/>
                  <a:pt x="347472" y="609664"/>
                </a:cubicBezTo>
                <a:cubicBezTo>
                  <a:pt x="390208" y="566991"/>
                  <a:pt x="371920" y="582232"/>
                  <a:pt x="408496" y="582232"/>
                </a:cubicBezTo>
                <a:lnTo>
                  <a:pt x="429832" y="582232"/>
                </a:lnTo>
                <a:cubicBezTo>
                  <a:pt x="432879" y="573088"/>
                  <a:pt x="435928" y="557847"/>
                  <a:pt x="448120" y="554800"/>
                </a:cubicBezTo>
                <a:cubicBezTo>
                  <a:pt x="469455" y="542608"/>
                  <a:pt x="512128" y="533464"/>
                  <a:pt x="521272" y="533464"/>
                </a:cubicBezTo>
                <a:lnTo>
                  <a:pt x="576135" y="533464"/>
                </a:lnTo>
                <a:cubicBezTo>
                  <a:pt x="582232" y="536511"/>
                  <a:pt x="579184" y="539560"/>
                  <a:pt x="588328" y="539560"/>
                </a:cubicBezTo>
                <a:cubicBezTo>
                  <a:pt x="594423" y="539560"/>
                  <a:pt x="597472" y="533464"/>
                  <a:pt x="606616" y="533464"/>
                </a:cubicBezTo>
                <a:cubicBezTo>
                  <a:pt x="612711" y="533464"/>
                  <a:pt x="637096" y="545655"/>
                  <a:pt x="643192" y="545655"/>
                </a:cubicBezTo>
                <a:cubicBezTo>
                  <a:pt x="652335" y="545655"/>
                  <a:pt x="658432" y="539560"/>
                  <a:pt x="664528" y="539560"/>
                </a:cubicBezTo>
                <a:cubicBezTo>
                  <a:pt x="673672" y="539560"/>
                  <a:pt x="673672" y="539560"/>
                  <a:pt x="685864" y="551752"/>
                </a:cubicBezTo>
                <a:cubicBezTo>
                  <a:pt x="701104" y="533464"/>
                  <a:pt x="704152" y="533464"/>
                  <a:pt x="710248" y="533464"/>
                </a:cubicBezTo>
                <a:cubicBezTo>
                  <a:pt x="719392" y="533464"/>
                  <a:pt x="731584" y="542608"/>
                  <a:pt x="740728" y="542608"/>
                </a:cubicBezTo>
                <a:cubicBezTo>
                  <a:pt x="746823" y="542608"/>
                  <a:pt x="746823" y="533464"/>
                  <a:pt x="752920" y="533464"/>
                </a:cubicBezTo>
                <a:cubicBezTo>
                  <a:pt x="762064" y="533464"/>
                  <a:pt x="771208" y="539560"/>
                  <a:pt x="780352" y="539560"/>
                </a:cubicBezTo>
                <a:cubicBezTo>
                  <a:pt x="786448" y="539560"/>
                  <a:pt x="795592" y="533464"/>
                  <a:pt x="804735" y="533464"/>
                </a:cubicBezTo>
                <a:cubicBezTo>
                  <a:pt x="813879" y="533464"/>
                  <a:pt x="841311" y="536511"/>
                  <a:pt x="853504" y="554800"/>
                </a:cubicBezTo>
                <a:cubicBezTo>
                  <a:pt x="856552" y="557847"/>
                  <a:pt x="859600" y="554800"/>
                  <a:pt x="868744" y="554800"/>
                </a:cubicBezTo>
                <a:cubicBezTo>
                  <a:pt x="865696" y="563944"/>
                  <a:pt x="874840" y="563944"/>
                  <a:pt x="874840" y="566991"/>
                </a:cubicBezTo>
                <a:cubicBezTo>
                  <a:pt x="877888" y="570040"/>
                  <a:pt x="874840" y="576135"/>
                  <a:pt x="877888" y="585279"/>
                </a:cubicBezTo>
                <a:cubicBezTo>
                  <a:pt x="883984" y="585279"/>
                  <a:pt x="890079" y="585279"/>
                  <a:pt x="896176" y="588328"/>
                </a:cubicBezTo>
                <a:cubicBezTo>
                  <a:pt x="899223" y="582232"/>
                  <a:pt x="899223" y="576135"/>
                  <a:pt x="899223" y="570040"/>
                </a:cubicBezTo>
                <a:cubicBezTo>
                  <a:pt x="902272" y="570040"/>
                  <a:pt x="902272" y="576135"/>
                  <a:pt x="905320" y="582232"/>
                </a:cubicBezTo>
                <a:lnTo>
                  <a:pt x="914464" y="563944"/>
                </a:lnTo>
                <a:cubicBezTo>
                  <a:pt x="923608" y="566991"/>
                  <a:pt x="932752" y="579184"/>
                  <a:pt x="947992" y="585279"/>
                </a:cubicBezTo>
                <a:cubicBezTo>
                  <a:pt x="960184" y="591376"/>
                  <a:pt x="990664" y="600520"/>
                  <a:pt x="996760" y="600520"/>
                </a:cubicBezTo>
                <a:cubicBezTo>
                  <a:pt x="1005904" y="600520"/>
                  <a:pt x="1018096" y="591376"/>
                  <a:pt x="1027240" y="591376"/>
                </a:cubicBezTo>
                <a:cubicBezTo>
                  <a:pt x="1033335" y="591376"/>
                  <a:pt x="1045528" y="594423"/>
                  <a:pt x="1051623" y="594423"/>
                </a:cubicBezTo>
                <a:cubicBezTo>
                  <a:pt x="1066864" y="624903"/>
                  <a:pt x="1063816" y="603567"/>
                  <a:pt x="1079056" y="606616"/>
                </a:cubicBezTo>
                <a:cubicBezTo>
                  <a:pt x="1085152" y="612711"/>
                  <a:pt x="1085152" y="621855"/>
                  <a:pt x="1094296" y="624903"/>
                </a:cubicBezTo>
                <a:cubicBezTo>
                  <a:pt x="1109599" y="631000"/>
                  <a:pt x="1140079" y="646240"/>
                  <a:pt x="1146175" y="646240"/>
                </a:cubicBezTo>
                <a:cubicBezTo>
                  <a:pt x="1155319" y="646240"/>
                  <a:pt x="1170559" y="640144"/>
                  <a:pt x="1179703" y="634047"/>
                </a:cubicBezTo>
                <a:cubicBezTo>
                  <a:pt x="1188847" y="627952"/>
                  <a:pt x="1194943" y="609664"/>
                  <a:pt x="1210183" y="600520"/>
                </a:cubicBezTo>
                <a:cubicBezTo>
                  <a:pt x="1210183" y="597472"/>
                  <a:pt x="1216279" y="597472"/>
                  <a:pt x="1222375" y="597472"/>
                </a:cubicBezTo>
                <a:cubicBezTo>
                  <a:pt x="1231519" y="597472"/>
                  <a:pt x="1231519" y="606616"/>
                  <a:pt x="1240663" y="606616"/>
                </a:cubicBezTo>
                <a:cubicBezTo>
                  <a:pt x="1246759" y="606616"/>
                  <a:pt x="1249807" y="600520"/>
                  <a:pt x="1252855" y="594423"/>
                </a:cubicBezTo>
                <a:cubicBezTo>
                  <a:pt x="1268095" y="603567"/>
                  <a:pt x="1283335" y="594423"/>
                  <a:pt x="1298575" y="597472"/>
                </a:cubicBezTo>
                <a:cubicBezTo>
                  <a:pt x="1304671" y="597472"/>
                  <a:pt x="1307719" y="603567"/>
                  <a:pt x="1316863" y="606616"/>
                </a:cubicBezTo>
                <a:cubicBezTo>
                  <a:pt x="1344295" y="606616"/>
                  <a:pt x="1374775" y="597472"/>
                  <a:pt x="1402207" y="603567"/>
                </a:cubicBezTo>
                <a:cubicBezTo>
                  <a:pt x="1408303" y="603567"/>
                  <a:pt x="1417447" y="618808"/>
                  <a:pt x="1426591" y="618808"/>
                </a:cubicBezTo>
                <a:cubicBezTo>
                  <a:pt x="1432687" y="618808"/>
                  <a:pt x="1450975" y="600520"/>
                  <a:pt x="1457071" y="600520"/>
                </a:cubicBezTo>
                <a:cubicBezTo>
                  <a:pt x="1466215" y="600520"/>
                  <a:pt x="1469263" y="609664"/>
                  <a:pt x="1478407" y="609664"/>
                </a:cubicBezTo>
                <a:cubicBezTo>
                  <a:pt x="1484503" y="609664"/>
                  <a:pt x="1487551" y="603567"/>
                  <a:pt x="1490599" y="600520"/>
                </a:cubicBezTo>
                <a:cubicBezTo>
                  <a:pt x="1521079" y="615760"/>
                  <a:pt x="1554607" y="545655"/>
                  <a:pt x="1588135" y="548703"/>
                </a:cubicBezTo>
                <a:cubicBezTo>
                  <a:pt x="1609471" y="527367"/>
                  <a:pt x="1639951" y="502984"/>
                  <a:pt x="1661287" y="478599"/>
                </a:cubicBezTo>
                <a:cubicBezTo>
                  <a:pt x="1662303" y="477584"/>
                  <a:pt x="1662684" y="477266"/>
                  <a:pt x="1662684" y="476885"/>
                </a:cubicBezTo>
                <a:cubicBezTo>
                  <a:pt x="1662684" y="476250"/>
                  <a:pt x="1661287" y="475552"/>
                  <a:pt x="1661287" y="469455"/>
                </a:cubicBezTo>
                <a:cubicBezTo>
                  <a:pt x="1661287" y="463360"/>
                  <a:pt x="1679575" y="423735"/>
                  <a:pt x="1682623" y="399352"/>
                </a:cubicBezTo>
                <a:cubicBezTo>
                  <a:pt x="1685671" y="396303"/>
                  <a:pt x="1685671" y="390208"/>
                  <a:pt x="1685671" y="384111"/>
                </a:cubicBezTo>
                <a:cubicBezTo>
                  <a:pt x="1682623" y="365823"/>
                  <a:pt x="1700911" y="332296"/>
                  <a:pt x="1728343" y="317055"/>
                </a:cubicBezTo>
                <a:cubicBezTo>
                  <a:pt x="1728343" y="314008"/>
                  <a:pt x="1737487" y="317055"/>
                  <a:pt x="1743583" y="320104"/>
                </a:cubicBezTo>
                <a:cubicBezTo>
                  <a:pt x="1749679" y="317055"/>
                  <a:pt x="1755775" y="310960"/>
                  <a:pt x="1755775" y="304864"/>
                </a:cubicBezTo>
                <a:cubicBezTo>
                  <a:pt x="1767967" y="304864"/>
                  <a:pt x="1761871" y="310960"/>
                  <a:pt x="1767967" y="310960"/>
                </a:cubicBezTo>
                <a:cubicBezTo>
                  <a:pt x="1777111" y="310960"/>
                  <a:pt x="1783207" y="307911"/>
                  <a:pt x="1792351" y="307911"/>
                </a:cubicBezTo>
                <a:lnTo>
                  <a:pt x="1792351" y="292671"/>
                </a:lnTo>
                <a:cubicBezTo>
                  <a:pt x="1798447" y="286576"/>
                  <a:pt x="1810639" y="280480"/>
                  <a:pt x="1819783" y="277432"/>
                </a:cubicBezTo>
                <a:cubicBezTo>
                  <a:pt x="1825879" y="268288"/>
                  <a:pt x="1838135" y="246952"/>
                  <a:pt x="1847279" y="246952"/>
                </a:cubicBezTo>
                <a:cubicBezTo>
                  <a:pt x="1853375" y="246952"/>
                  <a:pt x="1871663" y="268288"/>
                  <a:pt x="1886903" y="274383"/>
                </a:cubicBezTo>
                <a:cubicBezTo>
                  <a:pt x="1896047" y="280480"/>
                  <a:pt x="1911287" y="274383"/>
                  <a:pt x="1923479" y="280480"/>
                </a:cubicBezTo>
                <a:cubicBezTo>
                  <a:pt x="1935671" y="283527"/>
                  <a:pt x="1947863" y="298767"/>
                  <a:pt x="1963103" y="310960"/>
                </a:cubicBezTo>
                <a:cubicBezTo>
                  <a:pt x="1966151" y="314008"/>
                  <a:pt x="1975295" y="314008"/>
                  <a:pt x="1978342" y="310960"/>
                </a:cubicBezTo>
                <a:cubicBezTo>
                  <a:pt x="1987487" y="317055"/>
                  <a:pt x="1996631" y="326199"/>
                  <a:pt x="2002727" y="326199"/>
                </a:cubicBezTo>
                <a:cubicBezTo>
                  <a:pt x="2002727" y="326199"/>
                  <a:pt x="2017967" y="326199"/>
                  <a:pt x="2027110" y="338391"/>
                </a:cubicBezTo>
                <a:cubicBezTo>
                  <a:pt x="2033207" y="332296"/>
                  <a:pt x="2039303" y="317055"/>
                  <a:pt x="2045398" y="317055"/>
                </a:cubicBezTo>
                <a:cubicBezTo>
                  <a:pt x="2054542" y="317055"/>
                  <a:pt x="2054542" y="323152"/>
                  <a:pt x="2060639" y="329248"/>
                </a:cubicBezTo>
                <a:cubicBezTo>
                  <a:pt x="2066735" y="326199"/>
                  <a:pt x="2072831" y="310960"/>
                  <a:pt x="2078927" y="310960"/>
                </a:cubicBezTo>
                <a:cubicBezTo>
                  <a:pt x="2088071" y="310960"/>
                  <a:pt x="2118551" y="323152"/>
                  <a:pt x="2139887" y="329248"/>
                </a:cubicBezTo>
                <a:cubicBezTo>
                  <a:pt x="2145983" y="329248"/>
                  <a:pt x="2158175" y="335344"/>
                  <a:pt x="2164271" y="332296"/>
                </a:cubicBezTo>
                <a:cubicBezTo>
                  <a:pt x="2170367" y="338391"/>
                  <a:pt x="2173415" y="347535"/>
                  <a:pt x="2173415" y="353632"/>
                </a:cubicBezTo>
                <a:cubicBezTo>
                  <a:pt x="2173415" y="353632"/>
                  <a:pt x="2170367" y="356679"/>
                  <a:pt x="2179511" y="356679"/>
                </a:cubicBezTo>
                <a:cubicBezTo>
                  <a:pt x="2185607" y="356679"/>
                  <a:pt x="2182559" y="350584"/>
                  <a:pt x="2188655" y="350584"/>
                </a:cubicBezTo>
                <a:cubicBezTo>
                  <a:pt x="2197799" y="350584"/>
                  <a:pt x="2234375" y="378016"/>
                  <a:pt x="2240471" y="378016"/>
                </a:cubicBezTo>
                <a:cubicBezTo>
                  <a:pt x="2249615" y="378016"/>
                  <a:pt x="2246567" y="362776"/>
                  <a:pt x="2255711" y="356679"/>
                </a:cubicBezTo>
                <a:cubicBezTo>
                  <a:pt x="2261807" y="347535"/>
                  <a:pt x="2277047" y="347535"/>
                  <a:pt x="2283143" y="338391"/>
                </a:cubicBezTo>
                <a:cubicBezTo>
                  <a:pt x="2310575" y="295720"/>
                  <a:pt x="2344103" y="243904"/>
                  <a:pt x="2383727" y="243904"/>
                </a:cubicBezTo>
                <a:cubicBezTo>
                  <a:pt x="2392871" y="243904"/>
                  <a:pt x="2402015" y="237808"/>
                  <a:pt x="2408111" y="237808"/>
                </a:cubicBezTo>
                <a:cubicBezTo>
                  <a:pt x="2420303" y="237808"/>
                  <a:pt x="2456879" y="286576"/>
                  <a:pt x="2484311" y="286576"/>
                </a:cubicBezTo>
                <a:cubicBezTo>
                  <a:pt x="2490407" y="286576"/>
                  <a:pt x="2499551" y="277432"/>
                  <a:pt x="2508695" y="271336"/>
                </a:cubicBezTo>
                <a:cubicBezTo>
                  <a:pt x="2511743" y="265239"/>
                  <a:pt x="2523935" y="253048"/>
                  <a:pt x="2530031" y="243904"/>
                </a:cubicBezTo>
                <a:cubicBezTo>
                  <a:pt x="2536127" y="231711"/>
                  <a:pt x="2563622" y="219520"/>
                  <a:pt x="2563622" y="204280"/>
                </a:cubicBezTo>
                <a:cubicBezTo>
                  <a:pt x="2572766" y="204280"/>
                  <a:pt x="2581910" y="204280"/>
                  <a:pt x="2591054" y="201232"/>
                </a:cubicBezTo>
                <a:cubicBezTo>
                  <a:pt x="2600198" y="198183"/>
                  <a:pt x="2600198" y="176848"/>
                  <a:pt x="2603246" y="173799"/>
                </a:cubicBezTo>
                <a:cubicBezTo>
                  <a:pt x="2612390" y="161608"/>
                  <a:pt x="2630678" y="161608"/>
                  <a:pt x="2642870" y="152464"/>
                </a:cubicBezTo>
                <a:cubicBezTo>
                  <a:pt x="2655062" y="143320"/>
                  <a:pt x="2658110" y="118936"/>
                  <a:pt x="2667254" y="106743"/>
                </a:cubicBezTo>
                <a:cubicBezTo>
                  <a:pt x="2673350" y="94552"/>
                  <a:pt x="2685542" y="94552"/>
                  <a:pt x="2694686" y="88392"/>
                </a:cubicBezTo>
                <a:cubicBezTo>
                  <a:pt x="2700782" y="82296"/>
                  <a:pt x="2752598" y="24384"/>
                  <a:pt x="2767838" y="24384"/>
                </a:cubicBezTo>
                <a:cubicBezTo>
                  <a:pt x="2773934" y="24384"/>
                  <a:pt x="2776982" y="36576"/>
                  <a:pt x="2786126" y="36576"/>
                </a:cubicBezTo>
                <a:cubicBezTo>
                  <a:pt x="2792222" y="36576"/>
                  <a:pt x="2819654" y="30480"/>
                  <a:pt x="2834894" y="24384"/>
                </a:cubicBezTo>
                <a:cubicBezTo>
                  <a:pt x="2844038" y="21336"/>
                  <a:pt x="2865374" y="0"/>
                  <a:pt x="2874518" y="0"/>
                </a:cubicBezTo>
                <a:cubicBezTo>
                  <a:pt x="2880614" y="0"/>
                  <a:pt x="2892806" y="12192"/>
                  <a:pt x="2898902" y="12192"/>
                </a:cubicBezTo>
                <a:close/>
              </a:path>
            </a:pathLst>
          </a:custGeom>
          <a:noFill/>
          <a:ln w="12700" cap="flat">
            <a:gradFill flip="none" rotWithShape="1">
              <a:gsLst>
                <a:gs pos="43000">
                  <a:srgbClr val="C9C9C9">
                    <a:alpha val="0"/>
                  </a:srgbClr>
                </a:gs>
                <a:gs pos="100000">
                  <a:srgbClr val="6F6F6F"/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92A9D86-BDA3-4310-8626-12F3B07FDD8E}"/>
              </a:ext>
            </a:extLst>
          </p:cNvPr>
          <p:cNvGrpSpPr/>
          <p:nvPr/>
        </p:nvGrpSpPr>
        <p:grpSpPr>
          <a:xfrm>
            <a:off x="-1" y="4165946"/>
            <a:ext cx="12192001" cy="2692054"/>
            <a:chOff x="-1" y="4165946"/>
            <a:chExt cx="12192001" cy="2692054"/>
          </a:xfrm>
        </p:grpSpPr>
        <p:sp>
          <p:nvSpPr>
            <p:cNvPr id="47" name="图形 43">
              <a:extLst>
                <a:ext uri="{FF2B5EF4-FFF2-40B4-BE49-F238E27FC236}">
                  <a16:creationId xmlns:a16="http://schemas.microsoft.com/office/drawing/2014/main" id="{792FD781-4C6D-43DD-9A6D-70249AE37B77}"/>
                </a:ext>
              </a:extLst>
            </p:cNvPr>
            <p:cNvSpPr/>
            <p:nvPr/>
          </p:nvSpPr>
          <p:spPr>
            <a:xfrm>
              <a:off x="2541" y="4165946"/>
              <a:ext cx="12189459" cy="2384287"/>
            </a:xfrm>
            <a:custGeom>
              <a:avLst/>
              <a:gdLst>
                <a:gd name="connsiteX0" fmla="*/ 2898902 w 6093459"/>
                <a:gd name="connsiteY0" fmla="*/ 12192 h 1191895"/>
                <a:gd name="connsiteX1" fmla="*/ 2908046 w 6093459"/>
                <a:gd name="connsiteY1" fmla="*/ 6096 h 1191895"/>
                <a:gd name="connsiteX2" fmla="*/ 2959862 w 6093459"/>
                <a:gd name="connsiteY2" fmla="*/ 18288 h 1191895"/>
                <a:gd name="connsiteX3" fmla="*/ 2981198 w 6093459"/>
                <a:gd name="connsiteY3" fmla="*/ 48768 h 1191895"/>
                <a:gd name="connsiteX4" fmla="*/ 2999486 w 6093459"/>
                <a:gd name="connsiteY4" fmla="*/ 30480 h 1191895"/>
                <a:gd name="connsiteX5" fmla="*/ 3020822 w 6093459"/>
                <a:gd name="connsiteY5" fmla="*/ 24384 h 1191895"/>
                <a:gd name="connsiteX6" fmla="*/ 3051302 w 6093459"/>
                <a:gd name="connsiteY6" fmla="*/ 27432 h 1191895"/>
                <a:gd name="connsiteX7" fmla="*/ 3066542 w 6093459"/>
                <a:gd name="connsiteY7" fmla="*/ 45720 h 1191895"/>
                <a:gd name="connsiteX8" fmla="*/ 3093974 w 6093459"/>
                <a:gd name="connsiteY8" fmla="*/ 57912 h 1191895"/>
                <a:gd name="connsiteX9" fmla="*/ 3118358 w 6093459"/>
                <a:gd name="connsiteY9" fmla="*/ 76200 h 1191895"/>
                <a:gd name="connsiteX10" fmla="*/ 3148838 w 6093459"/>
                <a:gd name="connsiteY10" fmla="*/ 106743 h 1191895"/>
                <a:gd name="connsiteX11" fmla="*/ 3218942 w 6093459"/>
                <a:gd name="connsiteY11" fmla="*/ 140271 h 1191895"/>
                <a:gd name="connsiteX12" fmla="*/ 3273806 w 6093459"/>
                <a:gd name="connsiteY12" fmla="*/ 182943 h 1191895"/>
                <a:gd name="connsiteX13" fmla="*/ 3295142 w 6093459"/>
                <a:gd name="connsiteY13" fmla="*/ 182943 h 1191895"/>
                <a:gd name="connsiteX14" fmla="*/ 3310446 w 6093459"/>
                <a:gd name="connsiteY14" fmla="*/ 198183 h 1191895"/>
                <a:gd name="connsiteX15" fmla="*/ 3343974 w 6093459"/>
                <a:gd name="connsiteY15" fmla="*/ 201232 h 1191895"/>
                <a:gd name="connsiteX16" fmla="*/ 3374454 w 6093459"/>
                <a:gd name="connsiteY16" fmla="*/ 240855 h 1191895"/>
                <a:gd name="connsiteX17" fmla="*/ 3365310 w 6093459"/>
                <a:gd name="connsiteY17" fmla="*/ 246952 h 1191895"/>
                <a:gd name="connsiteX18" fmla="*/ 3411030 w 6093459"/>
                <a:gd name="connsiteY18" fmla="*/ 277432 h 1191895"/>
                <a:gd name="connsiteX19" fmla="*/ 3429318 w 6093459"/>
                <a:gd name="connsiteY19" fmla="*/ 277432 h 1191895"/>
                <a:gd name="connsiteX20" fmla="*/ 3429318 w 6093459"/>
                <a:gd name="connsiteY20" fmla="*/ 262192 h 1191895"/>
                <a:gd name="connsiteX21" fmla="*/ 3475038 w 6093459"/>
                <a:gd name="connsiteY21" fmla="*/ 295720 h 1191895"/>
                <a:gd name="connsiteX22" fmla="*/ 3514662 w 6093459"/>
                <a:gd name="connsiteY22" fmla="*/ 314008 h 1191895"/>
                <a:gd name="connsiteX23" fmla="*/ 3526854 w 6093459"/>
                <a:gd name="connsiteY23" fmla="*/ 310960 h 1191895"/>
                <a:gd name="connsiteX24" fmla="*/ 3520757 w 6093459"/>
                <a:gd name="connsiteY24" fmla="*/ 307911 h 1191895"/>
                <a:gd name="connsiteX25" fmla="*/ 3529902 w 6093459"/>
                <a:gd name="connsiteY25" fmla="*/ 304864 h 1191895"/>
                <a:gd name="connsiteX26" fmla="*/ 3566478 w 6093459"/>
                <a:gd name="connsiteY26" fmla="*/ 335344 h 1191895"/>
                <a:gd name="connsiteX27" fmla="*/ 3566478 w 6093459"/>
                <a:gd name="connsiteY27" fmla="*/ 350584 h 1191895"/>
                <a:gd name="connsiteX28" fmla="*/ 3575621 w 6093459"/>
                <a:gd name="connsiteY28" fmla="*/ 353632 h 1191895"/>
                <a:gd name="connsiteX29" fmla="*/ 3593909 w 6093459"/>
                <a:gd name="connsiteY29" fmla="*/ 338391 h 1191895"/>
                <a:gd name="connsiteX30" fmla="*/ 3621342 w 6093459"/>
                <a:gd name="connsiteY30" fmla="*/ 350584 h 1191895"/>
                <a:gd name="connsiteX31" fmla="*/ 3639630 w 6093459"/>
                <a:gd name="connsiteY31" fmla="*/ 350584 h 1191895"/>
                <a:gd name="connsiteX32" fmla="*/ 3657918 w 6093459"/>
                <a:gd name="connsiteY32" fmla="*/ 371920 h 1191895"/>
                <a:gd name="connsiteX33" fmla="*/ 3700590 w 6093459"/>
                <a:gd name="connsiteY33" fmla="*/ 359728 h 1191895"/>
                <a:gd name="connsiteX34" fmla="*/ 3721926 w 6093459"/>
                <a:gd name="connsiteY34" fmla="*/ 347535 h 1191895"/>
                <a:gd name="connsiteX35" fmla="*/ 3840797 w 6093459"/>
                <a:gd name="connsiteY35" fmla="*/ 323152 h 1191895"/>
                <a:gd name="connsiteX36" fmla="*/ 3871278 w 6093459"/>
                <a:gd name="connsiteY36" fmla="*/ 332296 h 1191895"/>
                <a:gd name="connsiteX37" fmla="*/ 3910902 w 6093459"/>
                <a:gd name="connsiteY37" fmla="*/ 323152 h 1191895"/>
                <a:gd name="connsiteX38" fmla="*/ 3929190 w 6093459"/>
                <a:gd name="connsiteY38" fmla="*/ 332296 h 1191895"/>
                <a:gd name="connsiteX39" fmla="*/ 3965766 w 6093459"/>
                <a:gd name="connsiteY39" fmla="*/ 314008 h 1191895"/>
                <a:gd name="connsiteX40" fmla="*/ 4029837 w 6093459"/>
                <a:gd name="connsiteY40" fmla="*/ 335344 h 1191895"/>
                <a:gd name="connsiteX41" fmla="*/ 4081653 w 6093459"/>
                <a:gd name="connsiteY41" fmla="*/ 304864 h 1191895"/>
                <a:gd name="connsiteX42" fmla="*/ 4090797 w 6093459"/>
                <a:gd name="connsiteY42" fmla="*/ 286576 h 1191895"/>
                <a:gd name="connsiteX43" fmla="*/ 4133470 w 6093459"/>
                <a:gd name="connsiteY43" fmla="*/ 253048 h 1191895"/>
                <a:gd name="connsiteX44" fmla="*/ 4227958 w 6093459"/>
                <a:gd name="connsiteY44" fmla="*/ 195136 h 1191895"/>
                <a:gd name="connsiteX45" fmla="*/ 4270629 w 6093459"/>
                <a:gd name="connsiteY45" fmla="*/ 176848 h 1191895"/>
                <a:gd name="connsiteX46" fmla="*/ 4307206 w 6093459"/>
                <a:gd name="connsiteY46" fmla="*/ 185992 h 1191895"/>
                <a:gd name="connsiteX47" fmla="*/ 4340733 w 6093459"/>
                <a:gd name="connsiteY47" fmla="*/ 176848 h 1191895"/>
                <a:gd name="connsiteX48" fmla="*/ 4374261 w 6093459"/>
                <a:gd name="connsiteY48" fmla="*/ 198183 h 1191895"/>
                <a:gd name="connsiteX49" fmla="*/ 4392549 w 6093459"/>
                <a:gd name="connsiteY49" fmla="*/ 185992 h 1191895"/>
                <a:gd name="connsiteX50" fmla="*/ 4587621 w 6093459"/>
                <a:gd name="connsiteY50" fmla="*/ 271336 h 1191895"/>
                <a:gd name="connsiteX51" fmla="*/ 4779709 w 6093459"/>
                <a:gd name="connsiteY51" fmla="*/ 381064 h 1191895"/>
                <a:gd name="connsiteX52" fmla="*/ 5026597 w 6093459"/>
                <a:gd name="connsiteY52" fmla="*/ 502984 h 1191895"/>
                <a:gd name="connsiteX53" fmla="*/ 5133277 w 6093459"/>
                <a:gd name="connsiteY53" fmla="*/ 551752 h 1191895"/>
                <a:gd name="connsiteX54" fmla="*/ 5221669 w 6093459"/>
                <a:gd name="connsiteY54" fmla="*/ 591376 h 1191895"/>
                <a:gd name="connsiteX55" fmla="*/ 5340541 w 6093459"/>
                <a:gd name="connsiteY55" fmla="*/ 637096 h 1191895"/>
                <a:gd name="connsiteX56" fmla="*/ 5447220 w 6093459"/>
                <a:gd name="connsiteY56" fmla="*/ 673672 h 1191895"/>
                <a:gd name="connsiteX57" fmla="*/ 5563108 w 6093459"/>
                <a:gd name="connsiteY57" fmla="*/ 713296 h 1191895"/>
                <a:gd name="connsiteX58" fmla="*/ 5621020 w 6093459"/>
                <a:gd name="connsiteY58" fmla="*/ 728535 h 1191895"/>
                <a:gd name="connsiteX59" fmla="*/ 5627116 w 6093459"/>
                <a:gd name="connsiteY59" fmla="*/ 740728 h 1191895"/>
                <a:gd name="connsiteX60" fmla="*/ 5755133 w 6093459"/>
                <a:gd name="connsiteY60" fmla="*/ 615760 h 1191895"/>
                <a:gd name="connsiteX61" fmla="*/ 5776469 w 6093459"/>
                <a:gd name="connsiteY61" fmla="*/ 634047 h 1191895"/>
                <a:gd name="connsiteX62" fmla="*/ 5806948 w 6093459"/>
                <a:gd name="connsiteY62" fmla="*/ 600520 h 1191895"/>
                <a:gd name="connsiteX63" fmla="*/ 5861812 w 6093459"/>
                <a:gd name="connsiteY63" fmla="*/ 615760 h 1191895"/>
                <a:gd name="connsiteX64" fmla="*/ 5889245 w 6093459"/>
                <a:gd name="connsiteY64" fmla="*/ 661479 h 1191895"/>
                <a:gd name="connsiteX65" fmla="*/ 5956300 w 6093459"/>
                <a:gd name="connsiteY65" fmla="*/ 594423 h 1191895"/>
                <a:gd name="connsiteX66" fmla="*/ 5968493 w 6093459"/>
                <a:gd name="connsiteY66" fmla="*/ 612711 h 1191895"/>
                <a:gd name="connsiteX67" fmla="*/ 5998972 w 6093459"/>
                <a:gd name="connsiteY67" fmla="*/ 600520 h 1191895"/>
                <a:gd name="connsiteX68" fmla="*/ 6038596 w 6093459"/>
                <a:gd name="connsiteY68" fmla="*/ 618808 h 1191895"/>
                <a:gd name="connsiteX69" fmla="*/ 6056884 w 6093459"/>
                <a:gd name="connsiteY69" fmla="*/ 609664 h 1191895"/>
                <a:gd name="connsiteX70" fmla="*/ 6093460 w 6093459"/>
                <a:gd name="connsiteY70" fmla="*/ 609664 h 1191895"/>
                <a:gd name="connsiteX71" fmla="*/ 6093460 w 6093459"/>
                <a:gd name="connsiteY71" fmla="*/ 1191895 h 1191895"/>
                <a:gd name="connsiteX72" fmla="*/ 0 w 6093459"/>
                <a:gd name="connsiteY72" fmla="*/ 1191895 h 1191895"/>
                <a:gd name="connsiteX73" fmla="*/ 0 w 6093459"/>
                <a:gd name="connsiteY73" fmla="*/ 618808 h 1191895"/>
                <a:gd name="connsiteX74" fmla="*/ 39624 w 6093459"/>
                <a:gd name="connsiteY74" fmla="*/ 621855 h 1191895"/>
                <a:gd name="connsiteX75" fmla="*/ 88392 w 6093459"/>
                <a:gd name="connsiteY75" fmla="*/ 627952 h 1191895"/>
                <a:gd name="connsiteX76" fmla="*/ 121920 w 6093459"/>
                <a:gd name="connsiteY76" fmla="*/ 618808 h 1191895"/>
                <a:gd name="connsiteX77" fmla="*/ 140208 w 6093459"/>
                <a:gd name="connsiteY77" fmla="*/ 600520 h 1191895"/>
                <a:gd name="connsiteX78" fmla="*/ 277368 w 6093459"/>
                <a:gd name="connsiteY78" fmla="*/ 600520 h 1191895"/>
                <a:gd name="connsiteX79" fmla="*/ 292608 w 6093459"/>
                <a:gd name="connsiteY79" fmla="*/ 609664 h 1191895"/>
                <a:gd name="connsiteX80" fmla="*/ 316992 w 6093459"/>
                <a:gd name="connsiteY80" fmla="*/ 588328 h 1191895"/>
                <a:gd name="connsiteX81" fmla="*/ 323088 w 6093459"/>
                <a:gd name="connsiteY81" fmla="*/ 600520 h 1191895"/>
                <a:gd name="connsiteX82" fmla="*/ 335280 w 6093459"/>
                <a:gd name="connsiteY82" fmla="*/ 588328 h 1191895"/>
                <a:gd name="connsiteX83" fmla="*/ 338328 w 6093459"/>
                <a:gd name="connsiteY83" fmla="*/ 606616 h 1191895"/>
                <a:gd name="connsiteX84" fmla="*/ 347472 w 6093459"/>
                <a:gd name="connsiteY84" fmla="*/ 609664 h 1191895"/>
                <a:gd name="connsiteX85" fmla="*/ 408496 w 6093459"/>
                <a:gd name="connsiteY85" fmla="*/ 582232 h 1191895"/>
                <a:gd name="connsiteX86" fmla="*/ 429832 w 6093459"/>
                <a:gd name="connsiteY86" fmla="*/ 582232 h 1191895"/>
                <a:gd name="connsiteX87" fmla="*/ 448120 w 6093459"/>
                <a:gd name="connsiteY87" fmla="*/ 554800 h 1191895"/>
                <a:gd name="connsiteX88" fmla="*/ 521272 w 6093459"/>
                <a:gd name="connsiteY88" fmla="*/ 533464 h 1191895"/>
                <a:gd name="connsiteX89" fmla="*/ 576135 w 6093459"/>
                <a:gd name="connsiteY89" fmla="*/ 533464 h 1191895"/>
                <a:gd name="connsiteX90" fmla="*/ 588328 w 6093459"/>
                <a:gd name="connsiteY90" fmla="*/ 539560 h 1191895"/>
                <a:gd name="connsiteX91" fmla="*/ 606616 w 6093459"/>
                <a:gd name="connsiteY91" fmla="*/ 533464 h 1191895"/>
                <a:gd name="connsiteX92" fmla="*/ 643192 w 6093459"/>
                <a:gd name="connsiteY92" fmla="*/ 545655 h 1191895"/>
                <a:gd name="connsiteX93" fmla="*/ 664528 w 6093459"/>
                <a:gd name="connsiteY93" fmla="*/ 539560 h 1191895"/>
                <a:gd name="connsiteX94" fmla="*/ 685864 w 6093459"/>
                <a:gd name="connsiteY94" fmla="*/ 551752 h 1191895"/>
                <a:gd name="connsiteX95" fmla="*/ 710248 w 6093459"/>
                <a:gd name="connsiteY95" fmla="*/ 533464 h 1191895"/>
                <a:gd name="connsiteX96" fmla="*/ 740728 w 6093459"/>
                <a:gd name="connsiteY96" fmla="*/ 542608 h 1191895"/>
                <a:gd name="connsiteX97" fmla="*/ 752920 w 6093459"/>
                <a:gd name="connsiteY97" fmla="*/ 533464 h 1191895"/>
                <a:gd name="connsiteX98" fmla="*/ 780352 w 6093459"/>
                <a:gd name="connsiteY98" fmla="*/ 539560 h 1191895"/>
                <a:gd name="connsiteX99" fmla="*/ 804735 w 6093459"/>
                <a:gd name="connsiteY99" fmla="*/ 533464 h 1191895"/>
                <a:gd name="connsiteX100" fmla="*/ 853504 w 6093459"/>
                <a:gd name="connsiteY100" fmla="*/ 554800 h 1191895"/>
                <a:gd name="connsiteX101" fmla="*/ 868744 w 6093459"/>
                <a:gd name="connsiteY101" fmla="*/ 554800 h 1191895"/>
                <a:gd name="connsiteX102" fmla="*/ 874840 w 6093459"/>
                <a:gd name="connsiteY102" fmla="*/ 566991 h 1191895"/>
                <a:gd name="connsiteX103" fmla="*/ 877888 w 6093459"/>
                <a:gd name="connsiteY103" fmla="*/ 585279 h 1191895"/>
                <a:gd name="connsiteX104" fmla="*/ 896176 w 6093459"/>
                <a:gd name="connsiteY104" fmla="*/ 588328 h 1191895"/>
                <a:gd name="connsiteX105" fmla="*/ 899223 w 6093459"/>
                <a:gd name="connsiteY105" fmla="*/ 570040 h 1191895"/>
                <a:gd name="connsiteX106" fmla="*/ 905320 w 6093459"/>
                <a:gd name="connsiteY106" fmla="*/ 582232 h 1191895"/>
                <a:gd name="connsiteX107" fmla="*/ 914464 w 6093459"/>
                <a:gd name="connsiteY107" fmla="*/ 563944 h 1191895"/>
                <a:gd name="connsiteX108" fmla="*/ 947992 w 6093459"/>
                <a:gd name="connsiteY108" fmla="*/ 585279 h 1191895"/>
                <a:gd name="connsiteX109" fmla="*/ 996760 w 6093459"/>
                <a:gd name="connsiteY109" fmla="*/ 600520 h 1191895"/>
                <a:gd name="connsiteX110" fmla="*/ 1027240 w 6093459"/>
                <a:gd name="connsiteY110" fmla="*/ 591376 h 1191895"/>
                <a:gd name="connsiteX111" fmla="*/ 1051623 w 6093459"/>
                <a:gd name="connsiteY111" fmla="*/ 594423 h 1191895"/>
                <a:gd name="connsiteX112" fmla="*/ 1079056 w 6093459"/>
                <a:gd name="connsiteY112" fmla="*/ 606616 h 1191895"/>
                <a:gd name="connsiteX113" fmla="*/ 1094296 w 6093459"/>
                <a:gd name="connsiteY113" fmla="*/ 624903 h 1191895"/>
                <a:gd name="connsiteX114" fmla="*/ 1146175 w 6093459"/>
                <a:gd name="connsiteY114" fmla="*/ 646240 h 1191895"/>
                <a:gd name="connsiteX115" fmla="*/ 1179703 w 6093459"/>
                <a:gd name="connsiteY115" fmla="*/ 634047 h 1191895"/>
                <a:gd name="connsiteX116" fmla="*/ 1210183 w 6093459"/>
                <a:gd name="connsiteY116" fmla="*/ 600520 h 1191895"/>
                <a:gd name="connsiteX117" fmla="*/ 1222375 w 6093459"/>
                <a:gd name="connsiteY117" fmla="*/ 597472 h 1191895"/>
                <a:gd name="connsiteX118" fmla="*/ 1240663 w 6093459"/>
                <a:gd name="connsiteY118" fmla="*/ 606616 h 1191895"/>
                <a:gd name="connsiteX119" fmla="*/ 1252855 w 6093459"/>
                <a:gd name="connsiteY119" fmla="*/ 594423 h 1191895"/>
                <a:gd name="connsiteX120" fmla="*/ 1298575 w 6093459"/>
                <a:gd name="connsiteY120" fmla="*/ 597472 h 1191895"/>
                <a:gd name="connsiteX121" fmla="*/ 1316863 w 6093459"/>
                <a:gd name="connsiteY121" fmla="*/ 606616 h 1191895"/>
                <a:gd name="connsiteX122" fmla="*/ 1402207 w 6093459"/>
                <a:gd name="connsiteY122" fmla="*/ 603567 h 1191895"/>
                <a:gd name="connsiteX123" fmla="*/ 1426591 w 6093459"/>
                <a:gd name="connsiteY123" fmla="*/ 618808 h 1191895"/>
                <a:gd name="connsiteX124" fmla="*/ 1457071 w 6093459"/>
                <a:gd name="connsiteY124" fmla="*/ 600520 h 1191895"/>
                <a:gd name="connsiteX125" fmla="*/ 1478407 w 6093459"/>
                <a:gd name="connsiteY125" fmla="*/ 609664 h 1191895"/>
                <a:gd name="connsiteX126" fmla="*/ 1490599 w 6093459"/>
                <a:gd name="connsiteY126" fmla="*/ 600520 h 1191895"/>
                <a:gd name="connsiteX127" fmla="*/ 1588135 w 6093459"/>
                <a:gd name="connsiteY127" fmla="*/ 548703 h 1191895"/>
                <a:gd name="connsiteX128" fmla="*/ 1661287 w 6093459"/>
                <a:gd name="connsiteY128" fmla="*/ 478599 h 1191895"/>
                <a:gd name="connsiteX129" fmla="*/ 1662684 w 6093459"/>
                <a:gd name="connsiteY129" fmla="*/ 476885 h 1191895"/>
                <a:gd name="connsiteX130" fmla="*/ 1661287 w 6093459"/>
                <a:gd name="connsiteY130" fmla="*/ 469455 h 1191895"/>
                <a:gd name="connsiteX131" fmla="*/ 1682623 w 6093459"/>
                <a:gd name="connsiteY131" fmla="*/ 399352 h 1191895"/>
                <a:gd name="connsiteX132" fmla="*/ 1685671 w 6093459"/>
                <a:gd name="connsiteY132" fmla="*/ 384111 h 1191895"/>
                <a:gd name="connsiteX133" fmla="*/ 1728343 w 6093459"/>
                <a:gd name="connsiteY133" fmla="*/ 317055 h 1191895"/>
                <a:gd name="connsiteX134" fmla="*/ 1743583 w 6093459"/>
                <a:gd name="connsiteY134" fmla="*/ 320104 h 1191895"/>
                <a:gd name="connsiteX135" fmla="*/ 1755775 w 6093459"/>
                <a:gd name="connsiteY135" fmla="*/ 304864 h 1191895"/>
                <a:gd name="connsiteX136" fmla="*/ 1767967 w 6093459"/>
                <a:gd name="connsiteY136" fmla="*/ 310960 h 1191895"/>
                <a:gd name="connsiteX137" fmla="*/ 1792351 w 6093459"/>
                <a:gd name="connsiteY137" fmla="*/ 307911 h 1191895"/>
                <a:gd name="connsiteX138" fmla="*/ 1792351 w 6093459"/>
                <a:gd name="connsiteY138" fmla="*/ 292671 h 1191895"/>
                <a:gd name="connsiteX139" fmla="*/ 1819783 w 6093459"/>
                <a:gd name="connsiteY139" fmla="*/ 277432 h 1191895"/>
                <a:gd name="connsiteX140" fmla="*/ 1847279 w 6093459"/>
                <a:gd name="connsiteY140" fmla="*/ 246952 h 1191895"/>
                <a:gd name="connsiteX141" fmla="*/ 1886903 w 6093459"/>
                <a:gd name="connsiteY141" fmla="*/ 274383 h 1191895"/>
                <a:gd name="connsiteX142" fmla="*/ 1923479 w 6093459"/>
                <a:gd name="connsiteY142" fmla="*/ 280480 h 1191895"/>
                <a:gd name="connsiteX143" fmla="*/ 1963103 w 6093459"/>
                <a:gd name="connsiteY143" fmla="*/ 310960 h 1191895"/>
                <a:gd name="connsiteX144" fmla="*/ 1978342 w 6093459"/>
                <a:gd name="connsiteY144" fmla="*/ 310960 h 1191895"/>
                <a:gd name="connsiteX145" fmla="*/ 2002727 w 6093459"/>
                <a:gd name="connsiteY145" fmla="*/ 326199 h 1191895"/>
                <a:gd name="connsiteX146" fmla="*/ 2027110 w 6093459"/>
                <a:gd name="connsiteY146" fmla="*/ 338391 h 1191895"/>
                <a:gd name="connsiteX147" fmla="*/ 2045398 w 6093459"/>
                <a:gd name="connsiteY147" fmla="*/ 317055 h 1191895"/>
                <a:gd name="connsiteX148" fmla="*/ 2060639 w 6093459"/>
                <a:gd name="connsiteY148" fmla="*/ 329248 h 1191895"/>
                <a:gd name="connsiteX149" fmla="*/ 2078927 w 6093459"/>
                <a:gd name="connsiteY149" fmla="*/ 310960 h 1191895"/>
                <a:gd name="connsiteX150" fmla="*/ 2139887 w 6093459"/>
                <a:gd name="connsiteY150" fmla="*/ 329248 h 1191895"/>
                <a:gd name="connsiteX151" fmla="*/ 2164271 w 6093459"/>
                <a:gd name="connsiteY151" fmla="*/ 332296 h 1191895"/>
                <a:gd name="connsiteX152" fmla="*/ 2173415 w 6093459"/>
                <a:gd name="connsiteY152" fmla="*/ 353632 h 1191895"/>
                <a:gd name="connsiteX153" fmla="*/ 2179511 w 6093459"/>
                <a:gd name="connsiteY153" fmla="*/ 356679 h 1191895"/>
                <a:gd name="connsiteX154" fmla="*/ 2188655 w 6093459"/>
                <a:gd name="connsiteY154" fmla="*/ 350584 h 1191895"/>
                <a:gd name="connsiteX155" fmla="*/ 2240471 w 6093459"/>
                <a:gd name="connsiteY155" fmla="*/ 378016 h 1191895"/>
                <a:gd name="connsiteX156" fmla="*/ 2255711 w 6093459"/>
                <a:gd name="connsiteY156" fmla="*/ 356679 h 1191895"/>
                <a:gd name="connsiteX157" fmla="*/ 2283143 w 6093459"/>
                <a:gd name="connsiteY157" fmla="*/ 338391 h 1191895"/>
                <a:gd name="connsiteX158" fmla="*/ 2383727 w 6093459"/>
                <a:gd name="connsiteY158" fmla="*/ 243904 h 1191895"/>
                <a:gd name="connsiteX159" fmla="*/ 2408111 w 6093459"/>
                <a:gd name="connsiteY159" fmla="*/ 237808 h 1191895"/>
                <a:gd name="connsiteX160" fmla="*/ 2484311 w 6093459"/>
                <a:gd name="connsiteY160" fmla="*/ 286576 h 1191895"/>
                <a:gd name="connsiteX161" fmla="*/ 2508695 w 6093459"/>
                <a:gd name="connsiteY161" fmla="*/ 271336 h 1191895"/>
                <a:gd name="connsiteX162" fmla="*/ 2530031 w 6093459"/>
                <a:gd name="connsiteY162" fmla="*/ 243904 h 1191895"/>
                <a:gd name="connsiteX163" fmla="*/ 2563622 w 6093459"/>
                <a:gd name="connsiteY163" fmla="*/ 204280 h 1191895"/>
                <a:gd name="connsiteX164" fmla="*/ 2591054 w 6093459"/>
                <a:gd name="connsiteY164" fmla="*/ 201232 h 1191895"/>
                <a:gd name="connsiteX165" fmla="*/ 2603246 w 6093459"/>
                <a:gd name="connsiteY165" fmla="*/ 173799 h 1191895"/>
                <a:gd name="connsiteX166" fmla="*/ 2642870 w 6093459"/>
                <a:gd name="connsiteY166" fmla="*/ 152464 h 1191895"/>
                <a:gd name="connsiteX167" fmla="*/ 2667254 w 6093459"/>
                <a:gd name="connsiteY167" fmla="*/ 106743 h 1191895"/>
                <a:gd name="connsiteX168" fmla="*/ 2694686 w 6093459"/>
                <a:gd name="connsiteY168" fmla="*/ 88392 h 1191895"/>
                <a:gd name="connsiteX169" fmla="*/ 2767838 w 6093459"/>
                <a:gd name="connsiteY169" fmla="*/ 24384 h 1191895"/>
                <a:gd name="connsiteX170" fmla="*/ 2786126 w 6093459"/>
                <a:gd name="connsiteY170" fmla="*/ 36576 h 1191895"/>
                <a:gd name="connsiteX171" fmla="*/ 2834894 w 6093459"/>
                <a:gd name="connsiteY171" fmla="*/ 24384 h 1191895"/>
                <a:gd name="connsiteX172" fmla="*/ 2874518 w 6093459"/>
                <a:gd name="connsiteY172" fmla="*/ 0 h 1191895"/>
                <a:gd name="connsiteX173" fmla="*/ 2898902 w 6093459"/>
                <a:gd name="connsiteY173" fmla="*/ 12192 h 119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6093459" h="1191895">
                  <a:moveTo>
                    <a:pt x="2898902" y="12192"/>
                  </a:moveTo>
                  <a:cubicBezTo>
                    <a:pt x="2908046" y="12192"/>
                    <a:pt x="2898902" y="6096"/>
                    <a:pt x="2908046" y="6096"/>
                  </a:cubicBezTo>
                  <a:cubicBezTo>
                    <a:pt x="2920238" y="6096"/>
                    <a:pt x="2941574" y="21336"/>
                    <a:pt x="2959862" y="18288"/>
                  </a:cubicBezTo>
                  <a:cubicBezTo>
                    <a:pt x="2959862" y="27432"/>
                    <a:pt x="2965958" y="33528"/>
                    <a:pt x="2981198" y="48768"/>
                  </a:cubicBezTo>
                  <a:cubicBezTo>
                    <a:pt x="2987294" y="45720"/>
                    <a:pt x="2990342" y="33528"/>
                    <a:pt x="2999486" y="30480"/>
                  </a:cubicBezTo>
                  <a:cubicBezTo>
                    <a:pt x="3002534" y="27432"/>
                    <a:pt x="3014726" y="24384"/>
                    <a:pt x="3020822" y="24384"/>
                  </a:cubicBezTo>
                  <a:cubicBezTo>
                    <a:pt x="3029966" y="24384"/>
                    <a:pt x="3042158" y="27432"/>
                    <a:pt x="3051302" y="27432"/>
                  </a:cubicBezTo>
                  <a:cubicBezTo>
                    <a:pt x="3057398" y="33528"/>
                    <a:pt x="3060446" y="42672"/>
                    <a:pt x="3066542" y="45720"/>
                  </a:cubicBezTo>
                  <a:cubicBezTo>
                    <a:pt x="3072638" y="51816"/>
                    <a:pt x="3084830" y="51816"/>
                    <a:pt x="3093974" y="57912"/>
                  </a:cubicBezTo>
                  <a:cubicBezTo>
                    <a:pt x="3100070" y="60960"/>
                    <a:pt x="3106166" y="73152"/>
                    <a:pt x="3118358" y="76200"/>
                  </a:cubicBezTo>
                  <a:cubicBezTo>
                    <a:pt x="3124454" y="88392"/>
                    <a:pt x="3136646" y="97599"/>
                    <a:pt x="3148838" y="106743"/>
                  </a:cubicBezTo>
                  <a:cubicBezTo>
                    <a:pt x="3167126" y="97599"/>
                    <a:pt x="3191510" y="140271"/>
                    <a:pt x="3218942" y="140271"/>
                  </a:cubicBezTo>
                  <a:cubicBezTo>
                    <a:pt x="3231134" y="152464"/>
                    <a:pt x="3258566" y="179896"/>
                    <a:pt x="3273806" y="182943"/>
                  </a:cubicBezTo>
                  <a:cubicBezTo>
                    <a:pt x="3276854" y="185992"/>
                    <a:pt x="3289046" y="182943"/>
                    <a:pt x="3295142" y="182943"/>
                  </a:cubicBezTo>
                  <a:cubicBezTo>
                    <a:pt x="3301302" y="189039"/>
                    <a:pt x="3301302" y="195136"/>
                    <a:pt x="3310446" y="198183"/>
                  </a:cubicBezTo>
                  <a:cubicBezTo>
                    <a:pt x="3316542" y="201232"/>
                    <a:pt x="3331782" y="195136"/>
                    <a:pt x="3343974" y="201232"/>
                  </a:cubicBezTo>
                  <a:cubicBezTo>
                    <a:pt x="3356166" y="207327"/>
                    <a:pt x="3374454" y="231711"/>
                    <a:pt x="3374454" y="240855"/>
                  </a:cubicBezTo>
                  <a:cubicBezTo>
                    <a:pt x="3374454" y="246952"/>
                    <a:pt x="3368358" y="243904"/>
                    <a:pt x="3365310" y="246952"/>
                  </a:cubicBezTo>
                  <a:cubicBezTo>
                    <a:pt x="3380550" y="256096"/>
                    <a:pt x="3401886" y="277432"/>
                    <a:pt x="3411030" y="277432"/>
                  </a:cubicBezTo>
                  <a:lnTo>
                    <a:pt x="3429318" y="277432"/>
                  </a:lnTo>
                  <a:cubicBezTo>
                    <a:pt x="3432366" y="274383"/>
                    <a:pt x="3432366" y="268288"/>
                    <a:pt x="3429318" y="262192"/>
                  </a:cubicBezTo>
                  <a:cubicBezTo>
                    <a:pt x="3444558" y="268288"/>
                    <a:pt x="3459797" y="286576"/>
                    <a:pt x="3475038" y="295720"/>
                  </a:cubicBezTo>
                  <a:cubicBezTo>
                    <a:pt x="3484182" y="304864"/>
                    <a:pt x="3502470" y="304864"/>
                    <a:pt x="3514662" y="314008"/>
                  </a:cubicBezTo>
                  <a:cubicBezTo>
                    <a:pt x="3514662" y="314008"/>
                    <a:pt x="3523806" y="314008"/>
                    <a:pt x="3526854" y="310960"/>
                  </a:cubicBezTo>
                  <a:cubicBezTo>
                    <a:pt x="3526854" y="310960"/>
                    <a:pt x="3523806" y="307911"/>
                    <a:pt x="3520757" y="307911"/>
                  </a:cubicBezTo>
                  <a:cubicBezTo>
                    <a:pt x="3523806" y="304864"/>
                    <a:pt x="3520757" y="304864"/>
                    <a:pt x="3529902" y="304864"/>
                  </a:cubicBezTo>
                  <a:cubicBezTo>
                    <a:pt x="3551238" y="304864"/>
                    <a:pt x="3535997" y="338391"/>
                    <a:pt x="3566478" y="335344"/>
                  </a:cubicBezTo>
                  <a:lnTo>
                    <a:pt x="3566478" y="350584"/>
                  </a:lnTo>
                  <a:cubicBezTo>
                    <a:pt x="3569526" y="350584"/>
                    <a:pt x="3566478" y="353632"/>
                    <a:pt x="3575621" y="353632"/>
                  </a:cubicBezTo>
                  <a:cubicBezTo>
                    <a:pt x="3581718" y="353632"/>
                    <a:pt x="3587814" y="338391"/>
                    <a:pt x="3593909" y="338391"/>
                  </a:cubicBezTo>
                  <a:cubicBezTo>
                    <a:pt x="3603054" y="338391"/>
                    <a:pt x="3609150" y="344488"/>
                    <a:pt x="3621342" y="350584"/>
                  </a:cubicBezTo>
                  <a:cubicBezTo>
                    <a:pt x="3624390" y="353632"/>
                    <a:pt x="3633533" y="350584"/>
                    <a:pt x="3639630" y="350584"/>
                  </a:cubicBezTo>
                  <a:cubicBezTo>
                    <a:pt x="3651821" y="350584"/>
                    <a:pt x="3648774" y="362776"/>
                    <a:pt x="3657918" y="371920"/>
                  </a:cubicBezTo>
                  <a:cubicBezTo>
                    <a:pt x="3670109" y="365823"/>
                    <a:pt x="3685350" y="365823"/>
                    <a:pt x="3700590" y="359728"/>
                  </a:cubicBezTo>
                  <a:cubicBezTo>
                    <a:pt x="3706686" y="356679"/>
                    <a:pt x="3715830" y="347535"/>
                    <a:pt x="3721926" y="347535"/>
                  </a:cubicBezTo>
                  <a:cubicBezTo>
                    <a:pt x="3758502" y="338391"/>
                    <a:pt x="3834702" y="323152"/>
                    <a:pt x="3840797" y="323152"/>
                  </a:cubicBezTo>
                  <a:cubicBezTo>
                    <a:pt x="3849942" y="323152"/>
                    <a:pt x="3862133" y="332296"/>
                    <a:pt x="3871278" y="332296"/>
                  </a:cubicBezTo>
                  <a:cubicBezTo>
                    <a:pt x="3877374" y="332296"/>
                    <a:pt x="3904806" y="323152"/>
                    <a:pt x="3910902" y="323152"/>
                  </a:cubicBezTo>
                  <a:cubicBezTo>
                    <a:pt x="3920045" y="323152"/>
                    <a:pt x="3923094" y="326199"/>
                    <a:pt x="3929190" y="332296"/>
                  </a:cubicBezTo>
                  <a:cubicBezTo>
                    <a:pt x="3935286" y="310960"/>
                    <a:pt x="3947478" y="314008"/>
                    <a:pt x="3965766" y="314008"/>
                  </a:cubicBezTo>
                  <a:cubicBezTo>
                    <a:pt x="3977957" y="314008"/>
                    <a:pt x="4029837" y="317055"/>
                    <a:pt x="4029837" y="335344"/>
                  </a:cubicBezTo>
                  <a:cubicBezTo>
                    <a:pt x="4029837" y="338391"/>
                    <a:pt x="4072509" y="320104"/>
                    <a:pt x="4081653" y="304864"/>
                  </a:cubicBezTo>
                  <a:cubicBezTo>
                    <a:pt x="4084701" y="298767"/>
                    <a:pt x="4084701" y="289624"/>
                    <a:pt x="4090797" y="286576"/>
                  </a:cubicBezTo>
                  <a:cubicBezTo>
                    <a:pt x="4099941" y="277432"/>
                    <a:pt x="4115181" y="265239"/>
                    <a:pt x="4133470" y="253048"/>
                  </a:cubicBezTo>
                  <a:cubicBezTo>
                    <a:pt x="4166997" y="228664"/>
                    <a:pt x="4188333" y="228664"/>
                    <a:pt x="4227958" y="195136"/>
                  </a:cubicBezTo>
                  <a:cubicBezTo>
                    <a:pt x="4240149" y="182943"/>
                    <a:pt x="4264533" y="176848"/>
                    <a:pt x="4270629" y="176848"/>
                  </a:cubicBezTo>
                  <a:cubicBezTo>
                    <a:pt x="4279773" y="176848"/>
                    <a:pt x="4298061" y="185992"/>
                    <a:pt x="4307206" y="185992"/>
                  </a:cubicBezTo>
                  <a:cubicBezTo>
                    <a:pt x="4313301" y="185992"/>
                    <a:pt x="4334637" y="176848"/>
                    <a:pt x="4340733" y="176848"/>
                  </a:cubicBezTo>
                  <a:cubicBezTo>
                    <a:pt x="4349877" y="176848"/>
                    <a:pt x="4365118" y="198183"/>
                    <a:pt x="4374261" y="198183"/>
                  </a:cubicBezTo>
                  <a:cubicBezTo>
                    <a:pt x="4380358" y="198183"/>
                    <a:pt x="4383406" y="185992"/>
                    <a:pt x="4392549" y="185992"/>
                  </a:cubicBezTo>
                  <a:cubicBezTo>
                    <a:pt x="4398645" y="185992"/>
                    <a:pt x="4523613" y="237808"/>
                    <a:pt x="4587621" y="271336"/>
                  </a:cubicBezTo>
                  <a:cubicBezTo>
                    <a:pt x="4651629" y="304864"/>
                    <a:pt x="4712589" y="347535"/>
                    <a:pt x="4779709" y="381064"/>
                  </a:cubicBezTo>
                  <a:cubicBezTo>
                    <a:pt x="4858957" y="423735"/>
                    <a:pt x="4941253" y="463360"/>
                    <a:pt x="5026597" y="502984"/>
                  </a:cubicBezTo>
                  <a:cubicBezTo>
                    <a:pt x="5057077" y="518223"/>
                    <a:pt x="5096701" y="533464"/>
                    <a:pt x="5133277" y="551752"/>
                  </a:cubicBezTo>
                  <a:cubicBezTo>
                    <a:pt x="5160709" y="563944"/>
                    <a:pt x="5191189" y="579184"/>
                    <a:pt x="5221669" y="591376"/>
                  </a:cubicBezTo>
                  <a:cubicBezTo>
                    <a:pt x="5258245" y="609664"/>
                    <a:pt x="5300917" y="621855"/>
                    <a:pt x="5340541" y="637096"/>
                  </a:cubicBezTo>
                  <a:cubicBezTo>
                    <a:pt x="5374069" y="649288"/>
                    <a:pt x="5410645" y="661479"/>
                    <a:pt x="5447220" y="673672"/>
                  </a:cubicBezTo>
                  <a:cubicBezTo>
                    <a:pt x="5483797" y="685864"/>
                    <a:pt x="5523484" y="704152"/>
                    <a:pt x="5563108" y="713296"/>
                  </a:cubicBezTo>
                  <a:cubicBezTo>
                    <a:pt x="5578348" y="719391"/>
                    <a:pt x="5602733" y="725488"/>
                    <a:pt x="5621020" y="728535"/>
                  </a:cubicBezTo>
                  <a:cubicBezTo>
                    <a:pt x="5624069" y="731584"/>
                    <a:pt x="5624069" y="737679"/>
                    <a:pt x="5627116" y="740728"/>
                  </a:cubicBezTo>
                  <a:lnTo>
                    <a:pt x="5755133" y="615760"/>
                  </a:lnTo>
                  <a:cubicBezTo>
                    <a:pt x="5761228" y="618808"/>
                    <a:pt x="5770372" y="634047"/>
                    <a:pt x="5776469" y="634047"/>
                  </a:cubicBezTo>
                  <a:cubicBezTo>
                    <a:pt x="5785612" y="634047"/>
                    <a:pt x="5800852" y="612711"/>
                    <a:pt x="5806948" y="600520"/>
                  </a:cubicBezTo>
                  <a:cubicBezTo>
                    <a:pt x="5825236" y="609664"/>
                    <a:pt x="5843524" y="615760"/>
                    <a:pt x="5861812" y="615760"/>
                  </a:cubicBezTo>
                  <a:cubicBezTo>
                    <a:pt x="5867908" y="631000"/>
                    <a:pt x="5880100" y="646240"/>
                    <a:pt x="5889245" y="661479"/>
                  </a:cubicBezTo>
                  <a:cubicBezTo>
                    <a:pt x="5907533" y="637096"/>
                    <a:pt x="5931916" y="615760"/>
                    <a:pt x="5956300" y="594423"/>
                  </a:cubicBezTo>
                  <a:cubicBezTo>
                    <a:pt x="5956300" y="600520"/>
                    <a:pt x="5959348" y="612711"/>
                    <a:pt x="5968493" y="612711"/>
                  </a:cubicBezTo>
                  <a:cubicBezTo>
                    <a:pt x="5974588" y="612711"/>
                    <a:pt x="5992876" y="600520"/>
                    <a:pt x="5998972" y="600520"/>
                  </a:cubicBezTo>
                  <a:cubicBezTo>
                    <a:pt x="6008116" y="600520"/>
                    <a:pt x="6032500" y="618808"/>
                    <a:pt x="6038596" y="618808"/>
                  </a:cubicBezTo>
                  <a:cubicBezTo>
                    <a:pt x="6047740" y="618808"/>
                    <a:pt x="6047740" y="609664"/>
                    <a:pt x="6056884" y="609664"/>
                  </a:cubicBezTo>
                  <a:lnTo>
                    <a:pt x="6093460" y="609664"/>
                  </a:lnTo>
                  <a:lnTo>
                    <a:pt x="6093460" y="1191895"/>
                  </a:lnTo>
                  <a:lnTo>
                    <a:pt x="0" y="1191895"/>
                  </a:lnTo>
                  <a:lnTo>
                    <a:pt x="0" y="618808"/>
                  </a:lnTo>
                  <a:cubicBezTo>
                    <a:pt x="6096" y="627952"/>
                    <a:pt x="30480" y="621855"/>
                    <a:pt x="39624" y="621855"/>
                  </a:cubicBezTo>
                  <a:cubicBezTo>
                    <a:pt x="54864" y="618808"/>
                    <a:pt x="82296" y="627952"/>
                    <a:pt x="88392" y="627952"/>
                  </a:cubicBezTo>
                  <a:cubicBezTo>
                    <a:pt x="97536" y="627952"/>
                    <a:pt x="112776" y="621855"/>
                    <a:pt x="121920" y="618808"/>
                  </a:cubicBezTo>
                  <a:cubicBezTo>
                    <a:pt x="128016" y="615760"/>
                    <a:pt x="134112" y="606616"/>
                    <a:pt x="140208" y="600520"/>
                  </a:cubicBezTo>
                  <a:lnTo>
                    <a:pt x="277368" y="600520"/>
                  </a:lnTo>
                  <a:cubicBezTo>
                    <a:pt x="283464" y="603567"/>
                    <a:pt x="289560" y="606616"/>
                    <a:pt x="292608" y="609664"/>
                  </a:cubicBezTo>
                  <a:cubicBezTo>
                    <a:pt x="298704" y="603567"/>
                    <a:pt x="307848" y="594423"/>
                    <a:pt x="316992" y="588328"/>
                  </a:cubicBezTo>
                  <a:cubicBezTo>
                    <a:pt x="320040" y="591376"/>
                    <a:pt x="320040" y="597472"/>
                    <a:pt x="323088" y="600520"/>
                  </a:cubicBezTo>
                  <a:lnTo>
                    <a:pt x="335280" y="588328"/>
                  </a:lnTo>
                  <a:cubicBezTo>
                    <a:pt x="338328" y="591376"/>
                    <a:pt x="338328" y="597472"/>
                    <a:pt x="338328" y="606616"/>
                  </a:cubicBezTo>
                  <a:cubicBezTo>
                    <a:pt x="341376" y="606616"/>
                    <a:pt x="344424" y="606616"/>
                    <a:pt x="347472" y="609664"/>
                  </a:cubicBezTo>
                  <a:cubicBezTo>
                    <a:pt x="390208" y="566991"/>
                    <a:pt x="371920" y="582232"/>
                    <a:pt x="408496" y="582232"/>
                  </a:cubicBezTo>
                  <a:lnTo>
                    <a:pt x="429832" y="582232"/>
                  </a:lnTo>
                  <a:cubicBezTo>
                    <a:pt x="432879" y="573088"/>
                    <a:pt x="435928" y="557847"/>
                    <a:pt x="448120" y="554800"/>
                  </a:cubicBezTo>
                  <a:cubicBezTo>
                    <a:pt x="469455" y="542608"/>
                    <a:pt x="512128" y="533464"/>
                    <a:pt x="521272" y="533464"/>
                  </a:cubicBezTo>
                  <a:lnTo>
                    <a:pt x="576135" y="533464"/>
                  </a:lnTo>
                  <a:cubicBezTo>
                    <a:pt x="582232" y="536511"/>
                    <a:pt x="579184" y="539560"/>
                    <a:pt x="588328" y="539560"/>
                  </a:cubicBezTo>
                  <a:cubicBezTo>
                    <a:pt x="594423" y="539560"/>
                    <a:pt x="597472" y="533464"/>
                    <a:pt x="606616" y="533464"/>
                  </a:cubicBezTo>
                  <a:cubicBezTo>
                    <a:pt x="612711" y="533464"/>
                    <a:pt x="637096" y="545655"/>
                    <a:pt x="643192" y="545655"/>
                  </a:cubicBezTo>
                  <a:cubicBezTo>
                    <a:pt x="652335" y="545655"/>
                    <a:pt x="658432" y="539560"/>
                    <a:pt x="664528" y="539560"/>
                  </a:cubicBezTo>
                  <a:cubicBezTo>
                    <a:pt x="673672" y="539560"/>
                    <a:pt x="673672" y="539560"/>
                    <a:pt x="685864" y="551752"/>
                  </a:cubicBezTo>
                  <a:cubicBezTo>
                    <a:pt x="701104" y="533464"/>
                    <a:pt x="704152" y="533464"/>
                    <a:pt x="710248" y="533464"/>
                  </a:cubicBezTo>
                  <a:cubicBezTo>
                    <a:pt x="719392" y="533464"/>
                    <a:pt x="731584" y="542608"/>
                    <a:pt x="740728" y="542608"/>
                  </a:cubicBezTo>
                  <a:cubicBezTo>
                    <a:pt x="746823" y="542608"/>
                    <a:pt x="746823" y="533464"/>
                    <a:pt x="752920" y="533464"/>
                  </a:cubicBezTo>
                  <a:cubicBezTo>
                    <a:pt x="762064" y="533464"/>
                    <a:pt x="771208" y="539560"/>
                    <a:pt x="780352" y="539560"/>
                  </a:cubicBezTo>
                  <a:cubicBezTo>
                    <a:pt x="786448" y="539560"/>
                    <a:pt x="795592" y="533464"/>
                    <a:pt x="804735" y="533464"/>
                  </a:cubicBezTo>
                  <a:cubicBezTo>
                    <a:pt x="813879" y="533464"/>
                    <a:pt x="841311" y="536511"/>
                    <a:pt x="853504" y="554800"/>
                  </a:cubicBezTo>
                  <a:cubicBezTo>
                    <a:pt x="856552" y="557847"/>
                    <a:pt x="859600" y="554800"/>
                    <a:pt x="868744" y="554800"/>
                  </a:cubicBezTo>
                  <a:cubicBezTo>
                    <a:pt x="865696" y="563944"/>
                    <a:pt x="874840" y="563944"/>
                    <a:pt x="874840" y="566991"/>
                  </a:cubicBezTo>
                  <a:cubicBezTo>
                    <a:pt x="877888" y="570040"/>
                    <a:pt x="874840" y="576135"/>
                    <a:pt x="877888" y="585279"/>
                  </a:cubicBezTo>
                  <a:cubicBezTo>
                    <a:pt x="883984" y="585279"/>
                    <a:pt x="890079" y="585279"/>
                    <a:pt x="896176" y="588328"/>
                  </a:cubicBezTo>
                  <a:cubicBezTo>
                    <a:pt x="899223" y="582232"/>
                    <a:pt x="899223" y="576135"/>
                    <a:pt x="899223" y="570040"/>
                  </a:cubicBezTo>
                  <a:cubicBezTo>
                    <a:pt x="902272" y="570040"/>
                    <a:pt x="902272" y="576135"/>
                    <a:pt x="905320" y="582232"/>
                  </a:cubicBezTo>
                  <a:lnTo>
                    <a:pt x="914464" y="563944"/>
                  </a:lnTo>
                  <a:cubicBezTo>
                    <a:pt x="923608" y="566991"/>
                    <a:pt x="932752" y="579184"/>
                    <a:pt x="947992" y="585279"/>
                  </a:cubicBezTo>
                  <a:cubicBezTo>
                    <a:pt x="960184" y="591376"/>
                    <a:pt x="990664" y="600520"/>
                    <a:pt x="996760" y="600520"/>
                  </a:cubicBezTo>
                  <a:cubicBezTo>
                    <a:pt x="1005904" y="600520"/>
                    <a:pt x="1018096" y="591376"/>
                    <a:pt x="1027240" y="591376"/>
                  </a:cubicBezTo>
                  <a:cubicBezTo>
                    <a:pt x="1033335" y="591376"/>
                    <a:pt x="1045528" y="594423"/>
                    <a:pt x="1051623" y="594423"/>
                  </a:cubicBezTo>
                  <a:cubicBezTo>
                    <a:pt x="1066864" y="624903"/>
                    <a:pt x="1063816" y="603567"/>
                    <a:pt x="1079056" y="606616"/>
                  </a:cubicBezTo>
                  <a:cubicBezTo>
                    <a:pt x="1085152" y="612711"/>
                    <a:pt x="1085152" y="621855"/>
                    <a:pt x="1094296" y="624903"/>
                  </a:cubicBezTo>
                  <a:cubicBezTo>
                    <a:pt x="1109599" y="631000"/>
                    <a:pt x="1140079" y="646240"/>
                    <a:pt x="1146175" y="646240"/>
                  </a:cubicBezTo>
                  <a:cubicBezTo>
                    <a:pt x="1155319" y="646240"/>
                    <a:pt x="1170559" y="640144"/>
                    <a:pt x="1179703" y="634047"/>
                  </a:cubicBezTo>
                  <a:cubicBezTo>
                    <a:pt x="1188847" y="627952"/>
                    <a:pt x="1194943" y="609664"/>
                    <a:pt x="1210183" y="600520"/>
                  </a:cubicBezTo>
                  <a:cubicBezTo>
                    <a:pt x="1210183" y="597472"/>
                    <a:pt x="1216279" y="597472"/>
                    <a:pt x="1222375" y="597472"/>
                  </a:cubicBezTo>
                  <a:cubicBezTo>
                    <a:pt x="1231519" y="597472"/>
                    <a:pt x="1231519" y="606616"/>
                    <a:pt x="1240663" y="606616"/>
                  </a:cubicBezTo>
                  <a:cubicBezTo>
                    <a:pt x="1246759" y="606616"/>
                    <a:pt x="1249807" y="600520"/>
                    <a:pt x="1252855" y="594423"/>
                  </a:cubicBezTo>
                  <a:cubicBezTo>
                    <a:pt x="1268095" y="603567"/>
                    <a:pt x="1283335" y="594423"/>
                    <a:pt x="1298575" y="597472"/>
                  </a:cubicBezTo>
                  <a:cubicBezTo>
                    <a:pt x="1304671" y="597472"/>
                    <a:pt x="1307719" y="603567"/>
                    <a:pt x="1316863" y="606616"/>
                  </a:cubicBezTo>
                  <a:cubicBezTo>
                    <a:pt x="1344295" y="606616"/>
                    <a:pt x="1374775" y="597472"/>
                    <a:pt x="1402207" y="603567"/>
                  </a:cubicBezTo>
                  <a:cubicBezTo>
                    <a:pt x="1408303" y="603567"/>
                    <a:pt x="1417447" y="618808"/>
                    <a:pt x="1426591" y="618808"/>
                  </a:cubicBezTo>
                  <a:cubicBezTo>
                    <a:pt x="1432687" y="618808"/>
                    <a:pt x="1450975" y="600520"/>
                    <a:pt x="1457071" y="600520"/>
                  </a:cubicBezTo>
                  <a:cubicBezTo>
                    <a:pt x="1466215" y="600520"/>
                    <a:pt x="1469263" y="609664"/>
                    <a:pt x="1478407" y="609664"/>
                  </a:cubicBezTo>
                  <a:cubicBezTo>
                    <a:pt x="1484503" y="609664"/>
                    <a:pt x="1487551" y="603567"/>
                    <a:pt x="1490599" y="600520"/>
                  </a:cubicBezTo>
                  <a:cubicBezTo>
                    <a:pt x="1521079" y="615760"/>
                    <a:pt x="1554607" y="545655"/>
                    <a:pt x="1588135" y="548703"/>
                  </a:cubicBezTo>
                  <a:cubicBezTo>
                    <a:pt x="1609471" y="527367"/>
                    <a:pt x="1639951" y="502984"/>
                    <a:pt x="1661287" y="478599"/>
                  </a:cubicBezTo>
                  <a:cubicBezTo>
                    <a:pt x="1662303" y="477584"/>
                    <a:pt x="1662684" y="477266"/>
                    <a:pt x="1662684" y="476885"/>
                  </a:cubicBezTo>
                  <a:cubicBezTo>
                    <a:pt x="1662684" y="476250"/>
                    <a:pt x="1661287" y="475552"/>
                    <a:pt x="1661287" y="469455"/>
                  </a:cubicBezTo>
                  <a:cubicBezTo>
                    <a:pt x="1661287" y="463360"/>
                    <a:pt x="1679575" y="423735"/>
                    <a:pt x="1682623" y="399352"/>
                  </a:cubicBezTo>
                  <a:cubicBezTo>
                    <a:pt x="1685671" y="396303"/>
                    <a:pt x="1685671" y="390208"/>
                    <a:pt x="1685671" y="384111"/>
                  </a:cubicBezTo>
                  <a:cubicBezTo>
                    <a:pt x="1682623" y="365823"/>
                    <a:pt x="1700911" y="332296"/>
                    <a:pt x="1728343" y="317055"/>
                  </a:cubicBezTo>
                  <a:cubicBezTo>
                    <a:pt x="1728343" y="314008"/>
                    <a:pt x="1737487" y="317055"/>
                    <a:pt x="1743583" y="320104"/>
                  </a:cubicBezTo>
                  <a:cubicBezTo>
                    <a:pt x="1749679" y="317055"/>
                    <a:pt x="1755775" y="310960"/>
                    <a:pt x="1755775" y="304864"/>
                  </a:cubicBezTo>
                  <a:cubicBezTo>
                    <a:pt x="1767967" y="304864"/>
                    <a:pt x="1761871" y="310960"/>
                    <a:pt x="1767967" y="310960"/>
                  </a:cubicBezTo>
                  <a:cubicBezTo>
                    <a:pt x="1777111" y="310960"/>
                    <a:pt x="1783207" y="307911"/>
                    <a:pt x="1792351" y="307911"/>
                  </a:cubicBezTo>
                  <a:lnTo>
                    <a:pt x="1792351" y="292671"/>
                  </a:lnTo>
                  <a:cubicBezTo>
                    <a:pt x="1798447" y="286576"/>
                    <a:pt x="1810639" y="280480"/>
                    <a:pt x="1819783" y="277432"/>
                  </a:cubicBezTo>
                  <a:cubicBezTo>
                    <a:pt x="1825879" y="268288"/>
                    <a:pt x="1838135" y="246952"/>
                    <a:pt x="1847279" y="246952"/>
                  </a:cubicBezTo>
                  <a:cubicBezTo>
                    <a:pt x="1853375" y="246952"/>
                    <a:pt x="1871663" y="268288"/>
                    <a:pt x="1886903" y="274383"/>
                  </a:cubicBezTo>
                  <a:cubicBezTo>
                    <a:pt x="1896047" y="280480"/>
                    <a:pt x="1911287" y="274383"/>
                    <a:pt x="1923479" y="280480"/>
                  </a:cubicBezTo>
                  <a:cubicBezTo>
                    <a:pt x="1935671" y="283527"/>
                    <a:pt x="1947863" y="298767"/>
                    <a:pt x="1963103" y="310960"/>
                  </a:cubicBezTo>
                  <a:cubicBezTo>
                    <a:pt x="1966151" y="314008"/>
                    <a:pt x="1975295" y="314008"/>
                    <a:pt x="1978342" y="310960"/>
                  </a:cubicBezTo>
                  <a:cubicBezTo>
                    <a:pt x="1987487" y="317055"/>
                    <a:pt x="1996631" y="326199"/>
                    <a:pt x="2002727" y="326199"/>
                  </a:cubicBezTo>
                  <a:cubicBezTo>
                    <a:pt x="2002727" y="326199"/>
                    <a:pt x="2017967" y="326199"/>
                    <a:pt x="2027110" y="338391"/>
                  </a:cubicBezTo>
                  <a:cubicBezTo>
                    <a:pt x="2033207" y="332296"/>
                    <a:pt x="2039303" y="317055"/>
                    <a:pt x="2045398" y="317055"/>
                  </a:cubicBezTo>
                  <a:cubicBezTo>
                    <a:pt x="2054542" y="317055"/>
                    <a:pt x="2054542" y="323152"/>
                    <a:pt x="2060639" y="329248"/>
                  </a:cubicBezTo>
                  <a:cubicBezTo>
                    <a:pt x="2066735" y="326199"/>
                    <a:pt x="2072831" y="310960"/>
                    <a:pt x="2078927" y="310960"/>
                  </a:cubicBezTo>
                  <a:cubicBezTo>
                    <a:pt x="2088071" y="310960"/>
                    <a:pt x="2118551" y="323152"/>
                    <a:pt x="2139887" y="329248"/>
                  </a:cubicBezTo>
                  <a:cubicBezTo>
                    <a:pt x="2145983" y="329248"/>
                    <a:pt x="2158175" y="335344"/>
                    <a:pt x="2164271" y="332296"/>
                  </a:cubicBezTo>
                  <a:cubicBezTo>
                    <a:pt x="2170367" y="338391"/>
                    <a:pt x="2173415" y="347535"/>
                    <a:pt x="2173415" y="353632"/>
                  </a:cubicBezTo>
                  <a:cubicBezTo>
                    <a:pt x="2173415" y="353632"/>
                    <a:pt x="2170367" y="356679"/>
                    <a:pt x="2179511" y="356679"/>
                  </a:cubicBezTo>
                  <a:cubicBezTo>
                    <a:pt x="2185607" y="356679"/>
                    <a:pt x="2182559" y="350584"/>
                    <a:pt x="2188655" y="350584"/>
                  </a:cubicBezTo>
                  <a:cubicBezTo>
                    <a:pt x="2197799" y="350584"/>
                    <a:pt x="2234375" y="378016"/>
                    <a:pt x="2240471" y="378016"/>
                  </a:cubicBezTo>
                  <a:cubicBezTo>
                    <a:pt x="2249615" y="378016"/>
                    <a:pt x="2246567" y="362776"/>
                    <a:pt x="2255711" y="356679"/>
                  </a:cubicBezTo>
                  <a:cubicBezTo>
                    <a:pt x="2261807" y="347535"/>
                    <a:pt x="2277047" y="347535"/>
                    <a:pt x="2283143" y="338391"/>
                  </a:cubicBezTo>
                  <a:cubicBezTo>
                    <a:pt x="2310575" y="295720"/>
                    <a:pt x="2344103" y="243904"/>
                    <a:pt x="2383727" y="243904"/>
                  </a:cubicBezTo>
                  <a:cubicBezTo>
                    <a:pt x="2392871" y="243904"/>
                    <a:pt x="2402015" y="237808"/>
                    <a:pt x="2408111" y="237808"/>
                  </a:cubicBezTo>
                  <a:cubicBezTo>
                    <a:pt x="2420303" y="237808"/>
                    <a:pt x="2456879" y="286576"/>
                    <a:pt x="2484311" y="286576"/>
                  </a:cubicBezTo>
                  <a:cubicBezTo>
                    <a:pt x="2490407" y="286576"/>
                    <a:pt x="2499551" y="277432"/>
                    <a:pt x="2508695" y="271336"/>
                  </a:cubicBezTo>
                  <a:cubicBezTo>
                    <a:pt x="2511743" y="265239"/>
                    <a:pt x="2523935" y="253048"/>
                    <a:pt x="2530031" y="243904"/>
                  </a:cubicBezTo>
                  <a:cubicBezTo>
                    <a:pt x="2536127" y="231711"/>
                    <a:pt x="2563622" y="219520"/>
                    <a:pt x="2563622" y="204280"/>
                  </a:cubicBezTo>
                  <a:cubicBezTo>
                    <a:pt x="2572766" y="204280"/>
                    <a:pt x="2581910" y="204280"/>
                    <a:pt x="2591054" y="201232"/>
                  </a:cubicBezTo>
                  <a:cubicBezTo>
                    <a:pt x="2600198" y="198183"/>
                    <a:pt x="2600198" y="176848"/>
                    <a:pt x="2603246" y="173799"/>
                  </a:cubicBezTo>
                  <a:cubicBezTo>
                    <a:pt x="2612390" y="161608"/>
                    <a:pt x="2630678" y="161608"/>
                    <a:pt x="2642870" y="152464"/>
                  </a:cubicBezTo>
                  <a:cubicBezTo>
                    <a:pt x="2655062" y="143320"/>
                    <a:pt x="2658110" y="118936"/>
                    <a:pt x="2667254" y="106743"/>
                  </a:cubicBezTo>
                  <a:cubicBezTo>
                    <a:pt x="2673350" y="94552"/>
                    <a:pt x="2685542" y="94552"/>
                    <a:pt x="2694686" y="88392"/>
                  </a:cubicBezTo>
                  <a:cubicBezTo>
                    <a:pt x="2700782" y="82296"/>
                    <a:pt x="2752598" y="24384"/>
                    <a:pt x="2767838" y="24384"/>
                  </a:cubicBezTo>
                  <a:cubicBezTo>
                    <a:pt x="2773934" y="24384"/>
                    <a:pt x="2776982" y="36576"/>
                    <a:pt x="2786126" y="36576"/>
                  </a:cubicBezTo>
                  <a:cubicBezTo>
                    <a:pt x="2792222" y="36576"/>
                    <a:pt x="2819654" y="30480"/>
                    <a:pt x="2834894" y="24384"/>
                  </a:cubicBezTo>
                  <a:cubicBezTo>
                    <a:pt x="2844038" y="21336"/>
                    <a:pt x="2865374" y="0"/>
                    <a:pt x="2874518" y="0"/>
                  </a:cubicBezTo>
                  <a:cubicBezTo>
                    <a:pt x="2880614" y="0"/>
                    <a:pt x="2892806" y="12192"/>
                    <a:pt x="2898902" y="12192"/>
                  </a:cubicBezTo>
                  <a:close/>
                </a:path>
              </a:pathLst>
            </a:custGeom>
            <a:solidFill>
              <a:srgbClr val="6F6F6F">
                <a:alpha val="28000"/>
              </a:srgbClr>
            </a:solidFill>
            <a:ln w="6350" cap="flat">
              <a:noFill/>
              <a:prstDash val="solid"/>
              <a:miter/>
            </a:ln>
            <a:effectLst>
              <a:softEdge rad="279400"/>
            </a:effectLst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A293BC6-F897-417C-8721-4E93342D8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4361734"/>
              <a:ext cx="12192001" cy="2496266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C6BCA19-76D2-44B3-80AD-12FEE9DC9DE0}"/>
              </a:ext>
            </a:extLst>
          </p:cNvPr>
          <p:cNvGrpSpPr/>
          <p:nvPr/>
        </p:nvGrpSpPr>
        <p:grpSpPr>
          <a:xfrm>
            <a:off x="7226759" y="1025761"/>
            <a:ext cx="1160586" cy="727966"/>
            <a:chOff x="7500815" y="1348161"/>
            <a:chExt cx="1160586" cy="727966"/>
          </a:xfrm>
        </p:grpSpPr>
        <p:grpSp>
          <p:nvGrpSpPr>
            <p:cNvPr id="21" name="组合 20"/>
            <p:cNvGrpSpPr/>
            <p:nvPr/>
          </p:nvGrpSpPr>
          <p:grpSpPr>
            <a:xfrm>
              <a:off x="7933698" y="1348161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V="1">
              <a:off x="7500815" y="1545039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6710868-56CD-45A6-ABD7-B41B07F9140B}"/>
              </a:ext>
            </a:extLst>
          </p:cNvPr>
          <p:cNvGrpSpPr/>
          <p:nvPr/>
        </p:nvGrpSpPr>
        <p:grpSpPr>
          <a:xfrm>
            <a:off x="3804654" y="1017089"/>
            <a:ext cx="1146553" cy="727966"/>
            <a:chOff x="2549899" y="1339489"/>
            <a:chExt cx="1146553" cy="727966"/>
          </a:xfrm>
        </p:grpSpPr>
        <p:grpSp>
          <p:nvGrpSpPr>
            <p:cNvPr id="27" name="组合 26"/>
            <p:cNvGrpSpPr/>
            <p:nvPr/>
          </p:nvGrpSpPr>
          <p:grpSpPr>
            <a:xfrm>
              <a:off x="2549899" y="1339489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flipV="1">
              <a:off x="3395690" y="1570115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TextBox 22"/>
          <p:cNvSpPr txBox="1"/>
          <p:nvPr/>
        </p:nvSpPr>
        <p:spPr>
          <a:xfrm>
            <a:off x="4909076" y="474189"/>
            <a:ext cx="2348448" cy="1862032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115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1500" dirty="0">
              <a:solidFill>
                <a:srgbClr val="6F6F6F"/>
              </a:solidFill>
              <a:effectLst>
                <a:reflection blurRad="6350" stA="10000" endPos="56000" dist="254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TextBox 22">
            <a:extLst>
              <a:ext uri="{FF2B5EF4-FFF2-40B4-BE49-F238E27FC236}">
                <a16:creationId xmlns:a16="http://schemas.microsoft.com/office/drawing/2014/main" id="{B09347AC-E2CA-48EE-BF84-00DD00F9EDD6}"/>
              </a:ext>
            </a:extLst>
          </p:cNvPr>
          <p:cNvSpPr txBox="1"/>
          <p:nvPr/>
        </p:nvSpPr>
        <p:spPr>
          <a:xfrm>
            <a:off x="2137621" y="2671119"/>
            <a:ext cx="7916757" cy="1015647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zh-CN" altLang="en-US" sz="6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335916B-011C-4509-AA7F-D7901D6DB286}"/>
              </a:ext>
            </a:extLst>
          </p:cNvPr>
          <p:cNvSpPr txBox="1"/>
          <p:nvPr/>
        </p:nvSpPr>
        <p:spPr>
          <a:xfrm>
            <a:off x="3556000" y="3705341"/>
            <a:ext cx="50927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500890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08772" y="1521626"/>
            <a:ext cx="4487228" cy="4073048"/>
            <a:chOff x="1022759" y="1388376"/>
            <a:chExt cx="3366298" cy="3055582"/>
          </a:xfrm>
        </p:grpSpPr>
        <p:sp>
          <p:nvSpPr>
            <p:cNvPr id="9" name="平行四边形 10"/>
            <p:cNvSpPr/>
            <p:nvPr/>
          </p:nvSpPr>
          <p:spPr>
            <a:xfrm flipH="1">
              <a:off x="1022760" y="3576934"/>
              <a:ext cx="3337794" cy="346509"/>
            </a:xfrm>
            <a:custGeom>
              <a:avLst/>
              <a:gdLst>
                <a:gd name="connsiteX0" fmla="*/ 0 w 2505075"/>
                <a:gd name="connsiteY0" fmla="*/ 349250 h 349250"/>
                <a:gd name="connsiteX1" fmla="*/ 658738 w 2505075"/>
                <a:gd name="connsiteY1" fmla="*/ 0 h 349250"/>
                <a:gd name="connsiteX2" fmla="*/ 2505075 w 2505075"/>
                <a:gd name="connsiteY2" fmla="*/ 0 h 349250"/>
                <a:gd name="connsiteX3" fmla="*/ 1846337 w 2505075"/>
                <a:gd name="connsiteY3" fmla="*/ 349250 h 349250"/>
                <a:gd name="connsiteX4" fmla="*/ 0 w 2505075"/>
                <a:gd name="connsiteY4" fmla="*/ 349250 h 349250"/>
                <a:gd name="connsiteX0-1" fmla="*/ 0 w 2495550"/>
                <a:gd name="connsiteY0-2" fmla="*/ 177800 h 349250"/>
                <a:gd name="connsiteX1-3" fmla="*/ 649213 w 2495550"/>
                <a:gd name="connsiteY1-4" fmla="*/ 0 h 349250"/>
                <a:gd name="connsiteX2-5" fmla="*/ 2495550 w 2495550"/>
                <a:gd name="connsiteY2-6" fmla="*/ 0 h 349250"/>
                <a:gd name="connsiteX3-7" fmla="*/ 1836812 w 2495550"/>
                <a:gd name="connsiteY3-8" fmla="*/ 349250 h 349250"/>
                <a:gd name="connsiteX4-9" fmla="*/ 0 w 2495550"/>
                <a:gd name="connsiteY4-10" fmla="*/ 177800 h 349250"/>
                <a:gd name="connsiteX0-11" fmla="*/ 0 w 2495550"/>
                <a:gd name="connsiteY0-12" fmla="*/ 177800 h 177800"/>
                <a:gd name="connsiteX1-13" fmla="*/ 649213 w 2495550"/>
                <a:gd name="connsiteY1-14" fmla="*/ 0 h 177800"/>
                <a:gd name="connsiteX2-15" fmla="*/ 2495550 w 2495550"/>
                <a:gd name="connsiteY2-16" fmla="*/ 0 h 177800"/>
                <a:gd name="connsiteX3-17" fmla="*/ 1798712 w 2495550"/>
                <a:gd name="connsiteY3-18" fmla="*/ 174625 h 177800"/>
                <a:gd name="connsiteX4-19" fmla="*/ 0 w 2495550"/>
                <a:gd name="connsiteY4-20" fmla="*/ 177800 h 177800"/>
                <a:gd name="connsiteX0-21" fmla="*/ 0 w 2495550"/>
                <a:gd name="connsiteY0-22" fmla="*/ 177800 h 196850"/>
                <a:gd name="connsiteX1-23" fmla="*/ 649213 w 2495550"/>
                <a:gd name="connsiteY1-24" fmla="*/ 0 h 196850"/>
                <a:gd name="connsiteX2-25" fmla="*/ 2495550 w 2495550"/>
                <a:gd name="connsiteY2-26" fmla="*/ 0 h 196850"/>
                <a:gd name="connsiteX3-27" fmla="*/ 1865387 w 2495550"/>
                <a:gd name="connsiteY3-28" fmla="*/ 196850 h 196850"/>
                <a:gd name="connsiteX4-29" fmla="*/ 0 w 2495550"/>
                <a:gd name="connsiteY4-30" fmla="*/ 177800 h 196850"/>
                <a:gd name="connsiteX0-31" fmla="*/ 0 w 2501900"/>
                <a:gd name="connsiteY0-32" fmla="*/ 177800 h 196850"/>
                <a:gd name="connsiteX1-33" fmla="*/ 649213 w 2501900"/>
                <a:gd name="connsiteY1-34" fmla="*/ 0 h 196850"/>
                <a:gd name="connsiteX2-35" fmla="*/ 2501900 w 2501900"/>
                <a:gd name="connsiteY2-36" fmla="*/ 0 h 196850"/>
                <a:gd name="connsiteX3-37" fmla="*/ 1865387 w 2501900"/>
                <a:gd name="connsiteY3-38" fmla="*/ 196850 h 196850"/>
                <a:gd name="connsiteX4-39" fmla="*/ 0 w 2501900"/>
                <a:gd name="connsiteY4-40" fmla="*/ 177800 h 196850"/>
                <a:gd name="connsiteX0-41" fmla="*/ 0 w 2501900"/>
                <a:gd name="connsiteY0-42" fmla="*/ 196850 h 215900"/>
                <a:gd name="connsiteX1-43" fmla="*/ 722238 w 2501900"/>
                <a:gd name="connsiteY1-44" fmla="*/ 0 h 215900"/>
                <a:gd name="connsiteX2-45" fmla="*/ 2501900 w 2501900"/>
                <a:gd name="connsiteY2-46" fmla="*/ 19050 h 215900"/>
                <a:gd name="connsiteX3-47" fmla="*/ 1865387 w 2501900"/>
                <a:gd name="connsiteY3-48" fmla="*/ 215900 h 215900"/>
                <a:gd name="connsiteX4-49" fmla="*/ 0 w 2501900"/>
                <a:gd name="connsiteY4-50" fmla="*/ 196850 h 215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01900" h="215900">
                  <a:moveTo>
                    <a:pt x="0" y="196850"/>
                  </a:moveTo>
                  <a:lnTo>
                    <a:pt x="722238" y="0"/>
                  </a:lnTo>
                  <a:lnTo>
                    <a:pt x="2501900" y="19050"/>
                  </a:lnTo>
                  <a:lnTo>
                    <a:pt x="1865387" y="215900"/>
                  </a:lnTo>
                  <a:lnTo>
                    <a:pt x="0" y="1968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0" name="平行四边形 10"/>
            <p:cNvSpPr/>
            <p:nvPr/>
          </p:nvSpPr>
          <p:spPr>
            <a:xfrm flipH="1">
              <a:off x="1022760" y="1904388"/>
              <a:ext cx="3337794" cy="346509"/>
            </a:xfrm>
            <a:custGeom>
              <a:avLst/>
              <a:gdLst>
                <a:gd name="connsiteX0" fmla="*/ 0 w 2505075"/>
                <a:gd name="connsiteY0" fmla="*/ 349250 h 349250"/>
                <a:gd name="connsiteX1" fmla="*/ 658738 w 2505075"/>
                <a:gd name="connsiteY1" fmla="*/ 0 h 349250"/>
                <a:gd name="connsiteX2" fmla="*/ 2505075 w 2505075"/>
                <a:gd name="connsiteY2" fmla="*/ 0 h 349250"/>
                <a:gd name="connsiteX3" fmla="*/ 1846337 w 2505075"/>
                <a:gd name="connsiteY3" fmla="*/ 349250 h 349250"/>
                <a:gd name="connsiteX4" fmla="*/ 0 w 2505075"/>
                <a:gd name="connsiteY4" fmla="*/ 349250 h 349250"/>
                <a:gd name="connsiteX0-1" fmla="*/ 0 w 2495550"/>
                <a:gd name="connsiteY0-2" fmla="*/ 177800 h 349250"/>
                <a:gd name="connsiteX1-3" fmla="*/ 649213 w 2495550"/>
                <a:gd name="connsiteY1-4" fmla="*/ 0 h 349250"/>
                <a:gd name="connsiteX2-5" fmla="*/ 2495550 w 2495550"/>
                <a:gd name="connsiteY2-6" fmla="*/ 0 h 349250"/>
                <a:gd name="connsiteX3-7" fmla="*/ 1836812 w 2495550"/>
                <a:gd name="connsiteY3-8" fmla="*/ 349250 h 349250"/>
                <a:gd name="connsiteX4-9" fmla="*/ 0 w 2495550"/>
                <a:gd name="connsiteY4-10" fmla="*/ 177800 h 349250"/>
                <a:gd name="connsiteX0-11" fmla="*/ 0 w 2495550"/>
                <a:gd name="connsiteY0-12" fmla="*/ 177800 h 177800"/>
                <a:gd name="connsiteX1-13" fmla="*/ 649213 w 2495550"/>
                <a:gd name="connsiteY1-14" fmla="*/ 0 h 177800"/>
                <a:gd name="connsiteX2-15" fmla="*/ 2495550 w 2495550"/>
                <a:gd name="connsiteY2-16" fmla="*/ 0 h 177800"/>
                <a:gd name="connsiteX3-17" fmla="*/ 1798712 w 2495550"/>
                <a:gd name="connsiteY3-18" fmla="*/ 174625 h 177800"/>
                <a:gd name="connsiteX4-19" fmla="*/ 0 w 2495550"/>
                <a:gd name="connsiteY4-20" fmla="*/ 177800 h 177800"/>
                <a:gd name="connsiteX0-21" fmla="*/ 0 w 2495550"/>
                <a:gd name="connsiteY0-22" fmla="*/ 177800 h 196850"/>
                <a:gd name="connsiteX1-23" fmla="*/ 649213 w 2495550"/>
                <a:gd name="connsiteY1-24" fmla="*/ 0 h 196850"/>
                <a:gd name="connsiteX2-25" fmla="*/ 2495550 w 2495550"/>
                <a:gd name="connsiteY2-26" fmla="*/ 0 h 196850"/>
                <a:gd name="connsiteX3-27" fmla="*/ 1865387 w 2495550"/>
                <a:gd name="connsiteY3-28" fmla="*/ 196850 h 196850"/>
                <a:gd name="connsiteX4-29" fmla="*/ 0 w 2495550"/>
                <a:gd name="connsiteY4-30" fmla="*/ 177800 h 196850"/>
                <a:gd name="connsiteX0-31" fmla="*/ 0 w 2501900"/>
                <a:gd name="connsiteY0-32" fmla="*/ 177800 h 196850"/>
                <a:gd name="connsiteX1-33" fmla="*/ 649213 w 2501900"/>
                <a:gd name="connsiteY1-34" fmla="*/ 0 h 196850"/>
                <a:gd name="connsiteX2-35" fmla="*/ 2501900 w 2501900"/>
                <a:gd name="connsiteY2-36" fmla="*/ 0 h 196850"/>
                <a:gd name="connsiteX3-37" fmla="*/ 1865387 w 2501900"/>
                <a:gd name="connsiteY3-38" fmla="*/ 196850 h 196850"/>
                <a:gd name="connsiteX4-39" fmla="*/ 0 w 2501900"/>
                <a:gd name="connsiteY4-40" fmla="*/ 177800 h 196850"/>
                <a:gd name="connsiteX0-41" fmla="*/ 0 w 2501900"/>
                <a:gd name="connsiteY0-42" fmla="*/ 196850 h 215900"/>
                <a:gd name="connsiteX1-43" fmla="*/ 722238 w 2501900"/>
                <a:gd name="connsiteY1-44" fmla="*/ 0 h 215900"/>
                <a:gd name="connsiteX2-45" fmla="*/ 2501900 w 2501900"/>
                <a:gd name="connsiteY2-46" fmla="*/ 19050 h 215900"/>
                <a:gd name="connsiteX3-47" fmla="*/ 1865387 w 2501900"/>
                <a:gd name="connsiteY3-48" fmla="*/ 215900 h 215900"/>
                <a:gd name="connsiteX4-49" fmla="*/ 0 w 2501900"/>
                <a:gd name="connsiteY4-50" fmla="*/ 196850 h 215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01900" h="215900">
                  <a:moveTo>
                    <a:pt x="0" y="196850"/>
                  </a:moveTo>
                  <a:lnTo>
                    <a:pt x="722238" y="0"/>
                  </a:lnTo>
                  <a:lnTo>
                    <a:pt x="2501900" y="19050"/>
                  </a:lnTo>
                  <a:lnTo>
                    <a:pt x="1865387" y="215900"/>
                  </a:lnTo>
                  <a:lnTo>
                    <a:pt x="0" y="1968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flipH="1">
              <a:off x="1022760" y="2739912"/>
              <a:ext cx="3337794" cy="346509"/>
            </a:xfrm>
            <a:custGeom>
              <a:avLst/>
              <a:gdLst>
                <a:gd name="connsiteX0" fmla="*/ 0 w 2505075"/>
                <a:gd name="connsiteY0" fmla="*/ 349250 h 349250"/>
                <a:gd name="connsiteX1" fmla="*/ 658738 w 2505075"/>
                <a:gd name="connsiteY1" fmla="*/ 0 h 349250"/>
                <a:gd name="connsiteX2" fmla="*/ 2505075 w 2505075"/>
                <a:gd name="connsiteY2" fmla="*/ 0 h 349250"/>
                <a:gd name="connsiteX3" fmla="*/ 1846337 w 2505075"/>
                <a:gd name="connsiteY3" fmla="*/ 349250 h 349250"/>
                <a:gd name="connsiteX4" fmla="*/ 0 w 2505075"/>
                <a:gd name="connsiteY4" fmla="*/ 349250 h 349250"/>
                <a:gd name="connsiteX0-1" fmla="*/ 0 w 2495550"/>
                <a:gd name="connsiteY0-2" fmla="*/ 177800 h 349250"/>
                <a:gd name="connsiteX1-3" fmla="*/ 649213 w 2495550"/>
                <a:gd name="connsiteY1-4" fmla="*/ 0 h 349250"/>
                <a:gd name="connsiteX2-5" fmla="*/ 2495550 w 2495550"/>
                <a:gd name="connsiteY2-6" fmla="*/ 0 h 349250"/>
                <a:gd name="connsiteX3-7" fmla="*/ 1836812 w 2495550"/>
                <a:gd name="connsiteY3-8" fmla="*/ 349250 h 349250"/>
                <a:gd name="connsiteX4-9" fmla="*/ 0 w 2495550"/>
                <a:gd name="connsiteY4-10" fmla="*/ 177800 h 349250"/>
                <a:gd name="connsiteX0-11" fmla="*/ 0 w 2495550"/>
                <a:gd name="connsiteY0-12" fmla="*/ 177800 h 177800"/>
                <a:gd name="connsiteX1-13" fmla="*/ 649213 w 2495550"/>
                <a:gd name="connsiteY1-14" fmla="*/ 0 h 177800"/>
                <a:gd name="connsiteX2-15" fmla="*/ 2495550 w 2495550"/>
                <a:gd name="connsiteY2-16" fmla="*/ 0 h 177800"/>
                <a:gd name="connsiteX3-17" fmla="*/ 1798712 w 2495550"/>
                <a:gd name="connsiteY3-18" fmla="*/ 174625 h 177800"/>
                <a:gd name="connsiteX4-19" fmla="*/ 0 w 2495550"/>
                <a:gd name="connsiteY4-20" fmla="*/ 177800 h 177800"/>
                <a:gd name="connsiteX0-21" fmla="*/ 0 w 2495550"/>
                <a:gd name="connsiteY0-22" fmla="*/ 177800 h 196850"/>
                <a:gd name="connsiteX1-23" fmla="*/ 649213 w 2495550"/>
                <a:gd name="connsiteY1-24" fmla="*/ 0 h 196850"/>
                <a:gd name="connsiteX2-25" fmla="*/ 2495550 w 2495550"/>
                <a:gd name="connsiteY2-26" fmla="*/ 0 h 196850"/>
                <a:gd name="connsiteX3-27" fmla="*/ 1865387 w 2495550"/>
                <a:gd name="connsiteY3-28" fmla="*/ 196850 h 196850"/>
                <a:gd name="connsiteX4-29" fmla="*/ 0 w 2495550"/>
                <a:gd name="connsiteY4-30" fmla="*/ 177800 h 196850"/>
                <a:gd name="connsiteX0-31" fmla="*/ 0 w 2501900"/>
                <a:gd name="connsiteY0-32" fmla="*/ 177800 h 196850"/>
                <a:gd name="connsiteX1-33" fmla="*/ 649213 w 2501900"/>
                <a:gd name="connsiteY1-34" fmla="*/ 0 h 196850"/>
                <a:gd name="connsiteX2-35" fmla="*/ 2501900 w 2501900"/>
                <a:gd name="connsiteY2-36" fmla="*/ 0 h 196850"/>
                <a:gd name="connsiteX3-37" fmla="*/ 1865387 w 2501900"/>
                <a:gd name="connsiteY3-38" fmla="*/ 196850 h 196850"/>
                <a:gd name="connsiteX4-39" fmla="*/ 0 w 2501900"/>
                <a:gd name="connsiteY4-40" fmla="*/ 177800 h 196850"/>
                <a:gd name="connsiteX0-41" fmla="*/ 0 w 2501900"/>
                <a:gd name="connsiteY0-42" fmla="*/ 196850 h 215900"/>
                <a:gd name="connsiteX1-43" fmla="*/ 722238 w 2501900"/>
                <a:gd name="connsiteY1-44" fmla="*/ 0 h 215900"/>
                <a:gd name="connsiteX2-45" fmla="*/ 2501900 w 2501900"/>
                <a:gd name="connsiteY2-46" fmla="*/ 19050 h 215900"/>
                <a:gd name="connsiteX3-47" fmla="*/ 1865387 w 2501900"/>
                <a:gd name="connsiteY3-48" fmla="*/ 215900 h 215900"/>
                <a:gd name="connsiteX4-49" fmla="*/ 0 w 2501900"/>
                <a:gd name="connsiteY4-50" fmla="*/ 196850 h 215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501900" h="215900">
                  <a:moveTo>
                    <a:pt x="0" y="196850"/>
                  </a:moveTo>
                  <a:lnTo>
                    <a:pt x="722238" y="0"/>
                  </a:lnTo>
                  <a:lnTo>
                    <a:pt x="2501900" y="19050"/>
                  </a:lnTo>
                  <a:lnTo>
                    <a:pt x="1865387" y="215900"/>
                  </a:lnTo>
                  <a:lnTo>
                    <a:pt x="0" y="19685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04301" y="3056421"/>
              <a:ext cx="2868254" cy="55051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504301" y="2219397"/>
              <a:ext cx="2868254" cy="55201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022759" y="1740884"/>
              <a:ext cx="3366298" cy="499513"/>
            </a:xfrm>
            <a:custGeom>
              <a:avLst/>
              <a:gdLst>
                <a:gd name="connsiteX0" fmla="*/ 1587500 w 2540000"/>
                <a:gd name="connsiteY0" fmla="*/ 0 h 355600"/>
                <a:gd name="connsiteX1" fmla="*/ 2540000 w 2540000"/>
                <a:gd name="connsiteY1" fmla="*/ 355600 h 355600"/>
                <a:gd name="connsiteX2" fmla="*/ 609600 w 2540000"/>
                <a:gd name="connsiteY2" fmla="*/ 342900 h 355600"/>
                <a:gd name="connsiteX3" fmla="*/ 0 w 2540000"/>
                <a:gd name="connsiteY3" fmla="*/ 152400 h 355600"/>
                <a:gd name="connsiteX4" fmla="*/ 1701800 w 2540000"/>
                <a:gd name="connsiteY4" fmla="*/ 25400 h 355600"/>
                <a:gd name="connsiteX5" fmla="*/ 1701800 w 2540000"/>
                <a:gd name="connsiteY5" fmla="*/ 25400 h 355600"/>
                <a:gd name="connsiteX6" fmla="*/ 1701800 w 2540000"/>
                <a:gd name="connsiteY6" fmla="*/ 25400 h 355600"/>
                <a:gd name="connsiteX0-1" fmla="*/ 1492250 w 2540000"/>
                <a:gd name="connsiteY0-2" fmla="*/ 19050 h 330200"/>
                <a:gd name="connsiteX1-3" fmla="*/ 2540000 w 2540000"/>
                <a:gd name="connsiteY1-4" fmla="*/ 330200 h 330200"/>
                <a:gd name="connsiteX2-5" fmla="*/ 609600 w 2540000"/>
                <a:gd name="connsiteY2-6" fmla="*/ 317500 h 330200"/>
                <a:gd name="connsiteX3-7" fmla="*/ 0 w 2540000"/>
                <a:gd name="connsiteY3-8" fmla="*/ 127000 h 330200"/>
                <a:gd name="connsiteX4-9" fmla="*/ 1701800 w 2540000"/>
                <a:gd name="connsiteY4-10" fmla="*/ 0 h 330200"/>
                <a:gd name="connsiteX5-11" fmla="*/ 1701800 w 2540000"/>
                <a:gd name="connsiteY5-12" fmla="*/ 0 h 330200"/>
                <a:gd name="connsiteX6-13" fmla="*/ 1701800 w 2540000"/>
                <a:gd name="connsiteY6-14" fmla="*/ 0 h 330200"/>
                <a:gd name="connsiteX0-15" fmla="*/ 1492250 w 2540000"/>
                <a:gd name="connsiteY0-16" fmla="*/ 19050 h 330200"/>
                <a:gd name="connsiteX1-17" fmla="*/ 2540000 w 2540000"/>
                <a:gd name="connsiteY1-18" fmla="*/ 330200 h 330200"/>
                <a:gd name="connsiteX2-19" fmla="*/ 609600 w 2540000"/>
                <a:gd name="connsiteY2-20" fmla="*/ 317500 h 330200"/>
                <a:gd name="connsiteX3-21" fmla="*/ 0 w 2540000"/>
                <a:gd name="connsiteY3-22" fmla="*/ 127000 h 330200"/>
                <a:gd name="connsiteX4-23" fmla="*/ 1701800 w 2540000"/>
                <a:gd name="connsiteY4-24" fmla="*/ 0 h 330200"/>
                <a:gd name="connsiteX5-25" fmla="*/ 1701800 w 2540000"/>
                <a:gd name="connsiteY5-26" fmla="*/ 0 h 330200"/>
                <a:gd name="connsiteX6-27" fmla="*/ 1504950 w 2540000"/>
                <a:gd name="connsiteY6-28" fmla="*/ 25400 h 330200"/>
                <a:gd name="connsiteX0-29" fmla="*/ 1492250 w 2540000"/>
                <a:gd name="connsiteY0-30" fmla="*/ 19050 h 330200"/>
                <a:gd name="connsiteX1-31" fmla="*/ 2540000 w 2540000"/>
                <a:gd name="connsiteY1-32" fmla="*/ 330200 h 330200"/>
                <a:gd name="connsiteX2-33" fmla="*/ 609600 w 2540000"/>
                <a:gd name="connsiteY2-34" fmla="*/ 317500 h 330200"/>
                <a:gd name="connsiteX3-35" fmla="*/ 0 w 2540000"/>
                <a:gd name="connsiteY3-36" fmla="*/ 127000 h 330200"/>
                <a:gd name="connsiteX4-37" fmla="*/ 1701800 w 2540000"/>
                <a:gd name="connsiteY4-38" fmla="*/ 0 h 330200"/>
                <a:gd name="connsiteX5-39" fmla="*/ 1504950 w 2540000"/>
                <a:gd name="connsiteY5-40" fmla="*/ 25400 h 330200"/>
                <a:gd name="connsiteX0-41" fmla="*/ 1492250 w 2540000"/>
                <a:gd name="connsiteY0-42" fmla="*/ 0 h 311150"/>
                <a:gd name="connsiteX1-43" fmla="*/ 2540000 w 2540000"/>
                <a:gd name="connsiteY1-44" fmla="*/ 311150 h 311150"/>
                <a:gd name="connsiteX2-45" fmla="*/ 609600 w 2540000"/>
                <a:gd name="connsiteY2-46" fmla="*/ 298450 h 311150"/>
                <a:gd name="connsiteX3-47" fmla="*/ 0 w 2540000"/>
                <a:gd name="connsiteY3-48" fmla="*/ 107950 h 311150"/>
                <a:gd name="connsiteX4-49" fmla="*/ 1504950 w 2540000"/>
                <a:gd name="connsiteY4-50" fmla="*/ 6350 h 311150"/>
                <a:gd name="connsiteX0-51" fmla="*/ 1479550 w 2527300"/>
                <a:gd name="connsiteY0-52" fmla="*/ 0 h 311150"/>
                <a:gd name="connsiteX1-53" fmla="*/ 2527300 w 2527300"/>
                <a:gd name="connsiteY1-54" fmla="*/ 311150 h 311150"/>
                <a:gd name="connsiteX2-55" fmla="*/ 596900 w 2527300"/>
                <a:gd name="connsiteY2-56" fmla="*/ 298450 h 311150"/>
                <a:gd name="connsiteX3-57" fmla="*/ 0 w 2527300"/>
                <a:gd name="connsiteY3-58" fmla="*/ 114300 h 311150"/>
                <a:gd name="connsiteX4-59" fmla="*/ 1492250 w 2527300"/>
                <a:gd name="connsiteY4-60" fmla="*/ 6350 h 311150"/>
                <a:gd name="connsiteX0-61" fmla="*/ 1479550 w 2527300"/>
                <a:gd name="connsiteY0-62" fmla="*/ 0 h 311150"/>
                <a:gd name="connsiteX1-63" fmla="*/ 2527300 w 2527300"/>
                <a:gd name="connsiteY1-64" fmla="*/ 311150 h 311150"/>
                <a:gd name="connsiteX2-65" fmla="*/ 596900 w 2527300"/>
                <a:gd name="connsiteY2-66" fmla="*/ 298450 h 311150"/>
                <a:gd name="connsiteX3-67" fmla="*/ 0 w 2527300"/>
                <a:gd name="connsiteY3-68" fmla="*/ 114300 h 311150"/>
                <a:gd name="connsiteX4-69" fmla="*/ 1492250 w 2527300"/>
                <a:gd name="connsiteY4-70" fmla="*/ 6350 h 311150"/>
                <a:gd name="connsiteX5-71" fmla="*/ 1479550 w 2527300"/>
                <a:gd name="connsiteY5-72" fmla="*/ 0 h 311150"/>
                <a:gd name="connsiteX0-73" fmla="*/ 0 w 2527300"/>
                <a:gd name="connsiteY0-74" fmla="*/ 114300 h 311150"/>
                <a:gd name="connsiteX1-75" fmla="*/ 1492250 w 2527300"/>
                <a:gd name="connsiteY1-76" fmla="*/ 6350 h 311150"/>
                <a:gd name="connsiteX2-77" fmla="*/ 1479550 w 2527300"/>
                <a:gd name="connsiteY2-78" fmla="*/ 0 h 311150"/>
                <a:gd name="connsiteX3-79" fmla="*/ 2527300 w 2527300"/>
                <a:gd name="connsiteY3-80" fmla="*/ 311150 h 311150"/>
                <a:gd name="connsiteX4-81" fmla="*/ 596900 w 2527300"/>
                <a:gd name="connsiteY4-82" fmla="*/ 298450 h 311150"/>
                <a:gd name="connsiteX5-83" fmla="*/ 91440 w 2527300"/>
                <a:gd name="connsiteY5-84" fmla="*/ 205740 h 311150"/>
                <a:gd name="connsiteX0-85" fmla="*/ 0 w 2527300"/>
                <a:gd name="connsiteY0-86" fmla="*/ 114300 h 311150"/>
                <a:gd name="connsiteX1-87" fmla="*/ 1492250 w 2527300"/>
                <a:gd name="connsiteY1-88" fmla="*/ 6350 h 311150"/>
                <a:gd name="connsiteX2-89" fmla="*/ 1479550 w 2527300"/>
                <a:gd name="connsiteY2-90" fmla="*/ 0 h 311150"/>
                <a:gd name="connsiteX3-91" fmla="*/ 2527300 w 2527300"/>
                <a:gd name="connsiteY3-92" fmla="*/ 311150 h 311150"/>
                <a:gd name="connsiteX4-93" fmla="*/ 596900 w 2527300"/>
                <a:gd name="connsiteY4-94" fmla="*/ 298450 h 311150"/>
                <a:gd name="connsiteX5-95" fmla="*/ 21590 w 2527300"/>
                <a:gd name="connsiteY5-96" fmla="*/ 135890 h 311150"/>
                <a:gd name="connsiteX0-97" fmla="*/ 0 w 2517775"/>
                <a:gd name="connsiteY0-98" fmla="*/ 114300 h 311150"/>
                <a:gd name="connsiteX1-99" fmla="*/ 1482725 w 2517775"/>
                <a:gd name="connsiteY1-100" fmla="*/ 6350 h 311150"/>
                <a:gd name="connsiteX2-101" fmla="*/ 1470025 w 2517775"/>
                <a:gd name="connsiteY2-102" fmla="*/ 0 h 311150"/>
                <a:gd name="connsiteX3-103" fmla="*/ 2517775 w 2517775"/>
                <a:gd name="connsiteY3-104" fmla="*/ 311150 h 311150"/>
                <a:gd name="connsiteX4-105" fmla="*/ 587375 w 2517775"/>
                <a:gd name="connsiteY4-106" fmla="*/ 298450 h 311150"/>
                <a:gd name="connsiteX5-107" fmla="*/ 12065 w 2517775"/>
                <a:gd name="connsiteY5-108" fmla="*/ 135890 h 311150"/>
                <a:gd name="connsiteX0-109" fmla="*/ 0 w 2517775"/>
                <a:gd name="connsiteY0-110" fmla="*/ 114300 h 311150"/>
                <a:gd name="connsiteX1-111" fmla="*/ 1482725 w 2517775"/>
                <a:gd name="connsiteY1-112" fmla="*/ 6350 h 311150"/>
                <a:gd name="connsiteX2-113" fmla="*/ 1470025 w 2517775"/>
                <a:gd name="connsiteY2-114" fmla="*/ 0 h 311150"/>
                <a:gd name="connsiteX3-115" fmla="*/ 2517775 w 2517775"/>
                <a:gd name="connsiteY3-116" fmla="*/ 311150 h 311150"/>
                <a:gd name="connsiteX4-117" fmla="*/ 587375 w 2517775"/>
                <a:gd name="connsiteY4-118" fmla="*/ 298450 h 311150"/>
                <a:gd name="connsiteX5-119" fmla="*/ 2540 w 2517775"/>
                <a:gd name="connsiteY5-120" fmla="*/ 119221 h 3111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17775" h="311150">
                  <a:moveTo>
                    <a:pt x="0" y="114300"/>
                  </a:moveTo>
                  <a:lnTo>
                    <a:pt x="1482725" y="6350"/>
                  </a:lnTo>
                  <a:lnTo>
                    <a:pt x="1470025" y="0"/>
                  </a:lnTo>
                  <a:lnTo>
                    <a:pt x="2517775" y="311150"/>
                  </a:lnTo>
                  <a:lnTo>
                    <a:pt x="587375" y="298450"/>
                  </a:lnTo>
                  <a:lnTo>
                    <a:pt x="2540" y="119221"/>
                  </a:ln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504301" y="1388376"/>
              <a:ext cx="2868254" cy="55051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504301" y="3891942"/>
              <a:ext cx="2868254" cy="55201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r>
                <a:rPr lang="zh-CN" altLang="en-US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022759" y="3056421"/>
              <a:ext cx="481542" cy="5505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r>
                <a:rPr lang="en-US" altLang="zh-CN" sz="3465" dirty="0">
                  <a:cs typeface="+mn-ea"/>
                  <a:sym typeface="+mn-lt"/>
                </a:rPr>
                <a:t>C</a:t>
              </a:r>
              <a:endParaRPr lang="zh-CN" altLang="en-US" sz="3465" dirty="0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22759" y="2219397"/>
              <a:ext cx="481542" cy="5520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r>
                <a:rPr lang="en-US" altLang="zh-CN" sz="3465" dirty="0">
                  <a:cs typeface="+mn-ea"/>
                  <a:sym typeface="+mn-lt"/>
                </a:rPr>
                <a:t>B</a:t>
              </a:r>
              <a:endParaRPr lang="zh-CN" altLang="en-US" sz="3465" dirty="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22759" y="1388376"/>
              <a:ext cx="481542" cy="55051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r>
                <a:rPr lang="en-US" altLang="zh-CN" sz="3465" dirty="0">
                  <a:cs typeface="+mn-ea"/>
                  <a:sym typeface="+mn-lt"/>
                </a:rPr>
                <a:t>A</a:t>
              </a:r>
              <a:endParaRPr lang="zh-CN" altLang="en-US" sz="3465" dirty="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22759" y="3891942"/>
              <a:ext cx="481542" cy="55201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175" tIns="57588" rIns="115175" bIns="57588" anchor="ctr"/>
            <a:lstStyle/>
            <a:p>
              <a:pPr algn="ctr">
                <a:defRPr/>
              </a:pPr>
              <a:r>
                <a:rPr lang="en-US" altLang="zh-CN" sz="3465" dirty="0">
                  <a:cs typeface="+mn-ea"/>
                  <a:sym typeface="+mn-lt"/>
                </a:rPr>
                <a:t>D</a:t>
              </a:r>
              <a:endParaRPr lang="zh-CN" altLang="en-US" sz="3465" dirty="0">
                <a:cs typeface="+mn-ea"/>
                <a:sym typeface="+mn-lt"/>
              </a:endParaRPr>
            </a:p>
          </p:txBody>
        </p:sp>
      </p:grpSp>
      <p:sp>
        <p:nvSpPr>
          <p:cNvPr id="26" name="TextBox 22">
            <a:extLst>
              <a:ext uri="{FF2B5EF4-FFF2-40B4-BE49-F238E27FC236}">
                <a16:creationId xmlns:a16="http://schemas.microsoft.com/office/drawing/2014/main" id="{9E981347-4139-4D04-A714-D0B37145EA83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7" name="TextBox 22">
            <a:extLst>
              <a:ext uri="{FF2B5EF4-FFF2-40B4-BE49-F238E27FC236}">
                <a16:creationId xmlns:a16="http://schemas.microsoft.com/office/drawing/2014/main" id="{651A7E24-A6EF-4664-B616-3CF3282FB3C1}"/>
              </a:ext>
            </a:extLst>
          </p:cNvPr>
          <p:cNvSpPr txBox="1"/>
          <p:nvPr/>
        </p:nvSpPr>
        <p:spPr>
          <a:xfrm>
            <a:off x="322028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6975788-24F6-41DE-B0E1-E6BA09A2B5F0}"/>
              </a:ext>
            </a:extLst>
          </p:cNvPr>
          <p:cNvSpPr txBox="1"/>
          <p:nvPr/>
        </p:nvSpPr>
        <p:spPr>
          <a:xfrm>
            <a:off x="6295072" y="1578710"/>
            <a:ext cx="4179048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A32D0B5-7140-42AE-98B3-D9024B761F49}"/>
              </a:ext>
            </a:extLst>
          </p:cNvPr>
          <p:cNvSpPr txBox="1"/>
          <p:nvPr/>
        </p:nvSpPr>
        <p:spPr>
          <a:xfrm>
            <a:off x="6295072" y="2657358"/>
            <a:ext cx="4179048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E0BFF94-3D40-432F-AA02-8123B3EEB8A0}"/>
              </a:ext>
            </a:extLst>
          </p:cNvPr>
          <p:cNvSpPr txBox="1"/>
          <p:nvPr/>
        </p:nvSpPr>
        <p:spPr>
          <a:xfrm>
            <a:off x="6295072" y="3802191"/>
            <a:ext cx="4179048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8FC3764-07C7-4C62-9EB5-AF36328CE768}"/>
              </a:ext>
            </a:extLst>
          </p:cNvPr>
          <p:cNvSpPr txBox="1"/>
          <p:nvPr/>
        </p:nvSpPr>
        <p:spPr>
          <a:xfrm>
            <a:off x="6295072" y="4900835"/>
            <a:ext cx="4179048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454817" y="2440759"/>
            <a:ext cx="1282366" cy="789312"/>
          </a:xfrm>
          <a:prstGeom prst="rightArrow">
            <a:avLst>
              <a:gd name="adj1" fmla="val 50000"/>
              <a:gd name="adj2" fmla="val 40617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80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 flipH="1">
            <a:off x="5454817" y="3820466"/>
            <a:ext cx="1282366" cy="789312"/>
          </a:xfrm>
          <a:prstGeom prst="rightArrow">
            <a:avLst>
              <a:gd name="adj1" fmla="val 50000"/>
              <a:gd name="adj2" fmla="val 40617"/>
            </a:avLst>
          </a:prstGeom>
          <a:solidFill>
            <a:schemeClr val="tx2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80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085042" y="1444007"/>
            <a:ext cx="4109258" cy="69197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lnSpc>
                <a:spcPct val="120000"/>
              </a:lnSpc>
              <a:defRPr/>
            </a:pPr>
            <a:r>
              <a:rPr lang="zh-CN" altLang="en-US" b="1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输入文本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085042" y="2135975"/>
            <a:ext cx="4109258" cy="3771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80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101157" y="1444007"/>
            <a:ext cx="4005802" cy="69197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输入文本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7101157" y="2135975"/>
            <a:ext cx="4005802" cy="3771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80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22">
            <a:extLst>
              <a:ext uri="{FF2B5EF4-FFF2-40B4-BE49-F238E27FC236}">
                <a16:creationId xmlns:a16="http://schemas.microsoft.com/office/drawing/2014/main" id="{592189B6-674F-489F-9BBC-05F65DA15301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B216F06D-FD5F-48D0-A5DF-5F14FF24A9DF}"/>
              </a:ext>
            </a:extLst>
          </p:cNvPr>
          <p:cNvSpPr txBox="1"/>
          <p:nvPr/>
        </p:nvSpPr>
        <p:spPr>
          <a:xfrm>
            <a:off x="322028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FFB2AB8-B8A0-4CB2-B24B-A74469880E6D}"/>
              </a:ext>
            </a:extLst>
          </p:cNvPr>
          <p:cNvGrpSpPr/>
          <p:nvPr/>
        </p:nvGrpSpPr>
        <p:grpSpPr>
          <a:xfrm>
            <a:off x="1865785" y="2517574"/>
            <a:ext cx="2484320" cy="2948456"/>
            <a:chOff x="1865785" y="2517574"/>
            <a:chExt cx="2484320" cy="2948456"/>
          </a:xfrm>
        </p:grpSpPr>
        <p:sp>
          <p:nvSpPr>
            <p:cNvPr id="19" name="Text Box 10">
              <a:extLst>
                <a:ext uri="{FF2B5EF4-FFF2-40B4-BE49-F238E27FC236}">
                  <a16:creationId xmlns:a16="http://schemas.microsoft.com/office/drawing/2014/main" id="{F262CA19-F15F-4266-A4FB-9FB18709EF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5785" y="2517574"/>
              <a:ext cx="2484320" cy="919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44" tIns="30472" rIns="60944" bIns="30472">
              <a:noAutofit/>
            </a:bodyPr>
            <a:lstStyle/>
            <a:p>
              <a:pPr marL="171450" lvl="0" indent="-171450">
                <a:lnSpc>
                  <a:spcPct val="150000"/>
                </a:lnSpc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" name="Text Box 10">
              <a:extLst>
                <a:ext uri="{FF2B5EF4-FFF2-40B4-BE49-F238E27FC236}">
                  <a16:creationId xmlns:a16="http://schemas.microsoft.com/office/drawing/2014/main" id="{668B325B-B050-4C2F-BFA3-BCD47ABA54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5785" y="3532169"/>
              <a:ext cx="2484320" cy="919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44" tIns="30472" rIns="60944" bIns="30472">
              <a:noAutofit/>
            </a:bodyPr>
            <a:lstStyle/>
            <a:p>
              <a:pPr marL="171450" lvl="0" indent="-171450">
                <a:lnSpc>
                  <a:spcPct val="150000"/>
                </a:lnSpc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Text Box 10">
              <a:extLst>
                <a:ext uri="{FF2B5EF4-FFF2-40B4-BE49-F238E27FC236}">
                  <a16:creationId xmlns:a16="http://schemas.microsoft.com/office/drawing/2014/main" id="{AAF7900E-998E-4928-9EA7-56AA17459B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5785" y="4546764"/>
              <a:ext cx="2484320" cy="919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44" tIns="30472" rIns="60944" bIns="30472">
              <a:noAutofit/>
            </a:bodyPr>
            <a:lstStyle/>
            <a:p>
              <a:pPr marL="171450" lvl="0" indent="-171450">
                <a:lnSpc>
                  <a:spcPct val="150000"/>
                </a:lnSpc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757431E-094A-47AC-962A-D162C3702C06}"/>
              </a:ext>
            </a:extLst>
          </p:cNvPr>
          <p:cNvGrpSpPr/>
          <p:nvPr/>
        </p:nvGrpSpPr>
        <p:grpSpPr>
          <a:xfrm>
            <a:off x="7861898" y="2517574"/>
            <a:ext cx="2484320" cy="2948456"/>
            <a:chOff x="1865785" y="2517574"/>
            <a:chExt cx="2484320" cy="2948456"/>
          </a:xfrm>
        </p:grpSpPr>
        <p:sp>
          <p:nvSpPr>
            <p:cNvPr id="23" name="Text Box 10">
              <a:extLst>
                <a:ext uri="{FF2B5EF4-FFF2-40B4-BE49-F238E27FC236}">
                  <a16:creationId xmlns:a16="http://schemas.microsoft.com/office/drawing/2014/main" id="{55226932-5D71-4DD5-8059-93CDB2C787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5785" y="2517574"/>
              <a:ext cx="2484320" cy="919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44" tIns="30472" rIns="60944" bIns="30472">
              <a:noAutofit/>
            </a:bodyPr>
            <a:lstStyle/>
            <a:p>
              <a:pPr marL="171450" lvl="0" indent="-171450">
                <a:lnSpc>
                  <a:spcPct val="150000"/>
                </a:lnSpc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Text Box 10">
              <a:extLst>
                <a:ext uri="{FF2B5EF4-FFF2-40B4-BE49-F238E27FC236}">
                  <a16:creationId xmlns:a16="http://schemas.microsoft.com/office/drawing/2014/main" id="{942A7E5A-7632-4C7D-AF7A-C263A91ECD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5785" y="3532169"/>
              <a:ext cx="2484320" cy="919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44" tIns="30472" rIns="60944" bIns="30472">
              <a:noAutofit/>
            </a:bodyPr>
            <a:lstStyle/>
            <a:p>
              <a:pPr marL="171450" lvl="0" indent="-171450">
                <a:lnSpc>
                  <a:spcPct val="150000"/>
                </a:lnSpc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" name="Text Box 10">
              <a:extLst>
                <a:ext uri="{FF2B5EF4-FFF2-40B4-BE49-F238E27FC236}">
                  <a16:creationId xmlns:a16="http://schemas.microsoft.com/office/drawing/2014/main" id="{F2368B81-C253-42B0-8198-5697886C0F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5785" y="4546764"/>
              <a:ext cx="2484320" cy="919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0944" tIns="30472" rIns="60944" bIns="30472">
              <a:noAutofit/>
            </a:bodyPr>
            <a:lstStyle/>
            <a:p>
              <a:pPr marL="171450" lvl="0" indent="-171450">
                <a:lnSpc>
                  <a:spcPct val="150000"/>
                </a:lnSpc>
                <a:buFont typeface="Wingdings" panose="05000000000000000000" pitchFamily="2" charset="2"/>
                <a:buChar char="ü"/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96360" y="1410479"/>
            <a:ext cx="2064799" cy="788783"/>
            <a:chOff x="3095626" y="1206106"/>
            <a:chExt cx="1549003" cy="591741"/>
          </a:xfrm>
        </p:grpSpPr>
        <p:cxnSp>
          <p:nvCxnSpPr>
            <p:cNvPr id="3" name="Straight Connector 62"/>
            <p:cNvCxnSpPr/>
            <p:nvPr/>
          </p:nvCxnSpPr>
          <p:spPr>
            <a:xfrm>
              <a:off x="3095626" y="1458516"/>
              <a:ext cx="134898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28"/>
            <p:cNvSpPr/>
            <p:nvPr/>
          </p:nvSpPr>
          <p:spPr bwMode="auto">
            <a:xfrm>
              <a:off x="4052888" y="1206106"/>
              <a:ext cx="591741" cy="591741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600">
                <a:cs typeface="+mn-ea"/>
                <a:sym typeface="+mn-lt"/>
              </a:endParaRPr>
            </a:p>
          </p:txBody>
        </p:sp>
        <p:grpSp>
          <p:nvGrpSpPr>
            <p:cNvPr id="5" name="Group 38"/>
            <p:cNvGrpSpPr>
              <a:grpSpLocks noChangeAspect="1"/>
            </p:cNvGrpSpPr>
            <p:nvPr/>
          </p:nvGrpSpPr>
          <p:grpSpPr>
            <a:xfrm>
              <a:off x="4162193" y="1311775"/>
              <a:ext cx="365627" cy="365627"/>
              <a:chOff x="-2771775" y="66675"/>
              <a:chExt cx="827087" cy="827088"/>
            </a:xfrm>
            <a:solidFill>
              <a:schemeClr val="bg1"/>
            </a:solidFill>
          </p:grpSpPr>
          <p:sp>
            <p:nvSpPr>
              <p:cNvPr id="6" name="Freeform 19"/>
              <p:cNvSpPr>
                <a:spLocks noEditPoints="1"/>
              </p:cNvSpPr>
              <p:nvPr/>
            </p:nvSpPr>
            <p:spPr bwMode="auto">
              <a:xfrm>
                <a:off x="-2771775" y="66675"/>
                <a:ext cx="827087" cy="827088"/>
              </a:xfrm>
              <a:custGeom>
                <a:avLst/>
                <a:gdLst>
                  <a:gd name="T0" fmla="*/ 188 w 220"/>
                  <a:gd name="T1" fmla="*/ 83 h 220"/>
                  <a:gd name="T2" fmla="*/ 196 w 220"/>
                  <a:gd name="T3" fmla="*/ 56 h 220"/>
                  <a:gd name="T4" fmla="*/ 181 w 220"/>
                  <a:gd name="T5" fmla="*/ 26 h 220"/>
                  <a:gd name="T6" fmla="*/ 164 w 220"/>
                  <a:gd name="T7" fmla="*/ 24 h 220"/>
                  <a:gd name="T8" fmla="*/ 137 w 220"/>
                  <a:gd name="T9" fmla="*/ 32 h 220"/>
                  <a:gd name="T10" fmla="*/ 119 w 220"/>
                  <a:gd name="T11" fmla="*/ 0 h 220"/>
                  <a:gd name="T12" fmla="*/ 87 w 220"/>
                  <a:gd name="T13" fmla="*/ 11 h 220"/>
                  <a:gd name="T14" fmla="*/ 74 w 220"/>
                  <a:gd name="T15" fmla="*/ 36 h 220"/>
                  <a:gd name="T16" fmla="*/ 49 w 220"/>
                  <a:gd name="T17" fmla="*/ 22 h 220"/>
                  <a:gd name="T18" fmla="*/ 26 w 220"/>
                  <a:gd name="T19" fmla="*/ 39 h 220"/>
                  <a:gd name="T20" fmla="*/ 36 w 220"/>
                  <a:gd name="T21" fmla="*/ 74 h 220"/>
                  <a:gd name="T22" fmla="*/ 11 w 220"/>
                  <a:gd name="T23" fmla="*/ 87 h 220"/>
                  <a:gd name="T24" fmla="*/ 0 w 220"/>
                  <a:gd name="T25" fmla="*/ 119 h 220"/>
                  <a:gd name="T26" fmla="*/ 32 w 220"/>
                  <a:gd name="T27" fmla="*/ 137 h 220"/>
                  <a:gd name="T28" fmla="*/ 24 w 220"/>
                  <a:gd name="T29" fmla="*/ 164 h 220"/>
                  <a:gd name="T30" fmla="*/ 39 w 220"/>
                  <a:gd name="T31" fmla="*/ 194 h 220"/>
                  <a:gd name="T32" fmla="*/ 56 w 220"/>
                  <a:gd name="T33" fmla="*/ 196 h 220"/>
                  <a:gd name="T34" fmla="*/ 83 w 220"/>
                  <a:gd name="T35" fmla="*/ 188 h 220"/>
                  <a:gd name="T36" fmla="*/ 101 w 220"/>
                  <a:gd name="T37" fmla="*/ 220 h 220"/>
                  <a:gd name="T38" fmla="*/ 133 w 220"/>
                  <a:gd name="T39" fmla="*/ 209 h 220"/>
                  <a:gd name="T40" fmla="*/ 146 w 220"/>
                  <a:gd name="T41" fmla="*/ 184 h 220"/>
                  <a:gd name="T42" fmla="*/ 171 w 220"/>
                  <a:gd name="T43" fmla="*/ 198 h 220"/>
                  <a:gd name="T44" fmla="*/ 194 w 220"/>
                  <a:gd name="T45" fmla="*/ 181 h 220"/>
                  <a:gd name="T46" fmla="*/ 184 w 220"/>
                  <a:gd name="T47" fmla="*/ 146 h 220"/>
                  <a:gd name="T48" fmla="*/ 209 w 220"/>
                  <a:gd name="T49" fmla="*/ 133 h 220"/>
                  <a:gd name="T50" fmla="*/ 220 w 220"/>
                  <a:gd name="T51" fmla="*/ 101 h 220"/>
                  <a:gd name="T52" fmla="*/ 185 w 220"/>
                  <a:gd name="T53" fmla="*/ 124 h 220"/>
                  <a:gd name="T54" fmla="*/ 172 w 220"/>
                  <a:gd name="T55" fmla="*/ 140 h 220"/>
                  <a:gd name="T56" fmla="*/ 185 w 220"/>
                  <a:gd name="T57" fmla="*/ 171 h 220"/>
                  <a:gd name="T58" fmla="*/ 154 w 220"/>
                  <a:gd name="T59" fmla="*/ 173 h 220"/>
                  <a:gd name="T60" fmla="*/ 140 w 220"/>
                  <a:gd name="T61" fmla="*/ 172 h 220"/>
                  <a:gd name="T62" fmla="*/ 124 w 220"/>
                  <a:gd name="T63" fmla="*/ 185 h 220"/>
                  <a:gd name="T64" fmla="*/ 101 w 220"/>
                  <a:gd name="T65" fmla="*/ 206 h 220"/>
                  <a:gd name="T66" fmla="*/ 87 w 220"/>
                  <a:gd name="T67" fmla="*/ 175 h 220"/>
                  <a:gd name="T68" fmla="*/ 74 w 220"/>
                  <a:gd name="T69" fmla="*/ 170 h 220"/>
                  <a:gd name="T70" fmla="*/ 49 w 220"/>
                  <a:gd name="T71" fmla="*/ 185 h 220"/>
                  <a:gd name="T72" fmla="*/ 47 w 220"/>
                  <a:gd name="T73" fmla="*/ 154 h 220"/>
                  <a:gd name="T74" fmla="*/ 45 w 220"/>
                  <a:gd name="T75" fmla="*/ 133 h 220"/>
                  <a:gd name="T76" fmla="*/ 14 w 220"/>
                  <a:gd name="T77" fmla="*/ 119 h 220"/>
                  <a:gd name="T78" fmla="*/ 35 w 220"/>
                  <a:gd name="T79" fmla="*/ 96 h 220"/>
                  <a:gd name="T80" fmla="*/ 48 w 220"/>
                  <a:gd name="T81" fmla="*/ 80 h 220"/>
                  <a:gd name="T82" fmla="*/ 35 w 220"/>
                  <a:gd name="T83" fmla="*/ 49 h 220"/>
                  <a:gd name="T84" fmla="*/ 66 w 220"/>
                  <a:gd name="T85" fmla="*/ 47 h 220"/>
                  <a:gd name="T86" fmla="*/ 80 w 220"/>
                  <a:gd name="T87" fmla="*/ 48 h 220"/>
                  <a:gd name="T88" fmla="*/ 96 w 220"/>
                  <a:gd name="T89" fmla="*/ 35 h 220"/>
                  <a:gd name="T90" fmla="*/ 119 w 220"/>
                  <a:gd name="T91" fmla="*/ 14 h 220"/>
                  <a:gd name="T92" fmla="*/ 133 w 220"/>
                  <a:gd name="T93" fmla="*/ 45 h 220"/>
                  <a:gd name="T94" fmla="*/ 146 w 220"/>
                  <a:gd name="T95" fmla="*/ 50 h 220"/>
                  <a:gd name="T96" fmla="*/ 171 w 220"/>
                  <a:gd name="T97" fmla="*/ 35 h 220"/>
                  <a:gd name="T98" fmla="*/ 173 w 220"/>
                  <a:gd name="T99" fmla="*/ 66 h 220"/>
                  <a:gd name="T100" fmla="*/ 175 w 220"/>
                  <a:gd name="T101" fmla="*/ 87 h 220"/>
                  <a:gd name="T102" fmla="*/ 206 w 220"/>
                  <a:gd name="T103" fmla="*/ 101 h 220"/>
                  <a:gd name="T104" fmla="*/ 185 w 220"/>
                  <a:gd name="T105" fmla="*/ 1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0" h="220">
                    <a:moveTo>
                      <a:pt x="209" y="87"/>
                    </a:moveTo>
                    <a:cubicBezTo>
                      <a:pt x="188" y="83"/>
                      <a:pt x="188" y="83"/>
                      <a:pt x="188" y="83"/>
                    </a:cubicBezTo>
                    <a:cubicBezTo>
                      <a:pt x="187" y="80"/>
                      <a:pt x="186" y="77"/>
                      <a:pt x="184" y="74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200" y="51"/>
                      <a:pt x="199" y="43"/>
                      <a:pt x="194" y="39"/>
                    </a:cubicBezTo>
                    <a:cubicBezTo>
                      <a:pt x="181" y="26"/>
                      <a:pt x="181" y="26"/>
                      <a:pt x="181" y="26"/>
                    </a:cubicBezTo>
                    <a:cubicBezTo>
                      <a:pt x="179" y="23"/>
                      <a:pt x="175" y="22"/>
                      <a:pt x="171" y="22"/>
                    </a:cubicBezTo>
                    <a:cubicBezTo>
                      <a:pt x="169" y="22"/>
                      <a:pt x="166" y="22"/>
                      <a:pt x="164" y="24"/>
                    </a:cubicBezTo>
                    <a:cubicBezTo>
                      <a:pt x="146" y="36"/>
                      <a:pt x="146" y="36"/>
                      <a:pt x="146" y="36"/>
                    </a:cubicBezTo>
                    <a:cubicBezTo>
                      <a:pt x="143" y="34"/>
                      <a:pt x="140" y="33"/>
                      <a:pt x="137" y="32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32" y="5"/>
                      <a:pt x="126" y="0"/>
                      <a:pt x="119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94" y="0"/>
                      <a:pt x="88" y="5"/>
                      <a:pt x="87" y="11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0" y="33"/>
                      <a:pt x="77" y="34"/>
                      <a:pt x="74" y="36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4" y="22"/>
                      <a:pt x="51" y="22"/>
                      <a:pt x="49" y="22"/>
                    </a:cubicBezTo>
                    <a:cubicBezTo>
                      <a:pt x="45" y="22"/>
                      <a:pt x="41" y="23"/>
                      <a:pt x="39" y="26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1" y="43"/>
                      <a:pt x="20" y="51"/>
                      <a:pt x="24" y="56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4" y="77"/>
                      <a:pt x="33" y="80"/>
                      <a:pt x="32" y="83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5" y="88"/>
                      <a:pt x="0" y="94"/>
                      <a:pt x="0" y="10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6"/>
                      <a:pt x="5" y="132"/>
                      <a:pt x="11" y="133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33" y="140"/>
                      <a:pt x="34" y="143"/>
                      <a:pt x="36" y="146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0" y="169"/>
                      <a:pt x="21" y="177"/>
                      <a:pt x="26" y="181"/>
                    </a:cubicBezTo>
                    <a:cubicBezTo>
                      <a:pt x="39" y="194"/>
                      <a:pt x="39" y="194"/>
                      <a:pt x="39" y="194"/>
                    </a:cubicBezTo>
                    <a:cubicBezTo>
                      <a:pt x="41" y="197"/>
                      <a:pt x="45" y="198"/>
                      <a:pt x="49" y="198"/>
                    </a:cubicBezTo>
                    <a:cubicBezTo>
                      <a:pt x="51" y="198"/>
                      <a:pt x="54" y="198"/>
                      <a:pt x="56" y="196"/>
                    </a:cubicBezTo>
                    <a:cubicBezTo>
                      <a:pt x="74" y="184"/>
                      <a:pt x="74" y="184"/>
                      <a:pt x="74" y="184"/>
                    </a:cubicBezTo>
                    <a:cubicBezTo>
                      <a:pt x="77" y="186"/>
                      <a:pt x="80" y="187"/>
                      <a:pt x="83" y="188"/>
                    </a:cubicBezTo>
                    <a:cubicBezTo>
                      <a:pt x="87" y="209"/>
                      <a:pt x="87" y="209"/>
                      <a:pt x="87" y="209"/>
                    </a:cubicBezTo>
                    <a:cubicBezTo>
                      <a:pt x="88" y="215"/>
                      <a:pt x="94" y="220"/>
                      <a:pt x="101" y="220"/>
                    </a:cubicBezTo>
                    <a:cubicBezTo>
                      <a:pt x="119" y="220"/>
                      <a:pt x="119" y="220"/>
                      <a:pt x="119" y="220"/>
                    </a:cubicBezTo>
                    <a:cubicBezTo>
                      <a:pt x="126" y="220"/>
                      <a:pt x="132" y="215"/>
                      <a:pt x="133" y="209"/>
                    </a:cubicBezTo>
                    <a:cubicBezTo>
                      <a:pt x="137" y="188"/>
                      <a:pt x="137" y="188"/>
                      <a:pt x="137" y="188"/>
                    </a:cubicBezTo>
                    <a:cubicBezTo>
                      <a:pt x="140" y="187"/>
                      <a:pt x="143" y="186"/>
                      <a:pt x="146" y="184"/>
                    </a:cubicBezTo>
                    <a:cubicBezTo>
                      <a:pt x="164" y="196"/>
                      <a:pt x="164" y="196"/>
                      <a:pt x="164" y="196"/>
                    </a:cubicBezTo>
                    <a:cubicBezTo>
                      <a:pt x="166" y="198"/>
                      <a:pt x="169" y="198"/>
                      <a:pt x="171" y="198"/>
                    </a:cubicBezTo>
                    <a:cubicBezTo>
                      <a:pt x="175" y="198"/>
                      <a:pt x="179" y="197"/>
                      <a:pt x="181" y="194"/>
                    </a:cubicBezTo>
                    <a:cubicBezTo>
                      <a:pt x="194" y="181"/>
                      <a:pt x="194" y="181"/>
                      <a:pt x="194" y="181"/>
                    </a:cubicBezTo>
                    <a:cubicBezTo>
                      <a:pt x="199" y="177"/>
                      <a:pt x="200" y="169"/>
                      <a:pt x="196" y="164"/>
                    </a:cubicBezTo>
                    <a:cubicBezTo>
                      <a:pt x="184" y="146"/>
                      <a:pt x="184" y="146"/>
                      <a:pt x="184" y="146"/>
                    </a:cubicBezTo>
                    <a:cubicBezTo>
                      <a:pt x="186" y="143"/>
                      <a:pt x="187" y="140"/>
                      <a:pt x="188" y="137"/>
                    </a:cubicBezTo>
                    <a:cubicBezTo>
                      <a:pt x="209" y="133"/>
                      <a:pt x="209" y="133"/>
                      <a:pt x="209" y="133"/>
                    </a:cubicBezTo>
                    <a:cubicBezTo>
                      <a:pt x="215" y="132"/>
                      <a:pt x="220" y="126"/>
                      <a:pt x="220" y="119"/>
                    </a:cubicBezTo>
                    <a:cubicBezTo>
                      <a:pt x="220" y="101"/>
                      <a:pt x="220" y="101"/>
                      <a:pt x="220" y="101"/>
                    </a:cubicBezTo>
                    <a:cubicBezTo>
                      <a:pt x="220" y="94"/>
                      <a:pt x="215" y="88"/>
                      <a:pt x="209" y="87"/>
                    </a:cubicBezTo>
                    <a:close/>
                    <a:moveTo>
                      <a:pt x="185" y="124"/>
                    </a:moveTo>
                    <a:cubicBezTo>
                      <a:pt x="180" y="125"/>
                      <a:pt x="176" y="128"/>
                      <a:pt x="175" y="133"/>
                    </a:cubicBezTo>
                    <a:cubicBezTo>
                      <a:pt x="174" y="135"/>
                      <a:pt x="173" y="138"/>
                      <a:pt x="172" y="140"/>
                    </a:cubicBezTo>
                    <a:cubicBezTo>
                      <a:pt x="170" y="144"/>
                      <a:pt x="170" y="149"/>
                      <a:pt x="173" y="154"/>
                    </a:cubicBezTo>
                    <a:cubicBezTo>
                      <a:pt x="185" y="171"/>
                      <a:pt x="185" y="171"/>
                      <a:pt x="185" y="171"/>
                    </a:cubicBezTo>
                    <a:cubicBezTo>
                      <a:pt x="171" y="185"/>
                      <a:pt x="171" y="185"/>
                      <a:pt x="171" y="185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1" y="171"/>
                      <a:pt x="149" y="170"/>
                      <a:pt x="146" y="170"/>
                    </a:cubicBezTo>
                    <a:cubicBezTo>
                      <a:pt x="144" y="170"/>
                      <a:pt x="142" y="171"/>
                      <a:pt x="140" y="172"/>
                    </a:cubicBezTo>
                    <a:cubicBezTo>
                      <a:pt x="138" y="173"/>
                      <a:pt x="135" y="174"/>
                      <a:pt x="133" y="175"/>
                    </a:cubicBezTo>
                    <a:cubicBezTo>
                      <a:pt x="128" y="176"/>
                      <a:pt x="125" y="180"/>
                      <a:pt x="124" y="185"/>
                    </a:cubicBezTo>
                    <a:cubicBezTo>
                      <a:pt x="119" y="206"/>
                      <a:pt x="119" y="206"/>
                      <a:pt x="119" y="206"/>
                    </a:cubicBezTo>
                    <a:cubicBezTo>
                      <a:pt x="101" y="206"/>
                      <a:pt x="101" y="206"/>
                      <a:pt x="101" y="206"/>
                    </a:cubicBezTo>
                    <a:cubicBezTo>
                      <a:pt x="96" y="185"/>
                      <a:pt x="96" y="185"/>
                      <a:pt x="96" y="185"/>
                    </a:cubicBezTo>
                    <a:cubicBezTo>
                      <a:pt x="95" y="180"/>
                      <a:pt x="92" y="176"/>
                      <a:pt x="87" y="175"/>
                    </a:cubicBezTo>
                    <a:cubicBezTo>
                      <a:pt x="85" y="174"/>
                      <a:pt x="82" y="173"/>
                      <a:pt x="80" y="172"/>
                    </a:cubicBezTo>
                    <a:cubicBezTo>
                      <a:pt x="78" y="171"/>
                      <a:pt x="76" y="170"/>
                      <a:pt x="74" y="170"/>
                    </a:cubicBezTo>
                    <a:cubicBezTo>
                      <a:pt x="71" y="170"/>
                      <a:pt x="69" y="171"/>
                      <a:pt x="66" y="173"/>
                    </a:cubicBezTo>
                    <a:cubicBezTo>
                      <a:pt x="49" y="185"/>
                      <a:pt x="49" y="185"/>
                      <a:pt x="49" y="185"/>
                    </a:cubicBezTo>
                    <a:cubicBezTo>
                      <a:pt x="35" y="171"/>
                      <a:pt x="35" y="171"/>
                      <a:pt x="35" y="171"/>
                    </a:cubicBezTo>
                    <a:cubicBezTo>
                      <a:pt x="47" y="154"/>
                      <a:pt x="47" y="154"/>
                      <a:pt x="47" y="154"/>
                    </a:cubicBezTo>
                    <a:cubicBezTo>
                      <a:pt x="50" y="149"/>
                      <a:pt x="50" y="144"/>
                      <a:pt x="48" y="140"/>
                    </a:cubicBezTo>
                    <a:cubicBezTo>
                      <a:pt x="47" y="138"/>
                      <a:pt x="46" y="135"/>
                      <a:pt x="45" y="133"/>
                    </a:cubicBezTo>
                    <a:cubicBezTo>
                      <a:pt x="44" y="128"/>
                      <a:pt x="40" y="125"/>
                      <a:pt x="35" y="124"/>
                    </a:cubicBezTo>
                    <a:cubicBezTo>
                      <a:pt x="14" y="119"/>
                      <a:pt x="14" y="119"/>
                      <a:pt x="14" y="119"/>
                    </a:cubicBezTo>
                    <a:cubicBezTo>
                      <a:pt x="14" y="101"/>
                      <a:pt x="14" y="101"/>
                      <a:pt x="14" y="101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40" y="95"/>
                      <a:pt x="44" y="92"/>
                      <a:pt x="45" y="87"/>
                    </a:cubicBezTo>
                    <a:cubicBezTo>
                      <a:pt x="46" y="85"/>
                      <a:pt x="47" y="82"/>
                      <a:pt x="48" y="80"/>
                    </a:cubicBezTo>
                    <a:cubicBezTo>
                      <a:pt x="50" y="76"/>
                      <a:pt x="50" y="71"/>
                      <a:pt x="47" y="66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9" y="49"/>
                      <a:pt x="71" y="50"/>
                      <a:pt x="74" y="50"/>
                    </a:cubicBezTo>
                    <a:cubicBezTo>
                      <a:pt x="76" y="50"/>
                      <a:pt x="78" y="49"/>
                      <a:pt x="80" y="48"/>
                    </a:cubicBezTo>
                    <a:cubicBezTo>
                      <a:pt x="82" y="47"/>
                      <a:pt x="85" y="46"/>
                      <a:pt x="87" y="45"/>
                    </a:cubicBezTo>
                    <a:cubicBezTo>
                      <a:pt x="92" y="44"/>
                      <a:pt x="95" y="40"/>
                      <a:pt x="96" y="3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24" y="35"/>
                      <a:pt x="124" y="35"/>
                      <a:pt x="124" y="35"/>
                    </a:cubicBezTo>
                    <a:cubicBezTo>
                      <a:pt x="125" y="40"/>
                      <a:pt x="128" y="44"/>
                      <a:pt x="133" y="45"/>
                    </a:cubicBezTo>
                    <a:cubicBezTo>
                      <a:pt x="135" y="46"/>
                      <a:pt x="138" y="47"/>
                      <a:pt x="140" y="48"/>
                    </a:cubicBezTo>
                    <a:cubicBezTo>
                      <a:pt x="142" y="49"/>
                      <a:pt x="144" y="50"/>
                      <a:pt x="146" y="50"/>
                    </a:cubicBezTo>
                    <a:cubicBezTo>
                      <a:pt x="149" y="50"/>
                      <a:pt x="151" y="49"/>
                      <a:pt x="154" y="47"/>
                    </a:cubicBezTo>
                    <a:cubicBezTo>
                      <a:pt x="171" y="35"/>
                      <a:pt x="171" y="35"/>
                      <a:pt x="171" y="35"/>
                    </a:cubicBezTo>
                    <a:cubicBezTo>
                      <a:pt x="185" y="49"/>
                      <a:pt x="185" y="49"/>
                      <a:pt x="185" y="49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0" y="71"/>
                      <a:pt x="170" y="76"/>
                      <a:pt x="172" y="80"/>
                    </a:cubicBezTo>
                    <a:cubicBezTo>
                      <a:pt x="173" y="82"/>
                      <a:pt x="174" y="85"/>
                      <a:pt x="175" y="87"/>
                    </a:cubicBezTo>
                    <a:cubicBezTo>
                      <a:pt x="176" y="92"/>
                      <a:pt x="180" y="95"/>
                      <a:pt x="185" y="96"/>
                    </a:cubicBezTo>
                    <a:cubicBezTo>
                      <a:pt x="206" y="101"/>
                      <a:pt x="206" y="101"/>
                      <a:pt x="206" y="101"/>
                    </a:cubicBezTo>
                    <a:cubicBezTo>
                      <a:pt x="206" y="119"/>
                      <a:pt x="206" y="119"/>
                      <a:pt x="206" y="119"/>
                    </a:cubicBezTo>
                    <a:lnTo>
                      <a:pt x="185" y="1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7" name="Freeform 20"/>
              <p:cNvSpPr>
                <a:spLocks noEditPoints="1"/>
              </p:cNvSpPr>
              <p:nvPr/>
            </p:nvSpPr>
            <p:spPr bwMode="auto">
              <a:xfrm>
                <a:off x="-2538413" y="300038"/>
                <a:ext cx="360362" cy="360363"/>
              </a:xfrm>
              <a:custGeom>
                <a:avLst/>
                <a:gdLst>
                  <a:gd name="T0" fmla="*/ 48 w 96"/>
                  <a:gd name="T1" fmla="*/ 0 h 96"/>
                  <a:gd name="T2" fmla="*/ 0 w 96"/>
                  <a:gd name="T3" fmla="*/ 48 h 96"/>
                  <a:gd name="T4" fmla="*/ 48 w 96"/>
                  <a:gd name="T5" fmla="*/ 96 h 96"/>
                  <a:gd name="T6" fmla="*/ 96 w 96"/>
                  <a:gd name="T7" fmla="*/ 48 h 96"/>
                  <a:gd name="T8" fmla="*/ 48 w 96"/>
                  <a:gd name="T9" fmla="*/ 0 h 96"/>
                  <a:gd name="T10" fmla="*/ 48 w 96"/>
                  <a:gd name="T11" fmla="*/ 90 h 96"/>
                  <a:gd name="T12" fmla="*/ 6 w 96"/>
                  <a:gd name="T13" fmla="*/ 48 h 96"/>
                  <a:gd name="T14" fmla="*/ 48 w 96"/>
                  <a:gd name="T15" fmla="*/ 6 h 96"/>
                  <a:gd name="T16" fmla="*/ 90 w 96"/>
                  <a:gd name="T17" fmla="*/ 48 h 96"/>
                  <a:gd name="T18" fmla="*/ 48 w 96"/>
                  <a:gd name="T19" fmla="*/ 9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96">
                    <a:moveTo>
                      <a:pt x="48" y="0"/>
                    </a:moveTo>
                    <a:cubicBezTo>
                      <a:pt x="21" y="0"/>
                      <a:pt x="0" y="21"/>
                      <a:pt x="0" y="48"/>
                    </a:cubicBezTo>
                    <a:cubicBezTo>
                      <a:pt x="0" y="75"/>
                      <a:pt x="21" y="96"/>
                      <a:pt x="48" y="96"/>
                    </a:cubicBezTo>
                    <a:cubicBezTo>
                      <a:pt x="75" y="96"/>
                      <a:pt x="96" y="75"/>
                      <a:pt x="96" y="48"/>
                    </a:cubicBezTo>
                    <a:cubicBezTo>
                      <a:pt x="96" y="21"/>
                      <a:pt x="75" y="0"/>
                      <a:pt x="48" y="0"/>
                    </a:cubicBezTo>
                    <a:close/>
                    <a:moveTo>
                      <a:pt x="48" y="90"/>
                    </a:moveTo>
                    <a:cubicBezTo>
                      <a:pt x="25" y="90"/>
                      <a:pt x="6" y="71"/>
                      <a:pt x="6" y="48"/>
                    </a:cubicBezTo>
                    <a:cubicBezTo>
                      <a:pt x="6" y="25"/>
                      <a:pt x="25" y="6"/>
                      <a:pt x="48" y="6"/>
                    </a:cubicBezTo>
                    <a:cubicBezTo>
                      <a:pt x="71" y="6"/>
                      <a:pt x="90" y="25"/>
                      <a:pt x="90" y="48"/>
                    </a:cubicBezTo>
                    <a:cubicBezTo>
                      <a:pt x="90" y="71"/>
                      <a:pt x="71" y="90"/>
                      <a:pt x="48" y="9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8" name="Freeform 21"/>
              <p:cNvSpPr>
                <a:spLocks noEditPoints="1"/>
              </p:cNvSpPr>
              <p:nvPr/>
            </p:nvSpPr>
            <p:spPr bwMode="auto">
              <a:xfrm>
                <a:off x="-2460625" y="374650"/>
                <a:ext cx="207962" cy="206375"/>
              </a:xfrm>
              <a:custGeom>
                <a:avLst/>
                <a:gdLst>
                  <a:gd name="T0" fmla="*/ 27 w 55"/>
                  <a:gd name="T1" fmla="*/ 0 h 55"/>
                  <a:gd name="T2" fmla="*/ 0 w 55"/>
                  <a:gd name="T3" fmla="*/ 28 h 55"/>
                  <a:gd name="T4" fmla="*/ 27 w 55"/>
                  <a:gd name="T5" fmla="*/ 55 h 55"/>
                  <a:gd name="T6" fmla="*/ 55 w 55"/>
                  <a:gd name="T7" fmla="*/ 28 h 55"/>
                  <a:gd name="T8" fmla="*/ 27 w 55"/>
                  <a:gd name="T9" fmla="*/ 0 h 55"/>
                  <a:gd name="T10" fmla="*/ 27 w 55"/>
                  <a:gd name="T11" fmla="*/ 49 h 55"/>
                  <a:gd name="T12" fmla="*/ 6 w 55"/>
                  <a:gd name="T13" fmla="*/ 28 h 55"/>
                  <a:gd name="T14" fmla="*/ 27 w 55"/>
                  <a:gd name="T15" fmla="*/ 7 h 55"/>
                  <a:gd name="T16" fmla="*/ 48 w 55"/>
                  <a:gd name="T17" fmla="*/ 28 h 55"/>
                  <a:gd name="T18" fmla="*/ 27 w 55"/>
                  <a:gd name="T19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5"/>
                      <a:pt x="27" y="55"/>
                    </a:cubicBezTo>
                    <a:cubicBezTo>
                      <a:pt x="42" y="55"/>
                      <a:pt x="55" y="43"/>
                      <a:pt x="55" y="28"/>
                    </a:cubicBezTo>
                    <a:cubicBezTo>
                      <a:pt x="55" y="13"/>
                      <a:pt x="42" y="0"/>
                      <a:pt x="27" y="0"/>
                    </a:cubicBezTo>
                    <a:close/>
                    <a:moveTo>
                      <a:pt x="27" y="49"/>
                    </a:moveTo>
                    <a:cubicBezTo>
                      <a:pt x="16" y="49"/>
                      <a:pt x="6" y="39"/>
                      <a:pt x="6" y="28"/>
                    </a:cubicBezTo>
                    <a:cubicBezTo>
                      <a:pt x="6" y="17"/>
                      <a:pt x="16" y="7"/>
                      <a:pt x="27" y="7"/>
                    </a:cubicBezTo>
                    <a:cubicBezTo>
                      <a:pt x="38" y="7"/>
                      <a:pt x="48" y="17"/>
                      <a:pt x="48" y="28"/>
                    </a:cubicBezTo>
                    <a:cubicBezTo>
                      <a:pt x="48" y="39"/>
                      <a:pt x="38" y="49"/>
                      <a:pt x="27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080301" y="4740186"/>
            <a:ext cx="2520292" cy="788783"/>
            <a:chOff x="3487342" y="3704037"/>
            <a:chExt cx="1890711" cy="591741"/>
          </a:xfrm>
        </p:grpSpPr>
        <p:cxnSp>
          <p:nvCxnSpPr>
            <p:cNvPr id="10" name="Straight Connector 65"/>
            <p:cNvCxnSpPr/>
            <p:nvPr/>
          </p:nvCxnSpPr>
          <p:spPr>
            <a:xfrm>
              <a:off x="3487342" y="4013597"/>
              <a:ext cx="135016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31"/>
            <p:cNvSpPr/>
            <p:nvPr/>
          </p:nvSpPr>
          <p:spPr bwMode="auto">
            <a:xfrm>
              <a:off x="4786312" y="3704037"/>
              <a:ext cx="591741" cy="591741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600">
                <a:cs typeface="+mn-ea"/>
                <a:sym typeface="+mn-lt"/>
              </a:endParaRPr>
            </a:p>
          </p:txBody>
        </p:sp>
        <p:grpSp>
          <p:nvGrpSpPr>
            <p:cNvPr id="12" name="Group 42"/>
            <p:cNvGrpSpPr/>
            <p:nvPr/>
          </p:nvGrpSpPr>
          <p:grpSpPr>
            <a:xfrm>
              <a:off x="4917922" y="3874428"/>
              <a:ext cx="324274" cy="247844"/>
              <a:chOff x="5516563" y="84138"/>
              <a:chExt cx="1414463" cy="1081087"/>
            </a:xfrm>
            <a:solidFill>
              <a:schemeClr val="bg1"/>
            </a:solidFill>
          </p:grpSpPr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14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15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16" name="Freeform 16"/>
              <p:cNvSpPr/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17" name="Freeform 17"/>
              <p:cNvSpPr/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512353" y="3641922"/>
            <a:ext cx="2790103" cy="788783"/>
            <a:chOff x="3960019" y="2880124"/>
            <a:chExt cx="2093122" cy="591741"/>
          </a:xfrm>
        </p:grpSpPr>
        <p:cxnSp>
          <p:nvCxnSpPr>
            <p:cNvPr id="21" name="Straight Connector 64"/>
            <p:cNvCxnSpPr/>
            <p:nvPr/>
          </p:nvCxnSpPr>
          <p:spPr>
            <a:xfrm>
              <a:off x="3960019" y="3177778"/>
              <a:ext cx="161925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34"/>
            <p:cNvSpPr/>
            <p:nvPr/>
          </p:nvSpPr>
          <p:spPr bwMode="auto">
            <a:xfrm>
              <a:off x="5461401" y="2880124"/>
              <a:ext cx="591740" cy="591741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 sz="1600">
                <a:cs typeface="+mn-ea"/>
                <a:sym typeface="+mn-lt"/>
              </a:endParaRPr>
            </a:p>
          </p:txBody>
        </p:sp>
        <p:grpSp>
          <p:nvGrpSpPr>
            <p:cNvPr id="23" name="Group 50"/>
            <p:cNvGrpSpPr/>
            <p:nvPr/>
          </p:nvGrpSpPr>
          <p:grpSpPr>
            <a:xfrm>
              <a:off x="5582489" y="3029057"/>
              <a:ext cx="335556" cy="288970"/>
              <a:chOff x="2727325" y="-39687"/>
              <a:chExt cx="1463675" cy="1260475"/>
            </a:xfrm>
            <a:solidFill>
              <a:schemeClr val="bg1"/>
            </a:solidFill>
          </p:grpSpPr>
          <p:sp>
            <p:nvSpPr>
              <p:cNvPr id="24" name="Freeform 20"/>
              <p:cNvSpPr>
                <a:spLocks noEditPoints="1"/>
              </p:cNvSpPr>
              <p:nvPr/>
            </p:nvSpPr>
            <p:spPr bwMode="auto">
              <a:xfrm>
                <a:off x="2727325" y="-39687"/>
                <a:ext cx="1463675" cy="1260475"/>
              </a:xfrm>
              <a:custGeom>
                <a:avLst/>
                <a:gdLst>
                  <a:gd name="T0" fmla="*/ 347 w 390"/>
                  <a:gd name="T1" fmla="*/ 42 h 336"/>
                  <a:gd name="T2" fmla="*/ 195 w 390"/>
                  <a:gd name="T3" fmla="*/ 38 h 336"/>
                  <a:gd name="T4" fmla="*/ 43 w 390"/>
                  <a:gd name="T5" fmla="*/ 42 h 336"/>
                  <a:gd name="T6" fmla="*/ 43 w 390"/>
                  <a:gd name="T7" fmla="*/ 196 h 336"/>
                  <a:gd name="T8" fmla="*/ 170 w 390"/>
                  <a:gd name="T9" fmla="*/ 322 h 336"/>
                  <a:gd name="T10" fmla="*/ 220 w 390"/>
                  <a:gd name="T11" fmla="*/ 322 h 336"/>
                  <a:gd name="T12" fmla="*/ 347 w 390"/>
                  <a:gd name="T13" fmla="*/ 196 h 336"/>
                  <a:gd name="T14" fmla="*/ 347 w 390"/>
                  <a:gd name="T15" fmla="*/ 42 h 336"/>
                  <a:gd name="T16" fmla="*/ 330 w 390"/>
                  <a:gd name="T17" fmla="*/ 180 h 336"/>
                  <a:gd name="T18" fmla="*/ 203 w 390"/>
                  <a:gd name="T19" fmla="*/ 306 h 336"/>
                  <a:gd name="T20" fmla="*/ 187 w 390"/>
                  <a:gd name="T21" fmla="*/ 306 h 336"/>
                  <a:gd name="T22" fmla="*/ 59 w 390"/>
                  <a:gd name="T23" fmla="*/ 180 h 336"/>
                  <a:gd name="T24" fmla="*/ 59 w 390"/>
                  <a:gd name="T25" fmla="*/ 58 h 336"/>
                  <a:gd name="T26" fmla="*/ 179 w 390"/>
                  <a:gd name="T27" fmla="*/ 55 h 336"/>
                  <a:gd name="T28" fmla="*/ 195 w 390"/>
                  <a:gd name="T29" fmla="*/ 70 h 336"/>
                  <a:gd name="T30" fmla="*/ 210 w 390"/>
                  <a:gd name="T31" fmla="*/ 55 h 336"/>
                  <a:gd name="T32" fmla="*/ 330 w 390"/>
                  <a:gd name="T33" fmla="*/ 58 h 336"/>
                  <a:gd name="T34" fmla="*/ 330 w 390"/>
                  <a:gd name="T35" fmla="*/ 18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0" h="336">
                    <a:moveTo>
                      <a:pt x="347" y="42"/>
                    </a:moveTo>
                    <a:cubicBezTo>
                      <a:pt x="305" y="0"/>
                      <a:pt x="238" y="0"/>
                      <a:pt x="195" y="38"/>
                    </a:cubicBezTo>
                    <a:cubicBezTo>
                      <a:pt x="152" y="0"/>
                      <a:pt x="85" y="0"/>
                      <a:pt x="43" y="42"/>
                    </a:cubicBezTo>
                    <a:cubicBezTo>
                      <a:pt x="0" y="84"/>
                      <a:pt x="0" y="154"/>
                      <a:pt x="43" y="196"/>
                    </a:cubicBezTo>
                    <a:cubicBezTo>
                      <a:pt x="55" y="208"/>
                      <a:pt x="170" y="322"/>
                      <a:pt x="170" y="322"/>
                    </a:cubicBezTo>
                    <a:cubicBezTo>
                      <a:pt x="184" y="336"/>
                      <a:pt x="206" y="336"/>
                      <a:pt x="220" y="322"/>
                    </a:cubicBezTo>
                    <a:cubicBezTo>
                      <a:pt x="220" y="322"/>
                      <a:pt x="345" y="198"/>
                      <a:pt x="347" y="196"/>
                    </a:cubicBezTo>
                    <a:cubicBezTo>
                      <a:pt x="390" y="154"/>
                      <a:pt x="390" y="84"/>
                      <a:pt x="347" y="42"/>
                    </a:cubicBezTo>
                    <a:close/>
                    <a:moveTo>
                      <a:pt x="330" y="180"/>
                    </a:moveTo>
                    <a:cubicBezTo>
                      <a:pt x="203" y="306"/>
                      <a:pt x="203" y="306"/>
                      <a:pt x="203" y="306"/>
                    </a:cubicBezTo>
                    <a:cubicBezTo>
                      <a:pt x="199" y="310"/>
                      <a:pt x="191" y="310"/>
                      <a:pt x="187" y="306"/>
                    </a:cubicBezTo>
                    <a:cubicBezTo>
                      <a:pt x="59" y="180"/>
                      <a:pt x="59" y="180"/>
                      <a:pt x="59" y="180"/>
                    </a:cubicBezTo>
                    <a:cubicBezTo>
                      <a:pt x="25" y="146"/>
                      <a:pt x="25" y="92"/>
                      <a:pt x="59" y="58"/>
                    </a:cubicBezTo>
                    <a:cubicBezTo>
                      <a:pt x="92" y="26"/>
                      <a:pt x="145" y="25"/>
                      <a:pt x="179" y="55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45" y="25"/>
                      <a:pt x="298" y="26"/>
                      <a:pt x="330" y="58"/>
                    </a:cubicBezTo>
                    <a:cubicBezTo>
                      <a:pt x="364" y="92"/>
                      <a:pt x="364" y="146"/>
                      <a:pt x="330" y="1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25" name="Freeform 21"/>
              <p:cNvSpPr/>
              <p:nvPr/>
            </p:nvSpPr>
            <p:spPr bwMode="auto">
              <a:xfrm>
                <a:off x="2982913" y="215900"/>
                <a:ext cx="206375" cy="201612"/>
              </a:xfrm>
              <a:custGeom>
                <a:avLst/>
                <a:gdLst>
                  <a:gd name="T0" fmla="*/ 49 w 55"/>
                  <a:gd name="T1" fmla="*/ 0 h 54"/>
                  <a:gd name="T2" fmla="*/ 49 w 55"/>
                  <a:gd name="T3" fmla="*/ 0 h 54"/>
                  <a:gd name="T4" fmla="*/ 0 w 55"/>
                  <a:gd name="T5" fmla="*/ 48 h 54"/>
                  <a:gd name="T6" fmla="*/ 0 w 55"/>
                  <a:gd name="T7" fmla="*/ 48 h 54"/>
                  <a:gd name="T8" fmla="*/ 6 w 55"/>
                  <a:gd name="T9" fmla="*/ 54 h 54"/>
                  <a:gd name="T10" fmla="*/ 12 w 55"/>
                  <a:gd name="T11" fmla="*/ 48 h 54"/>
                  <a:gd name="T12" fmla="*/ 12 w 55"/>
                  <a:gd name="T13" fmla="*/ 48 h 54"/>
                  <a:gd name="T14" fmla="*/ 49 w 55"/>
                  <a:gd name="T15" fmla="*/ 11 h 54"/>
                  <a:gd name="T16" fmla="*/ 49 w 55"/>
                  <a:gd name="T17" fmla="*/ 11 h 54"/>
                  <a:gd name="T18" fmla="*/ 55 w 55"/>
                  <a:gd name="T19" fmla="*/ 5 h 54"/>
                  <a:gd name="T20" fmla="*/ 49 w 55"/>
                  <a:gd name="T2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54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1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2"/>
                      <a:pt x="3" y="54"/>
                      <a:pt x="6" y="54"/>
                    </a:cubicBezTo>
                    <a:cubicBezTo>
                      <a:pt x="9" y="54"/>
                      <a:pt x="12" y="52"/>
                      <a:pt x="12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28"/>
                      <a:pt x="2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2" y="11"/>
                      <a:pt x="55" y="8"/>
                      <a:pt x="55" y="5"/>
                    </a:cubicBezTo>
                    <a:cubicBezTo>
                      <a:pt x="55" y="2"/>
                      <a:pt x="52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231443" y="2478583"/>
            <a:ext cx="2237790" cy="788783"/>
            <a:chOff x="2858371" y="2007393"/>
            <a:chExt cx="1678780" cy="591741"/>
          </a:xfrm>
        </p:grpSpPr>
        <p:cxnSp>
          <p:nvCxnSpPr>
            <p:cNvPr id="27" name="Straight Connector 63"/>
            <p:cNvCxnSpPr/>
            <p:nvPr/>
          </p:nvCxnSpPr>
          <p:spPr>
            <a:xfrm>
              <a:off x="2858371" y="2355056"/>
              <a:ext cx="1350169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组合 27"/>
            <p:cNvGrpSpPr/>
            <p:nvPr/>
          </p:nvGrpSpPr>
          <p:grpSpPr>
            <a:xfrm>
              <a:off x="3945410" y="2007393"/>
              <a:ext cx="591741" cy="591741"/>
              <a:chOff x="4648200" y="2007393"/>
              <a:chExt cx="591741" cy="591741"/>
            </a:xfrm>
          </p:grpSpPr>
          <p:sp>
            <p:nvSpPr>
              <p:cNvPr id="29" name="Oval 37"/>
              <p:cNvSpPr/>
              <p:nvPr/>
            </p:nvSpPr>
            <p:spPr bwMode="auto">
              <a:xfrm>
                <a:off x="4648200" y="2007393"/>
                <a:ext cx="591741" cy="591741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id-ID" sz="1600">
                  <a:cs typeface="+mn-ea"/>
                  <a:sym typeface="+mn-lt"/>
                </a:endParaRPr>
              </a:p>
            </p:txBody>
          </p:sp>
          <p:sp>
            <p:nvSpPr>
              <p:cNvPr id="30" name="Freeform 13"/>
              <p:cNvSpPr>
                <a:spLocks noChangeAspect="1" noEditPoints="1"/>
              </p:cNvSpPr>
              <p:nvPr/>
            </p:nvSpPr>
            <p:spPr bwMode="auto">
              <a:xfrm>
                <a:off x="4797030" y="2134792"/>
                <a:ext cx="316706" cy="309563"/>
              </a:xfrm>
              <a:custGeom>
                <a:avLst/>
                <a:gdLst>
                  <a:gd name="T0" fmla="*/ 301610 w 226"/>
                  <a:gd name="T1" fmla="*/ 0 h 220"/>
                  <a:gd name="T2" fmla="*/ 179842 w 226"/>
                  <a:gd name="T3" fmla="*/ 88082 h 220"/>
                  <a:gd name="T4" fmla="*/ 177969 w 226"/>
                  <a:gd name="T5" fmla="*/ 88082 h 220"/>
                  <a:gd name="T6" fmla="*/ 44960 w 226"/>
                  <a:gd name="T7" fmla="*/ 223016 h 220"/>
                  <a:gd name="T8" fmla="*/ 1873 w 226"/>
                  <a:gd name="T9" fmla="*/ 354202 h 220"/>
                  <a:gd name="T10" fmla="*/ 44960 w 226"/>
                  <a:gd name="T11" fmla="*/ 412299 h 220"/>
                  <a:gd name="T12" fmla="*/ 168602 w 226"/>
                  <a:gd name="T13" fmla="*/ 380440 h 220"/>
                  <a:gd name="T14" fmla="*/ 387784 w 226"/>
                  <a:gd name="T15" fmla="*/ 170542 h 220"/>
                  <a:gd name="T16" fmla="*/ 206069 w 226"/>
                  <a:gd name="T17" fmla="*/ 307350 h 220"/>
                  <a:gd name="T18" fmla="*/ 318470 w 226"/>
                  <a:gd name="T19" fmla="*/ 151801 h 220"/>
                  <a:gd name="T20" fmla="*/ 305357 w 226"/>
                  <a:gd name="T21" fmla="*/ 215520 h 220"/>
                  <a:gd name="T22" fmla="*/ 206069 w 226"/>
                  <a:gd name="T23" fmla="*/ 316721 h 220"/>
                  <a:gd name="T24" fmla="*/ 191082 w 226"/>
                  <a:gd name="T25" fmla="*/ 260498 h 220"/>
                  <a:gd name="T26" fmla="*/ 147995 w 226"/>
                  <a:gd name="T27" fmla="*/ 219268 h 220"/>
                  <a:gd name="T28" fmla="*/ 297863 w 226"/>
                  <a:gd name="T29" fmla="*/ 114319 h 220"/>
                  <a:gd name="T30" fmla="*/ 191082 w 226"/>
                  <a:gd name="T31" fmla="*/ 260498 h 220"/>
                  <a:gd name="T32" fmla="*/ 97414 w 226"/>
                  <a:gd name="T33" fmla="*/ 206150 h 220"/>
                  <a:gd name="T34" fmla="*/ 256650 w 226"/>
                  <a:gd name="T35" fmla="*/ 91830 h 220"/>
                  <a:gd name="T36" fmla="*/ 54327 w 226"/>
                  <a:gd name="T37" fmla="*/ 384188 h 220"/>
                  <a:gd name="T38" fmla="*/ 26227 w 226"/>
                  <a:gd name="T39" fmla="*/ 367321 h 220"/>
                  <a:gd name="T40" fmla="*/ 41214 w 226"/>
                  <a:gd name="T41" fmla="*/ 311098 h 220"/>
                  <a:gd name="T42" fmla="*/ 101161 w 226"/>
                  <a:gd name="T43" fmla="*/ 372943 h 220"/>
                  <a:gd name="T44" fmla="*/ 114275 w 226"/>
                  <a:gd name="T45" fmla="*/ 369195 h 220"/>
                  <a:gd name="T46" fmla="*/ 44960 w 226"/>
                  <a:gd name="T47" fmla="*/ 297980 h 220"/>
                  <a:gd name="T48" fmla="*/ 61821 w 226"/>
                  <a:gd name="T49" fmla="*/ 241757 h 220"/>
                  <a:gd name="T50" fmla="*/ 166729 w 226"/>
                  <a:gd name="T51" fmla="*/ 354202 h 220"/>
                  <a:gd name="T52" fmla="*/ 114275 w 226"/>
                  <a:gd name="T53" fmla="*/ 369195 h 220"/>
                  <a:gd name="T54" fmla="*/ 348444 w 226"/>
                  <a:gd name="T55" fmla="*/ 174290 h 220"/>
                  <a:gd name="T56" fmla="*/ 314723 w 226"/>
                  <a:gd name="T57" fmla="*/ 97452 h 220"/>
                  <a:gd name="T58" fmla="*/ 260396 w 226"/>
                  <a:gd name="T59" fmla="*/ 43104 h 220"/>
                  <a:gd name="T60" fmla="*/ 359684 w 226"/>
                  <a:gd name="T61" fmla="*/ 50600 h 220"/>
                  <a:gd name="T62" fmla="*/ 369051 w 226"/>
                  <a:gd name="T63" fmla="*/ 151801 h 2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26"/>
                  <a:gd name="T97" fmla="*/ 0 h 220"/>
                  <a:gd name="T98" fmla="*/ 226 w 226"/>
                  <a:gd name="T99" fmla="*/ 220 h 2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26" h="220">
                    <a:moveTo>
                      <a:pt x="202" y="18"/>
                    </a:moveTo>
                    <a:cubicBezTo>
                      <a:pt x="191" y="6"/>
                      <a:pt x="176" y="0"/>
                      <a:pt x="161" y="0"/>
                    </a:cubicBezTo>
                    <a:cubicBezTo>
                      <a:pt x="149" y="0"/>
                      <a:pt x="137" y="5"/>
                      <a:pt x="129" y="13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7"/>
                      <a:pt x="95" y="47"/>
                      <a:pt x="95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24" y="119"/>
                      <a:pt x="24" y="119"/>
                      <a:pt x="24" y="119"/>
                    </a:cubicBezTo>
                    <a:cubicBezTo>
                      <a:pt x="21" y="122"/>
                      <a:pt x="19" y="126"/>
                      <a:pt x="17" y="130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0" y="194"/>
                      <a:pt x="0" y="196"/>
                    </a:cubicBezTo>
                    <a:cubicBezTo>
                      <a:pt x="0" y="209"/>
                      <a:pt x="11" y="220"/>
                      <a:pt x="24" y="220"/>
                    </a:cubicBezTo>
                    <a:cubicBezTo>
                      <a:pt x="27" y="220"/>
                      <a:pt x="32" y="219"/>
                      <a:pt x="32" y="219"/>
                    </a:cubicBezTo>
                    <a:cubicBezTo>
                      <a:pt x="90" y="203"/>
                      <a:pt x="90" y="203"/>
                      <a:pt x="90" y="203"/>
                    </a:cubicBezTo>
                    <a:cubicBezTo>
                      <a:pt x="95" y="202"/>
                      <a:pt x="99" y="200"/>
                      <a:pt x="102" y="196"/>
                    </a:cubicBezTo>
                    <a:cubicBezTo>
                      <a:pt x="207" y="91"/>
                      <a:pt x="207" y="91"/>
                      <a:pt x="207" y="91"/>
                    </a:cubicBezTo>
                    <a:cubicBezTo>
                      <a:pt x="226" y="72"/>
                      <a:pt x="224" y="40"/>
                      <a:pt x="202" y="18"/>
                    </a:cubicBezTo>
                    <a:close/>
                    <a:moveTo>
                      <a:pt x="110" y="164"/>
                    </a:moveTo>
                    <a:cubicBezTo>
                      <a:pt x="110" y="157"/>
                      <a:pt x="108" y="151"/>
                      <a:pt x="105" y="146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4" y="93"/>
                      <a:pt x="172" y="106"/>
                      <a:pt x="163" y="115"/>
                    </a:cubicBezTo>
                    <a:cubicBezTo>
                      <a:pt x="163" y="115"/>
                      <a:pt x="163" y="115"/>
                      <a:pt x="163" y="115"/>
                    </a:cubicBezTo>
                    <a:cubicBezTo>
                      <a:pt x="163" y="115"/>
                      <a:pt x="163" y="115"/>
                      <a:pt x="163" y="115"/>
                    </a:cubicBezTo>
                    <a:cubicBezTo>
                      <a:pt x="110" y="169"/>
                      <a:pt x="110" y="169"/>
                      <a:pt x="110" y="169"/>
                    </a:cubicBezTo>
                    <a:cubicBezTo>
                      <a:pt x="110" y="167"/>
                      <a:pt x="110" y="165"/>
                      <a:pt x="110" y="164"/>
                    </a:cubicBezTo>
                    <a:close/>
                    <a:moveTo>
                      <a:pt x="102" y="139"/>
                    </a:moveTo>
                    <a:cubicBezTo>
                      <a:pt x="99" y="135"/>
                      <a:pt x="96" y="131"/>
                      <a:pt x="93" y="127"/>
                    </a:cubicBezTo>
                    <a:cubicBezTo>
                      <a:pt x="88" y="123"/>
                      <a:pt x="84" y="120"/>
                      <a:pt x="79" y="117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9" y="54"/>
                      <a:pt x="154" y="57"/>
                      <a:pt x="159" y="61"/>
                    </a:cubicBezTo>
                    <a:cubicBezTo>
                      <a:pt x="162" y="65"/>
                      <a:pt x="165" y="69"/>
                      <a:pt x="167" y="74"/>
                    </a:cubicBezTo>
                    <a:lnTo>
                      <a:pt x="102" y="139"/>
                    </a:lnTo>
                    <a:close/>
                    <a:moveTo>
                      <a:pt x="72" y="114"/>
                    </a:moveTo>
                    <a:cubicBezTo>
                      <a:pt x="66" y="111"/>
                      <a:pt x="59" y="110"/>
                      <a:pt x="52" y="110"/>
                    </a:cubicBezTo>
                    <a:cubicBezTo>
                      <a:pt x="105" y="56"/>
                      <a:pt x="105" y="56"/>
                      <a:pt x="105" y="56"/>
                    </a:cubicBezTo>
                    <a:cubicBezTo>
                      <a:pt x="113" y="48"/>
                      <a:pt x="125" y="46"/>
                      <a:pt x="137" y="49"/>
                    </a:cubicBezTo>
                    <a:lnTo>
                      <a:pt x="72" y="114"/>
                    </a:lnTo>
                    <a:close/>
                    <a:moveTo>
                      <a:pt x="29" y="205"/>
                    </a:moveTo>
                    <a:cubicBezTo>
                      <a:pt x="28" y="206"/>
                      <a:pt x="26" y="206"/>
                      <a:pt x="24" y="206"/>
                    </a:cubicBezTo>
                    <a:cubicBezTo>
                      <a:pt x="18" y="206"/>
                      <a:pt x="14" y="202"/>
                      <a:pt x="14" y="196"/>
                    </a:cubicBezTo>
                    <a:cubicBezTo>
                      <a:pt x="14" y="195"/>
                      <a:pt x="14" y="193"/>
                      <a:pt x="14" y="192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30" y="166"/>
                      <a:pt x="38" y="169"/>
                      <a:pt x="45" y="175"/>
                    </a:cubicBezTo>
                    <a:cubicBezTo>
                      <a:pt x="51" y="182"/>
                      <a:pt x="55" y="191"/>
                      <a:pt x="54" y="199"/>
                    </a:cubicBezTo>
                    <a:lnTo>
                      <a:pt x="29" y="205"/>
                    </a:lnTo>
                    <a:close/>
                    <a:moveTo>
                      <a:pt x="61" y="197"/>
                    </a:moveTo>
                    <a:cubicBezTo>
                      <a:pt x="61" y="188"/>
                      <a:pt x="57" y="178"/>
                      <a:pt x="50" y="170"/>
                    </a:cubicBezTo>
                    <a:cubicBezTo>
                      <a:pt x="42" y="163"/>
                      <a:pt x="33" y="159"/>
                      <a:pt x="24" y="159"/>
                    </a:cubicBezTo>
                    <a:cubicBezTo>
                      <a:pt x="30" y="134"/>
                      <a:pt x="30" y="134"/>
                      <a:pt x="30" y="134"/>
                    </a:cubicBezTo>
                    <a:cubicBezTo>
                      <a:pt x="31" y="132"/>
                      <a:pt x="32" y="131"/>
                      <a:pt x="33" y="129"/>
                    </a:cubicBezTo>
                    <a:cubicBezTo>
                      <a:pt x="47" y="119"/>
                      <a:pt x="68" y="122"/>
                      <a:pt x="83" y="137"/>
                    </a:cubicBezTo>
                    <a:cubicBezTo>
                      <a:pt x="98" y="153"/>
                      <a:pt x="101" y="175"/>
                      <a:pt x="89" y="189"/>
                    </a:cubicBezTo>
                    <a:cubicBezTo>
                      <a:pt x="88" y="190"/>
                      <a:pt x="87" y="190"/>
                      <a:pt x="86" y="190"/>
                    </a:cubicBezTo>
                    <a:lnTo>
                      <a:pt x="61" y="197"/>
                    </a:lnTo>
                    <a:close/>
                    <a:moveTo>
                      <a:pt x="197" y="81"/>
                    </a:moveTo>
                    <a:cubicBezTo>
                      <a:pt x="186" y="93"/>
                      <a:pt x="186" y="93"/>
                      <a:pt x="186" y="93"/>
                    </a:cubicBezTo>
                    <a:cubicBezTo>
                      <a:pt x="186" y="91"/>
                      <a:pt x="186" y="90"/>
                      <a:pt x="186" y="88"/>
                    </a:cubicBezTo>
                    <a:cubicBezTo>
                      <a:pt x="185" y="75"/>
                      <a:pt x="178" y="62"/>
                      <a:pt x="168" y="52"/>
                    </a:cubicBezTo>
                    <a:cubicBezTo>
                      <a:pt x="157" y="41"/>
                      <a:pt x="142" y="34"/>
                      <a:pt x="127" y="34"/>
                    </a:cubicBezTo>
                    <a:cubicBezTo>
                      <a:pt x="139" y="23"/>
                      <a:pt x="139" y="23"/>
                      <a:pt x="139" y="23"/>
                    </a:cubicBezTo>
                    <a:cubicBezTo>
                      <a:pt x="145" y="17"/>
                      <a:pt x="153" y="14"/>
                      <a:pt x="161" y="14"/>
                    </a:cubicBezTo>
                    <a:cubicBezTo>
                      <a:pt x="172" y="14"/>
                      <a:pt x="184" y="19"/>
                      <a:pt x="192" y="27"/>
                    </a:cubicBezTo>
                    <a:cubicBezTo>
                      <a:pt x="201" y="36"/>
                      <a:pt x="205" y="46"/>
                      <a:pt x="206" y="56"/>
                    </a:cubicBezTo>
                    <a:cubicBezTo>
                      <a:pt x="207" y="66"/>
                      <a:pt x="204" y="75"/>
                      <a:pt x="197" y="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4"/>
          <p:cNvGrpSpPr/>
          <p:nvPr/>
        </p:nvGrpSpPr>
        <p:grpSpPr bwMode="auto">
          <a:xfrm>
            <a:off x="3778163" y="4684634"/>
            <a:ext cx="1193488" cy="1136355"/>
            <a:chOff x="6139503" y="4859013"/>
            <a:chExt cx="1192668" cy="1135509"/>
          </a:xfrm>
        </p:grpSpPr>
        <p:sp>
          <p:nvSpPr>
            <p:cNvPr id="32" name="Rounded Rectangle 5"/>
            <p:cNvSpPr>
              <a:spLocks noChangeArrowheads="1"/>
            </p:cNvSpPr>
            <p:nvPr/>
          </p:nvSpPr>
          <p:spPr bwMode="auto">
            <a:xfrm>
              <a:off x="6139503" y="4871700"/>
              <a:ext cx="1192668" cy="1122822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id-ID" altLang="id-ID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21"/>
            <p:cNvSpPr txBox="1">
              <a:spLocks noChangeArrowheads="1"/>
            </p:cNvSpPr>
            <p:nvPr/>
          </p:nvSpPr>
          <p:spPr bwMode="auto">
            <a:xfrm>
              <a:off x="6420130" y="4859013"/>
              <a:ext cx="771728" cy="1117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nb-NO" altLang="id-ID" sz="6665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34" name="Group 7"/>
          <p:cNvGrpSpPr/>
          <p:nvPr/>
        </p:nvGrpSpPr>
        <p:grpSpPr bwMode="auto">
          <a:xfrm>
            <a:off x="4059079" y="3541934"/>
            <a:ext cx="1191900" cy="1156987"/>
            <a:chOff x="6420131" y="3715897"/>
            <a:chExt cx="1192668" cy="1156073"/>
          </a:xfrm>
        </p:grpSpPr>
        <p:sp>
          <p:nvSpPr>
            <p:cNvPr id="35" name="Rounded Rectangle 8"/>
            <p:cNvSpPr>
              <a:spLocks noChangeArrowheads="1"/>
            </p:cNvSpPr>
            <p:nvPr/>
          </p:nvSpPr>
          <p:spPr bwMode="auto">
            <a:xfrm>
              <a:off x="6420131" y="3749200"/>
              <a:ext cx="1192668" cy="1122770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id-ID" altLang="id-ID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22"/>
            <p:cNvSpPr txBox="1">
              <a:spLocks noChangeArrowheads="1"/>
            </p:cNvSpPr>
            <p:nvPr/>
          </p:nvSpPr>
          <p:spPr bwMode="auto">
            <a:xfrm>
              <a:off x="6700153" y="3715897"/>
              <a:ext cx="771728" cy="1117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nb-NO" altLang="id-ID" sz="6665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37" name="Group 10"/>
          <p:cNvGrpSpPr/>
          <p:nvPr/>
        </p:nvGrpSpPr>
        <p:grpSpPr bwMode="auto">
          <a:xfrm>
            <a:off x="3638498" y="2453188"/>
            <a:ext cx="1191903" cy="1132435"/>
            <a:chOff x="5999190" y="2626865"/>
            <a:chExt cx="1192668" cy="1132923"/>
          </a:xfrm>
        </p:grpSpPr>
        <p:sp>
          <p:nvSpPr>
            <p:cNvPr id="38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id-ID" altLang="id-ID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23"/>
            <p:cNvSpPr txBox="1">
              <a:spLocks noChangeArrowheads="1"/>
            </p:cNvSpPr>
            <p:nvPr/>
          </p:nvSpPr>
          <p:spPr bwMode="auto">
            <a:xfrm>
              <a:off x="6319132" y="2641309"/>
              <a:ext cx="771729" cy="1118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nb-NO" altLang="id-ID" sz="66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40" name="Group 13"/>
          <p:cNvGrpSpPr/>
          <p:nvPr/>
        </p:nvGrpSpPr>
        <p:grpSpPr bwMode="auto">
          <a:xfrm>
            <a:off x="3041753" y="1334153"/>
            <a:ext cx="1193488" cy="1182518"/>
            <a:chOff x="5402860" y="1507003"/>
            <a:chExt cx="1192668" cy="1182419"/>
          </a:xfrm>
        </p:grpSpPr>
        <p:sp>
          <p:nvSpPr>
            <p:cNvPr id="41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7446"/>
              <a:ext cx="1192668" cy="1121976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id-ID" altLang="id-ID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24"/>
            <p:cNvSpPr txBox="1">
              <a:spLocks noChangeArrowheads="1"/>
            </p:cNvSpPr>
            <p:nvPr/>
          </p:nvSpPr>
          <p:spPr bwMode="auto">
            <a:xfrm rot="20681241">
              <a:off x="5692174" y="1507003"/>
              <a:ext cx="771728" cy="1117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nb-NO" altLang="id-ID" sz="6665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43" name="Group 16"/>
          <p:cNvGrpSpPr/>
          <p:nvPr/>
        </p:nvGrpSpPr>
        <p:grpSpPr bwMode="auto">
          <a:xfrm>
            <a:off x="1200731" y="2058008"/>
            <a:ext cx="2529816" cy="4197844"/>
            <a:chOff x="3560664" y="2230705"/>
            <a:chExt cx="2529883" cy="4198799"/>
          </a:xfrm>
        </p:grpSpPr>
        <p:sp>
          <p:nvSpPr>
            <p:cNvPr id="44" name="Ellipse 98"/>
            <p:cNvSpPr/>
            <p:nvPr/>
          </p:nvSpPr>
          <p:spPr bwMode="auto">
            <a:xfrm>
              <a:off x="3560664" y="6107180"/>
              <a:ext cx="1713938" cy="322324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id-ID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5" name="Group 18"/>
            <p:cNvGrpSpPr/>
            <p:nvPr/>
          </p:nvGrpSpPr>
          <p:grpSpPr>
            <a:xfrm>
              <a:off x="4158559" y="2230705"/>
              <a:ext cx="1931988" cy="3981365"/>
              <a:chOff x="1879600" y="2427657"/>
              <a:chExt cx="1931988" cy="398136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6" name="Rounded Rectangle 19"/>
              <p:cNvSpPr/>
              <p:nvPr/>
            </p:nvSpPr>
            <p:spPr bwMode="auto">
              <a:xfrm rot="3296091" flipH="1">
                <a:off x="2526506" y="2275966"/>
                <a:ext cx="333375" cy="1627188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Oval 20"/>
              <p:cNvSpPr>
                <a:spLocks noChangeArrowheads="1"/>
              </p:cNvSpPr>
              <p:nvPr/>
            </p:nvSpPr>
            <p:spPr bwMode="auto">
              <a:xfrm>
                <a:off x="1879938" y="2427657"/>
                <a:ext cx="823038" cy="823069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Rounded Rectangle 21"/>
              <p:cNvSpPr/>
              <p:nvPr/>
            </p:nvSpPr>
            <p:spPr bwMode="auto">
              <a:xfrm>
                <a:off x="1954213" y="3305460"/>
                <a:ext cx="674687" cy="1408112"/>
              </a:xfrm>
              <a:prstGeom prst="roundRect">
                <a:avLst>
                  <a:gd name="adj" fmla="val 2987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Rounded Rectangle 22"/>
              <p:cNvSpPr/>
              <p:nvPr/>
            </p:nvSpPr>
            <p:spPr bwMode="auto">
              <a:xfrm>
                <a:off x="1954213" y="4408772"/>
                <a:ext cx="373062" cy="2000250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Rounded Rectangle 23"/>
              <p:cNvSpPr/>
              <p:nvPr/>
            </p:nvSpPr>
            <p:spPr bwMode="auto">
              <a:xfrm rot="20452300">
                <a:off x="2325688" y="4429410"/>
                <a:ext cx="371475" cy="774700"/>
              </a:xfrm>
              <a:prstGeom prst="roundRect">
                <a:avLst>
                  <a:gd name="adj" fmla="val 40463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Rounded Rectangle 24"/>
              <p:cNvSpPr/>
              <p:nvPr/>
            </p:nvSpPr>
            <p:spPr bwMode="auto">
              <a:xfrm rot="14513746">
                <a:off x="2885282" y="2583941"/>
                <a:ext cx="350837" cy="1501775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Rounded Rectangle 25"/>
              <p:cNvSpPr/>
              <p:nvPr/>
            </p:nvSpPr>
            <p:spPr bwMode="auto">
              <a:xfrm>
                <a:off x="2413000" y="4916772"/>
                <a:ext cx="373063" cy="1423988"/>
              </a:xfrm>
              <a:prstGeom prst="roundRect">
                <a:avLst>
                  <a:gd name="adj" fmla="val 42456"/>
                </a:avLst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defRPr/>
                </a:pPr>
                <a:endParaRPr lang="id-ID" altLang="id-ID" sz="3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TextBox 52"/>
          <p:cNvSpPr txBox="1"/>
          <p:nvPr/>
        </p:nvSpPr>
        <p:spPr>
          <a:xfrm>
            <a:off x="5950020" y="1551224"/>
            <a:ext cx="4346961" cy="503062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644309" y="2655615"/>
            <a:ext cx="4346961" cy="503062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412194" y="3728634"/>
            <a:ext cx="4346961" cy="503062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73950" y="4846525"/>
            <a:ext cx="4346961" cy="503062"/>
          </a:xfrm>
          <a:prstGeom prst="rect">
            <a:avLst/>
          </a:prstGeom>
          <a:noFill/>
        </p:spPr>
        <p:txBody>
          <a:bodyPr wrap="square" lIns="91416" tIns="45708" rIns="91416" bIns="4570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65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22">
            <a:extLst>
              <a:ext uri="{FF2B5EF4-FFF2-40B4-BE49-F238E27FC236}">
                <a16:creationId xmlns:a16="http://schemas.microsoft.com/office/drawing/2014/main" id="{7FC211BC-2367-4209-8765-327F4A89EFAE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59" name="TextBox 22">
            <a:extLst>
              <a:ext uri="{FF2B5EF4-FFF2-40B4-BE49-F238E27FC236}">
                <a16:creationId xmlns:a16="http://schemas.microsoft.com/office/drawing/2014/main" id="{B24CFEE2-B471-4D93-884B-2FD9218C4B43}"/>
              </a:ext>
            </a:extLst>
          </p:cNvPr>
          <p:cNvSpPr txBox="1"/>
          <p:nvPr/>
        </p:nvSpPr>
        <p:spPr>
          <a:xfrm>
            <a:off x="322028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/>
          <p:cNvSpPr>
            <a:spLocks noChangeArrowheads="1"/>
          </p:cNvSpPr>
          <p:nvPr/>
        </p:nvSpPr>
        <p:spPr bwMode="auto">
          <a:xfrm rot="10800000">
            <a:off x="1315118" y="3696956"/>
            <a:ext cx="3585057" cy="1005667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6210" tIns="48106" rIns="96210" bIns="48106" rtlCol="0" anchor="ctr"/>
          <a:lstStyle/>
          <a:p>
            <a:pPr algn="ctr"/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 rot="10800000">
            <a:off x="2378119" y="2323037"/>
            <a:ext cx="1459057" cy="407215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6210" tIns="48106" rIns="96210" bIns="48106" rtlCol="0" anchor="ctr"/>
          <a:lstStyle/>
          <a:p>
            <a:pPr algn="ctr"/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2650881" y="1426811"/>
            <a:ext cx="913531" cy="7779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6210" tIns="48106" rIns="96210" bIns="48106" rtlCol="0" anchor="ctr"/>
          <a:lstStyle/>
          <a:p>
            <a:pPr algn="ctr"/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 rot="10800000">
            <a:off x="1941950" y="2892423"/>
            <a:ext cx="2331395" cy="65516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6210" tIns="48106" rIns="96210" bIns="48106" rtlCol="0" anchor="ctr"/>
          <a:lstStyle/>
          <a:p>
            <a:pPr algn="ctr"/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 rot="10800000">
            <a:off x="726369" y="4830827"/>
            <a:ext cx="4762554" cy="942873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  <a:gd name="connsiteX0" fmla="*/ 0 w 20550"/>
              <a:gd name="connsiteY0" fmla="*/ 611 h 21600"/>
              <a:gd name="connsiteX1" fmla="*/ 2378 w 20550"/>
              <a:gd name="connsiteY1" fmla="*/ 21600 h 21600"/>
              <a:gd name="connsiteX2" fmla="*/ 17122 w 20550"/>
              <a:gd name="connsiteY2" fmla="*/ 21600 h 21600"/>
              <a:gd name="connsiteX3" fmla="*/ 20550 w 20550"/>
              <a:gd name="connsiteY3" fmla="*/ 0 h 21600"/>
              <a:gd name="connsiteX4" fmla="*/ 0 w 20550"/>
              <a:gd name="connsiteY4" fmla="*/ 611 h 21600"/>
              <a:gd name="connsiteX0-1" fmla="*/ 0 w 19214"/>
              <a:gd name="connsiteY0-2" fmla="*/ 306 h 21295"/>
              <a:gd name="connsiteX1-3" fmla="*/ 2378 w 19214"/>
              <a:gd name="connsiteY1-4" fmla="*/ 21295 h 21295"/>
              <a:gd name="connsiteX2-5" fmla="*/ 17122 w 19214"/>
              <a:gd name="connsiteY2-6" fmla="*/ 21295 h 21295"/>
              <a:gd name="connsiteX3-7" fmla="*/ 19214 w 19214"/>
              <a:gd name="connsiteY3-8" fmla="*/ 0 h 21295"/>
              <a:gd name="connsiteX4-9" fmla="*/ 0 w 19214"/>
              <a:gd name="connsiteY4-10" fmla="*/ 306 h 21295"/>
              <a:gd name="connsiteX0-11" fmla="*/ 0 w 19071"/>
              <a:gd name="connsiteY0-12" fmla="*/ 1 h 21295"/>
              <a:gd name="connsiteX1-13" fmla="*/ 2235 w 19071"/>
              <a:gd name="connsiteY1-14" fmla="*/ 21295 h 21295"/>
              <a:gd name="connsiteX2-15" fmla="*/ 16979 w 19071"/>
              <a:gd name="connsiteY2-16" fmla="*/ 21295 h 21295"/>
              <a:gd name="connsiteX3-17" fmla="*/ 19071 w 19071"/>
              <a:gd name="connsiteY3-18" fmla="*/ 0 h 21295"/>
              <a:gd name="connsiteX4-19" fmla="*/ 0 w 19071"/>
              <a:gd name="connsiteY4-20" fmla="*/ 1 h 212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9071" h="21295">
                <a:moveTo>
                  <a:pt x="0" y="1"/>
                </a:moveTo>
                <a:lnTo>
                  <a:pt x="2235" y="21295"/>
                </a:lnTo>
                <a:lnTo>
                  <a:pt x="16979" y="21295"/>
                </a:lnTo>
                <a:lnTo>
                  <a:pt x="19071" y="0"/>
                </a:lnTo>
                <a:lnTo>
                  <a:pt x="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6210" tIns="48106" rIns="96210" bIns="48106" rtlCol="0" anchor="ctr"/>
          <a:lstStyle/>
          <a:p>
            <a:pPr algn="ctr"/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142169" y="1853785"/>
            <a:ext cx="3764774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127610" y="2525265"/>
            <a:ext cx="3779336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142169" y="3221930"/>
            <a:ext cx="3764774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107647" y="4241451"/>
            <a:ext cx="3799300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07647" y="5250816"/>
            <a:ext cx="3799300" cy="0"/>
          </a:xfrm>
          <a:prstGeom prst="line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TextBox 12"/>
          <p:cNvSpPr txBox="1"/>
          <p:nvPr/>
        </p:nvSpPr>
        <p:spPr>
          <a:xfrm>
            <a:off x="5481677" y="4808999"/>
            <a:ext cx="1104805" cy="374150"/>
          </a:xfrm>
          <a:prstGeom prst="rect">
            <a:avLst/>
          </a:prstGeom>
          <a:noFill/>
        </p:spPr>
        <p:txBody>
          <a:bodyPr wrap="none" lIns="96210" tIns="48106" rIns="96210" bIns="48106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1677" y="3814839"/>
            <a:ext cx="1104805" cy="374150"/>
          </a:xfrm>
          <a:prstGeom prst="rect">
            <a:avLst/>
          </a:prstGeom>
          <a:noFill/>
        </p:spPr>
        <p:txBody>
          <a:bodyPr wrap="none" lIns="96210" tIns="48106" rIns="96210" bIns="48106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1677" y="2805320"/>
            <a:ext cx="1104805" cy="374150"/>
          </a:xfrm>
          <a:prstGeom prst="rect">
            <a:avLst/>
          </a:prstGeom>
          <a:noFill/>
        </p:spPr>
        <p:txBody>
          <a:bodyPr wrap="none" lIns="96210" tIns="48106" rIns="96210" bIns="48106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1677" y="2119416"/>
            <a:ext cx="1104805" cy="374150"/>
          </a:xfrm>
          <a:prstGeom prst="rect">
            <a:avLst/>
          </a:prstGeom>
          <a:noFill/>
        </p:spPr>
        <p:txBody>
          <a:bodyPr wrap="none" lIns="96210" tIns="48106" rIns="96210" bIns="48106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55856" y="1521349"/>
            <a:ext cx="4043943" cy="559842"/>
          </a:xfrm>
          <a:prstGeom prst="rect">
            <a:avLst/>
          </a:prstGeom>
          <a:noFill/>
        </p:spPr>
        <p:txBody>
          <a:bodyPr wrap="square" lIns="96210" tIns="48106" rIns="96210" bIns="4810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81677" y="1426463"/>
            <a:ext cx="1104805" cy="374150"/>
          </a:xfrm>
          <a:prstGeom prst="rect">
            <a:avLst/>
          </a:prstGeom>
          <a:noFill/>
        </p:spPr>
        <p:txBody>
          <a:bodyPr wrap="none" lIns="96210" tIns="48106" rIns="96210" bIns="48106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F94370-291C-45AE-96DD-769EC0652B49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4" name="TextBox 22">
            <a:extLst>
              <a:ext uri="{FF2B5EF4-FFF2-40B4-BE49-F238E27FC236}">
                <a16:creationId xmlns:a16="http://schemas.microsoft.com/office/drawing/2014/main" id="{20197156-5F5D-4E18-B228-7E4782A78BC2}"/>
              </a:ext>
            </a:extLst>
          </p:cNvPr>
          <p:cNvSpPr txBox="1"/>
          <p:nvPr/>
        </p:nvSpPr>
        <p:spPr>
          <a:xfrm>
            <a:off x="322028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id="{6FB991CA-4F01-42A0-804A-29E3EF34CA26}"/>
              </a:ext>
            </a:extLst>
          </p:cNvPr>
          <p:cNvSpPr txBox="1"/>
          <p:nvPr/>
        </p:nvSpPr>
        <p:spPr>
          <a:xfrm>
            <a:off x="7055856" y="2213645"/>
            <a:ext cx="4043943" cy="559842"/>
          </a:xfrm>
          <a:prstGeom prst="rect">
            <a:avLst/>
          </a:prstGeom>
          <a:noFill/>
        </p:spPr>
        <p:txBody>
          <a:bodyPr wrap="square" lIns="96210" tIns="48106" rIns="96210" bIns="4810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9">
            <a:extLst>
              <a:ext uri="{FF2B5EF4-FFF2-40B4-BE49-F238E27FC236}">
                <a16:creationId xmlns:a16="http://schemas.microsoft.com/office/drawing/2014/main" id="{70056C9C-73CB-43B4-B269-4C6414D8E3A7}"/>
              </a:ext>
            </a:extLst>
          </p:cNvPr>
          <p:cNvSpPr txBox="1"/>
          <p:nvPr/>
        </p:nvSpPr>
        <p:spPr>
          <a:xfrm>
            <a:off x="7055856" y="2940083"/>
            <a:ext cx="4043943" cy="559842"/>
          </a:xfrm>
          <a:prstGeom prst="rect">
            <a:avLst/>
          </a:prstGeom>
          <a:noFill/>
        </p:spPr>
        <p:txBody>
          <a:bodyPr wrap="square" lIns="96210" tIns="48106" rIns="96210" bIns="4810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41DEE9EA-985A-4418-9035-F6E7EF94F9B5}"/>
              </a:ext>
            </a:extLst>
          </p:cNvPr>
          <p:cNvSpPr txBox="1"/>
          <p:nvPr/>
        </p:nvSpPr>
        <p:spPr>
          <a:xfrm>
            <a:off x="7055856" y="3961530"/>
            <a:ext cx="4043943" cy="559842"/>
          </a:xfrm>
          <a:prstGeom prst="rect">
            <a:avLst/>
          </a:prstGeom>
          <a:noFill/>
        </p:spPr>
        <p:txBody>
          <a:bodyPr wrap="square" lIns="96210" tIns="48106" rIns="96210" bIns="4810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9">
            <a:extLst>
              <a:ext uri="{FF2B5EF4-FFF2-40B4-BE49-F238E27FC236}">
                <a16:creationId xmlns:a16="http://schemas.microsoft.com/office/drawing/2014/main" id="{B7BC4756-5624-4AE7-8C68-5F7508A69E7F}"/>
              </a:ext>
            </a:extLst>
          </p:cNvPr>
          <p:cNvSpPr txBox="1"/>
          <p:nvPr/>
        </p:nvSpPr>
        <p:spPr>
          <a:xfrm>
            <a:off x="7055856" y="4970895"/>
            <a:ext cx="4043943" cy="559842"/>
          </a:xfrm>
          <a:prstGeom prst="rect">
            <a:avLst/>
          </a:prstGeom>
          <a:noFill/>
        </p:spPr>
        <p:txBody>
          <a:bodyPr wrap="square" lIns="96210" tIns="48106" rIns="96210" bIns="4810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92200" y="2838066"/>
            <a:ext cx="1106728" cy="1108844"/>
            <a:chOff x="1005742" y="1959743"/>
            <a:chExt cx="1189994" cy="1189994"/>
          </a:xfrm>
        </p:grpSpPr>
        <p:sp>
          <p:nvSpPr>
            <p:cNvPr id="3" name="椭圆 2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1005742" y="1959743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032678" y="2103775"/>
            <a:ext cx="1108844" cy="1106728"/>
            <a:chOff x="3750551" y="1408378"/>
            <a:chExt cx="1111514" cy="1111514"/>
          </a:xfrm>
        </p:grpSpPr>
        <p:sp>
          <p:nvSpPr>
            <p:cNvPr id="6" name="椭圆 5"/>
            <p:cNvSpPr/>
            <p:nvPr/>
          </p:nvSpPr>
          <p:spPr>
            <a:xfrm>
              <a:off x="3801460" y="1459384"/>
              <a:ext cx="1009696" cy="1009501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内容文字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3750551" y="1408378"/>
              <a:ext cx="1111514" cy="1111514"/>
            </a:xfrm>
            <a:prstGeom prst="ellipse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032678" y="3671817"/>
            <a:ext cx="1108844" cy="1106729"/>
            <a:chOff x="1005742" y="1959742"/>
            <a:chExt cx="1189994" cy="1189994"/>
          </a:xfrm>
        </p:grpSpPr>
        <p:sp>
          <p:nvSpPr>
            <p:cNvPr id="9" name="椭圆 8"/>
            <p:cNvSpPr/>
            <p:nvPr/>
          </p:nvSpPr>
          <p:spPr>
            <a:xfrm>
              <a:off x="1060246" y="2014350"/>
              <a:ext cx="1080987" cy="1080779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内容文字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5095891" y="1299651"/>
            <a:ext cx="1106728" cy="1108844"/>
            <a:chOff x="1005742" y="1959742"/>
            <a:chExt cx="1189994" cy="1189994"/>
          </a:xfrm>
        </p:grpSpPr>
        <p:sp>
          <p:nvSpPr>
            <p:cNvPr id="12" name="椭圆 11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内容文字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5108588" y="4520378"/>
            <a:ext cx="1108844" cy="1106728"/>
            <a:chOff x="1005742" y="2208327"/>
            <a:chExt cx="1189994" cy="1189994"/>
          </a:xfrm>
        </p:grpSpPr>
        <p:sp>
          <p:nvSpPr>
            <p:cNvPr id="15" name="椭圆 14"/>
            <p:cNvSpPr/>
            <p:nvPr/>
          </p:nvSpPr>
          <p:spPr>
            <a:xfrm>
              <a:off x="1060246" y="2262935"/>
              <a:ext cx="1080987" cy="1080778"/>
            </a:xfrm>
            <a:prstGeom prst="ellipse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内容文字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005742" y="2208327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095891" y="2910016"/>
            <a:ext cx="1106728" cy="1106729"/>
            <a:chOff x="1005742" y="1959742"/>
            <a:chExt cx="1189994" cy="1189994"/>
          </a:xfrm>
        </p:grpSpPr>
        <p:sp>
          <p:nvSpPr>
            <p:cNvPr id="18" name="椭圆 17"/>
            <p:cNvSpPr/>
            <p:nvPr/>
          </p:nvSpPr>
          <p:spPr>
            <a:xfrm>
              <a:off x="1060350" y="2014350"/>
              <a:ext cx="1080778" cy="1080779"/>
            </a:xfrm>
            <a:prstGeom prst="ellipse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内容文字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5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/>
          <p:cNvCxnSpPr>
            <a:cxnSpLocks noChangeShapeType="1"/>
            <a:stCxn id="4" idx="7"/>
            <a:endCxn id="7" idx="2"/>
          </p:cNvCxnSpPr>
          <p:nvPr/>
        </p:nvCxnSpPr>
        <p:spPr bwMode="auto">
          <a:xfrm flipV="1">
            <a:off x="2035988" y="2658198"/>
            <a:ext cx="996690" cy="342811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1" name="直接连接符 20"/>
          <p:cNvCxnSpPr>
            <a:cxnSpLocks noChangeShapeType="1"/>
            <a:stCxn id="4" idx="5"/>
            <a:endCxn id="10" idx="2"/>
          </p:cNvCxnSpPr>
          <p:nvPr/>
        </p:nvCxnSpPr>
        <p:spPr bwMode="auto">
          <a:xfrm>
            <a:off x="2035988" y="3783970"/>
            <a:ext cx="996690" cy="44015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2" name="直接连接符 21"/>
          <p:cNvCxnSpPr>
            <a:cxnSpLocks noChangeShapeType="1"/>
            <a:stCxn id="10" idx="5"/>
            <a:endCxn id="16" idx="2"/>
          </p:cNvCxnSpPr>
          <p:nvPr/>
        </p:nvCxnSpPr>
        <p:spPr bwMode="auto">
          <a:xfrm>
            <a:off x="3978582" y="4615604"/>
            <a:ext cx="1130006" cy="457081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3" name="直接连接符 22"/>
          <p:cNvCxnSpPr>
            <a:cxnSpLocks noChangeShapeType="1"/>
            <a:stCxn id="7" idx="7"/>
            <a:endCxn id="13" idx="2"/>
          </p:cNvCxnSpPr>
          <p:nvPr/>
        </p:nvCxnSpPr>
        <p:spPr bwMode="auto">
          <a:xfrm flipV="1">
            <a:off x="3978583" y="1854073"/>
            <a:ext cx="1117309" cy="41264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4" name="直接连接符 23"/>
          <p:cNvCxnSpPr>
            <a:cxnSpLocks noChangeShapeType="1"/>
            <a:stCxn id="7" idx="6"/>
            <a:endCxn id="19" idx="1"/>
          </p:cNvCxnSpPr>
          <p:nvPr/>
        </p:nvCxnSpPr>
        <p:spPr bwMode="auto">
          <a:xfrm>
            <a:off x="4141522" y="2658198"/>
            <a:ext cx="1115194" cy="414759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5" name="直接连接符 24"/>
          <p:cNvCxnSpPr>
            <a:cxnSpLocks noChangeShapeType="1"/>
            <a:stCxn id="10" idx="6"/>
            <a:endCxn id="19" idx="3"/>
          </p:cNvCxnSpPr>
          <p:nvPr/>
        </p:nvCxnSpPr>
        <p:spPr bwMode="auto">
          <a:xfrm flipV="1">
            <a:off x="4141522" y="3855919"/>
            <a:ext cx="1115194" cy="368204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649121" y="1632740"/>
            <a:ext cx="3657175" cy="590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649121" y="3204048"/>
            <a:ext cx="3657175" cy="590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6649119" y="4776428"/>
            <a:ext cx="3561190" cy="583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2">
            <a:extLst>
              <a:ext uri="{FF2B5EF4-FFF2-40B4-BE49-F238E27FC236}">
                <a16:creationId xmlns:a16="http://schemas.microsoft.com/office/drawing/2014/main" id="{3D0AF564-140E-4391-8BC2-ECDB9B5EBB7D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1" name="TextBox 22">
            <a:extLst>
              <a:ext uri="{FF2B5EF4-FFF2-40B4-BE49-F238E27FC236}">
                <a16:creationId xmlns:a16="http://schemas.microsoft.com/office/drawing/2014/main" id="{342019BA-2FCC-457D-BDD4-7BACCCD2A6ED}"/>
              </a:ext>
            </a:extLst>
          </p:cNvPr>
          <p:cNvSpPr txBox="1"/>
          <p:nvPr/>
        </p:nvSpPr>
        <p:spPr>
          <a:xfrm>
            <a:off x="322028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8"/>
          <p:cNvGrpSpPr/>
          <p:nvPr/>
        </p:nvGrpSpPr>
        <p:grpSpPr>
          <a:xfrm>
            <a:off x="9089254" y="2116410"/>
            <a:ext cx="1374378" cy="1586817"/>
            <a:chOff x="9090030" y="2434894"/>
            <a:chExt cx="1374737" cy="1587231"/>
          </a:xfrm>
          <a:solidFill>
            <a:schemeClr val="accent4"/>
          </a:solidFill>
        </p:grpSpPr>
        <p:sp>
          <p:nvSpPr>
            <p:cNvPr id="3" name="Freeform 2"/>
            <p:cNvSpPr/>
            <p:nvPr/>
          </p:nvSpPr>
          <p:spPr bwMode="auto">
            <a:xfrm flipH="1">
              <a:off x="9090030" y="2434894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3"/>
            <p:cNvSpPr/>
            <p:nvPr/>
          </p:nvSpPr>
          <p:spPr bwMode="auto">
            <a:xfrm flipH="1">
              <a:off x="9090030" y="2583899"/>
              <a:ext cx="1374737" cy="1438226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67"/>
          <p:cNvGrpSpPr/>
          <p:nvPr/>
        </p:nvGrpSpPr>
        <p:grpSpPr bwMode="auto">
          <a:xfrm>
            <a:off x="8819443" y="1721155"/>
            <a:ext cx="1914025" cy="2048929"/>
            <a:chOff x="8819878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6" name="Group 4"/>
            <p:cNvGrpSpPr/>
            <p:nvPr/>
          </p:nvGrpSpPr>
          <p:grpSpPr>
            <a:xfrm flipH="1">
              <a:off x="8819878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8" name="Freeform 6"/>
              <p:cNvSpPr/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 flipH="1">
              <a:off x="9171347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62518" tIns="81259" rIns="162518" bIns="81259"/>
            <a:lstStyle/>
            <a:p>
              <a:pPr eaLnBrk="1" hangingPunct="1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66"/>
          <p:cNvGrpSpPr/>
          <p:nvPr/>
        </p:nvGrpSpPr>
        <p:grpSpPr>
          <a:xfrm>
            <a:off x="6631691" y="2376318"/>
            <a:ext cx="1374378" cy="1326908"/>
            <a:chOff x="6631829" y="2694873"/>
            <a:chExt cx="1374737" cy="1327253"/>
          </a:xfrm>
          <a:solidFill>
            <a:schemeClr val="accent3"/>
          </a:solidFill>
        </p:grpSpPr>
        <p:sp>
          <p:nvSpPr>
            <p:cNvPr id="19" name="Freeform 17"/>
            <p:cNvSpPr/>
            <p:nvPr/>
          </p:nvSpPr>
          <p:spPr bwMode="auto">
            <a:xfrm flipH="1">
              <a:off x="6631829" y="2694873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8"/>
            <p:cNvSpPr/>
            <p:nvPr/>
          </p:nvSpPr>
          <p:spPr bwMode="auto">
            <a:xfrm flipH="1">
              <a:off x="6631829" y="2871446"/>
              <a:ext cx="1374737" cy="1150680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65"/>
          <p:cNvGrpSpPr/>
          <p:nvPr/>
        </p:nvGrpSpPr>
        <p:grpSpPr bwMode="auto">
          <a:xfrm>
            <a:off x="6361047" y="1721155"/>
            <a:ext cx="1915613" cy="2048929"/>
            <a:chOff x="6361677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22" name="Group 19"/>
            <p:cNvGrpSpPr/>
            <p:nvPr/>
          </p:nvGrpSpPr>
          <p:grpSpPr>
            <a:xfrm flipH="1">
              <a:off x="6361677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24" name="Freeform 21"/>
              <p:cNvSpPr/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3"/>
              <p:cNvSpPr/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8"/>
              <p:cNvSpPr/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9"/>
              <p:cNvSpPr/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0"/>
              <p:cNvSpPr/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 flipH="1">
              <a:off x="6713146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62518" tIns="81259" rIns="162518" bIns="81259"/>
            <a:lstStyle/>
            <a:p>
              <a:pPr eaLnBrk="1" hangingPunct="1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64"/>
          <p:cNvGrpSpPr/>
          <p:nvPr/>
        </p:nvGrpSpPr>
        <p:grpSpPr>
          <a:xfrm>
            <a:off x="4178755" y="3165019"/>
            <a:ext cx="1374378" cy="538206"/>
            <a:chOff x="4178253" y="3483778"/>
            <a:chExt cx="1374737" cy="538346"/>
          </a:xfrm>
          <a:solidFill>
            <a:schemeClr val="accent2"/>
          </a:solidFill>
        </p:grpSpPr>
        <p:sp>
          <p:nvSpPr>
            <p:cNvPr id="35" name="Freeform 32"/>
            <p:cNvSpPr/>
            <p:nvPr/>
          </p:nvSpPr>
          <p:spPr bwMode="auto">
            <a:xfrm flipH="1">
              <a:off x="4178253" y="3483778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 flipH="1">
              <a:off x="4178253" y="3644832"/>
              <a:ext cx="1374737" cy="377292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63"/>
          <p:cNvGrpSpPr/>
          <p:nvPr/>
        </p:nvGrpSpPr>
        <p:grpSpPr bwMode="auto">
          <a:xfrm>
            <a:off x="3908997" y="1721155"/>
            <a:ext cx="1914025" cy="2048929"/>
            <a:chOff x="3908101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38" name="Group 34"/>
            <p:cNvGrpSpPr/>
            <p:nvPr/>
          </p:nvGrpSpPr>
          <p:grpSpPr>
            <a:xfrm flipH="1">
              <a:off x="3908101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40" name="Freeform 36"/>
              <p:cNvSpPr/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37"/>
              <p:cNvSpPr/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38"/>
              <p:cNvSpPr/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39"/>
              <p:cNvSpPr/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40"/>
              <p:cNvSpPr/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41"/>
              <p:cNvSpPr/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42"/>
              <p:cNvSpPr/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43"/>
              <p:cNvSpPr/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44"/>
              <p:cNvSpPr/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45"/>
              <p:cNvSpPr/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Rectangle 35"/>
            <p:cNvSpPr>
              <a:spLocks noChangeArrowheads="1"/>
            </p:cNvSpPr>
            <p:nvPr/>
          </p:nvSpPr>
          <p:spPr bwMode="auto">
            <a:xfrm flipH="1">
              <a:off x="4259570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62518" tIns="81259" rIns="162518" bIns="81259"/>
            <a:lstStyle/>
            <a:p>
              <a:pPr eaLnBrk="1" hangingPunct="1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62"/>
          <p:cNvGrpSpPr/>
          <p:nvPr/>
        </p:nvGrpSpPr>
        <p:grpSpPr>
          <a:xfrm>
            <a:off x="1709325" y="3299446"/>
            <a:ext cx="1374378" cy="403781"/>
            <a:chOff x="1708179" y="3618238"/>
            <a:chExt cx="1374737" cy="403886"/>
          </a:xfrm>
          <a:solidFill>
            <a:schemeClr val="accent1"/>
          </a:solidFill>
        </p:grpSpPr>
        <p:sp>
          <p:nvSpPr>
            <p:cNvPr id="51" name="Freeform 47"/>
            <p:cNvSpPr/>
            <p:nvPr/>
          </p:nvSpPr>
          <p:spPr bwMode="auto">
            <a:xfrm flipH="1">
              <a:off x="1708179" y="3618238"/>
              <a:ext cx="1374737" cy="245535"/>
            </a:xfrm>
            <a:custGeom>
              <a:avLst/>
              <a:gdLst>
                <a:gd name="T0" fmla="*/ 890 w 896"/>
                <a:gd name="T1" fmla="*/ 32 h 160"/>
                <a:gd name="T2" fmla="*/ 840 w 896"/>
                <a:gd name="T3" fmla="*/ 0 h 160"/>
                <a:gd name="T4" fmla="*/ 791 w 896"/>
                <a:gd name="T5" fmla="*/ 32 h 160"/>
                <a:gd name="T6" fmla="*/ 741 w 896"/>
                <a:gd name="T7" fmla="*/ 0 h 160"/>
                <a:gd name="T8" fmla="*/ 692 w 896"/>
                <a:gd name="T9" fmla="*/ 32 h 160"/>
                <a:gd name="T10" fmla="*/ 642 w 896"/>
                <a:gd name="T11" fmla="*/ 0 h 160"/>
                <a:gd name="T12" fmla="*/ 593 w 896"/>
                <a:gd name="T13" fmla="*/ 32 h 160"/>
                <a:gd name="T14" fmla="*/ 544 w 896"/>
                <a:gd name="T15" fmla="*/ 0 h 160"/>
                <a:gd name="T16" fmla="*/ 494 w 896"/>
                <a:gd name="T17" fmla="*/ 32 h 160"/>
                <a:gd name="T18" fmla="*/ 445 w 896"/>
                <a:gd name="T19" fmla="*/ 0 h 160"/>
                <a:gd name="T20" fmla="*/ 395 w 896"/>
                <a:gd name="T21" fmla="*/ 32 h 160"/>
                <a:gd name="T22" fmla="*/ 346 w 896"/>
                <a:gd name="T23" fmla="*/ 0 h 160"/>
                <a:gd name="T24" fmla="*/ 296 w 896"/>
                <a:gd name="T25" fmla="*/ 32 h 160"/>
                <a:gd name="T26" fmla="*/ 247 w 896"/>
                <a:gd name="T27" fmla="*/ 0 h 160"/>
                <a:gd name="T28" fmla="*/ 197 w 896"/>
                <a:gd name="T29" fmla="*/ 32 h 160"/>
                <a:gd name="T30" fmla="*/ 148 w 896"/>
                <a:gd name="T31" fmla="*/ 0 h 160"/>
                <a:gd name="T32" fmla="*/ 98 w 896"/>
                <a:gd name="T33" fmla="*/ 32 h 160"/>
                <a:gd name="T34" fmla="*/ 49 w 896"/>
                <a:gd name="T35" fmla="*/ 0 h 160"/>
                <a:gd name="T36" fmla="*/ 0 w 896"/>
                <a:gd name="T37" fmla="*/ 32 h 160"/>
                <a:gd name="T38" fmla="*/ 0 w 896"/>
                <a:gd name="T39" fmla="*/ 160 h 160"/>
                <a:gd name="T40" fmla="*/ 896 w 896"/>
                <a:gd name="T41" fmla="*/ 160 h 160"/>
                <a:gd name="T42" fmla="*/ 896 w 896"/>
                <a:gd name="T43" fmla="*/ 32 h 160"/>
                <a:gd name="T44" fmla="*/ 890 w 896"/>
                <a:gd name="T45" fmla="*/ 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96" h="160">
                  <a:moveTo>
                    <a:pt x="890" y="32"/>
                  </a:moveTo>
                  <a:cubicBezTo>
                    <a:pt x="869" y="32"/>
                    <a:pt x="850" y="19"/>
                    <a:pt x="840" y="0"/>
                  </a:cubicBezTo>
                  <a:cubicBezTo>
                    <a:pt x="830" y="19"/>
                    <a:pt x="812" y="32"/>
                    <a:pt x="791" y="32"/>
                  </a:cubicBezTo>
                  <a:cubicBezTo>
                    <a:pt x="770" y="32"/>
                    <a:pt x="752" y="19"/>
                    <a:pt x="741" y="0"/>
                  </a:cubicBezTo>
                  <a:cubicBezTo>
                    <a:pt x="731" y="19"/>
                    <a:pt x="713" y="32"/>
                    <a:pt x="692" y="32"/>
                  </a:cubicBezTo>
                  <a:cubicBezTo>
                    <a:pt x="671" y="32"/>
                    <a:pt x="653" y="19"/>
                    <a:pt x="642" y="0"/>
                  </a:cubicBezTo>
                  <a:cubicBezTo>
                    <a:pt x="632" y="19"/>
                    <a:pt x="614" y="32"/>
                    <a:pt x="593" y="32"/>
                  </a:cubicBezTo>
                  <a:cubicBezTo>
                    <a:pt x="572" y="32"/>
                    <a:pt x="554" y="19"/>
                    <a:pt x="544" y="0"/>
                  </a:cubicBezTo>
                  <a:cubicBezTo>
                    <a:pt x="533" y="19"/>
                    <a:pt x="515" y="32"/>
                    <a:pt x="494" y="32"/>
                  </a:cubicBezTo>
                  <a:cubicBezTo>
                    <a:pt x="473" y="32"/>
                    <a:pt x="455" y="19"/>
                    <a:pt x="445" y="0"/>
                  </a:cubicBezTo>
                  <a:cubicBezTo>
                    <a:pt x="434" y="19"/>
                    <a:pt x="416" y="32"/>
                    <a:pt x="395" y="32"/>
                  </a:cubicBezTo>
                  <a:cubicBezTo>
                    <a:pt x="374" y="32"/>
                    <a:pt x="356" y="19"/>
                    <a:pt x="346" y="0"/>
                  </a:cubicBezTo>
                  <a:cubicBezTo>
                    <a:pt x="336" y="19"/>
                    <a:pt x="317" y="32"/>
                    <a:pt x="296" y="32"/>
                  </a:cubicBezTo>
                  <a:cubicBezTo>
                    <a:pt x="275" y="32"/>
                    <a:pt x="257" y="19"/>
                    <a:pt x="247" y="0"/>
                  </a:cubicBezTo>
                  <a:cubicBezTo>
                    <a:pt x="237" y="19"/>
                    <a:pt x="218" y="32"/>
                    <a:pt x="197" y="32"/>
                  </a:cubicBezTo>
                  <a:cubicBezTo>
                    <a:pt x="176" y="32"/>
                    <a:pt x="158" y="19"/>
                    <a:pt x="148" y="0"/>
                  </a:cubicBezTo>
                  <a:cubicBezTo>
                    <a:pt x="138" y="19"/>
                    <a:pt x="119" y="32"/>
                    <a:pt x="98" y="32"/>
                  </a:cubicBezTo>
                  <a:cubicBezTo>
                    <a:pt x="78" y="32"/>
                    <a:pt x="59" y="19"/>
                    <a:pt x="49" y="0"/>
                  </a:cubicBezTo>
                  <a:cubicBezTo>
                    <a:pt x="39" y="19"/>
                    <a:pt x="21" y="32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896" y="32"/>
                    <a:pt x="896" y="32"/>
                    <a:pt x="896" y="32"/>
                  </a:cubicBezTo>
                  <a:cubicBezTo>
                    <a:pt x="894" y="32"/>
                    <a:pt x="892" y="32"/>
                    <a:pt x="89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 flipH="1">
              <a:off x="1708179" y="3773755"/>
              <a:ext cx="1374737" cy="248369"/>
            </a:xfrm>
            <a:custGeom>
              <a:avLst/>
              <a:gdLst>
                <a:gd name="T0" fmla="*/ 896 w 896"/>
                <a:gd name="T1" fmla="*/ 868 h 938"/>
                <a:gd name="T2" fmla="*/ 830 w 896"/>
                <a:gd name="T3" fmla="*/ 938 h 938"/>
                <a:gd name="T4" fmla="*/ 67 w 896"/>
                <a:gd name="T5" fmla="*/ 938 h 938"/>
                <a:gd name="T6" fmla="*/ 0 w 896"/>
                <a:gd name="T7" fmla="*/ 868 h 938"/>
                <a:gd name="T8" fmla="*/ 0 w 896"/>
                <a:gd name="T9" fmla="*/ 69 h 938"/>
                <a:gd name="T10" fmla="*/ 67 w 896"/>
                <a:gd name="T11" fmla="*/ 0 h 938"/>
                <a:gd name="T12" fmla="*/ 830 w 896"/>
                <a:gd name="T13" fmla="*/ 0 h 938"/>
                <a:gd name="T14" fmla="*/ 896 w 896"/>
                <a:gd name="T15" fmla="*/ 69 h 938"/>
                <a:gd name="T16" fmla="*/ 896 w 896"/>
                <a:gd name="T17" fmla="*/ 86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38">
                  <a:moveTo>
                    <a:pt x="896" y="868"/>
                  </a:moveTo>
                  <a:cubicBezTo>
                    <a:pt x="896" y="906"/>
                    <a:pt x="866" y="938"/>
                    <a:pt x="830" y="938"/>
                  </a:cubicBezTo>
                  <a:cubicBezTo>
                    <a:pt x="67" y="938"/>
                    <a:pt x="67" y="938"/>
                    <a:pt x="67" y="938"/>
                  </a:cubicBezTo>
                  <a:cubicBezTo>
                    <a:pt x="30" y="938"/>
                    <a:pt x="0" y="906"/>
                    <a:pt x="0" y="8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830" y="0"/>
                    <a:pt x="830" y="0"/>
                    <a:pt x="830" y="0"/>
                  </a:cubicBezTo>
                  <a:cubicBezTo>
                    <a:pt x="866" y="0"/>
                    <a:pt x="896" y="31"/>
                    <a:pt x="896" y="69"/>
                  </a:cubicBezTo>
                  <a:lnTo>
                    <a:pt x="896" y="8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62518" tIns="81259" rIns="162518" bIns="81259"/>
            <a:lstStyle/>
            <a:p>
              <a:pPr defTabSz="913765">
                <a:defRPr/>
              </a:pPr>
              <a:endParaRPr 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61"/>
          <p:cNvGrpSpPr/>
          <p:nvPr/>
        </p:nvGrpSpPr>
        <p:grpSpPr bwMode="auto">
          <a:xfrm>
            <a:off x="1439492" y="1721155"/>
            <a:ext cx="1914025" cy="2048929"/>
            <a:chOff x="1438027" y="2022214"/>
            <a:chExt cx="1915044" cy="2049149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54" name="Group 49"/>
            <p:cNvGrpSpPr/>
            <p:nvPr/>
          </p:nvGrpSpPr>
          <p:grpSpPr>
            <a:xfrm flipH="1">
              <a:off x="1438027" y="2022214"/>
              <a:ext cx="1915044" cy="2049149"/>
              <a:chOff x="815878" y="1279659"/>
              <a:chExt cx="1436283" cy="1536862"/>
            </a:xfrm>
            <a:grpFill/>
          </p:grpSpPr>
          <p:sp>
            <p:nvSpPr>
              <p:cNvPr id="56" name="Freeform 51"/>
              <p:cNvSpPr/>
              <p:nvPr/>
            </p:nvSpPr>
            <p:spPr bwMode="auto">
              <a:xfrm>
                <a:off x="815878" y="1279659"/>
                <a:ext cx="1436283" cy="1536862"/>
              </a:xfrm>
              <a:custGeom>
                <a:avLst/>
                <a:gdLst>
                  <a:gd name="T0" fmla="*/ 224 w 1248"/>
                  <a:gd name="T1" fmla="*/ 1336 h 1336"/>
                  <a:gd name="T2" fmla="*/ 168 w 1248"/>
                  <a:gd name="T3" fmla="*/ 1309 h 1336"/>
                  <a:gd name="T4" fmla="*/ 145 w 1248"/>
                  <a:gd name="T5" fmla="*/ 1246 h 1336"/>
                  <a:gd name="T6" fmla="*/ 145 w 1248"/>
                  <a:gd name="T7" fmla="*/ 90 h 1336"/>
                  <a:gd name="T8" fmla="*/ 127 w 1248"/>
                  <a:gd name="T9" fmla="*/ 40 h 1336"/>
                  <a:gd name="T10" fmla="*/ 86 w 1248"/>
                  <a:gd name="T11" fmla="*/ 21 h 1336"/>
                  <a:gd name="T12" fmla="*/ 38 w 1248"/>
                  <a:gd name="T13" fmla="*/ 40 h 1336"/>
                  <a:gd name="T14" fmla="*/ 20 w 1248"/>
                  <a:gd name="T15" fmla="*/ 91 h 1336"/>
                  <a:gd name="T16" fmla="*/ 0 w 1248"/>
                  <a:gd name="T17" fmla="*/ 91 h 1336"/>
                  <a:gd name="T18" fmla="*/ 23 w 1248"/>
                  <a:gd name="T19" fmla="*/ 27 h 1336"/>
                  <a:gd name="T20" fmla="*/ 79 w 1248"/>
                  <a:gd name="T21" fmla="*/ 1 h 1336"/>
                  <a:gd name="T22" fmla="*/ 143 w 1248"/>
                  <a:gd name="T23" fmla="*/ 27 h 1336"/>
                  <a:gd name="T24" fmla="*/ 165 w 1248"/>
                  <a:gd name="T25" fmla="*/ 91 h 1336"/>
                  <a:gd name="T26" fmla="*/ 165 w 1248"/>
                  <a:gd name="T27" fmla="*/ 91 h 1336"/>
                  <a:gd name="T28" fmla="*/ 165 w 1248"/>
                  <a:gd name="T29" fmla="*/ 91 h 1336"/>
                  <a:gd name="T30" fmla="*/ 183 w 1248"/>
                  <a:gd name="T31" fmla="*/ 1296 h 1336"/>
                  <a:gd name="T32" fmla="*/ 224 w 1248"/>
                  <a:gd name="T33" fmla="*/ 1316 h 1336"/>
                  <a:gd name="T34" fmla="*/ 1024 w 1248"/>
                  <a:gd name="T35" fmla="*/ 1316 h 1336"/>
                  <a:gd name="T36" fmla="*/ 1065 w 1248"/>
                  <a:gd name="T37" fmla="*/ 1296 h 1336"/>
                  <a:gd name="T38" fmla="*/ 1083 w 1248"/>
                  <a:gd name="T39" fmla="*/ 1246 h 1336"/>
                  <a:gd name="T40" fmla="*/ 1083 w 1248"/>
                  <a:gd name="T41" fmla="*/ 91 h 1336"/>
                  <a:gd name="T42" fmla="*/ 1106 w 1248"/>
                  <a:gd name="T43" fmla="*/ 27 h 1336"/>
                  <a:gd name="T44" fmla="*/ 1162 w 1248"/>
                  <a:gd name="T45" fmla="*/ 1 h 1336"/>
                  <a:gd name="T46" fmla="*/ 1169 w 1248"/>
                  <a:gd name="T47" fmla="*/ 1 h 1336"/>
                  <a:gd name="T48" fmla="*/ 1225 w 1248"/>
                  <a:gd name="T49" fmla="*/ 27 h 1336"/>
                  <a:gd name="T50" fmla="*/ 1248 w 1248"/>
                  <a:gd name="T51" fmla="*/ 91 h 1336"/>
                  <a:gd name="T52" fmla="*/ 1228 w 1248"/>
                  <a:gd name="T53" fmla="*/ 91 h 1336"/>
                  <a:gd name="T54" fmla="*/ 1210 w 1248"/>
                  <a:gd name="T55" fmla="*/ 40 h 1336"/>
                  <a:gd name="T56" fmla="*/ 1169 w 1248"/>
                  <a:gd name="T57" fmla="*/ 21 h 1336"/>
                  <a:gd name="T58" fmla="*/ 1121 w 1248"/>
                  <a:gd name="T59" fmla="*/ 40 h 1336"/>
                  <a:gd name="T60" fmla="*/ 1103 w 1248"/>
                  <a:gd name="T61" fmla="*/ 90 h 1336"/>
                  <a:gd name="T62" fmla="*/ 1103 w 1248"/>
                  <a:gd name="T63" fmla="*/ 90 h 1336"/>
                  <a:gd name="T64" fmla="*/ 1081 w 1248"/>
                  <a:gd name="T65" fmla="*/ 1309 h 1336"/>
                  <a:gd name="T66" fmla="*/ 1024 w 1248"/>
                  <a:gd name="T67" fmla="*/ 1336 h 1336"/>
                  <a:gd name="T68" fmla="*/ 1024 w 1248"/>
                  <a:gd name="T69" fmla="*/ 133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8" h="1336">
                    <a:moveTo>
                      <a:pt x="1024" y="1336"/>
                    </a:moveTo>
                    <a:cubicBezTo>
                      <a:pt x="224" y="1336"/>
                      <a:pt x="224" y="1336"/>
                      <a:pt x="224" y="1336"/>
                    </a:cubicBezTo>
                    <a:cubicBezTo>
                      <a:pt x="202" y="1336"/>
                      <a:pt x="182" y="1326"/>
                      <a:pt x="168" y="1309"/>
                    </a:cubicBezTo>
                    <a:cubicBezTo>
                      <a:pt x="168" y="1309"/>
                      <a:pt x="168" y="1309"/>
                      <a:pt x="168" y="1309"/>
                    </a:cubicBezTo>
                    <a:cubicBezTo>
                      <a:pt x="154" y="1293"/>
                      <a:pt x="145" y="1271"/>
                      <a:pt x="145" y="1246"/>
                    </a:cubicBezTo>
                    <a:cubicBezTo>
                      <a:pt x="145" y="1246"/>
                      <a:pt x="145" y="1246"/>
                      <a:pt x="145" y="1246"/>
                    </a:cubicBezTo>
                    <a:cubicBezTo>
                      <a:pt x="145" y="91"/>
                      <a:pt x="145" y="91"/>
                      <a:pt x="145" y="91"/>
                    </a:cubicBezTo>
                    <a:cubicBezTo>
                      <a:pt x="145" y="90"/>
                      <a:pt x="145" y="90"/>
                      <a:pt x="145" y="90"/>
                    </a:cubicBezTo>
                    <a:cubicBezTo>
                      <a:pt x="145" y="71"/>
                      <a:pt x="138" y="53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16" y="28"/>
                      <a:pt x="102" y="21"/>
                      <a:pt x="86" y="21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79" y="21"/>
                      <a:pt x="79" y="21"/>
                      <a:pt x="79" y="21"/>
                    </a:cubicBezTo>
                    <a:cubicBezTo>
                      <a:pt x="64" y="21"/>
                      <a:pt x="49" y="28"/>
                      <a:pt x="38" y="40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27" y="53"/>
                      <a:pt x="20" y="71"/>
                      <a:pt x="20" y="91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66"/>
                      <a:pt x="9" y="44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7" y="11"/>
                      <a:pt x="57" y="0"/>
                      <a:pt x="79" y="1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108" y="0"/>
                      <a:pt x="128" y="11"/>
                      <a:pt x="143" y="27"/>
                    </a:cubicBezTo>
                    <a:cubicBezTo>
                      <a:pt x="143" y="27"/>
                      <a:pt x="143" y="27"/>
                      <a:pt x="143" y="27"/>
                    </a:cubicBezTo>
                    <a:cubicBezTo>
                      <a:pt x="157" y="44"/>
                      <a:pt x="165" y="66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91"/>
                      <a:pt x="165" y="91"/>
                      <a:pt x="165" y="91"/>
                    </a:cubicBezTo>
                    <a:cubicBezTo>
                      <a:pt x="165" y="1246"/>
                      <a:pt x="165" y="1246"/>
                      <a:pt x="165" y="1246"/>
                    </a:cubicBezTo>
                    <a:cubicBezTo>
                      <a:pt x="165" y="1266"/>
                      <a:pt x="172" y="1284"/>
                      <a:pt x="183" y="1296"/>
                    </a:cubicBezTo>
                    <a:cubicBezTo>
                      <a:pt x="183" y="1296"/>
                      <a:pt x="183" y="1296"/>
                      <a:pt x="183" y="1296"/>
                    </a:cubicBezTo>
                    <a:cubicBezTo>
                      <a:pt x="194" y="1309"/>
                      <a:pt x="208" y="1316"/>
                      <a:pt x="224" y="1316"/>
                    </a:cubicBezTo>
                    <a:cubicBezTo>
                      <a:pt x="224" y="1316"/>
                      <a:pt x="224" y="1316"/>
                      <a:pt x="224" y="1316"/>
                    </a:cubicBezTo>
                    <a:cubicBezTo>
                      <a:pt x="1024" y="1316"/>
                      <a:pt x="1024" y="1316"/>
                      <a:pt x="1024" y="1316"/>
                    </a:cubicBezTo>
                    <a:cubicBezTo>
                      <a:pt x="1040" y="1316"/>
                      <a:pt x="1055" y="1309"/>
                      <a:pt x="1065" y="1296"/>
                    </a:cubicBezTo>
                    <a:cubicBezTo>
                      <a:pt x="1065" y="1296"/>
                      <a:pt x="1065" y="1296"/>
                      <a:pt x="1065" y="1296"/>
                    </a:cubicBezTo>
                    <a:cubicBezTo>
                      <a:pt x="1076" y="1284"/>
                      <a:pt x="1083" y="1266"/>
                      <a:pt x="1083" y="1246"/>
                    </a:cubicBezTo>
                    <a:cubicBezTo>
                      <a:pt x="1083" y="1246"/>
                      <a:pt x="1083" y="1246"/>
                      <a:pt x="1083" y="1246"/>
                    </a:cubicBezTo>
                    <a:cubicBezTo>
                      <a:pt x="1083" y="92"/>
                      <a:pt x="1083" y="92"/>
                      <a:pt x="1083" y="92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91"/>
                      <a:pt x="1083" y="91"/>
                      <a:pt x="1083" y="91"/>
                    </a:cubicBezTo>
                    <a:cubicBezTo>
                      <a:pt x="1083" y="66"/>
                      <a:pt x="1092" y="44"/>
                      <a:pt x="1106" y="27"/>
                    </a:cubicBezTo>
                    <a:cubicBezTo>
                      <a:pt x="1106" y="27"/>
                      <a:pt x="1106" y="27"/>
                      <a:pt x="1106" y="27"/>
                    </a:cubicBezTo>
                    <a:cubicBezTo>
                      <a:pt x="1120" y="11"/>
                      <a:pt x="1140" y="0"/>
                      <a:pt x="1162" y="1"/>
                    </a:cubicBezTo>
                    <a:cubicBezTo>
                      <a:pt x="1162" y="1"/>
                      <a:pt x="1162" y="1"/>
                      <a:pt x="1162" y="1"/>
                    </a:cubicBezTo>
                    <a:cubicBezTo>
                      <a:pt x="1169" y="1"/>
                      <a:pt x="1169" y="1"/>
                      <a:pt x="1169" y="1"/>
                    </a:cubicBezTo>
                    <a:cubicBezTo>
                      <a:pt x="1191" y="0"/>
                      <a:pt x="1211" y="11"/>
                      <a:pt x="1225" y="27"/>
                    </a:cubicBezTo>
                    <a:cubicBezTo>
                      <a:pt x="1225" y="27"/>
                      <a:pt x="1225" y="27"/>
                      <a:pt x="1225" y="27"/>
                    </a:cubicBezTo>
                    <a:cubicBezTo>
                      <a:pt x="1239" y="44"/>
                      <a:pt x="1248" y="66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48" y="91"/>
                      <a:pt x="1248" y="91"/>
                      <a:pt x="1248" y="91"/>
                    </a:cubicBezTo>
                    <a:cubicBezTo>
                      <a:pt x="1228" y="91"/>
                      <a:pt x="1228" y="91"/>
                      <a:pt x="1228" y="91"/>
                    </a:cubicBezTo>
                    <a:cubicBezTo>
                      <a:pt x="1228" y="71"/>
                      <a:pt x="1221" y="53"/>
                      <a:pt x="1210" y="40"/>
                    </a:cubicBezTo>
                    <a:cubicBezTo>
                      <a:pt x="1210" y="40"/>
                      <a:pt x="1210" y="40"/>
                      <a:pt x="1210" y="40"/>
                    </a:cubicBezTo>
                    <a:cubicBezTo>
                      <a:pt x="1199" y="28"/>
                      <a:pt x="1185" y="21"/>
                      <a:pt x="1169" y="21"/>
                    </a:cubicBezTo>
                    <a:cubicBezTo>
                      <a:pt x="1169" y="21"/>
                      <a:pt x="1169" y="21"/>
                      <a:pt x="1169" y="21"/>
                    </a:cubicBezTo>
                    <a:cubicBezTo>
                      <a:pt x="1162" y="21"/>
                      <a:pt x="1162" y="21"/>
                      <a:pt x="1162" y="21"/>
                    </a:cubicBezTo>
                    <a:cubicBezTo>
                      <a:pt x="1146" y="21"/>
                      <a:pt x="1132" y="28"/>
                      <a:pt x="1121" y="40"/>
                    </a:cubicBezTo>
                    <a:cubicBezTo>
                      <a:pt x="1121" y="40"/>
                      <a:pt x="1121" y="40"/>
                      <a:pt x="1121" y="40"/>
                    </a:cubicBezTo>
                    <a:cubicBezTo>
                      <a:pt x="1110" y="53"/>
                      <a:pt x="1103" y="7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90"/>
                      <a:pt x="1103" y="90"/>
                      <a:pt x="1103" y="90"/>
                    </a:cubicBezTo>
                    <a:cubicBezTo>
                      <a:pt x="1103" y="1246"/>
                      <a:pt x="1103" y="1246"/>
                      <a:pt x="1103" y="1246"/>
                    </a:cubicBezTo>
                    <a:cubicBezTo>
                      <a:pt x="1103" y="1271"/>
                      <a:pt x="1095" y="1293"/>
                      <a:pt x="1081" y="1309"/>
                    </a:cubicBezTo>
                    <a:cubicBezTo>
                      <a:pt x="1081" y="1309"/>
                      <a:pt x="1081" y="1309"/>
                      <a:pt x="1081" y="1309"/>
                    </a:cubicBezTo>
                    <a:cubicBezTo>
                      <a:pt x="1067" y="1326"/>
                      <a:pt x="1047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ubicBezTo>
                      <a:pt x="1024" y="1336"/>
                      <a:pt x="1024" y="1336"/>
                      <a:pt x="1024" y="13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52"/>
              <p:cNvSpPr/>
              <p:nvPr/>
            </p:nvSpPr>
            <p:spPr bwMode="auto">
              <a:xfrm>
                <a:off x="997601" y="1752427"/>
                <a:ext cx="160342" cy="14091"/>
              </a:xfrm>
              <a:custGeom>
                <a:avLst/>
                <a:gdLst>
                  <a:gd name="T0" fmla="*/ 0 w 330"/>
                  <a:gd name="T1" fmla="*/ 29 h 29"/>
                  <a:gd name="T2" fmla="*/ 0 w 330"/>
                  <a:gd name="T3" fmla="*/ 0 h 29"/>
                  <a:gd name="T4" fmla="*/ 330 w 330"/>
                  <a:gd name="T5" fmla="*/ 0 h 29"/>
                  <a:gd name="T6" fmla="*/ 330 w 330"/>
                  <a:gd name="T7" fmla="*/ 29 h 29"/>
                  <a:gd name="T8" fmla="*/ 0 w 330"/>
                  <a:gd name="T9" fmla="*/ 29 h 29"/>
                  <a:gd name="T10" fmla="*/ 0 w 330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9">
                    <a:moveTo>
                      <a:pt x="0" y="29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53"/>
              <p:cNvSpPr/>
              <p:nvPr/>
            </p:nvSpPr>
            <p:spPr bwMode="auto">
              <a:xfrm>
                <a:off x="997601" y="1849119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54"/>
              <p:cNvSpPr/>
              <p:nvPr/>
            </p:nvSpPr>
            <p:spPr bwMode="auto">
              <a:xfrm>
                <a:off x="997601" y="1946782"/>
                <a:ext cx="101550" cy="14091"/>
              </a:xfrm>
              <a:custGeom>
                <a:avLst/>
                <a:gdLst>
                  <a:gd name="T0" fmla="*/ 0 w 209"/>
                  <a:gd name="T1" fmla="*/ 29 h 29"/>
                  <a:gd name="T2" fmla="*/ 0 w 209"/>
                  <a:gd name="T3" fmla="*/ 0 h 29"/>
                  <a:gd name="T4" fmla="*/ 209 w 209"/>
                  <a:gd name="T5" fmla="*/ 0 h 29"/>
                  <a:gd name="T6" fmla="*/ 209 w 209"/>
                  <a:gd name="T7" fmla="*/ 29 h 29"/>
                  <a:gd name="T8" fmla="*/ 0 w 209"/>
                  <a:gd name="T9" fmla="*/ 29 h 29"/>
                  <a:gd name="T10" fmla="*/ 0 w 20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9">
                    <a:moveTo>
                      <a:pt x="0" y="29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9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55"/>
              <p:cNvSpPr/>
              <p:nvPr/>
            </p:nvSpPr>
            <p:spPr bwMode="auto">
              <a:xfrm>
                <a:off x="997601" y="2043474"/>
                <a:ext cx="101550" cy="13605"/>
              </a:xfrm>
              <a:custGeom>
                <a:avLst/>
                <a:gdLst>
                  <a:gd name="T0" fmla="*/ 0 w 209"/>
                  <a:gd name="T1" fmla="*/ 28 h 28"/>
                  <a:gd name="T2" fmla="*/ 0 w 209"/>
                  <a:gd name="T3" fmla="*/ 0 h 28"/>
                  <a:gd name="T4" fmla="*/ 209 w 209"/>
                  <a:gd name="T5" fmla="*/ 0 h 28"/>
                  <a:gd name="T6" fmla="*/ 209 w 209"/>
                  <a:gd name="T7" fmla="*/ 28 h 28"/>
                  <a:gd name="T8" fmla="*/ 0 w 209"/>
                  <a:gd name="T9" fmla="*/ 28 h 28"/>
                  <a:gd name="T10" fmla="*/ 0 w 209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9" h="28">
                    <a:moveTo>
                      <a:pt x="0" y="28"/>
                    </a:moveTo>
                    <a:lnTo>
                      <a:pt x="0" y="0"/>
                    </a:lnTo>
                    <a:lnTo>
                      <a:pt x="209" y="0"/>
                    </a:lnTo>
                    <a:lnTo>
                      <a:pt x="209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56"/>
              <p:cNvSpPr/>
              <p:nvPr/>
            </p:nvSpPr>
            <p:spPr bwMode="auto">
              <a:xfrm>
                <a:off x="997601" y="214016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57"/>
              <p:cNvSpPr/>
              <p:nvPr/>
            </p:nvSpPr>
            <p:spPr bwMode="auto">
              <a:xfrm>
                <a:off x="992256" y="2237828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58"/>
              <p:cNvSpPr/>
              <p:nvPr/>
            </p:nvSpPr>
            <p:spPr bwMode="auto">
              <a:xfrm>
                <a:off x="992256" y="2334520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59"/>
              <p:cNvSpPr/>
              <p:nvPr/>
            </p:nvSpPr>
            <p:spPr bwMode="auto">
              <a:xfrm>
                <a:off x="992256" y="2431212"/>
                <a:ext cx="106895" cy="13605"/>
              </a:xfrm>
              <a:custGeom>
                <a:avLst/>
                <a:gdLst>
                  <a:gd name="T0" fmla="*/ 0 w 220"/>
                  <a:gd name="T1" fmla="*/ 28 h 28"/>
                  <a:gd name="T2" fmla="*/ 0 w 220"/>
                  <a:gd name="T3" fmla="*/ 0 h 28"/>
                  <a:gd name="T4" fmla="*/ 220 w 220"/>
                  <a:gd name="T5" fmla="*/ 0 h 28"/>
                  <a:gd name="T6" fmla="*/ 220 w 220"/>
                  <a:gd name="T7" fmla="*/ 28 h 28"/>
                  <a:gd name="T8" fmla="*/ 0 w 220"/>
                  <a:gd name="T9" fmla="*/ 28 h 28"/>
                  <a:gd name="T10" fmla="*/ 0 w 22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8">
                    <a:moveTo>
                      <a:pt x="0" y="28"/>
                    </a:moveTo>
                    <a:lnTo>
                      <a:pt x="0" y="0"/>
                    </a:lnTo>
                    <a:lnTo>
                      <a:pt x="220" y="0"/>
                    </a:lnTo>
                    <a:lnTo>
                      <a:pt x="22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60"/>
              <p:cNvSpPr/>
              <p:nvPr/>
            </p:nvSpPr>
            <p:spPr bwMode="auto">
              <a:xfrm>
                <a:off x="997601" y="2528875"/>
                <a:ext cx="160342" cy="13605"/>
              </a:xfrm>
              <a:custGeom>
                <a:avLst/>
                <a:gdLst>
                  <a:gd name="T0" fmla="*/ 0 w 330"/>
                  <a:gd name="T1" fmla="*/ 28 h 28"/>
                  <a:gd name="T2" fmla="*/ 0 w 330"/>
                  <a:gd name="T3" fmla="*/ 0 h 28"/>
                  <a:gd name="T4" fmla="*/ 330 w 330"/>
                  <a:gd name="T5" fmla="*/ 0 h 28"/>
                  <a:gd name="T6" fmla="*/ 330 w 330"/>
                  <a:gd name="T7" fmla="*/ 28 h 28"/>
                  <a:gd name="T8" fmla="*/ 0 w 330"/>
                  <a:gd name="T9" fmla="*/ 28 h 28"/>
                  <a:gd name="T10" fmla="*/ 0 w 330"/>
                  <a:gd name="T1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28">
                    <a:moveTo>
                      <a:pt x="0" y="28"/>
                    </a:moveTo>
                    <a:lnTo>
                      <a:pt x="0" y="0"/>
                    </a:lnTo>
                    <a:lnTo>
                      <a:pt x="330" y="0"/>
                    </a:lnTo>
                    <a:lnTo>
                      <a:pt x="330" y="28"/>
                    </a:lnTo>
                    <a:lnTo>
                      <a:pt x="0" y="28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62518" tIns="81259" rIns="162518" bIns="81259"/>
              <a:lstStyle/>
              <a:p>
                <a:pPr defTabSz="913765">
                  <a:defRPr/>
                </a:pPr>
                <a:endParaRPr 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Rectangle 50"/>
            <p:cNvSpPr>
              <a:spLocks noChangeArrowheads="1"/>
            </p:cNvSpPr>
            <p:nvPr/>
          </p:nvSpPr>
          <p:spPr bwMode="auto">
            <a:xfrm flipH="1">
              <a:off x="1789496" y="2319577"/>
              <a:ext cx="55068" cy="15094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62518" tIns="81259" rIns="162518" bIns="81259"/>
            <a:lstStyle/>
            <a:p>
              <a:pPr eaLnBrk="1" hangingPunct="1"/>
              <a:endParaRPr lang="zh-CN" altLang="zh-CN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Rectangle 109"/>
          <p:cNvSpPr/>
          <p:nvPr/>
        </p:nvSpPr>
        <p:spPr>
          <a:xfrm>
            <a:off x="1958223" y="1527873"/>
            <a:ext cx="939631" cy="543971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 defTabSz="913765">
              <a:defRPr/>
            </a:pPr>
            <a:r>
              <a:rPr lang="en-GB" sz="29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67" name="Rectangle 110"/>
          <p:cNvSpPr/>
          <p:nvPr/>
        </p:nvSpPr>
        <p:spPr>
          <a:xfrm>
            <a:off x="4453850" y="1527873"/>
            <a:ext cx="939631" cy="543971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 defTabSz="913765">
              <a:defRPr/>
            </a:pPr>
            <a:r>
              <a:rPr lang="en-GB" sz="29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40%</a:t>
            </a:r>
          </a:p>
        </p:txBody>
      </p:sp>
      <p:sp>
        <p:nvSpPr>
          <p:cNvPr id="68" name="Rectangle 111"/>
          <p:cNvSpPr/>
          <p:nvPr/>
        </p:nvSpPr>
        <p:spPr>
          <a:xfrm>
            <a:off x="6949478" y="1527873"/>
            <a:ext cx="939631" cy="543971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 defTabSz="913765">
              <a:defRPr/>
            </a:pPr>
            <a:r>
              <a:rPr lang="en-GB" sz="29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69" name="Rectangle 112"/>
          <p:cNvSpPr/>
          <p:nvPr/>
        </p:nvSpPr>
        <p:spPr>
          <a:xfrm>
            <a:off x="9349119" y="1527873"/>
            <a:ext cx="939631" cy="543971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pPr algn="ctr" defTabSz="913765">
              <a:defRPr/>
            </a:pPr>
            <a:r>
              <a:rPr lang="en-GB" sz="2935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90%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1286913" y="4121035"/>
            <a:ext cx="2282250" cy="1527245"/>
            <a:chOff x="927176" y="3509016"/>
            <a:chExt cx="1712134" cy="1145732"/>
          </a:xfrm>
        </p:grpSpPr>
        <p:sp>
          <p:nvSpPr>
            <p:cNvPr id="71" name="Text Placeholder 2"/>
            <p:cNvSpPr txBox="1"/>
            <p:nvPr/>
          </p:nvSpPr>
          <p:spPr bwMode="auto">
            <a:xfrm>
              <a:off x="971600" y="3509016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AU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Text Placeholder 2"/>
            <p:cNvSpPr txBox="1"/>
            <p:nvPr/>
          </p:nvSpPr>
          <p:spPr bwMode="auto">
            <a:xfrm>
              <a:off x="927176" y="3734008"/>
              <a:ext cx="1712134" cy="92074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83" name="TextBox 22">
            <a:extLst>
              <a:ext uri="{FF2B5EF4-FFF2-40B4-BE49-F238E27FC236}">
                <a16:creationId xmlns:a16="http://schemas.microsoft.com/office/drawing/2014/main" id="{D5EA6889-D723-440B-B55B-2C1D0770A31E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84" name="TextBox 22">
            <a:extLst>
              <a:ext uri="{FF2B5EF4-FFF2-40B4-BE49-F238E27FC236}">
                <a16:creationId xmlns:a16="http://schemas.microsoft.com/office/drawing/2014/main" id="{FC8B32D2-3C8C-4A7A-8D55-FACE911DCF30}"/>
              </a:ext>
            </a:extLst>
          </p:cNvPr>
          <p:cNvSpPr txBox="1"/>
          <p:nvPr/>
        </p:nvSpPr>
        <p:spPr>
          <a:xfrm>
            <a:off x="322028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BD00D7C9-7C19-41B7-9103-20BEAA699BD3}"/>
              </a:ext>
            </a:extLst>
          </p:cNvPr>
          <p:cNvGrpSpPr/>
          <p:nvPr/>
        </p:nvGrpSpPr>
        <p:grpSpPr>
          <a:xfrm>
            <a:off x="3724819" y="4121035"/>
            <a:ext cx="2282250" cy="1527245"/>
            <a:chOff x="927176" y="3509016"/>
            <a:chExt cx="1712134" cy="1145732"/>
          </a:xfrm>
        </p:grpSpPr>
        <p:sp>
          <p:nvSpPr>
            <p:cNvPr id="86" name="Text Placeholder 2">
              <a:extLst>
                <a:ext uri="{FF2B5EF4-FFF2-40B4-BE49-F238E27FC236}">
                  <a16:creationId xmlns:a16="http://schemas.microsoft.com/office/drawing/2014/main" id="{DA175C4A-FCC7-490D-A200-1D999BF73AA5}"/>
                </a:ext>
              </a:extLst>
            </p:cNvPr>
            <p:cNvSpPr txBox="1"/>
            <p:nvPr/>
          </p:nvSpPr>
          <p:spPr bwMode="auto">
            <a:xfrm>
              <a:off x="971600" y="3509016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AU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Text Placeholder 2">
              <a:extLst>
                <a:ext uri="{FF2B5EF4-FFF2-40B4-BE49-F238E27FC236}">
                  <a16:creationId xmlns:a16="http://schemas.microsoft.com/office/drawing/2014/main" id="{0DCD24AB-161A-445E-8631-1320BAF2109E}"/>
                </a:ext>
              </a:extLst>
            </p:cNvPr>
            <p:cNvSpPr txBox="1"/>
            <p:nvPr/>
          </p:nvSpPr>
          <p:spPr bwMode="auto">
            <a:xfrm>
              <a:off x="927176" y="3734008"/>
              <a:ext cx="1712134" cy="92074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FBF94D0-AB3D-4747-8D1F-D7EDDEC3B3A9}"/>
              </a:ext>
            </a:extLst>
          </p:cNvPr>
          <p:cNvGrpSpPr/>
          <p:nvPr/>
        </p:nvGrpSpPr>
        <p:grpSpPr>
          <a:xfrm>
            <a:off x="6177728" y="4121035"/>
            <a:ext cx="2282250" cy="1527245"/>
            <a:chOff x="927176" y="3509016"/>
            <a:chExt cx="1712134" cy="1145732"/>
          </a:xfrm>
        </p:grpSpPr>
        <p:sp>
          <p:nvSpPr>
            <p:cNvPr id="90" name="Text Placeholder 2">
              <a:extLst>
                <a:ext uri="{FF2B5EF4-FFF2-40B4-BE49-F238E27FC236}">
                  <a16:creationId xmlns:a16="http://schemas.microsoft.com/office/drawing/2014/main" id="{F02C7E62-425D-4A1F-9BFF-B58DE164F1CA}"/>
                </a:ext>
              </a:extLst>
            </p:cNvPr>
            <p:cNvSpPr txBox="1"/>
            <p:nvPr/>
          </p:nvSpPr>
          <p:spPr bwMode="auto">
            <a:xfrm>
              <a:off x="971600" y="3509016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AU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Text Placeholder 2">
              <a:extLst>
                <a:ext uri="{FF2B5EF4-FFF2-40B4-BE49-F238E27FC236}">
                  <a16:creationId xmlns:a16="http://schemas.microsoft.com/office/drawing/2014/main" id="{C4CF7A6A-D72A-4EC8-8BD5-A8A3BF272747}"/>
                </a:ext>
              </a:extLst>
            </p:cNvPr>
            <p:cNvSpPr txBox="1"/>
            <p:nvPr/>
          </p:nvSpPr>
          <p:spPr bwMode="auto">
            <a:xfrm>
              <a:off x="927176" y="3734008"/>
              <a:ext cx="1712134" cy="92074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F59DFAC3-7AFE-4B04-85CF-A0B198847C70}"/>
              </a:ext>
            </a:extLst>
          </p:cNvPr>
          <p:cNvGrpSpPr/>
          <p:nvPr/>
        </p:nvGrpSpPr>
        <p:grpSpPr>
          <a:xfrm>
            <a:off x="8677809" y="4121035"/>
            <a:ext cx="2282250" cy="1527245"/>
            <a:chOff x="927176" y="3509016"/>
            <a:chExt cx="1712134" cy="1145732"/>
          </a:xfrm>
        </p:grpSpPr>
        <p:sp>
          <p:nvSpPr>
            <p:cNvPr id="93" name="Text Placeholder 2">
              <a:extLst>
                <a:ext uri="{FF2B5EF4-FFF2-40B4-BE49-F238E27FC236}">
                  <a16:creationId xmlns:a16="http://schemas.microsoft.com/office/drawing/2014/main" id="{53FAB16F-53FE-4E3A-86CF-56076DD66079}"/>
                </a:ext>
              </a:extLst>
            </p:cNvPr>
            <p:cNvSpPr txBox="1"/>
            <p:nvPr/>
          </p:nvSpPr>
          <p:spPr bwMode="auto">
            <a:xfrm>
              <a:off x="971600" y="3509016"/>
              <a:ext cx="1523692" cy="268421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buClr>
                  <a:schemeClr val="accent1"/>
                </a:buClr>
                <a:buSzPct val="80000"/>
                <a:buFont typeface="Corbel" panose="020B0503020204020204" pitchFamily="34" charset="0"/>
                <a:buNone/>
              </a:pP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AU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Text Placeholder 2">
              <a:extLst>
                <a:ext uri="{FF2B5EF4-FFF2-40B4-BE49-F238E27FC236}">
                  <a16:creationId xmlns:a16="http://schemas.microsoft.com/office/drawing/2014/main" id="{E7BF56F3-A527-449F-9E45-AD153F059B09}"/>
                </a:ext>
              </a:extLst>
            </p:cNvPr>
            <p:cNvSpPr txBox="1"/>
            <p:nvPr/>
          </p:nvSpPr>
          <p:spPr bwMode="auto">
            <a:xfrm>
              <a:off x="927176" y="3734008"/>
              <a:ext cx="1712134" cy="92074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lnSpc>
                  <a:spcPct val="150000"/>
                </a:lnSpc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图形 43">
            <a:extLst>
              <a:ext uri="{FF2B5EF4-FFF2-40B4-BE49-F238E27FC236}">
                <a16:creationId xmlns:a16="http://schemas.microsoft.com/office/drawing/2014/main" id="{69E3B870-3697-45E6-A073-2418AF5FE017}"/>
              </a:ext>
            </a:extLst>
          </p:cNvPr>
          <p:cNvSpPr/>
          <p:nvPr/>
        </p:nvSpPr>
        <p:spPr>
          <a:xfrm>
            <a:off x="2541" y="1986800"/>
            <a:ext cx="12189459" cy="2384287"/>
          </a:xfrm>
          <a:custGeom>
            <a:avLst/>
            <a:gdLst>
              <a:gd name="connsiteX0" fmla="*/ 2898902 w 6093459"/>
              <a:gd name="connsiteY0" fmla="*/ 12192 h 1191895"/>
              <a:gd name="connsiteX1" fmla="*/ 2908046 w 6093459"/>
              <a:gd name="connsiteY1" fmla="*/ 6096 h 1191895"/>
              <a:gd name="connsiteX2" fmla="*/ 2959862 w 6093459"/>
              <a:gd name="connsiteY2" fmla="*/ 18288 h 1191895"/>
              <a:gd name="connsiteX3" fmla="*/ 2981198 w 6093459"/>
              <a:gd name="connsiteY3" fmla="*/ 48768 h 1191895"/>
              <a:gd name="connsiteX4" fmla="*/ 2999486 w 6093459"/>
              <a:gd name="connsiteY4" fmla="*/ 30480 h 1191895"/>
              <a:gd name="connsiteX5" fmla="*/ 3020822 w 6093459"/>
              <a:gd name="connsiteY5" fmla="*/ 24384 h 1191895"/>
              <a:gd name="connsiteX6" fmla="*/ 3051302 w 6093459"/>
              <a:gd name="connsiteY6" fmla="*/ 27432 h 1191895"/>
              <a:gd name="connsiteX7" fmla="*/ 3066542 w 6093459"/>
              <a:gd name="connsiteY7" fmla="*/ 45720 h 1191895"/>
              <a:gd name="connsiteX8" fmla="*/ 3093974 w 6093459"/>
              <a:gd name="connsiteY8" fmla="*/ 57912 h 1191895"/>
              <a:gd name="connsiteX9" fmla="*/ 3118358 w 6093459"/>
              <a:gd name="connsiteY9" fmla="*/ 76200 h 1191895"/>
              <a:gd name="connsiteX10" fmla="*/ 3148838 w 6093459"/>
              <a:gd name="connsiteY10" fmla="*/ 106743 h 1191895"/>
              <a:gd name="connsiteX11" fmla="*/ 3218942 w 6093459"/>
              <a:gd name="connsiteY11" fmla="*/ 140271 h 1191895"/>
              <a:gd name="connsiteX12" fmla="*/ 3273806 w 6093459"/>
              <a:gd name="connsiteY12" fmla="*/ 182943 h 1191895"/>
              <a:gd name="connsiteX13" fmla="*/ 3295142 w 6093459"/>
              <a:gd name="connsiteY13" fmla="*/ 182943 h 1191895"/>
              <a:gd name="connsiteX14" fmla="*/ 3310446 w 6093459"/>
              <a:gd name="connsiteY14" fmla="*/ 198183 h 1191895"/>
              <a:gd name="connsiteX15" fmla="*/ 3343974 w 6093459"/>
              <a:gd name="connsiteY15" fmla="*/ 201232 h 1191895"/>
              <a:gd name="connsiteX16" fmla="*/ 3374454 w 6093459"/>
              <a:gd name="connsiteY16" fmla="*/ 240855 h 1191895"/>
              <a:gd name="connsiteX17" fmla="*/ 3365310 w 6093459"/>
              <a:gd name="connsiteY17" fmla="*/ 246952 h 1191895"/>
              <a:gd name="connsiteX18" fmla="*/ 3411030 w 6093459"/>
              <a:gd name="connsiteY18" fmla="*/ 277432 h 1191895"/>
              <a:gd name="connsiteX19" fmla="*/ 3429318 w 6093459"/>
              <a:gd name="connsiteY19" fmla="*/ 277432 h 1191895"/>
              <a:gd name="connsiteX20" fmla="*/ 3429318 w 6093459"/>
              <a:gd name="connsiteY20" fmla="*/ 262192 h 1191895"/>
              <a:gd name="connsiteX21" fmla="*/ 3475038 w 6093459"/>
              <a:gd name="connsiteY21" fmla="*/ 295720 h 1191895"/>
              <a:gd name="connsiteX22" fmla="*/ 3514662 w 6093459"/>
              <a:gd name="connsiteY22" fmla="*/ 314008 h 1191895"/>
              <a:gd name="connsiteX23" fmla="*/ 3526854 w 6093459"/>
              <a:gd name="connsiteY23" fmla="*/ 310960 h 1191895"/>
              <a:gd name="connsiteX24" fmla="*/ 3520757 w 6093459"/>
              <a:gd name="connsiteY24" fmla="*/ 307911 h 1191895"/>
              <a:gd name="connsiteX25" fmla="*/ 3529902 w 6093459"/>
              <a:gd name="connsiteY25" fmla="*/ 304864 h 1191895"/>
              <a:gd name="connsiteX26" fmla="*/ 3566478 w 6093459"/>
              <a:gd name="connsiteY26" fmla="*/ 335344 h 1191895"/>
              <a:gd name="connsiteX27" fmla="*/ 3566478 w 6093459"/>
              <a:gd name="connsiteY27" fmla="*/ 350584 h 1191895"/>
              <a:gd name="connsiteX28" fmla="*/ 3575621 w 6093459"/>
              <a:gd name="connsiteY28" fmla="*/ 353632 h 1191895"/>
              <a:gd name="connsiteX29" fmla="*/ 3593909 w 6093459"/>
              <a:gd name="connsiteY29" fmla="*/ 338391 h 1191895"/>
              <a:gd name="connsiteX30" fmla="*/ 3621342 w 6093459"/>
              <a:gd name="connsiteY30" fmla="*/ 350584 h 1191895"/>
              <a:gd name="connsiteX31" fmla="*/ 3639630 w 6093459"/>
              <a:gd name="connsiteY31" fmla="*/ 350584 h 1191895"/>
              <a:gd name="connsiteX32" fmla="*/ 3657918 w 6093459"/>
              <a:gd name="connsiteY32" fmla="*/ 371920 h 1191895"/>
              <a:gd name="connsiteX33" fmla="*/ 3700590 w 6093459"/>
              <a:gd name="connsiteY33" fmla="*/ 359728 h 1191895"/>
              <a:gd name="connsiteX34" fmla="*/ 3721926 w 6093459"/>
              <a:gd name="connsiteY34" fmla="*/ 347535 h 1191895"/>
              <a:gd name="connsiteX35" fmla="*/ 3840797 w 6093459"/>
              <a:gd name="connsiteY35" fmla="*/ 323152 h 1191895"/>
              <a:gd name="connsiteX36" fmla="*/ 3871278 w 6093459"/>
              <a:gd name="connsiteY36" fmla="*/ 332296 h 1191895"/>
              <a:gd name="connsiteX37" fmla="*/ 3910902 w 6093459"/>
              <a:gd name="connsiteY37" fmla="*/ 323152 h 1191895"/>
              <a:gd name="connsiteX38" fmla="*/ 3929190 w 6093459"/>
              <a:gd name="connsiteY38" fmla="*/ 332296 h 1191895"/>
              <a:gd name="connsiteX39" fmla="*/ 3965766 w 6093459"/>
              <a:gd name="connsiteY39" fmla="*/ 314008 h 1191895"/>
              <a:gd name="connsiteX40" fmla="*/ 4029837 w 6093459"/>
              <a:gd name="connsiteY40" fmla="*/ 335344 h 1191895"/>
              <a:gd name="connsiteX41" fmla="*/ 4081653 w 6093459"/>
              <a:gd name="connsiteY41" fmla="*/ 304864 h 1191895"/>
              <a:gd name="connsiteX42" fmla="*/ 4090797 w 6093459"/>
              <a:gd name="connsiteY42" fmla="*/ 286576 h 1191895"/>
              <a:gd name="connsiteX43" fmla="*/ 4133470 w 6093459"/>
              <a:gd name="connsiteY43" fmla="*/ 253048 h 1191895"/>
              <a:gd name="connsiteX44" fmla="*/ 4227958 w 6093459"/>
              <a:gd name="connsiteY44" fmla="*/ 195136 h 1191895"/>
              <a:gd name="connsiteX45" fmla="*/ 4270629 w 6093459"/>
              <a:gd name="connsiteY45" fmla="*/ 176848 h 1191895"/>
              <a:gd name="connsiteX46" fmla="*/ 4307206 w 6093459"/>
              <a:gd name="connsiteY46" fmla="*/ 185992 h 1191895"/>
              <a:gd name="connsiteX47" fmla="*/ 4340733 w 6093459"/>
              <a:gd name="connsiteY47" fmla="*/ 176848 h 1191895"/>
              <a:gd name="connsiteX48" fmla="*/ 4374261 w 6093459"/>
              <a:gd name="connsiteY48" fmla="*/ 198183 h 1191895"/>
              <a:gd name="connsiteX49" fmla="*/ 4392549 w 6093459"/>
              <a:gd name="connsiteY49" fmla="*/ 185992 h 1191895"/>
              <a:gd name="connsiteX50" fmla="*/ 4587621 w 6093459"/>
              <a:gd name="connsiteY50" fmla="*/ 271336 h 1191895"/>
              <a:gd name="connsiteX51" fmla="*/ 4779709 w 6093459"/>
              <a:gd name="connsiteY51" fmla="*/ 381064 h 1191895"/>
              <a:gd name="connsiteX52" fmla="*/ 5026597 w 6093459"/>
              <a:gd name="connsiteY52" fmla="*/ 502984 h 1191895"/>
              <a:gd name="connsiteX53" fmla="*/ 5133277 w 6093459"/>
              <a:gd name="connsiteY53" fmla="*/ 551752 h 1191895"/>
              <a:gd name="connsiteX54" fmla="*/ 5221669 w 6093459"/>
              <a:gd name="connsiteY54" fmla="*/ 591376 h 1191895"/>
              <a:gd name="connsiteX55" fmla="*/ 5340541 w 6093459"/>
              <a:gd name="connsiteY55" fmla="*/ 637096 h 1191895"/>
              <a:gd name="connsiteX56" fmla="*/ 5447220 w 6093459"/>
              <a:gd name="connsiteY56" fmla="*/ 673672 h 1191895"/>
              <a:gd name="connsiteX57" fmla="*/ 5563108 w 6093459"/>
              <a:gd name="connsiteY57" fmla="*/ 713296 h 1191895"/>
              <a:gd name="connsiteX58" fmla="*/ 5621020 w 6093459"/>
              <a:gd name="connsiteY58" fmla="*/ 728535 h 1191895"/>
              <a:gd name="connsiteX59" fmla="*/ 5627116 w 6093459"/>
              <a:gd name="connsiteY59" fmla="*/ 740728 h 1191895"/>
              <a:gd name="connsiteX60" fmla="*/ 5755133 w 6093459"/>
              <a:gd name="connsiteY60" fmla="*/ 615760 h 1191895"/>
              <a:gd name="connsiteX61" fmla="*/ 5776469 w 6093459"/>
              <a:gd name="connsiteY61" fmla="*/ 634047 h 1191895"/>
              <a:gd name="connsiteX62" fmla="*/ 5806948 w 6093459"/>
              <a:gd name="connsiteY62" fmla="*/ 600520 h 1191895"/>
              <a:gd name="connsiteX63" fmla="*/ 5861812 w 6093459"/>
              <a:gd name="connsiteY63" fmla="*/ 615760 h 1191895"/>
              <a:gd name="connsiteX64" fmla="*/ 5889245 w 6093459"/>
              <a:gd name="connsiteY64" fmla="*/ 661479 h 1191895"/>
              <a:gd name="connsiteX65" fmla="*/ 5956300 w 6093459"/>
              <a:gd name="connsiteY65" fmla="*/ 594423 h 1191895"/>
              <a:gd name="connsiteX66" fmla="*/ 5968493 w 6093459"/>
              <a:gd name="connsiteY66" fmla="*/ 612711 h 1191895"/>
              <a:gd name="connsiteX67" fmla="*/ 5998972 w 6093459"/>
              <a:gd name="connsiteY67" fmla="*/ 600520 h 1191895"/>
              <a:gd name="connsiteX68" fmla="*/ 6038596 w 6093459"/>
              <a:gd name="connsiteY68" fmla="*/ 618808 h 1191895"/>
              <a:gd name="connsiteX69" fmla="*/ 6056884 w 6093459"/>
              <a:gd name="connsiteY69" fmla="*/ 609664 h 1191895"/>
              <a:gd name="connsiteX70" fmla="*/ 6093460 w 6093459"/>
              <a:gd name="connsiteY70" fmla="*/ 609664 h 1191895"/>
              <a:gd name="connsiteX71" fmla="*/ 6093460 w 6093459"/>
              <a:gd name="connsiteY71" fmla="*/ 1191895 h 1191895"/>
              <a:gd name="connsiteX72" fmla="*/ 0 w 6093459"/>
              <a:gd name="connsiteY72" fmla="*/ 1191895 h 1191895"/>
              <a:gd name="connsiteX73" fmla="*/ 0 w 6093459"/>
              <a:gd name="connsiteY73" fmla="*/ 618808 h 1191895"/>
              <a:gd name="connsiteX74" fmla="*/ 39624 w 6093459"/>
              <a:gd name="connsiteY74" fmla="*/ 621855 h 1191895"/>
              <a:gd name="connsiteX75" fmla="*/ 88392 w 6093459"/>
              <a:gd name="connsiteY75" fmla="*/ 627952 h 1191895"/>
              <a:gd name="connsiteX76" fmla="*/ 121920 w 6093459"/>
              <a:gd name="connsiteY76" fmla="*/ 618808 h 1191895"/>
              <a:gd name="connsiteX77" fmla="*/ 140208 w 6093459"/>
              <a:gd name="connsiteY77" fmla="*/ 600520 h 1191895"/>
              <a:gd name="connsiteX78" fmla="*/ 277368 w 6093459"/>
              <a:gd name="connsiteY78" fmla="*/ 600520 h 1191895"/>
              <a:gd name="connsiteX79" fmla="*/ 292608 w 6093459"/>
              <a:gd name="connsiteY79" fmla="*/ 609664 h 1191895"/>
              <a:gd name="connsiteX80" fmla="*/ 316992 w 6093459"/>
              <a:gd name="connsiteY80" fmla="*/ 588328 h 1191895"/>
              <a:gd name="connsiteX81" fmla="*/ 323088 w 6093459"/>
              <a:gd name="connsiteY81" fmla="*/ 600520 h 1191895"/>
              <a:gd name="connsiteX82" fmla="*/ 335280 w 6093459"/>
              <a:gd name="connsiteY82" fmla="*/ 588328 h 1191895"/>
              <a:gd name="connsiteX83" fmla="*/ 338328 w 6093459"/>
              <a:gd name="connsiteY83" fmla="*/ 606616 h 1191895"/>
              <a:gd name="connsiteX84" fmla="*/ 347472 w 6093459"/>
              <a:gd name="connsiteY84" fmla="*/ 609664 h 1191895"/>
              <a:gd name="connsiteX85" fmla="*/ 408496 w 6093459"/>
              <a:gd name="connsiteY85" fmla="*/ 582232 h 1191895"/>
              <a:gd name="connsiteX86" fmla="*/ 429832 w 6093459"/>
              <a:gd name="connsiteY86" fmla="*/ 582232 h 1191895"/>
              <a:gd name="connsiteX87" fmla="*/ 448120 w 6093459"/>
              <a:gd name="connsiteY87" fmla="*/ 554800 h 1191895"/>
              <a:gd name="connsiteX88" fmla="*/ 521272 w 6093459"/>
              <a:gd name="connsiteY88" fmla="*/ 533464 h 1191895"/>
              <a:gd name="connsiteX89" fmla="*/ 576135 w 6093459"/>
              <a:gd name="connsiteY89" fmla="*/ 533464 h 1191895"/>
              <a:gd name="connsiteX90" fmla="*/ 588328 w 6093459"/>
              <a:gd name="connsiteY90" fmla="*/ 539560 h 1191895"/>
              <a:gd name="connsiteX91" fmla="*/ 606616 w 6093459"/>
              <a:gd name="connsiteY91" fmla="*/ 533464 h 1191895"/>
              <a:gd name="connsiteX92" fmla="*/ 643192 w 6093459"/>
              <a:gd name="connsiteY92" fmla="*/ 545655 h 1191895"/>
              <a:gd name="connsiteX93" fmla="*/ 664528 w 6093459"/>
              <a:gd name="connsiteY93" fmla="*/ 539560 h 1191895"/>
              <a:gd name="connsiteX94" fmla="*/ 685864 w 6093459"/>
              <a:gd name="connsiteY94" fmla="*/ 551752 h 1191895"/>
              <a:gd name="connsiteX95" fmla="*/ 710248 w 6093459"/>
              <a:gd name="connsiteY95" fmla="*/ 533464 h 1191895"/>
              <a:gd name="connsiteX96" fmla="*/ 740728 w 6093459"/>
              <a:gd name="connsiteY96" fmla="*/ 542608 h 1191895"/>
              <a:gd name="connsiteX97" fmla="*/ 752920 w 6093459"/>
              <a:gd name="connsiteY97" fmla="*/ 533464 h 1191895"/>
              <a:gd name="connsiteX98" fmla="*/ 780352 w 6093459"/>
              <a:gd name="connsiteY98" fmla="*/ 539560 h 1191895"/>
              <a:gd name="connsiteX99" fmla="*/ 804735 w 6093459"/>
              <a:gd name="connsiteY99" fmla="*/ 533464 h 1191895"/>
              <a:gd name="connsiteX100" fmla="*/ 853504 w 6093459"/>
              <a:gd name="connsiteY100" fmla="*/ 554800 h 1191895"/>
              <a:gd name="connsiteX101" fmla="*/ 868744 w 6093459"/>
              <a:gd name="connsiteY101" fmla="*/ 554800 h 1191895"/>
              <a:gd name="connsiteX102" fmla="*/ 874840 w 6093459"/>
              <a:gd name="connsiteY102" fmla="*/ 566991 h 1191895"/>
              <a:gd name="connsiteX103" fmla="*/ 877888 w 6093459"/>
              <a:gd name="connsiteY103" fmla="*/ 585279 h 1191895"/>
              <a:gd name="connsiteX104" fmla="*/ 896176 w 6093459"/>
              <a:gd name="connsiteY104" fmla="*/ 588328 h 1191895"/>
              <a:gd name="connsiteX105" fmla="*/ 899223 w 6093459"/>
              <a:gd name="connsiteY105" fmla="*/ 570040 h 1191895"/>
              <a:gd name="connsiteX106" fmla="*/ 905320 w 6093459"/>
              <a:gd name="connsiteY106" fmla="*/ 582232 h 1191895"/>
              <a:gd name="connsiteX107" fmla="*/ 914464 w 6093459"/>
              <a:gd name="connsiteY107" fmla="*/ 563944 h 1191895"/>
              <a:gd name="connsiteX108" fmla="*/ 947992 w 6093459"/>
              <a:gd name="connsiteY108" fmla="*/ 585279 h 1191895"/>
              <a:gd name="connsiteX109" fmla="*/ 996760 w 6093459"/>
              <a:gd name="connsiteY109" fmla="*/ 600520 h 1191895"/>
              <a:gd name="connsiteX110" fmla="*/ 1027240 w 6093459"/>
              <a:gd name="connsiteY110" fmla="*/ 591376 h 1191895"/>
              <a:gd name="connsiteX111" fmla="*/ 1051623 w 6093459"/>
              <a:gd name="connsiteY111" fmla="*/ 594423 h 1191895"/>
              <a:gd name="connsiteX112" fmla="*/ 1079056 w 6093459"/>
              <a:gd name="connsiteY112" fmla="*/ 606616 h 1191895"/>
              <a:gd name="connsiteX113" fmla="*/ 1094296 w 6093459"/>
              <a:gd name="connsiteY113" fmla="*/ 624903 h 1191895"/>
              <a:gd name="connsiteX114" fmla="*/ 1146175 w 6093459"/>
              <a:gd name="connsiteY114" fmla="*/ 646240 h 1191895"/>
              <a:gd name="connsiteX115" fmla="*/ 1179703 w 6093459"/>
              <a:gd name="connsiteY115" fmla="*/ 634047 h 1191895"/>
              <a:gd name="connsiteX116" fmla="*/ 1210183 w 6093459"/>
              <a:gd name="connsiteY116" fmla="*/ 600520 h 1191895"/>
              <a:gd name="connsiteX117" fmla="*/ 1222375 w 6093459"/>
              <a:gd name="connsiteY117" fmla="*/ 597472 h 1191895"/>
              <a:gd name="connsiteX118" fmla="*/ 1240663 w 6093459"/>
              <a:gd name="connsiteY118" fmla="*/ 606616 h 1191895"/>
              <a:gd name="connsiteX119" fmla="*/ 1252855 w 6093459"/>
              <a:gd name="connsiteY119" fmla="*/ 594423 h 1191895"/>
              <a:gd name="connsiteX120" fmla="*/ 1298575 w 6093459"/>
              <a:gd name="connsiteY120" fmla="*/ 597472 h 1191895"/>
              <a:gd name="connsiteX121" fmla="*/ 1316863 w 6093459"/>
              <a:gd name="connsiteY121" fmla="*/ 606616 h 1191895"/>
              <a:gd name="connsiteX122" fmla="*/ 1402207 w 6093459"/>
              <a:gd name="connsiteY122" fmla="*/ 603567 h 1191895"/>
              <a:gd name="connsiteX123" fmla="*/ 1426591 w 6093459"/>
              <a:gd name="connsiteY123" fmla="*/ 618808 h 1191895"/>
              <a:gd name="connsiteX124" fmla="*/ 1457071 w 6093459"/>
              <a:gd name="connsiteY124" fmla="*/ 600520 h 1191895"/>
              <a:gd name="connsiteX125" fmla="*/ 1478407 w 6093459"/>
              <a:gd name="connsiteY125" fmla="*/ 609664 h 1191895"/>
              <a:gd name="connsiteX126" fmla="*/ 1490599 w 6093459"/>
              <a:gd name="connsiteY126" fmla="*/ 600520 h 1191895"/>
              <a:gd name="connsiteX127" fmla="*/ 1588135 w 6093459"/>
              <a:gd name="connsiteY127" fmla="*/ 548703 h 1191895"/>
              <a:gd name="connsiteX128" fmla="*/ 1661287 w 6093459"/>
              <a:gd name="connsiteY128" fmla="*/ 478599 h 1191895"/>
              <a:gd name="connsiteX129" fmla="*/ 1662684 w 6093459"/>
              <a:gd name="connsiteY129" fmla="*/ 476885 h 1191895"/>
              <a:gd name="connsiteX130" fmla="*/ 1661287 w 6093459"/>
              <a:gd name="connsiteY130" fmla="*/ 469455 h 1191895"/>
              <a:gd name="connsiteX131" fmla="*/ 1682623 w 6093459"/>
              <a:gd name="connsiteY131" fmla="*/ 399352 h 1191895"/>
              <a:gd name="connsiteX132" fmla="*/ 1685671 w 6093459"/>
              <a:gd name="connsiteY132" fmla="*/ 384111 h 1191895"/>
              <a:gd name="connsiteX133" fmla="*/ 1728343 w 6093459"/>
              <a:gd name="connsiteY133" fmla="*/ 317055 h 1191895"/>
              <a:gd name="connsiteX134" fmla="*/ 1743583 w 6093459"/>
              <a:gd name="connsiteY134" fmla="*/ 320104 h 1191895"/>
              <a:gd name="connsiteX135" fmla="*/ 1755775 w 6093459"/>
              <a:gd name="connsiteY135" fmla="*/ 304864 h 1191895"/>
              <a:gd name="connsiteX136" fmla="*/ 1767967 w 6093459"/>
              <a:gd name="connsiteY136" fmla="*/ 310960 h 1191895"/>
              <a:gd name="connsiteX137" fmla="*/ 1792351 w 6093459"/>
              <a:gd name="connsiteY137" fmla="*/ 307911 h 1191895"/>
              <a:gd name="connsiteX138" fmla="*/ 1792351 w 6093459"/>
              <a:gd name="connsiteY138" fmla="*/ 292671 h 1191895"/>
              <a:gd name="connsiteX139" fmla="*/ 1819783 w 6093459"/>
              <a:gd name="connsiteY139" fmla="*/ 277432 h 1191895"/>
              <a:gd name="connsiteX140" fmla="*/ 1847279 w 6093459"/>
              <a:gd name="connsiteY140" fmla="*/ 246952 h 1191895"/>
              <a:gd name="connsiteX141" fmla="*/ 1886903 w 6093459"/>
              <a:gd name="connsiteY141" fmla="*/ 274383 h 1191895"/>
              <a:gd name="connsiteX142" fmla="*/ 1923479 w 6093459"/>
              <a:gd name="connsiteY142" fmla="*/ 280480 h 1191895"/>
              <a:gd name="connsiteX143" fmla="*/ 1963103 w 6093459"/>
              <a:gd name="connsiteY143" fmla="*/ 310960 h 1191895"/>
              <a:gd name="connsiteX144" fmla="*/ 1978342 w 6093459"/>
              <a:gd name="connsiteY144" fmla="*/ 310960 h 1191895"/>
              <a:gd name="connsiteX145" fmla="*/ 2002727 w 6093459"/>
              <a:gd name="connsiteY145" fmla="*/ 326199 h 1191895"/>
              <a:gd name="connsiteX146" fmla="*/ 2027110 w 6093459"/>
              <a:gd name="connsiteY146" fmla="*/ 338391 h 1191895"/>
              <a:gd name="connsiteX147" fmla="*/ 2045398 w 6093459"/>
              <a:gd name="connsiteY147" fmla="*/ 317055 h 1191895"/>
              <a:gd name="connsiteX148" fmla="*/ 2060639 w 6093459"/>
              <a:gd name="connsiteY148" fmla="*/ 329248 h 1191895"/>
              <a:gd name="connsiteX149" fmla="*/ 2078927 w 6093459"/>
              <a:gd name="connsiteY149" fmla="*/ 310960 h 1191895"/>
              <a:gd name="connsiteX150" fmla="*/ 2139887 w 6093459"/>
              <a:gd name="connsiteY150" fmla="*/ 329248 h 1191895"/>
              <a:gd name="connsiteX151" fmla="*/ 2164271 w 6093459"/>
              <a:gd name="connsiteY151" fmla="*/ 332296 h 1191895"/>
              <a:gd name="connsiteX152" fmla="*/ 2173415 w 6093459"/>
              <a:gd name="connsiteY152" fmla="*/ 353632 h 1191895"/>
              <a:gd name="connsiteX153" fmla="*/ 2179511 w 6093459"/>
              <a:gd name="connsiteY153" fmla="*/ 356679 h 1191895"/>
              <a:gd name="connsiteX154" fmla="*/ 2188655 w 6093459"/>
              <a:gd name="connsiteY154" fmla="*/ 350584 h 1191895"/>
              <a:gd name="connsiteX155" fmla="*/ 2240471 w 6093459"/>
              <a:gd name="connsiteY155" fmla="*/ 378016 h 1191895"/>
              <a:gd name="connsiteX156" fmla="*/ 2255711 w 6093459"/>
              <a:gd name="connsiteY156" fmla="*/ 356679 h 1191895"/>
              <a:gd name="connsiteX157" fmla="*/ 2283143 w 6093459"/>
              <a:gd name="connsiteY157" fmla="*/ 338391 h 1191895"/>
              <a:gd name="connsiteX158" fmla="*/ 2383727 w 6093459"/>
              <a:gd name="connsiteY158" fmla="*/ 243904 h 1191895"/>
              <a:gd name="connsiteX159" fmla="*/ 2408111 w 6093459"/>
              <a:gd name="connsiteY159" fmla="*/ 237808 h 1191895"/>
              <a:gd name="connsiteX160" fmla="*/ 2484311 w 6093459"/>
              <a:gd name="connsiteY160" fmla="*/ 286576 h 1191895"/>
              <a:gd name="connsiteX161" fmla="*/ 2508695 w 6093459"/>
              <a:gd name="connsiteY161" fmla="*/ 271336 h 1191895"/>
              <a:gd name="connsiteX162" fmla="*/ 2530031 w 6093459"/>
              <a:gd name="connsiteY162" fmla="*/ 243904 h 1191895"/>
              <a:gd name="connsiteX163" fmla="*/ 2563622 w 6093459"/>
              <a:gd name="connsiteY163" fmla="*/ 204280 h 1191895"/>
              <a:gd name="connsiteX164" fmla="*/ 2591054 w 6093459"/>
              <a:gd name="connsiteY164" fmla="*/ 201232 h 1191895"/>
              <a:gd name="connsiteX165" fmla="*/ 2603246 w 6093459"/>
              <a:gd name="connsiteY165" fmla="*/ 173799 h 1191895"/>
              <a:gd name="connsiteX166" fmla="*/ 2642870 w 6093459"/>
              <a:gd name="connsiteY166" fmla="*/ 152464 h 1191895"/>
              <a:gd name="connsiteX167" fmla="*/ 2667254 w 6093459"/>
              <a:gd name="connsiteY167" fmla="*/ 106743 h 1191895"/>
              <a:gd name="connsiteX168" fmla="*/ 2694686 w 6093459"/>
              <a:gd name="connsiteY168" fmla="*/ 88392 h 1191895"/>
              <a:gd name="connsiteX169" fmla="*/ 2767838 w 6093459"/>
              <a:gd name="connsiteY169" fmla="*/ 24384 h 1191895"/>
              <a:gd name="connsiteX170" fmla="*/ 2786126 w 6093459"/>
              <a:gd name="connsiteY170" fmla="*/ 36576 h 1191895"/>
              <a:gd name="connsiteX171" fmla="*/ 2834894 w 6093459"/>
              <a:gd name="connsiteY171" fmla="*/ 24384 h 1191895"/>
              <a:gd name="connsiteX172" fmla="*/ 2874518 w 6093459"/>
              <a:gd name="connsiteY172" fmla="*/ 0 h 1191895"/>
              <a:gd name="connsiteX173" fmla="*/ 2898902 w 6093459"/>
              <a:gd name="connsiteY173" fmla="*/ 12192 h 119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093459" h="1191895">
                <a:moveTo>
                  <a:pt x="2898902" y="12192"/>
                </a:moveTo>
                <a:cubicBezTo>
                  <a:pt x="2908046" y="12192"/>
                  <a:pt x="2898902" y="6096"/>
                  <a:pt x="2908046" y="6096"/>
                </a:cubicBezTo>
                <a:cubicBezTo>
                  <a:pt x="2920238" y="6096"/>
                  <a:pt x="2941574" y="21336"/>
                  <a:pt x="2959862" y="18288"/>
                </a:cubicBezTo>
                <a:cubicBezTo>
                  <a:pt x="2959862" y="27432"/>
                  <a:pt x="2965958" y="33528"/>
                  <a:pt x="2981198" y="48768"/>
                </a:cubicBezTo>
                <a:cubicBezTo>
                  <a:pt x="2987294" y="45720"/>
                  <a:pt x="2990342" y="33528"/>
                  <a:pt x="2999486" y="30480"/>
                </a:cubicBezTo>
                <a:cubicBezTo>
                  <a:pt x="3002534" y="27432"/>
                  <a:pt x="3014726" y="24384"/>
                  <a:pt x="3020822" y="24384"/>
                </a:cubicBezTo>
                <a:cubicBezTo>
                  <a:pt x="3029966" y="24384"/>
                  <a:pt x="3042158" y="27432"/>
                  <a:pt x="3051302" y="27432"/>
                </a:cubicBezTo>
                <a:cubicBezTo>
                  <a:pt x="3057398" y="33528"/>
                  <a:pt x="3060446" y="42672"/>
                  <a:pt x="3066542" y="45720"/>
                </a:cubicBezTo>
                <a:cubicBezTo>
                  <a:pt x="3072638" y="51816"/>
                  <a:pt x="3084830" y="51816"/>
                  <a:pt x="3093974" y="57912"/>
                </a:cubicBezTo>
                <a:cubicBezTo>
                  <a:pt x="3100070" y="60960"/>
                  <a:pt x="3106166" y="73152"/>
                  <a:pt x="3118358" y="76200"/>
                </a:cubicBezTo>
                <a:cubicBezTo>
                  <a:pt x="3124454" y="88392"/>
                  <a:pt x="3136646" y="97599"/>
                  <a:pt x="3148838" y="106743"/>
                </a:cubicBezTo>
                <a:cubicBezTo>
                  <a:pt x="3167126" y="97599"/>
                  <a:pt x="3191510" y="140271"/>
                  <a:pt x="3218942" y="140271"/>
                </a:cubicBezTo>
                <a:cubicBezTo>
                  <a:pt x="3231134" y="152464"/>
                  <a:pt x="3258566" y="179896"/>
                  <a:pt x="3273806" y="182943"/>
                </a:cubicBezTo>
                <a:cubicBezTo>
                  <a:pt x="3276854" y="185992"/>
                  <a:pt x="3289046" y="182943"/>
                  <a:pt x="3295142" y="182943"/>
                </a:cubicBezTo>
                <a:cubicBezTo>
                  <a:pt x="3301302" y="189039"/>
                  <a:pt x="3301302" y="195136"/>
                  <a:pt x="3310446" y="198183"/>
                </a:cubicBezTo>
                <a:cubicBezTo>
                  <a:pt x="3316542" y="201232"/>
                  <a:pt x="3331782" y="195136"/>
                  <a:pt x="3343974" y="201232"/>
                </a:cubicBezTo>
                <a:cubicBezTo>
                  <a:pt x="3356166" y="207327"/>
                  <a:pt x="3374454" y="231711"/>
                  <a:pt x="3374454" y="240855"/>
                </a:cubicBezTo>
                <a:cubicBezTo>
                  <a:pt x="3374454" y="246952"/>
                  <a:pt x="3368358" y="243904"/>
                  <a:pt x="3365310" y="246952"/>
                </a:cubicBezTo>
                <a:cubicBezTo>
                  <a:pt x="3380550" y="256096"/>
                  <a:pt x="3401886" y="277432"/>
                  <a:pt x="3411030" y="277432"/>
                </a:cubicBezTo>
                <a:lnTo>
                  <a:pt x="3429318" y="277432"/>
                </a:lnTo>
                <a:cubicBezTo>
                  <a:pt x="3432366" y="274383"/>
                  <a:pt x="3432366" y="268288"/>
                  <a:pt x="3429318" y="262192"/>
                </a:cubicBezTo>
                <a:cubicBezTo>
                  <a:pt x="3444558" y="268288"/>
                  <a:pt x="3459797" y="286576"/>
                  <a:pt x="3475038" y="295720"/>
                </a:cubicBezTo>
                <a:cubicBezTo>
                  <a:pt x="3484182" y="304864"/>
                  <a:pt x="3502470" y="304864"/>
                  <a:pt x="3514662" y="314008"/>
                </a:cubicBezTo>
                <a:cubicBezTo>
                  <a:pt x="3514662" y="314008"/>
                  <a:pt x="3523806" y="314008"/>
                  <a:pt x="3526854" y="310960"/>
                </a:cubicBezTo>
                <a:cubicBezTo>
                  <a:pt x="3526854" y="310960"/>
                  <a:pt x="3523806" y="307911"/>
                  <a:pt x="3520757" y="307911"/>
                </a:cubicBezTo>
                <a:cubicBezTo>
                  <a:pt x="3523806" y="304864"/>
                  <a:pt x="3520757" y="304864"/>
                  <a:pt x="3529902" y="304864"/>
                </a:cubicBezTo>
                <a:cubicBezTo>
                  <a:pt x="3551238" y="304864"/>
                  <a:pt x="3535997" y="338391"/>
                  <a:pt x="3566478" y="335344"/>
                </a:cubicBezTo>
                <a:lnTo>
                  <a:pt x="3566478" y="350584"/>
                </a:lnTo>
                <a:cubicBezTo>
                  <a:pt x="3569526" y="350584"/>
                  <a:pt x="3566478" y="353632"/>
                  <a:pt x="3575621" y="353632"/>
                </a:cubicBezTo>
                <a:cubicBezTo>
                  <a:pt x="3581718" y="353632"/>
                  <a:pt x="3587814" y="338391"/>
                  <a:pt x="3593909" y="338391"/>
                </a:cubicBezTo>
                <a:cubicBezTo>
                  <a:pt x="3603054" y="338391"/>
                  <a:pt x="3609150" y="344488"/>
                  <a:pt x="3621342" y="350584"/>
                </a:cubicBezTo>
                <a:cubicBezTo>
                  <a:pt x="3624390" y="353632"/>
                  <a:pt x="3633533" y="350584"/>
                  <a:pt x="3639630" y="350584"/>
                </a:cubicBezTo>
                <a:cubicBezTo>
                  <a:pt x="3651821" y="350584"/>
                  <a:pt x="3648774" y="362776"/>
                  <a:pt x="3657918" y="371920"/>
                </a:cubicBezTo>
                <a:cubicBezTo>
                  <a:pt x="3670109" y="365823"/>
                  <a:pt x="3685350" y="365823"/>
                  <a:pt x="3700590" y="359728"/>
                </a:cubicBezTo>
                <a:cubicBezTo>
                  <a:pt x="3706686" y="356679"/>
                  <a:pt x="3715830" y="347535"/>
                  <a:pt x="3721926" y="347535"/>
                </a:cubicBezTo>
                <a:cubicBezTo>
                  <a:pt x="3758502" y="338391"/>
                  <a:pt x="3834702" y="323152"/>
                  <a:pt x="3840797" y="323152"/>
                </a:cubicBezTo>
                <a:cubicBezTo>
                  <a:pt x="3849942" y="323152"/>
                  <a:pt x="3862133" y="332296"/>
                  <a:pt x="3871278" y="332296"/>
                </a:cubicBezTo>
                <a:cubicBezTo>
                  <a:pt x="3877374" y="332296"/>
                  <a:pt x="3904806" y="323152"/>
                  <a:pt x="3910902" y="323152"/>
                </a:cubicBezTo>
                <a:cubicBezTo>
                  <a:pt x="3920045" y="323152"/>
                  <a:pt x="3923094" y="326199"/>
                  <a:pt x="3929190" y="332296"/>
                </a:cubicBezTo>
                <a:cubicBezTo>
                  <a:pt x="3935286" y="310960"/>
                  <a:pt x="3947478" y="314008"/>
                  <a:pt x="3965766" y="314008"/>
                </a:cubicBezTo>
                <a:cubicBezTo>
                  <a:pt x="3977957" y="314008"/>
                  <a:pt x="4029837" y="317055"/>
                  <a:pt x="4029837" y="335344"/>
                </a:cubicBezTo>
                <a:cubicBezTo>
                  <a:pt x="4029837" y="338391"/>
                  <a:pt x="4072509" y="320104"/>
                  <a:pt x="4081653" y="304864"/>
                </a:cubicBezTo>
                <a:cubicBezTo>
                  <a:pt x="4084701" y="298767"/>
                  <a:pt x="4084701" y="289624"/>
                  <a:pt x="4090797" y="286576"/>
                </a:cubicBezTo>
                <a:cubicBezTo>
                  <a:pt x="4099941" y="277432"/>
                  <a:pt x="4115181" y="265239"/>
                  <a:pt x="4133470" y="253048"/>
                </a:cubicBezTo>
                <a:cubicBezTo>
                  <a:pt x="4166997" y="228664"/>
                  <a:pt x="4188333" y="228664"/>
                  <a:pt x="4227958" y="195136"/>
                </a:cubicBezTo>
                <a:cubicBezTo>
                  <a:pt x="4240149" y="182943"/>
                  <a:pt x="4264533" y="176848"/>
                  <a:pt x="4270629" y="176848"/>
                </a:cubicBezTo>
                <a:cubicBezTo>
                  <a:pt x="4279773" y="176848"/>
                  <a:pt x="4298061" y="185992"/>
                  <a:pt x="4307206" y="185992"/>
                </a:cubicBezTo>
                <a:cubicBezTo>
                  <a:pt x="4313301" y="185992"/>
                  <a:pt x="4334637" y="176848"/>
                  <a:pt x="4340733" y="176848"/>
                </a:cubicBezTo>
                <a:cubicBezTo>
                  <a:pt x="4349877" y="176848"/>
                  <a:pt x="4365118" y="198183"/>
                  <a:pt x="4374261" y="198183"/>
                </a:cubicBezTo>
                <a:cubicBezTo>
                  <a:pt x="4380358" y="198183"/>
                  <a:pt x="4383406" y="185992"/>
                  <a:pt x="4392549" y="185992"/>
                </a:cubicBezTo>
                <a:cubicBezTo>
                  <a:pt x="4398645" y="185992"/>
                  <a:pt x="4523613" y="237808"/>
                  <a:pt x="4587621" y="271336"/>
                </a:cubicBezTo>
                <a:cubicBezTo>
                  <a:pt x="4651629" y="304864"/>
                  <a:pt x="4712589" y="347535"/>
                  <a:pt x="4779709" y="381064"/>
                </a:cubicBezTo>
                <a:cubicBezTo>
                  <a:pt x="4858957" y="423735"/>
                  <a:pt x="4941253" y="463360"/>
                  <a:pt x="5026597" y="502984"/>
                </a:cubicBezTo>
                <a:cubicBezTo>
                  <a:pt x="5057077" y="518223"/>
                  <a:pt x="5096701" y="533464"/>
                  <a:pt x="5133277" y="551752"/>
                </a:cubicBezTo>
                <a:cubicBezTo>
                  <a:pt x="5160709" y="563944"/>
                  <a:pt x="5191189" y="579184"/>
                  <a:pt x="5221669" y="591376"/>
                </a:cubicBezTo>
                <a:cubicBezTo>
                  <a:pt x="5258245" y="609664"/>
                  <a:pt x="5300917" y="621855"/>
                  <a:pt x="5340541" y="637096"/>
                </a:cubicBezTo>
                <a:cubicBezTo>
                  <a:pt x="5374069" y="649288"/>
                  <a:pt x="5410645" y="661479"/>
                  <a:pt x="5447220" y="673672"/>
                </a:cubicBezTo>
                <a:cubicBezTo>
                  <a:pt x="5483797" y="685864"/>
                  <a:pt x="5523484" y="704152"/>
                  <a:pt x="5563108" y="713296"/>
                </a:cubicBezTo>
                <a:cubicBezTo>
                  <a:pt x="5578348" y="719391"/>
                  <a:pt x="5602733" y="725488"/>
                  <a:pt x="5621020" y="728535"/>
                </a:cubicBezTo>
                <a:cubicBezTo>
                  <a:pt x="5624069" y="731584"/>
                  <a:pt x="5624069" y="737679"/>
                  <a:pt x="5627116" y="740728"/>
                </a:cubicBezTo>
                <a:lnTo>
                  <a:pt x="5755133" y="615760"/>
                </a:lnTo>
                <a:cubicBezTo>
                  <a:pt x="5761228" y="618808"/>
                  <a:pt x="5770372" y="634047"/>
                  <a:pt x="5776469" y="634047"/>
                </a:cubicBezTo>
                <a:cubicBezTo>
                  <a:pt x="5785612" y="634047"/>
                  <a:pt x="5800852" y="612711"/>
                  <a:pt x="5806948" y="600520"/>
                </a:cubicBezTo>
                <a:cubicBezTo>
                  <a:pt x="5825236" y="609664"/>
                  <a:pt x="5843524" y="615760"/>
                  <a:pt x="5861812" y="615760"/>
                </a:cubicBezTo>
                <a:cubicBezTo>
                  <a:pt x="5867908" y="631000"/>
                  <a:pt x="5880100" y="646240"/>
                  <a:pt x="5889245" y="661479"/>
                </a:cubicBezTo>
                <a:cubicBezTo>
                  <a:pt x="5907533" y="637096"/>
                  <a:pt x="5931916" y="615760"/>
                  <a:pt x="5956300" y="594423"/>
                </a:cubicBezTo>
                <a:cubicBezTo>
                  <a:pt x="5956300" y="600520"/>
                  <a:pt x="5959348" y="612711"/>
                  <a:pt x="5968493" y="612711"/>
                </a:cubicBezTo>
                <a:cubicBezTo>
                  <a:pt x="5974588" y="612711"/>
                  <a:pt x="5992876" y="600520"/>
                  <a:pt x="5998972" y="600520"/>
                </a:cubicBezTo>
                <a:cubicBezTo>
                  <a:pt x="6008116" y="600520"/>
                  <a:pt x="6032500" y="618808"/>
                  <a:pt x="6038596" y="618808"/>
                </a:cubicBezTo>
                <a:cubicBezTo>
                  <a:pt x="6047740" y="618808"/>
                  <a:pt x="6047740" y="609664"/>
                  <a:pt x="6056884" y="609664"/>
                </a:cubicBezTo>
                <a:lnTo>
                  <a:pt x="6093460" y="609664"/>
                </a:lnTo>
                <a:lnTo>
                  <a:pt x="6093460" y="1191895"/>
                </a:lnTo>
                <a:lnTo>
                  <a:pt x="0" y="1191895"/>
                </a:lnTo>
                <a:lnTo>
                  <a:pt x="0" y="618808"/>
                </a:lnTo>
                <a:cubicBezTo>
                  <a:pt x="6096" y="627952"/>
                  <a:pt x="30480" y="621855"/>
                  <a:pt x="39624" y="621855"/>
                </a:cubicBezTo>
                <a:cubicBezTo>
                  <a:pt x="54864" y="618808"/>
                  <a:pt x="82296" y="627952"/>
                  <a:pt x="88392" y="627952"/>
                </a:cubicBezTo>
                <a:cubicBezTo>
                  <a:pt x="97536" y="627952"/>
                  <a:pt x="112776" y="621855"/>
                  <a:pt x="121920" y="618808"/>
                </a:cubicBezTo>
                <a:cubicBezTo>
                  <a:pt x="128016" y="615760"/>
                  <a:pt x="134112" y="606616"/>
                  <a:pt x="140208" y="600520"/>
                </a:cubicBezTo>
                <a:lnTo>
                  <a:pt x="277368" y="600520"/>
                </a:lnTo>
                <a:cubicBezTo>
                  <a:pt x="283464" y="603567"/>
                  <a:pt x="289560" y="606616"/>
                  <a:pt x="292608" y="609664"/>
                </a:cubicBezTo>
                <a:cubicBezTo>
                  <a:pt x="298704" y="603567"/>
                  <a:pt x="307848" y="594423"/>
                  <a:pt x="316992" y="588328"/>
                </a:cubicBezTo>
                <a:cubicBezTo>
                  <a:pt x="320040" y="591376"/>
                  <a:pt x="320040" y="597472"/>
                  <a:pt x="323088" y="600520"/>
                </a:cubicBezTo>
                <a:lnTo>
                  <a:pt x="335280" y="588328"/>
                </a:lnTo>
                <a:cubicBezTo>
                  <a:pt x="338328" y="591376"/>
                  <a:pt x="338328" y="597472"/>
                  <a:pt x="338328" y="606616"/>
                </a:cubicBezTo>
                <a:cubicBezTo>
                  <a:pt x="341376" y="606616"/>
                  <a:pt x="344424" y="606616"/>
                  <a:pt x="347472" y="609664"/>
                </a:cubicBezTo>
                <a:cubicBezTo>
                  <a:pt x="390208" y="566991"/>
                  <a:pt x="371920" y="582232"/>
                  <a:pt x="408496" y="582232"/>
                </a:cubicBezTo>
                <a:lnTo>
                  <a:pt x="429832" y="582232"/>
                </a:lnTo>
                <a:cubicBezTo>
                  <a:pt x="432879" y="573088"/>
                  <a:pt x="435928" y="557847"/>
                  <a:pt x="448120" y="554800"/>
                </a:cubicBezTo>
                <a:cubicBezTo>
                  <a:pt x="469455" y="542608"/>
                  <a:pt x="512128" y="533464"/>
                  <a:pt x="521272" y="533464"/>
                </a:cubicBezTo>
                <a:lnTo>
                  <a:pt x="576135" y="533464"/>
                </a:lnTo>
                <a:cubicBezTo>
                  <a:pt x="582232" y="536511"/>
                  <a:pt x="579184" y="539560"/>
                  <a:pt x="588328" y="539560"/>
                </a:cubicBezTo>
                <a:cubicBezTo>
                  <a:pt x="594423" y="539560"/>
                  <a:pt x="597472" y="533464"/>
                  <a:pt x="606616" y="533464"/>
                </a:cubicBezTo>
                <a:cubicBezTo>
                  <a:pt x="612711" y="533464"/>
                  <a:pt x="637096" y="545655"/>
                  <a:pt x="643192" y="545655"/>
                </a:cubicBezTo>
                <a:cubicBezTo>
                  <a:pt x="652335" y="545655"/>
                  <a:pt x="658432" y="539560"/>
                  <a:pt x="664528" y="539560"/>
                </a:cubicBezTo>
                <a:cubicBezTo>
                  <a:pt x="673672" y="539560"/>
                  <a:pt x="673672" y="539560"/>
                  <a:pt x="685864" y="551752"/>
                </a:cubicBezTo>
                <a:cubicBezTo>
                  <a:pt x="701104" y="533464"/>
                  <a:pt x="704152" y="533464"/>
                  <a:pt x="710248" y="533464"/>
                </a:cubicBezTo>
                <a:cubicBezTo>
                  <a:pt x="719392" y="533464"/>
                  <a:pt x="731584" y="542608"/>
                  <a:pt x="740728" y="542608"/>
                </a:cubicBezTo>
                <a:cubicBezTo>
                  <a:pt x="746823" y="542608"/>
                  <a:pt x="746823" y="533464"/>
                  <a:pt x="752920" y="533464"/>
                </a:cubicBezTo>
                <a:cubicBezTo>
                  <a:pt x="762064" y="533464"/>
                  <a:pt x="771208" y="539560"/>
                  <a:pt x="780352" y="539560"/>
                </a:cubicBezTo>
                <a:cubicBezTo>
                  <a:pt x="786448" y="539560"/>
                  <a:pt x="795592" y="533464"/>
                  <a:pt x="804735" y="533464"/>
                </a:cubicBezTo>
                <a:cubicBezTo>
                  <a:pt x="813879" y="533464"/>
                  <a:pt x="841311" y="536511"/>
                  <a:pt x="853504" y="554800"/>
                </a:cubicBezTo>
                <a:cubicBezTo>
                  <a:pt x="856552" y="557847"/>
                  <a:pt x="859600" y="554800"/>
                  <a:pt x="868744" y="554800"/>
                </a:cubicBezTo>
                <a:cubicBezTo>
                  <a:pt x="865696" y="563944"/>
                  <a:pt x="874840" y="563944"/>
                  <a:pt x="874840" y="566991"/>
                </a:cubicBezTo>
                <a:cubicBezTo>
                  <a:pt x="877888" y="570040"/>
                  <a:pt x="874840" y="576135"/>
                  <a:pt x="877888" y="585279"/>
                </a:cubicBezTo>
                <a:cubicBezTo>
                  <a:pt x="883984" y="585279"/>
                  <a:pt x="890079" y="585279"/>
                  <a:pt x="896176" y="588328"/>
                </a:cubicBezTo>
                <a:cubicBezTo>
                  <a:pt x="899223" y="582232"/>
                  <a:pt x="899223" y="576135"/>
                  <a:pt x="899223" y="570040"/>
                </a:cubicBezTo>
                <a:cubicBezTo>
                  <a:pt x="902272" y="570040"/>
                  <a:pt x="902272" y="576135"/>
                  <a:pt x="905320" y="582232"/>
                </a:cubicBezTo>
                <a:lnTo>
                  <a:pt x="914464" y="563944"/>
                </a:lnTo>
                <a:cubicBezTo>
                  <a:pt x="923608" y="566991"/>
                  <a:pt x="932752" y="579184"/>
                  <a:pt x="947992" y="585279"/>
                </a:cubicBezTo>
                <a:cubicBezTo>
                  <a:pt x="960184" y="591376"/>
                  <a:pt x="990664" y="600520"/>
                  <a:pt x="996760" y="600520"/>
                </a:cubicBezTo>
                <a:cubicBezTo>
                  <a:pt x="1005904" y="600520"/>
                  <a:pt x="1018096" y="591376"/>
                  <a:pt x="1027240" y="591376"/>
                </a:cubicBezTo>
                <a:cubicBezTo>
                  <a:pt x="1033335" y="591376"/>
                  <a:pt x="1045528" y="594423"/>
                  <a:pt x="1051623" y="594423"/>
                </a:cubicBezTo>
                <a:cubicBezTo>
                  <a:pt x="1066864" y="624903"/>
                  <a:pt x="1063816" y="603567"/>
                  <a:pt x="1079056" y="606616"/>
                </a:cubicBezTo>
                <a:cubicBezTo>
                  <a:pt x="1085152" y="612711"/>
                  <a:pt x="1085152" y="621855"/>
                  <a:pt x="1094296" y="624903"/>
                </a:cubicBezTo>
                <a:cubicBezTo>
                  <a:pt x="1109599" y="631000"/>
                  <a:pt x="1140079" y="646240"/>
                  <a:pt x="1146175" y="646240"/>
                </a:cubicBezTo>
                <a:cubicBezTo>
                  <a:pt x="1155319" y="646240"/>
                  <a:pt x="1170559" y="640144"/>
                  <a:pt x="1179703" y="634047"/>
                </a:cubicBezTo>
                <a:cubicBezTo>
                  <a:pt x="1188847" y="627952"/>
                  <a:pt x="1194943" y="609664"/>
                  <a:pt x="1210183" y="600520"/>
                </a:cubicBezTo>
                <a:cubicBezTo>
                  <a:pt x="1210183" y="597472"/>
                  <a:pt x="1216279" y="597472"/>
                  <a:pt x="1222375" y="597472"/>
                </a:cubicBezTo>
                <a:cubicBezTo>
                  <a:pt x="1231519" y="597472"/>
                  <a:pt x="1231519" y="606616"/>
                  <a:pt x="1240663" y="606616"/>
                </a:cubicBezTo>
                <a:cubicBezTo>
                  <a:pt x="1246759" y="606616"/>
                  <a:pt x="1249807" y="600520"/>
                  <a:pt x="1252855" y="594423"/>
                </a:cubicBezTo>
                <a:cubicBezTo>
                  <a:pt x="1268095" y="603567"/>
                  <a:pt x="1283335" y="594423"/>
                  <a:pt x="1298575" y="597472"/>
                </a:cubicBezTo>
                <a:cubicBezTo>
                  <a:pt x="1304671" y="597472"/>
                  <a:pt x="1307719" y="603567"/>
                  <a:pt x="1316863" y="606616"/>
                </a:cubicBezTo>
                <a:cubicBezTo>
                  <a:pt x="1344295" y="606616"/>
                  <a:pt x="1374775" y="597472"/>
                  <a:pt x="1402207" y="603567"/>
                </a:cubicBezTo>
                <a:cubicBezTo>
                  <a:pt x="1408303" y="603567"/>
                  <a:pt x="1417447" y="618808"/>
                  <a:pt x="1426591" y="618808"/>
                </a:cubicBezTo>
                <a:cubicBezTo>
                  <a:pt x="1432687" y="618808"/>
                  <a:pt x="1450975" y="600520"/>
                  <a:pt x="1457071" y="600520"/>
                </a:cubicBezTo>
                <a:cubicBezTo>
                  <a:pt x="1466215" y="600520"/>
                  <a:pt x="1469263" y="609664"/>
                  <a:pt x="1478407" y="609664"/>
                </a:cubicBezTo>
                <a:cubicBezTo>
                  <a:pt x="1484503" y="609664"/>
                  <a:pt x="1487551" y="603567"/>
                  <a:pt x="1490599" y="600520"/>
                </a:cubicBezTo>
                <a:cubicBezTo>
                  <a:pt x="1521079" y="615760"/>
                  <a:pt x="1554607" y="545655"/>
                  <a:pt x="1588135" y="548703"/>
                </a:cubicBezTo>
                <a:cubicBezTo>
                  <a:pt x="1609471" y="527367"/>
                  <a:pt x="1639951" y="502984"/>
                  <a:pt x="1661287" y="478599"/>
                </a:cubicBezTo>
                <a:cubicBezTo>
                  <a:pt x="1662303" y="477584"/>
                  <a:pt x="1662684" y="477266"/>
                  <a:pt x="1662684" y="476885"/>
                </a:cubicBezTo>
                <a:cubicBezTo>
                  <a:pt x="1662684" y="476250"/>
                  <a:pt x="1661287" y="475552"/>
                  <a:pt x="1661287" y="469455"/>
                </a:cubicBezTo>
                <a:cubicBezTo>
                  <a:pt x="1661287" y="463360"/>
                  <a:pt x="1679575" y="423735"/>
                  <a:pt x="1682623" y="399352"/>
                </a:cubicBezTo>
                <a:cubicBezTo>
                  <a:pt x="1685671" y="396303"/>
                  <a:pt x="1685671" y="390208"/>
                  <a:pt x="1685671" y="384111"/>
                </a:cubicBezTo>
                <a:cubicBezTo>
                  <a:pt x="1682623" y="365823"/>
                  <a:pt x="1700911" y="332296"/>
                  <a:pt x="1728343" y="317055"/>
                </a:cubicBezTo>
                <a:cubicBezTo>
                  <a:pt x="1728343" y="314008"/>
                  <a:pt x="1737487" y="317055"/>
                  <a:pt x="1743583" y="320104"/>
                </a:cubicBezTo>
                <a:cubicBezTo>
                  <a:pt x="1749679" y="317055"/>
                  <a:pt x="1755775" y="310960"/>
                  <a:pt x="1755775" y="304864"/>
                </a:cubicBezTo>
                <a:cubicBezTo>
                  <a:pt x="1767967" y="304864"/>
                  <a:pt x="1761871" y="310960"/>
                  <a:pt x="1767967" y="310960"/>
                </a:cubicBezTo>
                <a:cubicBezTo>
                  <a:pt x="1777111" y="310960"/>
                  <a:pt x="1783207" y="307911"/>
                  <a:pt x="1792351" y="307911"/>
                </a:cubicBezTo>
                <a:lnTo>
                  <a:pt x="1792351" y="292671"/>
                </a:lnTo>
                <a:cubicBezTo>
                  <a:pt x="1798447" y="286576"/>
                  <a:pt x="1810639" y="280480"/>
                  <a:pt x="1819783" y="277432"/>
                </a:cubicBezTo>
                <a:cubicBezTo>
                  <a:pt x="1825879" y="268288"/>
                  <a:pt x="1838135" y="246952"/>
                  <a:pt x="1847279" y="246952"/>
                </a:cubicBezTo>
                <a:cubicBezTo>
                  <a:pt x="1853375" y="246952"/>
                  <a:pt x="1871663" y="268288"/>
                  <a:pt x="1886903" y="274383"/>
                </a:cubicBezTo>
                <a:cubicBezTo>
                  <a:pt x="1896047" y="280480"/>
                  <a:pt x="1911287" y="274383"/>
                  <a:pt x="1923479" y="280480"/>
                </a:cubicBezTo>
                <a:cubicBezTo>
                  <a:pt x="1935671" y="283527"/>
                  <a:pt x="1947863" y="298767"/>
                  <a:pt x="1963103" y="310960"/>
                </a:cubicBezTo>
                <a:cubicBezTo>
                  <a:pt x="1966151" y="314008"/>
                  <a:pt x="1975295" y="314008"/>
                  <a:pt x="1978342" y="310960"/>
                </a:cubicBezTo>
                <a:cubicBezTo>
                  <a:pt x="1987487" y="317055"/>
                  <a:pt x="1996631" y="326199"/>
                  <a:pt x="2002727" y="326199"/>
                </a:cubicBezTo>
                <a:cubicBezTo>
                  <a:pt x="2002727" y="326199"/>
                  <a:pt x="2017967" y="326199"/>
                  <a:pt x="2027110" y="338391"/>
                </a:cubicBezTo>
                <a:cubicBezTo>
                  <a:pt x="2033207" y="332296"/>
                  <a:pt x="2039303" y="317055"/>
                  <a:pt x="2045398" y="317055"/>
                </a:cubicBezTo>
                <a:cubicBezTo>
                  <a:pt x="2054542" y="317055"/>
                  <a:pt x="2054542" y="323152"/>
                  <a:pt x="2060639" y="329248"/>
                </a:cubicBezTo>
                <a:cubicBezTo>
                  <a:pt x="2066735" y="326199"/>
                  <a:pt x="2072831" y="310960"/>
                  <a:pt x="2078927" y="310960"/>
                </a:cubicBezTo>
                <a:cubicBezTo>
                  <a:pt x="2088071" y="310960"/>
                  <a:pt x="2118551" y="323152"/>
                  <a:pt x="2139887" y="329248"/>
                </a:cubicBezTo>
                <a:cubicBezTo>
                  <a:pt x="2145983" y="329248"/>
                  <a:pt x="2158175" y="335344"/>
                  <a:pt x="2164271" y="332296"/>
                </a:cubicBezTo>
                <a:cubicBezTo>
                  <a:pt x="2170367" y="338391"/>
                  <a:pt x="2173415" y="347535"/>
                  <a:pt x="2173415" y="353632"/>
                </a:cubicBezTo>
                <a:cubicBezTo>
                  <a:pt x="2173415" y="353632"/>
                  <a:pt x="2170367" y="356679"/>
                  <a:pt x="2179511" y="356679"/>
                </a:cubicBezTo>
                <a:cubicBezTo>
                  <a:pt x="2185607" y="356679"/>
                  <a:pt x="2182559" y="350584"/>
                  <a:pt x="2188655" y="350584"/>
                </a:cubicBezTo>
                <a:cubicBezTo>
                  <a:pt x="2197799" y="350584"/>
                  <a:pt x="2234375" y="378016"/>
                  <a:pt x="2240471" y="378016"/>
                </a:cubicBezTo>
                <a:cubicBezTo>
                  <a:pt x="2249615" y="378016"/>
                  <a:pt x="2246567" y="362776"/>
                  <a:pt x="2255711" y="356679"/>
                </a:cubicBezTo>
                <a:cubicBezTo>
                  <a:pt x="2261807" y="347535"/>
                  <a:pt x="2277047" y="347535"/>
                  <a:pt x="2283143" y="338391"/>
                </a:cubicBezTo>
                <a:cubicBezTo>
                  <a:pt x="2310575" y="295720"/>
                  <a:pt x="2344103" y="243904"/>
                  <a:pt x="2383727" y="243904"/>
                </a:cubicBezTo>
                <a:cubicBezTo>
                  <a:pt x="2392871" y="243904"/>
                  <a:pt x="2402015" y="237808"/>
                  <a:pt x="2408111" y="237808"/>
                </a:cubicBezTo>
                <a:cubicBezTo>
                  <a:pt x="2420303" y="237808"/>
                  <a:pt x="2456879" y="286576"/>
                  <a:pt x="2484311" y="286576"/>
                </a:cubicBezTo>
                <a:cubicBezTo>
                  <a:pt x="2490407" y="286576"/>
                  <a:pt x="2499551" y="277432"/>
                  <a:pt x="2508695" y="271336"/>
                </a:cubicBezTo>
                <a:cubicBezTo>
                  <a:pt x="2511743" y="265239"/>
                  <a:pt x="2523935" y="253048"/>
                  <a:pt x="2530031" y="243904"/>
                </a:cubicBezTo>
                <a:cubicBezTo>
                  <a:pt x="2536127" y="231711"/>
                  <a:pt x="2563622" y="219520"/>
                  <a:pt x="2563622" y="204280"/>
                </a:cubicBezTo>
                <a:cubicBezTo>
                  <a:pt x="2572766" y="204280"/>
                  <a:pt x="2581910" y="204280"/>
                  <a:pt x="2591054" y="201232"/>
                </a:cubicBezTo>
                <a:cubicBezTo>
                  <a:pt x="2600198" y="198183"/>
                  <a:pt x="2600198" y="176848"/>
                  <a:pt x="2603246" y="173799"/>
                </a:cubicBezTo>
                <a:cubicBezTo>
                  <a:pt x="2612390" y="161608"/>
                  <a:pt x="2630678" y="161608"/>
                  <a:pt x="2642870" y="152464"/>
                </a:cubicBezTo>
                <a:cubicBezTo>
                  <a:pt x="2655062" y="143320"/>
                  <a:pt x="2658110" y="118936"/>
                  <a:pt x="2667254" y="106743"/>
                </a:cubicBezTo>
                <a:cubicBezTo>
                  <a:pt x="2673350" y="94552"/>
                  <a:pt x="2685542" y="94552"/>
                  <a:pt x="2694686" y="88392"/>
                </a:cubicBezTo>
                <a:cubicBezTo>
                  <a:pt x="2700782" y="82296"/>
                  <a:pt x="2752598" y="24384"/>
                  <a:pt x="2767838" y="24384"/>
                </a:cubicBezTo>
                <a:cubicBezTo>
                  <a:pt x="2773934" y="24384"/>
                  <a:pt x="2776982" y="36576"/>
                  <a:pt x="2786126" y="36576"/>
                </a:cubicBezTo>
                <a:cubicBezTo>
                  <a:pt x="2792222" y="36576"/>
                  <a:pt x="2819654" y="30480"/>
                  <a:pt x="2834894" y="24384"/>
                </a:cubicBezTo>
                <a:cubicBezTo>
                  <a:pt x="2844038" y="21336"/>
                  <a:pt x="2865374" y="0"/>
                  <a:pt x="2874518" y="0"/>
                </a:cubicBezTo>
                <a:cubicBezTo>
                  <a:pt x="2880614" y="0"/>
                  <a:pt x="2892806" y="12192"/>
                  <a:pt x="2898902" y="12192"/>
                </a:cubicBezTo>
                <a:close/>
              </a:path>
            </a:pathLst>
          </a:custGeom>
          <a:noFill/>
          <a:ln w="12700" cap="flat">
            <a:gradFill flip="none" rotWithShape="1">
              <a:gsLst>
                <a:gs pos="43000">
                  <a:srgbClr val="C9C9C9">
                    <a:alpha val="0"/>
                  </a:srgbClr>
                </a:gs>
                <a:gs pos="100000">
                  <a:srgbClr val="6F6F6F"/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92A9D86-BDA3-4310-8626-12F3B07FDD8E}"/>
              </a:ext>
            </a:extLst>
          </p:cNvPr>
          <p:cNvGrpSpPr/>
          <p:nvPr/>
        </p:nvGrpSpPr>
        <p:grpSpPr>
          <a:xfrm>
            <a:off x="-1" y="4165946"/>
            <a:ext cx="12192001" cy="2692054"/>
            <a:chOff x="-1" y="4165946"/>
            <a:chExt cx="12192001" cy="2692054"/>
          </a:xfrm>
        </p:grpSpPr>
        <p:sp>
          <p:nvSpPr>
            <p:cNvPr id="47" name="图形 43">
              <a:extLst>
                <a:ext uri="{FF2B5EF4-FFF2-40B4-BE49-F238E27FC236}">
                  <a16:creationId xmlns:a16="http://schemas.microsoft.com/office/drawing/2014/main" id="{792FD781-4C6D-43DD-9A6D-70249AE37B77}"/>
                </a:ext>
              </a:extLst>
            </p:cNvPr>
            <p:cNvSpPr/>
            <p:nvPr/>
          </p:nvSpPr>
          <p:spPr>
            <a:xfrm>
              <a:off x="2541" y="4165946"/>
              <a:ext cx="12189459" cy="2384287"/>
            </a:xfrm>
            <a:custGeom>
              <a:avLst/>
              <a:gdLst>
                <a:gd name="connsiteX0" fmla="*/ 2898902 w 6093459"/>
                <a:gd name="connsiteY0" fmla="*/ 12192 h 1191895"/>
                <a:gd name="connsiteX1" fmla="*/ 2908046 w 6093459"/>
                <a:gd name="connsiteY1" fmla="*/ 6096 h 1191895"/>
                <a:gd name="connsiteX2" fmla="*/ 2959862 w 6093459"/>
                <a:gd name="connsiteY2" fmla="*/ 18288 h 1191895"/>
                <a:gd name="connsiteX3" fmla="*/ 2981198 w 6093459"/>
                <a:gd name="connsiteY3" fmla="*/ 48768 h 1191895"/>
                <a:gd name="connsiteX4" fmla="*/ 2999486 w 6093459"/>
                <a:gd name="connsiteY4" fmla="*/ 30480 h 1191895"/>
                <a:gd name="connsiteX5" fmla="*/ 3020822 w 6093459"/>
                <a:gd name="connsiteY5" fmla="*/ 24384 h 1191895"/>
                <a:gd name="connsiteX6" fmla="*/ 3051302 w 6093459"/>
                <a:gd name="connsiteY6" fmla="*/ 27432 h 1191895"/>
                <a:gd name="connsiteX7" fmla="*/ 3066542 w 6093459"/>
                <a:gd name="connsiteY7" fmla="*/ 45720 h 1191895"/>
                <a:gd name="connsiteX8" fmla="*/ 3093974 w 6093459"/>
                <a:gd name="connsiteY8" fmla="*/ 57912 h 1191895"/>
                <a:gd name="connsiteX9" fmla="*/ 3118358 w 6093459"/>
                <a:gd name="connsiteY9" fmla="*/ 76200 h 1191895"/>
                <a:gd name="connsiteX10" fmla="*/ 3148838 w 6093459"/>
                <a:gd name="connsiteY10" fmla="*/ 106743 h 1191895"/>
                <a:gd name="connsiteX11" fmla="*/ 3218942 w 6093459"/>
                <a:gd name="connsiteY11" fmla="*/ 140271 h 1191895"/>
                <a:gd name="connsiteX12" fmla="*/ 3273806 w 6093459"/>
                <a:gd name="connsiteY12" fmla="*/ 182943 h 1191895"/>
                <a:gd name="connsiteX13" fmla="*/ 3295142 w 6093459"/>
                <a:gd name="connsiteY13" fmla="*/ 182943 h 1191895"/>
                <a:gd name="connsiteX14" fmla="*/ 3310446 w 6093459"/>
                <a:gd name="connsiteY14" fmla="*/ 198183 h 1191895"/>
                <a:gd name="connsiteX15" fmla="*/ 3343974 w 6093459"/>
                <a:gd name="connsiteY15" fmla="*/ 201232 h 1191895"/>
                <a:gd name="connsiteX16" fmla="*/ 3374454 w 6093459"/>
                <a:gd name="connsiteY16" fmla="*/ 240855 h 1191895"/>
                <a:gd name="connsiteX17" fmla="*/ 3365310 w 6093459"/>
                <a:gd name="connsiteY17" fmla="*/ 246952 h 1191895"/>
                <a:gd name="connsiteX18" fmla="*/ 3411030 w 6093459"/>
                <a:gd name="connsiteY18" fmla="*/ 277432 h 1191895"/>
                <a:gd name="connsiteX19" fmla="*/ 3429318 w 6093459"/>
                <a:gd name="connsiteY19" fmla="*/ 277432 h 1191895"/>
                <a:gd name="connsiteX20" fmla="*/ 3429318 w 6093459"/>
                <a:gd name="connsiteY20" fmla="*/ 262192 h 1191895"/>
                <a:gd name="connsiteX21" fmla="*/ 3475038 w 6093459"/>
                <a:gd name="connsiteY21" fmla="*/ 295720 h 1191895"/>
                <a:gd name="connsiteX22" fmla="*/ 3514662 w 6093459"/>
                <a:gd name="connsiteY22" fmla="*/ 314008 h 1191895"/>
                <a:gd name="connsiteX23" fmla="*/ 3526854 w 6093459"/>
                <a:gd name="connsiteY23" fmla="*/ 310960 h 1191895"/>
                <a:gd name="connsiteX24" fmla="*/ 3520757 w 6093459"/>
                <a:gd name="connsiteY24" fmla="*/ 307911 h 1191895"/>
                <a:gd name="connsiteX25" fmla="*/ 3529902 w 6093459"/>
                <a:gd name="connsiteY25" fmla="*/ 304864 h 1191895"/>
                <a:gd name="connsiteX26" fmla="*/ 3566478 w 6093459"/>
                <a:gd name="connsiteY26" fmla="*/ 335344 h 1191895"/>
                <a:gd name="connsiteX27" fmla="*/ 3566478 w 6093459"/>
                <a:gd name="connsiteY27" fmla="*/ 350584 h 1191895"/>
                <a:gd name="connsiteX28" fmla="*/ 3575621 w 6093459"/>
                <a:gd name="connsiteY28" fmla="*/ 353632 h 1191895"/>
                <a:gd name="connsiteX29" fmla="*/ 3593909 w 6093459"/>
                <a:gd name="connsiteY29" fmla="*/ 338391 h 1191895"/>
                <a:gd name="connsiteX30" fmla="*/ 3621342 w 6093459"/>
                <a:gd name="connsiteY30" fmla="*/ 350584 h 1191895"/>
                <a:gd name="connsiteX31" fmla="*/ 3639630 w 6093459"/>
                <a:gd name="connsiteY31" fmla="*/ 350584 h 1191895"/>
                <a:gd name="connsiteX32" fmla="*/ 3657918 w 6093459"/>
                <a:gd name="connsiteY32" fmla="*/ 371920 h 1191895"/>
                <a:gd name="connsiteX33" fmla="*/ 3700590 w 6093459"/>
                <a:gd name="connsiteY33" fmla="*/ 359728 h 1191895"/>
                <a:gd name="connsiteX34" fmla="*/ 3721926 w 6093459"/>
                <a:gd name="connsiteY34" fmla="*/ 347535 h 1191895"/>
                <a:gd name="connsiteX35" fmla="*/ 3840797 w 6093459"/>
                <a:gd name="connsiteY35" fmla="*/ 323152 h 1191895"/>
                <a:gd name="connsiteX36" fmla="*/ 3871278 w 6093459"/>
                <a:gd name="connsiteY36" fmla="*/ 332296 h 1191895"/>
                <a:gd name="connsiteX37" fmla="*/ 3910902 w 6093459"/>
                <a:gd name="connsiteY37" fmla="*/ 323152 h 1191895"/>
                <a:gd name="connsiteX38" fmla="*/ 3929190 w 6093459"/>
                <a:gd name="connsiteY38" fmla="*/ 332296 h 1191895"/>
                <a:gd name="connsiteX39" fmla="*/ 3965766 w 6093459"/>
                <a:gd name="connsiteY39" fmla="*/ 314008 h 1191895"/>
                <a:gd name="connsiteX40" fmla="*/ 4029837 w 6093459"/>
                <a:gd name="connsiteY40" fmla="*/ 335344 h 1191895"/>
                <a:gd name="connsiteX41" fmla="*/ 4081653 w 6093459"/>
                <a:gd name="connsiteY41" fmla="*/ 304864 h 1191895"/>
                <a:gd name="connsiteX42" fmla="*/ 4090797 w 6093459"/>
                <a:gd name="connsiteY42" fmla="*/ 286576 h 1191895"/>
                <a:gd name="connsiteX43" fmla="*/ 4133470 w 6093459"/>
                <a:gd name="connsiteY43" fmla="*/ 253048 h 1191895"/>
                <a:gd name="connsiteX44" fmla="*/ 4227958 w 6093459"/>
                <a:gd name="connsiteY44" fmla="*/ 195136 h 1191895"/>
                <a:gd name="connsiteX45" fmla="*/ 4270629 w 6093459"/>
                <a:gd name="connsiteY45" fmla="*/ 176848 h 1191895"/>
                <a:gd name="connsiteX46" fmla="*/ 4307206 w 6093459"/>
                <a:gd name="connsiteY46" fmla="*/ 185992 h 1191895"/>
                <a:gd name="connsiteX47" fmla="*/ 4340733 w 6093459"/>
                <a:gd name="connsiteY47" fmla="*/ 176848 h 1191895"/>
                <a:gd name="connsiteX48" fmla="*/ 4374261 w 6093459"/>
                <a:gd name="connsiteY48" fmla="*/ 198183 h 1191895"/>
                <a:gd name="connsiteX49" fmla="*/ 4392549 w 6093459"/>
                <a:gd name="connsiteY49" fmla="*/ 185992 h 1191895"/>
                <a:gd name="connsiteX50" fmla="*/ 4587621 w 6093459"/>
                <a:gd name="connsiteY50" fmla="*/ 271336 h 1191895"/>
                <a:gd name="connsiteX51" fmla="*/ 4779709 w 6093459"/>
                <a:gd name="connsiteY51" fmla="*/ 381064 h 1191895"/>
                <a:gd name="connsiteX52" fmla="*/ 5026597 w 6093459"/>
                <a:gd name="connsiteY52" fmla="*/ 502984 h 1191895"/>
                <a:gd name="connsiteX53" fmla="*/ 5133277 w 6093459"/>
                <a:gd name="connsiteY53" fmla="*/ 551752 h 1191895"/>
                <a:gd name="connsiteX54" fmla="*/ 5221669 w 6093459"/>
                <a:gd name="connsiteY54" fmla="*/ 591376 h 1191895"/>
                <a:gd name="connsiteX55" fmla="*/ 5340541 w 6093459"/>
                <a:gd name="connsiteY55" fmla="*/ 637096 h 1191895"/>
                <a:gd name="connsiteX56" fmla="*/ 5447220 w 6093459"/>
                <a:gd name="connsiteY56" fmla="*/ 673672 h 1191895"/>
                <a:gd name="connsiteX57" fmla="*/ 5563108 w 6093459"/>
                <a:gd name="connsiteY57" fmla="*/ 713296 h 1191895"/>
                <a:gd name="connsiteX58" fmla="*/ 5621020 w 6093459"/>
                <a:gd name="connsiteY58" fmla="*/ 728535 h 1191895"/>
                <a:gd name="connsiteX59" fmla="*/ 5627116 w 6093459"/>
                <a:gd name="connsiteY59" fmla="*/ 740728 h 1191895"/>
                <a:gd name="connsiteX60" fmla="*/ 5755133 w 6093459"/>
                <a:gd name="connsiteY60" fmla="*/ 615760 h 1191895"/>
                <a:gd name="connsiteX61" fmla="*/ 5776469 w 6093459"/>
                <a:gd name="connsiteY61" fmla="*/ 634047 h 1191895"/>
                <a:gd name="connsiteX62" fmla="*/ 5806948 w 6093459"/>
                <a:gd name="connsiteY62" fmla="*/ 600520 h 1191895"/>
                <a:gd name="connsiteX63" fmla="*/ 5861812 w 6093459"/>
                <a:gd name="connsiteY63" fmla="*/ 615760 h 1191895"/>
                <a:gd name="connsiteX64" fmla="*/ 5889245 w 6093459"/>
                <a:gd name="connsiteY64" fmla="*/ 661479 h 1191895"/>
                <a:gd name="connsiteX65" fmla="*/ 5956300 w 6093459"/>
                <a:gd name="connsiteY65" fmla="*/ 594423 h 1191895"/>
                <a:gd name="connsiteX66" fmla="*/ 5968493 w 6093459"/>
                <a:gd name="connsiteY66" fmla="*/ 612711 h 1191895"/>
                <a:gd name="connsiteX67" fmla="*/ 5998972 w 6093459"/>
                <a:gd name="connsiteY67" fmla="*/ 600520 h 1191895"/>
                <a:gd name="connsiteX68" fmla="*/ 6038596 w 6093459"/>
                <a:gd name="connsiteY68" fmla="*/ 618808 h 1191895"/>
                <a:gd name="connsiteX69" fmla="*/ 6056884 w 6093459"/>
                <a:gd name="connsiteY69" fmla="*/ 609664 h 1191895"/>
                <a:gd name="connsiteX70" fmla="*/ 6093460 w 6093459"/>
                <a:gd name="connsiteY70" fmla="*/ 609664 h 1191895"/>
                <a:gd name="connsiteX71" fmla="*/ 6093460 w 6093459"/>
                <a:gd name="connsiteY71" fmla="*/ 1191895 h 1191895"/>
                <a:gd name="connsiteX72" fmla="*/ 0 w 6093459"/>
                <a:gd name="connsiteY72" fmla="*/ 1191895 h 1191895"/>
                <a:gd name="connsiteX73" fmla="*/ 0 w 6093459"/>
                <a:gd name="connsiteY73" fmla="*/ 618808 h 1191895"/>
                <a:gd name="connsiteX74" fmla="*/ 39624 w 6093459"/>
                <a:gd name="connsiteY74" fmla="*/ 621855 h 1191895"/>
                <a:gd name="connsiteX75" fmla="*/ 88392 w 6093459"/>
                <a:gd name="connsiteY75" fmla="*/ 627952 h 1191895"/>
                <a:gd name="connsiteX76" fmla="*/ 121920 w 6093459"/>
                <a:gd name="connsiteY76" fmla="*/ 618808 h 1191895"/>
                <a:gd name="connsiteX77" fmla="*/ 140208 w 6093459"/>
                <a:gd name="connsiteY77" fmla="*/ 600520 h 1191895"/>
                <a:gd name="connsiteX78" fmla="*/ 277368 w 6093459"/>
                <a:gd name="connsiteY78" fmla="*/ 600520 h 1191895"/>
                <a:gd name="connsiteX79" fmla="*/ 292608 w 6093459"/>
                <a:gd name="connsiteY79" fmla="*/ 609664 h 1191895"/>
                <a:gd name="connsiteX80" fmla="*/ 316992 w 6093459"/>
                <a:gd name="connsiteY80" fmla="*/ 588328 h 1191895"/>
                <a:gd name="connsiteX81" fmla="*/ 323088 w 6093459"/>
                <a:gd name="connsiteY81" fmla="*/ 600520 h 1191895"/>
                <a:gd name="connsiteX82" fmla="*/ 335280 w 6093459"/>
                <a:gd name="connsiteY82" fmla="*/ 588328 h 1191895"/>
                <a:gd name="connsiteX83" fmla="*/ 338328 w 6093459"/>
                <a:gd name="connsiteY83" fmla="*/ 606616 h 1191895"/>
                <a:gd name="connsiteX84" fmla="*/ 347472 w 6093459"/>
                <a:gd name="connsiteY84" fmla="*/ 609664 h 1191895"/>
                <a:gd name="connsiteX85" fmla="*/ 408496 w 6093459"/>
                <a:gd name="connsiteY85" fmla="*/ 582232 h 1191895"/>
                <a:gd name="connsiteX86" fmla="*/ 429832 w 6093459"/>
                <a:gd name="connsiteY86" fmla="*/ 582232 h 1191895"/>
                <a:gd name="connsiteX87" fmla="*/ 448120 w 6093459"/>
                <a:gd name="connsiteY87" fmla="*/ 554800 h 1191895"/>
                <a:gd name="connsiteX88" fmla="*/ 521272 w 6093459"/>
                <a:gd name="connsiteY88" fmla="*/ 533464 h 1191895"/>
                <a:gd name="connsiteX89" fmla="*/ 576135 w 6093459"/>
                <a:gd name="connsiteY89" fmla="*/ 533464 h 1191895"/>
                <a:gd name="connsiteX90" fmla="*/ 588328 w 6093459"/>
                <a:gd name="connsiteY90" fmla="*/ 539560 h 1191895"/>
                <a:gd name="connsiteX91" fmla="*/ 606616 w 6093459"/>
                <a:gd name="connsiteY91" fmla="*/ 533464 h 1191895"/>
                <a:gd name="connsiteX92" fmla="*/ 643192 w 6093459"/>
                <a:gd name="connsiteY92" fmla="*/ 545655 h 1191895"/>
                <a:gd name="connsiteX93" fmla="*/ 664528 w 6093459"/>
                <a:gd name="connsiteY93" fmla="*/ 539560 h 1191895"/>
                <a:gd name="connsiteX94" fmla="*/ 685864 w 6093459"/>
                <a:gd name="connsiteY94" fmla="*/ 551752 h 1191895"/>
                <a:gd name="connsiteX95" fmla="*/ 710248 w 6093459"/>
                <a:gd name="connsiteY95" fmla="*/ 533464 h 1191895"/>
                <a:gd name="connsiteX96" fmla="*/ 740728 w 6093459"/>
                <a:gd name="connsiteY96" fmla="*/ 542608 h 1191895"/>
                <a:gd name="connsiteX97" fmla="*/ 752920 w 6093459"/>
                <a:gd name="connsiteY97" fmla="*/ 533464 h 1191895"/>
                <a:gd name="connsiteX98" fmla="*/ 780352 w 6093459"/>
                <a:gd name="connsiteY98" fmla="*/ 539560 h 1191895"/>
                <a:gd name="connsiteX99" fmla="*/ 804735 w 6093459"/>
                <a:gd name="connsiteY99" fmla="*/ 533464 h 1191895"/>
                <a:gd name="connsiteX100" fmla="*/ 853504 w 6093459"/>
                <a:gd name="connsiteY100" fmla="*/ 554800 h 1191895"/>
                <a:gd name="connsiteX101" fmla="*/ 868744 w 6093459"/>
                <a:gd name="connsiteY101" fmla="*/ 554800 h 1191895"/>
                <a:gd name="connsiteX102" fmla="*/ 874840 w 6093459"/>
                <a:gd name="connsiteY102" fmla="*/ 566991 h 1191895"/>
                <a:gd name="connsiteX103" fmla="*/ 877888 w 6093459"/>
                <a:gd name="connsiteY103" fmla="*/ 585279 h 1191895"/>
                <a:gd name="connsiteX104" fmla="*/ 896176 w 6093459"/>
                <a:gd name="connsiteY104" fmla="*/ 588328 h 1191895"/>
                <a:gd name="connsiteX105" fmla="*/ 899223 w 6093459"/>
                <a:gd name="connsiteY105" fmla="*/ 570040 h 1191895"/>
                <a:gd name="connsiteX106" fmla="*/ 905320 w 6093459"/>
                <a:gd name="connsiteY106" fmla="*/ 582232 h 1191895"/>
                <a:gd name="connsiteX107" fmla="*/ 914464 w 6093459"/>
                <a:gd name="connsiteY107" fmla="*/ 563944 h 1191895"/>
                <a:gd name="connsiteX108" fmla="*/ 947992 w 6093459"/>
                <a:gd name="connsiteY108" fmla="*/ 585279 h 1191895"/>
                <a:gd name="connsiteX109" fmla="*/ 996760 w 6093459"/>
                <a:gd name="connsiteY109" fmla="*/ 600520 h 1191895"/>
                <a:gd name="connsiteX110" fmla="*/ 1027240 w 6093459"/>
                <a:gd name="connsiteY110" fmla="*/ 591376 h 1191895"/>
                <a:gd name="connsiteX111" fmla="*/ 1051623 w 6093459"/>
                <a:gd name="connsiteY111" fmla="*/ 594423 h 1191895"/>
                <a:gd name="connsiteX112" fmla="*/ 1079056 w 6093459"/>
                <a:gd name="connsiteY112" fmla="*/ 606616 h 1191895"/>
                <a:gd name="connsiteX113" fmla="*/ 1094296 w 6093459"/>
                <a:gd name="connsiteY113" fmla="*/ 624903 h 1191895"/>
                <a:gd name="connsiteX114" fmla="*/ 1146175 w 6093459"/>
                <a:gd name="connsiteY114" fmla="*/ 646240 h 1191895"/>
                <a:gd name="connsiteX115" fmla="*/ 1179703 w 6093459"/>
                <a:gd name="connsiteY115" fmla="*/ 634047 h 1191895"/>
                <a:gd name="connsiteX116" fmla="*/ 1210183 w 6093459"/>
                <a:gd name="connsiteY116" fmla="*/ 600520 h 1191895"/>
                <a:gd name="connsiteX117" fmla="*/ 1222375 w 6093459"/>
                <a:gd name="connsiteY117" fmla="*/ 597472 h 1191895"/>
                <a:gd name="connsiteX118" fmla="*/ 1240663 w 6093459"/>
                <a:gd name="connsiteY118" fmla="*/ 606616 h 1191895"/>
                <a:gd name="connsiteX119" fmla="*/ 1252855 w 6093459"/>
                <a:gd name="connsiteY119" fmla="*/ 594423 h 1191895"/>
                <a:gd name="connsiteX120" fmla="*/ 1298575 w 6093459"/>
                <a:gd name="connsiteY120" fmla="*/ 597472 h 1191895"/>
                <a:gd name="connsiteX121" fmla="*/ 1316863 w 6093459"/>
                <a:gd name="connsiteY121" fmla="*/ 606616 h 1191895"/>
                <a:gd name="connsiteX122" fmla="*/ 1402207 w 6093459"/>
                <a:gd name="connsiteY122" fmla="*/ 603567 h 1191895"/>
                <a:gd name="connsiteX123" fmla="*/ 1426591 w 6093459"/>
                <a:gd name="connsiteY123" fmla="*/ 618808 h 1191895"/>
                <a:gd name="connsiteX124" fmla="*/ 1457071 w 6093459"/>
                <a:gd name="connsiteY124" fmla="*/ 600520 h 1191895"/>
                <a:gd name="connsiteX125" fmla="*/ 1478407 w 6093459"/>
                <a:gd name="connsiteY125" fmla="*/ 609664 h 1191895"/>
                <a:gd name="connsiteX126" fmla="*/ 1490599 w 6093459"/>
                <a:gd name="connsiteY126" fmla="*/ 600520 h 1191895"/>
                <a:gd name="connsiteX127" fmla="*/ 1588135 w 6093459"/>
                <a:gd name="connsiteY127" fmla="*/ 548703 h 1191895"/>
                <a:gd name="connsiteX128" fmla="*/ 1661287 w 6093459"/>
                <a:gd name="connsiteY128" fmla="*/ 478599 h 1191895"/>
                <a:gd name="connsiteX129" fmla="*/ 1662684 w 6093459"/>
                <a:gd name="connsiteY129" fmla="*/ 476885 h 1191895"/>
                <a:gd name="connsiteX130" fmla="*/ 1661287 w 6093459"/>
                <a:gd name="connsiteY130" fmla="*/ 469455 h 1191895"/>
                <a:gd name="connsiteX131" fmla="*/ 1682623 w 6093459"/>
                <a:gd name="connsiteY131" fmla="*/ 399352 h 1191895"/>
                <a:gd name="connsiteX132" fmla="*/ 1685671 w 6093459"/>
                <a:gd name="connsiteY132" fmla="*/ 384111 h 1191895"/>
                <a:gd name="connsiteX133" fmla="*/ 1728343 w 6093459"/>
                <a:gd name="connsiteY133" fmla="*/ 317055 h 1191895"/>
                <a:gd name="connsiteX134" fmla="*/ 1743583 w 6093459"/>
                <a:gd name="connsiteY134" fmla="*/ 320104 h 1191895"/>
                <a:gd name="connsiteX135" fmla="*/ 1755775 w 6093459"/>
                <a:gd name="connsiteY135" fmla="*/ 304864 h 1191895"/>
                <a:gd name="connsiteX136" fmla="*/ 1767967 w 6093459"/>
                <a:gd name="connsiteY136" fmla="*/ 310960 h 1191895"/>
                <a:gd name="connsiteX137" fmla="*/ 1792351 w 6093459"/>
                <a:gd name="connsiteY137" fmla="*/ 307911 h 1191895"/>
                <a:gd name="connsiteX138" fmla="*/ 1792351 w 6093459"/>
                <a:gd name="connsiteY138" fmla="*/ 292671 h 1191895"/>
                <a:gd name="connsiteX139" fmla="*/ 1819783 w 6093459"/>
                <a:gd name="connsiteY139" fmla="*/ 277432 h 1191895"/>
                <a:gd name="connsiteX140" fmla="*/ 1847279 w 6093459"/>
                <a:gd name="connsiteY140" fmla="*/ 246952 h 1191895"/>
                <a:gd name="connsiteX141" fmla="*/ 1886903 w 6093459"/>
                <a:gd name="connsiteY141" fmla="*/ 274383 h 1191895"/>
                <a:gd name="connsiteX142" fmla="*/ 1923479 w 6093459"/>
                <a:gd name="connsiteY142" fmla="*/ 280480 h 1191895"/>
                <a:gd name="connsiteX143" fmla="*/ 1963103 w 6093459"/>
                <a:gd name="connsiteY143" fmla="*/ 310960 h 1191895"/>
                <a:gd name="connsiteX144" fmla="*/ 1978342 w 6093459"/>
                <a:gd name="connsiteY144" fmla="*/ 310960 h 1191895"/>
                <a:gd name="connsiteX145" fmla="*/ 2002727 w 6093459"/>
                <a:gd name="connsiteY145" fmla="*/ 326199 h 1191895"/>
                <a:gd name="connsiteX146" fmla="*/ 2027110 w 6093459"/>
                <a:gd name="connsiteY146" fmla="*/ 338391 h 1191895"/>
                <a:gd name="connsiteX147" fmla="*/ 2045398 w 6093459"/>
                <a:gd name="connsiteY147" fmla="*/ 317055 h 1191895"/>
                <a:gd name="connsiteX148" fmla="*/ 2060639 w 6093459"/>
                <a:gd name="connsiteY148" fmla="*/ 329248 h 1191895"/>
                <a:gd name="connsiteX149" fmla="*/ 2078927 w 6093459"/>
                <a:gd name="connsiteY149" fmla="*/ 310960 h 1191895"/>
                <a:gd name="connsiteX150" fmla="*/ 2139887 w 6093459"/>
                <a:gd name="connsiteY150" fmla="*/ 329248 h 1191895"/>
                <a:gd name="connsiteX151" fmla="*/ 2164271 w 6093459"/>
                <a:gd name="connsiteY151" fmla="*/ 332296 h 1191895"/>
                <a:gd name="connsiteX152" fmla="*/ 2173415 w 6093459"/>
                <a:gd name="connsiteY152" fmla="*/ 353632 h 1191895"/>
                <a:gd name="connsiteX153" fmla="*/ 2179511 w 6093459"/>
                <a:gd name="connsiteY153" fmla="*/ 356679 h 1191895"/>
                <a:gd name="connsiteX154" fmla="*/ 2188655 w 6093459"/>
                <a:gd name="connsiteY154" fmla="*/ 350584 h 1191895"/>
                <a:gd name="connsiteX155" fmla="*/ 2240471 w 6093459"/>
                <a:gd name="connsiteY155" fmla="*/ 378016 h 1191895"/>
                <a:gd name="connsiteX156" fmla="*/ 2255711 w 6093459"/>
                <a:gd name="connsiteY156" fmla="*/ 356679 h 1191895"/>
                <a:gd name="connsiteX157" fmla="*/ 2283143 w 6093459"/>
                <a:gd name="connsiteY157" fmla="*/ 338391 h 1191895"/>
                <a:gd name="connsiteX158" fmla="*/ 2383727 w 6093459"/>
                <a:gd name="connsiteY158" fmla="*/ 243904 h 1191895"/>
                <a:gd name="connsiteX159" fmla="*/ 2408111 w 6093459"/>
                <a:gd name="connsiteY159" fmla="*/ 237808 h 1191895"/>
                <a:gd name="connsiteX160" fmla="*/ 2484311 w 6093459"/>
                <a:gd name="connsiteY160" fmla="*/ 286576 h 1191895"/>
                <a:gd name="connsiteX161" fmla="*/ 2508695 w 6093459"/>
                <a:gd name="connsiteY161" fmla="*/ 271336 h 1191895"/>
                <a:gd name="connsiteX162" fmla="*/ 2530031 w 6093459"/>
                <a:gd name="connsiteY162" fmla="*/ 243904 h 1191895"/>
                <a:gd name="connsiteX163" fmla="*/ 2563622 w 6093459"/>
                <a:gd name="connsiteY163" fmla="*/ 204280 h 1191895"/>
                <a:gd name="connsiteX164" fmla="*/ 2591054 w 6093459"/>
                <a:gd name="connsiteY164" fmla="*/ 201232 h 1191895"/>
                <a:gd name="connsiteX165" fmla="*/ 2603246 w 6093459"/>
                <a:gd name="connsiteY165" fmla="*/ 173799 h 1191895"/>
                <a:gd name="connsiteX166" fmla="*/ 2642870 w 6093459"/>
                <a:gd name="connsiteY166" fmla="*/ 152464 h 1191895"/>
                <a:gd name="connsiteX167" fmla="*/ 2667254 w 6093459"/>
                <a:gd name="connsiteY167" fmla="*/ 106743 h 1191895"/>
                <a:gd name="connsiteX168" fmla="*/ 2694686 w 6093459"/>
                <a:gd name="connsiteY168" fmla="*/ 88392 h 1191895"/>
                <a:gd name="connsiteX169" fmla="*/ 2767838 w 6093459"/>
                <a:gd name="connsiteY169" fmla="*/ 24384 h 1191895"/>
                <a:gd name="connsiteX170" fmla="*/ 2786126 w 6093459"/>
                <a:gd name="connsiteY170" fmla="*/ 36576 h 1191895"/>
                <a:gd name="connsiteX171" fmla="*/ 2834894 w 6093459"/>
                <a:gd name="connsiteY171" fmla="*/ 24384 h 1191895"/>
                <a:gd name="connsiteX172" fmla="*/ 2874518 w 6093459"/>
                <a:gd name="connsiteY172" fmla="*/ 0 h 1191895"/>
                <a:gd name="connsiteX173" fmla="*/ 2898902 w 6093459"/>
                <a:gd name="connsiteY173" fmla="*/ 12192 h 119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6093459" h="1191895">
                  <a:moveTo>
                    <a:pt x="2898902" y="12192"/>
                  </a:moveTo>
                  <a:cubicBezTo>
                    <a:pt x="2908046" y="12192"/>
                    <a:pt x="2898902" y="6096"/>
                    <a:pt x="2908046" y="6096"/>
                  </a:cubicBezTo>
                  <a:cubicBezTo>
                    <a:pt x="2920238" y="6096"/>
                    <a:pt x="2941574" y="21336"/>
                    <a:pt x="2959862" y="18288"/>
                  </a:cubicBezTo>
                  <a:cubicBezTo>
                    <a:pt x="2959862" y="27432"/>
                    <a:pt x="2965958" y="33528"/>
                    <a:pt x="2981198" y="48768"/>
                  </a:cubicBezTo>
                  <a:cubicBezTo>
                    <a:pt x="2987294" y="45720"/>
                    <a:pt x="2990342" y="33528"/>
                    <a:pt x="2999486" y="30480"/>
                  </a:cubicBezTo>
                  <a:cubicBezTo>
                    <a:pt x="3002534" y="27432"/>
                    <a:pt x="3014726" y="24384"/>
                    <a:pt x="3020822" y="24384"/>
                  </a:cubicBezTo>
                  <a:cubicBezTo>
                    <a:pt x="3029966" y="24384"/>
                    <a:pt x="3042158" y="27432"/>
                    <a:pt x="3051302" y="27432"/>
                  </a:cubicBezTo>
                  <a:cubicBezTo>
                    <a:pt x="3057398" y="33528"/>
                    <a:pt x="3060446" y="42672"/>
                    <a:pt x="3066542" y="45720"/>
                  </a:cubicBezTo>
                  <a:cubicBezTo>
                    <a:pt x="3072638" y="51816"/>
                    <a:pt x="3084830" y="51816"/>
                    <a:pt x="3093974" y="57912"/>
                  </a:cubicBezTo>
                  <a:cubicBezTo>
                    <a:pt x="3100070" y="60960"/>
                    <a:pt x="3106166" y="73152"/>
                    <a:pt x="3118358" y="76200"/>
                  </a:cubicBezTo>
                  <a:cubicBezTo>
                    <a:pt x="3124454" y="88392"/>
                    <a:pt x="3136646" y="97599"/>
                    <a:pt x="3148838" y="106743"/>
                  </a:cubicBezTo>
                  <a:cubicBezTo>
                    <a:pt x="3167126" y="97599"/>
                    <a:pt x="3191510" y="140271"/>
                    <a:pt x="3218942" y="140271"/>
                  </a:cubicBezTo>
                  <a:cubicBezTo>
                    <a:pt x="3231134" y="152464"/>
                    <a:pt x="3258566" y="179896"/>
                    <a:pt x="3273806" y="182943"/>
                  </a:cubicBezTo>
                  <a:cubicBezTo>
                    <a:pt x="3276854" y="185992"/>
                    <a:pt x="3289046" y="182943"/>
                    <a:pt x="3295142" y="182943"/>
                  </a:cubicBezTo>
                  <a:cubicBezTo>
                    <a:pt x="3301302" y="189039"/>
                    <a:pt x="3301302" y="195136"/>
                    <a:pt x="3310446" y="198183"/>
                  </a:cubicBezTo>
                  <a:cubicBezTo>
                    <a:pt x="3316542" y="201232"/>
                    <a:pt x="3331782" y="195136"/>
                    <a:pt x="3343974" y="201232"/>
                  </a:cubicBezTo>
                  <a:cubicBezTo>
                    <a:pt x="3356166" y="207327"/>
                    <a:pt x="3374454" y="231711"/>
                    <a:pt x="3374454" y="240855"/>
                  </a:cubicBezTo>
                  <a:cubicBezTo>
                    <a:pt x="3374454" y="246952"/>
                    <a:pt x="3368358" y="243904"/>
                    <a:pt x="3365310" y="246952"/>
                  </a:cubicBezTo>
                  <a:cubicBezTo>
                    <a:pt x="3380550" y="256096"/>
                    <a:pt x="3401886" y="277432"/>
                    <a:pt x="3411030" y="277432"/>
                  </a:cubicBezTo>
                  <a:lnTo>
                    <a:pt x="3429318" y="277432"/>
                  </a:lnTo>
                  <a:cubicBezTo>
                    <a:pt x="3432366" y="274383"/>
                    <a:pt x="3432366" y="268288"/>
                    <a:pt x="3429318" y="262192"/>
                  </a:cubicBezTo>
                  <a:cubicBezTo>
                    <a:pt x="3444558" y="268288"/>
                    <a:pt x="3459797" y="286576"/>
                    <a:pt x="3475038" y="295720"/>
                  </a:cubicBezTo>
                  <a:cubicBezTo>
                    <a:pt x="3484182" y="304864"/>
                    <a:pt x="3502470" y="304864"/>
                    <a:pt x="3514662" y="314008"/>
                  </a:cubicBezTo>
                  <a:cubicBezTo>
                    <a:pt x="3514662" y="314008"/>
                    <a:pt x="3523806" y="314008"/>
                    <a:pt x="3526854" y="310960"/>
                  </a:cubicBezTo>
                  <a:cubicBezTo>
                    <a:pt x="3526854" y="310960"/>
                    <a:pt x="3523806" y="307911"/>
                    <a:pt x="3520757" y="307911"/>
                  </a:cubicBezTo>
                  <a:cubicBezTo>
                    <a:pt x="3523806" y="304864"/>
                    <a:pt x="3520757" y="304864"/>
                    <a:pt x="3529902" y="304864"/>
                  </a:cubicBezTo>
                  <a:cubicBezTo>
                    <a:pt x="3551238" y="304864"/>
                    <a:pt x="3535997" y="338391"/>
                    <a:pt x="3566478" y="335344"/>
                  </a:cubicBezTo>
                  <a:lnTo>
                    <a:pt x="3566478" y="350584"/>
                  </a:lnTo>
                  <a:cubicBezTo>
                    <a:pt x="3569526" y="350584"/>
                    <a:pt x="3566478" y="353632"/>
                    <a:pt x="3575621" y="353632"/>
                  </a:cubicBezTo>
                  <a:cubicBezTo>
                    <a:pt x="3581718" y="353632"/>
                    <a:pt x="3587814" y="338391"/>
                    <a:pt x="3593909" y="338391"/>
                  </a:cubicBezTo>
                  <a:cubicBezTo>
                    <a:pt x="3603054" y="338391"/>
                    <a:pt x="3609150" y="344488"/>
                    <a:pt x="3621342" y="350584"/>
                  </a:cubicBezTo>
                  <a:cubicBezTo>
                    <a:pt x="3624390" y="353632"/>
                    <a:pt x="3633533" y="350584"/>
                    <a:pt x="3639630" y="350584"/>
                  </a:cubicBezTo>
                  <a:cubicBezTo>
                    <a:pt x="3651821" y="350584"/>
                    <a:pt x="3648774" y="362776"/>
                    <a:pt x="3657918" y="371920"/>
                  </a:cubicBezTo>
                  <a:cubicBezTo>
                    <a:pt x="3670109" y="365823"/>
                    <a:pt x="3685350" y="365823"/>
                    <a:pt x="3700590" y="359728"/>
                  </a:cubicBezTo>
                  <a:cubicBezTo>
                    <a:pt x="3706686" y="356679"/>
                    <a:pt x="3715830" y="347535"/>
                    <a:pt x="3721926" y="347535"/>
                  </a:cubicBezTo>
                  <a:cubicBezTo>
                    <a:pt x="3758502" y="338391"/>
                    <a:pt x="3834702" y="323152"/>
                    <a:pt x="3840797" y="323152"/>
                  </a:cubicBezTo>
                  <a:cubicBezTo>
                    <a:pt x="3849942" y="323152"/>
                    <a:pt x="3862133" y="332296"/>
                    <a:pt x="3871278" y="332296"/>
                  </a:cubicBezTo>
                  <a:cubicBezTo>
                    <a:pt x="3877374" y="332296"/>
                    <a:pt x="3904806" y="323152"/>
                    <a:pt x="3910902" y="323152"/>
                  </a:cubicBezTo>
                  <a:cubicBezTo>
                    <a:pt x="3920045" y="323152"/>
                    <a:pt x="3923094" y="326199"/>
                    <a:pt x="3929190" y="332296"/>
                  </a:cubicBezTo>
                  <a:cubicBezTo>
                    <a:pt x="3935286" y="310960"/>
                    <a:pt x="3947478" y="314008"/>
                    <a:pt x="3965766" y="314008"/>
                  </a:cubicBezTo>
                  <a:cubicBezTo>
                    <a:pt x="3977957" y="314008"/>
                    <a:pt x="4029837" y="317055"/>
                    <a:pt x="4029837" y="335344"/>
                  </a:cubicBezTo>
                  <a:cubicBezTo>
                    <a:pt x="4029837" y="338391"/>
                    <a:pt x="4072509" y="320104"/>
                    <a:pt x="4081653" y="304864"/>
                  </a:cubicBezTo>
                  <a:cubicBezTo>
                    <a:pt x="4084701" y="298767"/>
                    <a:pt x="4084701" y="289624"/>
                    <a:pt x="4090797" y="286576"/>
                  </a:cubicBezTo>
                  <a:cubicBezTo>
                    <a:pt x="4099941" y="277432"/>
                    <a:pt x="4115181" y="265239"/>
                    <a:pt x="4133470" y="253048"/>
                  </a:cubicBezTo>
                  <a:cubicBezTo>
                    <a:pt x="4166997" y="228664"/>
                    <a:pt x="4188333" y="228664"/>
                    <a:pt x="4227958" y="195136"/>
                  </a:cubicBezTo>
                  <a:cubicBezTo>
                    <a:pt x="4240149" y="182943"/>
                    <a:pt x="4264533" y="176848"/>
                    <a:pt x="4270629" y="176848"/>
                  </a:cubicBezTo>
                  <a:cubicBezTo>
                    <a:pt x="4279773" y="176848"/>
                    <a:pt x="4298061" y="185992"/>
                    <a:pt x="4307206" y="185992"/>
                  </a:cubicBezTo>
                  <a:cubicBezTo>
                    <a:pt x="4313301" y="185992"/>
                    <a:pt x="4334637" y="176848"/>
                    <a:pt x="4340733" y="176848"/>
                  </a:cubicBezTo>
                  <a:cubicBezTo>
                    <a:pt x="4349877" y="176848"/>
                    <a:pt x="4365118" y="198183"/>
                    <a:pt x="4374261" y="198183"/>
                  </a:cubicBezTo>
                  <a:cubicBezTo>
                    <a:pt x="4380358" y="198183"/>
                    <a:pt x="4383406" y="185992"/>
                    <a:pt x="4392549" y="185992"/>
                  </a:cubicBezTo>
                  <a:cubicBezTo>
                    <a:pt x="4398645" y="185992"/>
                    <a:pt x="4523613" y="237808"/>
                    <a:pt x="4587621" y="271336"/>
                  </a:cubicBezTo>
                  <a:cubicBezTo>
                    <a:pt x="4651629" y="304864"/>
                    <a:pt x="4712589" y="347535"/>
                    <a:pt x="4779709" y="381064"/>
                  </a:cubicBezTo>
                  <a:cubicBezTo>
                    <a:pt x="4858957" y="423735"/>
                    <a:pt x="4941253" y="463360"/>
                    <a:pt x="5026597" y="502984"/>
                  </a:cubicBezTo>
                  <a:cubicBezTo>
                    <a:pt x="5057077" y="518223"/>
                    <a:pt x="5096701" y="533464"/>
                    <a:pt x="5133277" y="551752"/>
                  </a:cubicBezTo>
                  <a:cubicBezTo>
                    <a:pt x="5160709" y="563944"/>
                    <a:pt x="5191189" y="579184"/>
                    <a:pt x="5221669" y="591376"/>
                  </a:cubicBezTo>
                  <a:cubicBezTo>
                    <a:pt x="5258245" y="609664"/>
                    <a:pt x="5300917" y="621855"/>
                    <a:pt x="5340541" y="637096"/>
                  </a:cubicBezTo>
                  <a:cubicBezTo>
                    <a:pt x="5374069" y="649288"/>
                    <a:pt x="5410645" y="661479"/>
                    <a:pt x="5447220" y="673672"/>
                  </a:cubicBezTo>
                  <a:cubicBezTo>
                    <a:pt x="5483797" y="685864"/>
                    <a:pt x="5523484" y="704152"/>
                    <a:pt x="5563108" y="713296"/>
                  </a:cubicBezTo>
                  <a:cubicBezTo>
                    <a:pt x="5578348" y="719391"/>
                    <a:pt x="5602733" y="725488"/>
                    <a:pt x="5621020" y="728535"/>
                  </a:cubicBezTo>
                  <a:cubicBezTo>
                    <a:pt x="5624069" y="731584"/>
                    <a:pt x="5624069" y="737679"/>
                    <a:pt x="5627116" y="740728"/>
                  </a:cubicBezTo>
                  <a:lnTo>
                    <a:pt x="5755133" y="615760"/>
                  </a:lnTo>
                  <a:cubicBezTo>
                    <a:pt x="5761228" y="618808"/>
                    <a:pt x="5770372" y="634047"/>
                    <a:pt x="5776469" y="634047"/>
                  </a:cubicBezTo>
                  <a:cubicBezTo>
                    <a:pt x="5785612" y="634047"/>
                    <a:pt x="5800852" y="612711"/>
                    <a:pt x="5806948" y="600520"/>
                  </a:cubicBezTo>
                  <a:cubicBezTo>
                    <a:pt x="5825236" y="609664"/>
                    <a:pt x="5843524" y="615760"/>
                    <a:pt x="5861812" y="615760"/>
                  </a:cubicBezTo>
                  <a:cubicBezTo>
                    <a:pt x="5867908" y="631000"/>
                    <a:pt x="5880100" y="646240"/>
                    <a:pt x="5889245" y="661479"/>
                  </a:cubicBezTo>
                  <a:cubicBezTo>
                    <a:pt x="5907533" y="637096"/>
                    <a:pt x="5931916" y="615760"/>
                    <a:pt x="5956300" y="594423"/>
                  </a:cubicBezTo>
                  <a:cubicBezTo>
                    <a:pt x="5956300" y="600520"/>
                    <a:pt x="5959348" y="612711"/>
                    <a:pt x="5968493" y="612711"/>
                  </a:cubicBezTo>
                  <a:cubicBezTo>
                    <a:pt x="5974588" y="612711"/>
                    <a:pt x="5992876" y="600520"/>
                    <a:pt x="5998972" y="600520"/>
                  </a:cubicBezTo>
                  <a:cubicBezTo>
                    <a:pt x="6008116" y="600520"/>
                    <a:pt x="6032500" y="618808"/>
                    <a:pt x="6038596" y="618808"/>
                  </a:cubicBezTo>
                  <a:cubicBezTo>
                    <a:pt x="6047740" y="618808"/>
                    <a:pt x="6047740" y="609664"/>
                    <a:pt x="6056884" y="609664"/>
                  </a:cubicBezTo>
                  <a:lnTo>
                    <a:pt x="6093460" y="609664"/>
                  </a:lnTo>
                  <a:lnTo>
                    <a:pt x="6093460" y="1191895"/>
                  </a:lnTo>
                  <a:lnTo>
                    <a:pt x="0" y="1191895"/>
                  </a:lnTo>
                  <a:lnTo>
                    <a:pt x="0" y="618808"/>
                  </a:lnTo>
                  <a:cubicBezTo>
                    <a:pt x="6096" y="627952"/>
                    <a:pt x="30480" y="621855"/>
                    <a:pt x="39624" y="621855"/>
                  </a:cubicBezTo>
                  <a:cubicBezTo>
                    <a:pt x="54864" y="618808"/>
                    <a:pt x="82296" y="627952"/>
                    <a:pt x="88392" y="627952"/>
                  </a:cubicBezTo>
                  <a:cubicBezTo>
                    <a:pt x="97536" y="627952"/>
                    <a:pt x="112776" y="621855"/>
                    <a:pt x="121920" y="618808"/>
                  </a:cubicBezTo>
                  <a:cubicBezTo>
                    <a:pt x="128016" y="615760"/>
                    <a:pt x="134112" y="606616"/>
                    <a:pt x="140208" y="600520"/>
                  </a:cubicBezTo>
                  <a:lnTo>
                    <a:pt x="277368" y="600520"/>
                  </a:lnTo>
                  <a:cubicBezTo>
                    <a:pt x="283464" y="603567"/>
                    <a:pt x="289560" y="606616"/>
                    <a:pt x="292608" y="609664"/>
                  </a:cubicBezTo>
                  <a:cubicBezTo>
                    <a:pt x="298704" y="603567"/>
                    <a:pt x="307848" y="594423"/>
                    <a:pt x="316992" y="588328"/>
                  </a:cubicBezTo>
                  <a:cubicBezTo>
                    <a:pt x="320040" y="591376"/>
                    <a:pt x="320040" y="597472"/>
                    <a:pt x="323088" y="600520"/>
                  </a:cubicBezTo>
                  <a:lnTo>
                    <a:pt x="335280" y="588328"/>
                  </a:lnTo>
                  <a:cubicBezTo>
                    <a:pt x="338328" y="591376"/>
                    <a:pt x="338328" y="597472"/>
                    <a:pt x="338328" y="606616"/>
                  </a:cubicBezTo>
                  <a:cubicBezTo>
                    <a:pt x="341376" y="606616"/>
                    <a:pt x="344424" y="606616"/>
                    <a:pt x="347472" y="609664"/>
                  </a:cubicBezTo>
                  <a:cubicBezTo>
                    <a:pt x="390208" y="566991"/>
                    <a:pt x="371920" y="582232"/>
                    <a:pt x="408496" y="582232"/>
                  </a:cubicBezTo>
                  <a:lnTo>
                    <a:pt x="429832" y="582232"/>
                  </a:lnTo>
                  <a:cubicBezTo>
                    <a:pt x="432879" y="573088"/>
                    <a:pt x="435928" y="557847"/>
                    <a:pt x="448120" y="554800"/>
                  </a:cubicBezTo>
                  <a:cubicBezTo>
                    <a:pt x="469455" y="542608"/>
                    <a:pt x="512128" y="533464"/>
                    <a:pt x="521272" y="533464"/>
                  </a:cubicBezTo>
                  <a:lnTo>
                    <a:pt x="576135" y="533464"/>
                  </a:lnTo>
                  <a:cubicBezTo>
                    <a:pt x="582232" y="536511"/>
                    <a:pt x="579184" y="539560"/>
                    <a:pt x="588328" y="539560"/>
                  </a:cubicBezTo>
                  <a:cubicBezTo>
                    <a:pt x="594423" y="539560"/>
                    <a:pt x="597472" y="533464"/>
                    <a:pt x="606616" y="533464"/>
                  </a:cubicBezTo>
                  <a:cubicBezTo>
                    <a:pt x="612711" y="533464"/>
                    <a:pt x="637096" y="545655"/>
                    <a:pt x="643192" y="545655"/>
                  </a:cubicBezTo>
                  <a:cubicBezTo>
                    <a:pt x="652335" y="545655"/>
                    <a:pt x="658432" y="539560"/>
                    <a:pt x="664528" y="539560"/>
                  </a:cubicBezTo>
                  <a:cubicBezTo>
                    <a:pt x="673672" y="539560"/>
                    <a:pt x="673672" y="539560"/>
                    <a:pt x="685864" y="551752"/>
                  </a:cubicBezTo>
                  <a:cubicBezTo>
                    <a:pt x="701104" y="533464"/>
                    <a:pt x="704152" y="533464"/>
                    <a:pt x="710248" y="533464"/>
                  </a:cubicBezTo>
                  <a:cubicBezTo>
                    <a:pt x="719392" y="533464"/>
                    <a:pt x="731584" y="542608"/>
                    <a:pt x="740728" y="542608"/>
                  </a:cubicBezTo>
                  <a:cubicBezTo>
                    <a:pt x="746823" y="542608"/>
                    <a:pt x="746823" y="533464"/>
                    <a:pt x="752920" y="533464"/>
                  </a:cubicBezTo>
                  <a:cubicBezTo>
                    <a:pt x="762064" y="533464"/>
                    <a:pt x="771208" y="539560"/>
                    <a:pt x="780352" y="539560"/>
                  </a:cubicBezTo>
                  <a:cubicBezTo>
                    <a:pt x="786448" y="539560"/>
                    <a:pt x="795592" y="533464"/>
                    <a:pt x="804735" y="533464"/>
                  </a:cubicBezTo>
                  <a:cubicBezTo>
                    <a:pt x="813879" y="533464"/>
                    <a:pt x="841311" y="536511"/>
                    <a:pt x="853504" y="554800"/>
                  </a:cubicBezTo>
                  <a:cubicBezTo>
                    <a:pt x="856552" y="557847"/>
                    <a:pt x="859600" y="554800"/>
                    <a:pt x="868744" y="554800"/>
                  </a:cubicBezTo>
                  <a:cubicBezTo>
                    <a:pt x="865696" y="563944"/>
                    <a:pt x="874840" y="563944"/>
                    <a:pt x="874840" y="566991"/>
                  </a:cubicBezTo>
                  <a:cubicBezTo>
                    <a:pt x="877888" y="570040"/>
                    <a:pt x="874840" y="576135"/>
                    <a:pt x="877888" y="585279"/>
                  </a:cubicBezTo>
                  <a:cubicBezTo>
                    <a:pt x="883984" y="585279"/>
                    <a:pt x="890079" y="585279"/>
                    <a:pt x="896176" y="588328"/>
                  </a:cubicBezTo>
                  <a:cubicBezTo>
                    <a:pt x="899223" y="582232"/>
                    <a:pt x="899223" y="576135"/>
                    <a:pt x="899223" y="570040"/>
                  </a:cubicBezTo>
                  <a:cubicBezTo>
                    <a:pt x="902272" y="570040"/>
                    <a:pt x="902272" y="576135"/>
                    <a:pt x="905320" y="582232"/>
                  </a:cubicBezTo>
                  <a:lnTo>
                    <a:pt x="914464" y="563944"/>
                  </a:lnTo>
                  <a:cubicBezTo>
                    <a:pt x="923608" y="566991"/>
                    <a:pt x="932752" y="579184"/>
                    <a:pt x="947992" y="585279"/>
                  </a:cubicBezTo>
                  <a:cubicBezTo>
                    <a:pt x="960184" y="591376"/>
                    <a:pt x="990664" y="600520"/>
                    <a:pt x="996760" y="600520"/>
                  </a:cubicBezTo>
                  <a:cubicBezTo>
                    <a:pt x="1005904" y="600520"/>
                    <a:pt x="1018096" y="591376"/>
                    <a:pt x="1027240" y="591376"/>
                  </a:cubicBezTo>
                  <a:cubicBezTo>
                    <a:pt x="1033335" y="591376"/>
                    <a:pt x="1045528" y="594423"/>
                    <a:pt x="1051623" y="594423"/>
                  </a:cubicBezTo>
                  <a:cubicBezTo>
                    <a:pt x="1066864" y="624903"/>
                    <a:pt x="1063816" y="603567"/>
                    <a:pt x="1079056" y="606616"/>
                  </a:cubicBezTo>
                  <a:cubicBezTo>
                    <a:pt x="1085152" y="612711"/>
                    <a:pt x="1085152" y="621855"/>
                    <a:pt x="1094296" y="624903"/>
                  </a:cubicBezTo>
                  <a:cubicBezTo>
                    <a:pt x="1109599" y="631000"/>
                    <a:pt x="1140079" y="646240"/>
                    <a:pt x="1146175" y="646240"/>
                  </a:cubicBezTo>
                  <a:cubicBezTo>
                    <a:pt x="1155319" y="646240"/>
                    <a:pt x="1170559" y="640144"/>
                    <a:pt x="1179703" y="634047"/>
                  </a:cubicBezTo>
                  <a:cubicBezTo>
                    <a:pt x="1188847" y="627952"/>
                    <a:pt x="1194943" y="609664"/>
                    <a:pt x="1210183" y="600520"/>
                  </a:cubicBezTo>
                  <a:cubicBezTo>
                    <a:pt x="1210183" y="597472"/>
                    <a:pt x="1216279" y="597472"/>
                    <a:pt x="1222375" y="597472"/>
                  </a:cubicBezTo>
                  <a:cubicBezTo>
                    <a:pt x="1231519" y="597472"/>
                    <a:pt x="1231519" y="606616"/>
                    <a:pt x="1240663" y="606616"/>
                  </a:cubicBezTo>
                  <a:cubicBezTo>
                    <a:pt x="1246759" y="606616"/>
                    <a:pt x="1249807" y="600520"/>
                    <a:pt x="1252855" y="594423"/>
                  </a:cubicBezTo>
                  <a:cubicBezTo>
                    <a:pt x="1268095" y="603567"/>
                    <a:pt x="1283335" y="594423"/>
                    <a:pt x="1298575" y="597472"/>
                  </a:cubicBezTo>
                  <a:cubicBezTo>
                    <a:pt x="1304671" y="597472"/>
                    <a:pt x="1307719" y="603567"/>
                    <a:pt x="1316863" y="606616"/>
                  </a:cubicBezTo>
                  <a:cubicBezTo>
                    <a:pt x="1344295" y="606616"/>
                    <a:pt x="1374775" y="597472"/>
                    <a:pt x="1402207" y="603567"/>
                  </a:cubicBezTo>
                  <a:cubicBezTo>
                    <a:pt x="1408303" y="603567"/>
                    <a:pt x="1417447" y="618808"/>
                    <a:pt x="1426591" y="618808"/>
                  </a:cubicBezTo>
                  <a:cubicBezTo>
                    <a:pt x="1432687" y="618808"/>
                    <a:pt x="1450975" y="600520"/>
                    <a:pt x="1457071" y="600520"/>
                  </a:cubicBezTo>
                  <a:cubicBezTo>
                    <a:pt x="1466215" y="600520"/>
                    <a:pt x="1469263" y="609664"/>
                    <a:pt x="1478407" y="609664"/>
                  </a:cubicBezTo>
                  <a:cubicBezTo>
                    <a:pt x="1484503" y="609664"/>
                    <a:pt x="1487551" y="603567"/>
                    <a:pt x="1490599" y="600520"/>
                  </a:cubicBezTo>
                  <a:cubicBezTo>
                    <a:pt x="1521079" y="615760"/>
                    <a:pt x="1554607" y="545655"/>
                    <a:pt x="1588135" y="548703"/>
                  </a:cubicBezTo>
                  <a:cubicBezTo>
                    <a:pt x="1609471" y="527367"/>
                    <a:pt x="1639951" y="502984"/>
                    <a:pt x="1661287" y="478599"/>
                  </a:cubicBezTo>
                  <a:cubicBezTo>
                    <a:pt x="1662303" y="477584"/>
                    <a:pt x="1662684" y="477266"/>
                    <a:pt x="1662684" y="476885"/>
                  </a:cubicBezTo>
                  <a:cubicBezTo>
                    <a:pt x="1662684" y="476250"/>
                    <a:pt x="1661287" y="475552"/>
                    <a:pt x="1661287" y="469455"/>
                  </a:cubicBezTo>
                  <a:cubicBezTo>
                    <a:pt x="1661287" y="463360"/>
                    <a:pt x="1679575" y="423735"/>
                    <a:pt x="1682623" y="399352"/>
                  </a:cubicBezTo>
                  <a:cubicBezTo>
                    <a:pt x="1685671" y="396303"/>
                    <a:pt x="1685671" y="390208"/>
                    <a:pt x="1685671" y="384111"/>
                  </a:cubicBezTo>
                  <a:cubicBezTo>
                    <a:pt x="1682623" y="365823"/>
                    <a:pt x="1700911" y="332296"/>
                    <a:pt x="1728343" y="317055"/>
                  </a:cubicBezTo>
                  <a:cubicBezTo>
                    <a:pt x="1728343" y="314008"/>
                    <a:pt x="1737487" y="317055"/>
                    <a:pt x="1743583" y="320104"/>
                  </a:cubicBezTo>
                  <a:cubicBezTo>
                    <a:pt x="1749679" y="317055"/>
                    <a:pt x="1755775" y="310960"/>
                    <a:pt x="1755775" y="304864"/>
                  </a:cubicBezTo>
                  <a:cubicBezTo>
                    <a:pt x="1767967" y="304864"/>
                    <a:pt x="1761871" y="310960"/>
                    <a:pt x="1767967" y="310960"/>
                  </a:cubicBezTo>
                  <a:cubicBezTo>
                    <a:pt x="1777111" y="310960"/>
                    <a:pt x="1783207" y="307911"/>
                    <a:pt x="1792351" y="307911"/>
                  </a:cubicBezTo>
                  <a:lnTo>
                    <a:pt x="1792351" y="292671"/>
                  </a:lnTo>
                  <a:cubicBezTo>
                    <a:pt x="1798447" y="286576"/>
                    <a:pt x="1810639" y="280480"/>
                    <a:pt x="1819783" y="277432"/>
                  </a:cubicBezTo>
                  <a:cubicBezTo>
                    <a:pt x="1825879" y="268288"/>
                    <a:pt x="1838135" y="246952"/>
                    <a:pt x="1847279" y="246952"/>
                  </a:cubicBezTo>
                  <a:cubicBezTo>
                    <a:pt x="1853375" y="246952"/>
                    <a:pt x="1871663" y="268288"/>
                    <a:pt x="1886903" y="274383"/>
                  </a:cubicBezTo>
                  <a:cubicBezTo>
                    <a:pt x="1896047" y="280480"/>
                    <a:pt x="1911287" y="274383"/>
                    <a:pt x="1923479" y="280480"/>
                  </a:cubicBezTo>
                  <a:cubicBezTo>
                    <a:pt x="1935671" y="283527"/>
                    <a:pt x="1947863" y="298767"/>
                    <a:pt x="1963103" y="310960"/>
                  </a:cubicBezTo>
                  <a:cubicBezTo>
                    <a:pt x="1966151" y="314008"/>
                    <a:pt x="1975295" y="314008"/>
                    <a:pt x="1978342" y="310960"/>
                  </a:cubicBezTo>
                  <a:cubicBezTo>
                    <a:pt x="1987487" y="317055"/>
                    <a:pt x="1996631" y="326199"/>
                    <a:pt x="2002727" y="326199"/>
                  </a:cubicBezTo>
                  <a:cubicBezTo>
                    <a:pt x="2002727" y="326199"/>
                    <a:pt x="2017967" y="326199"/>
                    <a:pt x="2027110" y="338391"/>
                  </a:cubicBezTo>
                  <a:cubicBezTo>
                    <a:pt x="2033207" y="332296"/>
                    <a:pt x="2039303" y="317055"/>
                    <a:pt x="2045398" y="317055"/>
                  </a:cubicBezTo>
                  <a:cubicBezTo>
                    <a:pt x="2054542" y="317055"/>
                    <a:pt x="2054542" y="323152"/>
                    <a:pt x="2060639" y="329248"/>
                  </a:cubicBezTo>
                  <a:cubicBezTo>
                    <a:pt x="2066735" y="326199"/>
                    <a:pt x="2072831" y="310960"/>
                    <a:pt x="2078927" y="310960"/>
                  </a:cubicBezTo>
                  <a:cubicBezTo>
                    <a:pt x="2088071" y="310960"/>
                    <a:pt x="2118551" y="323152"/>
                    <a:pt x="2139887" y="329248"/>
                  </a:cubicBezTo>
                  <a:cubicBezTo>
                    <a:pt x="2145983" y="329248"/>
                    <a:pt x="2158175" y="335344"/>
                    <a:pt x="2164271" y="332296"/>
                  </a:cubicBezTo>
                  <a:cubicBezTo>
                    <a:pt x="2170367" y="338391"/>
                    <a:pt x="2173415" y="347535"/>
                    <a:pt x="2173415" y="353632"/>
                  </a:cubicBezTo>
                  <a:cubicBezTo>
                    <a:pt x="2173415" y="353632"/>
                    <a:pt x="2170367" y="356679"/>
                    <a:pt x="2179511" y="356679"/>
                  </a:cubicBezTo>
                  <a:cubicBezTo>
                    <a:pt x="2185607" y="356679"/>
                    <a:pt x="2182559" y="350584"/>
                    <a:pt x="2188655" y="350584"/>
                  </a:cubicBezTo>
                  <a:cubicBezTo>
                    <a:pt x="2197799" y="350584"/>
                    <a:pt x="2234375" y="378016"/>
                    <a:pt x="2240471" y="378016"/>
                  </a:cubicBezTo>
                  <a:cubicBezTo>
                    <a:pt x="2249615" y="378016"/>
                    <a:pt x="2246567" y="362776"/>
                    <a:pt x="2255711" y="356679"/>
                  </a:cubicBezTo>
                  <a:cubicBezTo>
                    <a:pt x="2261807" y="347535"/>
                    <a:pt x="2277047" y="347535"/>
                    <a:pt x="2283143" y="338391"/>
                  </a:cubicBezTo>
                  <a:cubicBezTo>
                    <a:pt x="2310575" y="295720"/>
                    <a:pt x="2344103" y="243904"/>
                    <a:pt x="2383727" y="243904"/>
                  </a:cubicBezTo>
                  <a:cubicBezTo>
                    <a:pt x="2392871" y="243904"/>
                    <a:pt x="2402015" y="237808"/>
                    <a:pt x="2408111" y="237808"/>
                  </a:cubicBezTo>
                  <a:cubicBezTo>
                    <a:pt x="2420303" y="237808"/>
                    <a:pt x="2456879" y="286576"/>
                    <a:pt x="2484311" y="286576"/>
                  </a:cubicBezTo>
                  <a:cubicBezTo>
                    <a:pt x="2490407" y="286576"/>
                    <a:pt x="2499551" y="277432"/>
                    <a:pt x="2508695" y="271336"/>
                  </a:cubicBezTo>
                  <a:cubicBezTo>
                    <a:pt x="2511743" y="265239"/>
                    <a:pt x="2523935" y="253048"/>
                    <a:pt x="2530031" y="243904"/>
                  </a:cubicBezTo>
                  <a:cubicBezTo>
                    <a:pt x="2536127" y="231711"/>
                    <a:pt x="2563622" y="219520"/>
                    <a:pt x="2563622" y="204280"/>
                  </a:cubicBezTo>
                  <a:cubicBezTo>
                    <a:pt x="2572766" y="204280"/>
                    <a:pt x="2581910" y="204280"/>
                    <a:pt x="2591054" y="201232"/>
                  </a:cubicBezTo>
                  <a:cubicBezTo>
                    <a:pt x="2600198" y="198183"/>
                    <a:pt x="2600198" y="176848"/>
                    <a:pt x="2603246" y="173799"/>
                  </a:cubicBezTo>
                  <a:cubicBezTo>
                    <a:pt x="2612390" y="161608"/>
                    <a:pt x="2630678" y="161608"/>
                    <a:pt x="2642870" y="152464"/>
                  </a:cubicBezTo>
                  <a:cubicBezTo>
                    <a:pt x="2655062" y="143320"/>
                    <a:pt x="2658110" y="118936"/>
                    <a:pt x="2667254" y="106743"/>
                  </a:cubicBezTo>
                  <a:cubicBezTo>
                    <a:pt x="2673350" y="94552"/>
                    <a:pt x="2685542" y="94552"/>
                    <a:pt x="2694686" y="88392"/>
                  </a:cubicBezTo>
                  <a:cubicBezTo>
                    <a:pt x="2700782" y="82296"/>
                    <a:pt x="2752598" y="24384"/>
                    <a:pt x="2767838" y="24384"/>
                  </a:cubicBezTo>
                  <a:cubicBezTo>
                    <a:pt x="2773934" y="24384"/>
                    <a:pt x="2776982" y="36576"/>
                    <a:pt x="2786126" y="36576"/>
                  </a:cubicBezTo>
                  <a:cubicBezTo>
                    <a:pt x="2792222" y="36576"/>
                    <a:pt x="2819654" y="30480"/>
                    <a:pt x="2834894" y="24384"/>
                  </a:cubicBezTo>
                  <a:cubicBezTo>
                    <a:pt x="2844038" y="21336"/>
                    <a:pt x="2865374" y="0"/>
                    <a:pt x="2874518" y="0"/>
                  </a:cubicBezTo>
                  <a:cubicBezTo>
                    <a:pt x="2880614" y="0"/>
                    <a:pt x="2892806" y="12192"/>
                    <a:pt x="2898902" y="12192"/>
                  </a:cubicBezTo>
                  <a:close/>
                </a:path>
              </a:pathLst>
            </a:custGeom>
            <a:solidFill>
              <a:srgbClr val="6F6F6F">
                <a:alpha val="28000"/>
              </a:srgbClr>
            </a:solidFill>
            <a:ln w="6350" cap="flat">
              <a:noFill/>
              <a:prstDash val="solid"/>
              <a:miter/>
            </a:ln>
            <a:effectLst>
              <a:softEdge rad="279400"/>
            </a:effectLst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A293BC6-F897-417C-8721-4E93342D8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4361734"/>
              <a:ext cx="12192001" cy="2496266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C6BCA19-76D2-44B3-80AD-12FEE9DC9DE0}"/>
              </a:ext>
            </a:extLst>
          </p:cNvPr>
          <p:cNvGrpSpPr/>
          <p:nvPr/>
        </p:nvGrpSpPr>
        <p:grpSpPr>
          <a:xfrm>
            <a:off x="7226759" y="1025761"/>
            <a:ext cx="1160586" cy="727966"/>
            <a:chOff x="7500815" y="1348161"/>
            <a:chExt cx="1160586" cy="727966"/>
          </a:xfrm>
        </p:grpSpPr>
        <p:grpSp>
          <p:nvGrpSpPr>
            <p:cNvPr id="21" name="组合 20"/>
            <p:cNvGrpSpPr/>
            <p:nvPr/>
          </p:nvGrpSpPr>
          <p:grpSpPr>
            <a:xfrm>
              <a:off x="7933698" y="1348161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V="1">
              <a:off x="7500815" y="1545039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6710868-56CD-45A6-ABD7-B41B07F9140B}"/>
              </a:ext>
            </a:extLst>
          </p:cNvPr>
          <p:cNvGrpSpPr/>
          <p:nvPr/>
        </p:nvGrpSpPr>
        <p:grpSpPr>
          <a:xfrm>
            <a:off x="3804654" y="1017089"/>
            <a:ext cx="1146553" cy="727966"/>
            <a:chOff x="2549899" y="1339489"/>
            <a:chExt cx="1146553" cy="727966"/>
          </a:xfrm>
        </p:grpSpPr>
        <p:grpSp>
          <p:nvGrpSpPr>
            <p:cNvPr id="27" name="组合 26"/>
            <p:cNvGrpSpPr/>
            <p:nvPr/>
          </p:nvGrpSpPr>
          <p:grpSpPr>
            <a:xfrm>
              <a:off x="2549899" y="1339489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flipV="1">
              <a:off x="3395690" y="1570115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TextBox 22"/>
          <p:cNvSpPr txBox="1"/>
          <p:nvPr/>
        </p:nvSpPr>
        <p:spPr>
          <a:xfrm>
            <a:off x="4909076" y="474189"/>
            <a:ext cx="2348448" cy="1862032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115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1500" dirty="0">
              <a:solidFill>
                <a:srgbClr val="6F6F6F"/>
              </a:solidFill>
              <a:effectLst>
                <a:reflection blurRad="6350" stA="10000" endPos="56000" dist="254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TextBox 22">
            <a:extLst>
              <a:ext uri="{FF2B5EF4-FFF2-40B4-BE49-F238E27FC236}">
                <a16:creationId xmlns:a16="http://schemas.microsoft.com/office/drawing/2014/main" id="{B09347AC-E2CA-48EE-BF84-00DD00F9EDD6}"/>
              </a:ext>
            </a:extLst>
          </p:cNvPr>
          <p:cNvSpPr txBox="1"/>
          <p:nvPr/>
        </p:nvSpPr>
        <p:spPr>
          <a:xfrm>
            <a:off x="2137621" y="2671119"/>
            <a:ext cx="7916757" cy="1015647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zh-CN" altLang="en-US" sz="6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335916B-011C-4509-AA7F-D7901D6DB286}"/>
              </a:ext>
            </a:extLst>
          </p:cNvPr>
          <p:cNvSpPr txBox="1"/>
          <p:nvPr/>
        </p:nvSpPr>
        <p:spPr>
          <a:xfrm>
            <a:off x="3556000" y="3705341"/>
            <a:ext cx="50927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584758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0"/>
          <p:cNvCxnSpPr>
            <a:stCxn id="33" idx="6"/>
            <a:endCxn id="34" idx="2"/>
          </p:cNvCxnSpPr>
          <p:nvPr/>
        </p:nvCxnSpPr>
        <p:spPr>
          <a:xfrm>
            <a:off x="3161634" y="2435817"/>
            <a:ext cx="77119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1"/>
          <p:cNvCxnSpPr>
            <a:stCxn id="34" idx="6"/>
            <a:endCxn id="35" idx="2"/>
          </p:cNvCxnSpPr>
          <p:nvPr/>
        </p:nvCxnSpPr>
        <p:spPr>
          <a:xfrm>
            <a:off x="5701890" y="2435817"/>
            <a:ext cx="77119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4"/>
          <p:cNvCxnSpPr>
            <a:stCxn id="35" idx="6"/>
            <a:endCxn id="38" idx="2"/>
          </p:cNvCxnSpPr>
          <p:nvPr/>
        </p:nvCxnSpPr>
        <p:spPr>
          <a:xfrm>
            <a:off x="8242142" y="2435817"/>
            <a:ext cx="77119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117"/>
          <p:cNvGrpSpPr/>
          <p:nvPr/>
        </p:nvGrpSpPr>
        <p:grpSpPr>
          <a:xfrm>
            <a:off x="1392567" y="1551285"/>
            <a:ext cx="1769066" cy="1769066"/>
            <a:chOff x="1043505" y="1563250"/>
            <a:chExt cx="1327145" cy="1327145"/>
          </a:xfrm>
        </p:grpSpPr>
        <p:sp>
          <p:nvSpPr>
            <p:cNvPr id="33" name="椭圆 27"/>
            <p:cNvSpPr/>
            <p:nvPr/>
          </p:nvSpPr>
          <p:spPr>
            <a:xfrm>
              <a:off x="1043505" y="1563250"/>
              <a:ext cx="1327145" cy="132714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1086733" y="1605928"/>
              <a:ext cx="1250876" cy="1250876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96300" y="2114416"/>
              <a:ext cx="821556" cy="438677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none" lIns="91416" tIns="45708" rIns="91416" bIns="45708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932824" y="1551285"/>
            <a:ext cx="1769066" cy="1769066"/>
            <a:chOff x="2949193" y="1563250"/>
            <a:chExt cx="1327145" cy="1327145"/>
          </a:xfrm>
        </p:grpSpPr>
        <p:grpSp>
          <p:nvGrpSpPr>
            <p:cNvPr id="119" name="Group 118"/>
            <p:cNvGrpSpPr/>
            <p:nvPr/>
          </p:nvGrpSpPr>
          <p:grpSpPr>
            <a:xfrm>
              <a:off x="2949193" y="1563250"/>
              <a:ext cx="1327145" cy="1327145"/>
              <a:chOff x="2949193" y="1563250"/>
              <a:chExt cx="1327145" cy="1327145"/>
            </a:xfrm>
          </p:grpSpPr>
          <p:sp>
            <p:nvSpPr>
              <p:cNvPr id="34" name="椭圆 28"/>
              <p:cNvSpPr/>
              <p:nvPr/>
            </p:nvSpPr>
            <p:spPr>
              <a:xfrm>
                <a:off x="2949193" y="1563250"/>
                <a:ext cx="1327145" cy="1327145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6" tIns="45708" rIns="91416" bIns="45708"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40" name="椭圆 35"/>
              <p:cNvSpPr/>
              <p:nvPr/>
            </p:nvSpPr>
            <p:spPr>
              <a:xfrm>
                <a:off x="2992587" y="1601383"/>
                <a:ext cx="1250876" cy="125087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6" tIns="45708" rIns="91416" bIns="45708"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39"/>
            <p:cNvSpPr txBox="1"/>
            <p:nvPr/>
          </p:nvSpPr>
          <p:spPr>
            <a:xfrm>
              <a:off x="3201988" y="2111444"/>
              <a:ext cx="821556" cy="438677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473077" y="1551285"/>
            <a:ext cx="1769066" cy="1769066"/>
            <a:chOff x="4854880" y="1563250"/>
            <a:chExt cx="1327145" cy="1327145"/>
          </a:xfrm>
        </p:grpSpPr>
        <p:sp>
          <p:nvSpPr>
            <p:cNvPr id="35" name="椭圆 29"/>
            <p:cNvSpPr/>
            <p:nvPr/>
          </p:nvSpPr>
          <p:spPr>
            <a:xfrm>
              <a:off x="4854880" y="1563250"/>
              <a:ext cx="1327145" cy="132714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1" name="椭圆 36"/>
            <p:cNvSpPr/>
            <p:nvPr/>
          </p:nvSpPr>
          <p:spPr>
            <a:xfrm>
              <a:off x="4901013" y="1601383"/>
              <a:ext cx="1250876" cy="1250876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" name="文本框 40"/>
            <p:cNvSpPr txBox="1"/>
            <p:nvPr/>
          </p:nvSpPr>
          <p:spPr>
            <a:xfrm>
              <a:off x="5107677" y="2111444"/>
              <a:ext cx="821556" cy="438677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txBody>
            <a:bodyPr wrap="none" lIns="91416" tIns="45708" rIns="91416" bIns="45708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9013334" y="1551285"/>
            <a:ext cx="1769066" cy="1769066"/>
            <a:chOff x="6760568" y="1563250"/>
            <a:chExt cx="1327145" cy="1327145"/>
          </a:xfrm>
        </p:grpSpPr>
        <p:sp>
          <p:nvSpPr>
            <p:cNvPr id="38" name="椭圆 33"/>
            <p:cNvSpPr/>
            <p:nvPr/>
          </p:nvSpPr>
          <p:spPr>
            <a:xfrm>
              <a:off x="6760568" y="1563250"/>
              <a:ext cx="1327145" cy="1327145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2" name="椭圆 37"/>
            <p:cNvSpPr/>
            <p:nvPr/>
          </p:nvSpPr>
          <p:spPr>
            <a:xfrm>
              <a:off x="6798582" y="1601383"/>
              <a:ext cx="1250876" cy="12508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" name="文本框 41"/>
            <p:cNvSpPr txBox="1"/>
            <p:nvPr/>
          </p:nvSpPr>
          <p:spPr>
            <a:xfrm>
              <a:off x="7013365" y="2111444"/>
              <a:ext cx="821556" cy="438677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41"/>
          <p:cNvGrpSpPr/>
          <p:nvPr/>
        </p:nvGrpSpPr>
        <p:grpSpPr>
          <a:xfrm>
            <a:off x="2051677" y="1898298"/>
            <a:ext cx="487984" cy="402231"/>
            <a:chOff x="5146681" y="766764"/>
            <a:chExt cx="1590670" cy="1338261"/>
          </a:xfrm>
          <a:solidFill>
            <a:schemeClr val="bg1"/>
          </a:solidFill>
        </p:grpSpPr>
        <p:sp>
          <p:nvSpPr>
            <p:cNvPr id="58" name="Oval 18"/>
            <p:cNvSpPr>
              <a:spLocks noChangeArrowheads="1"/>
            </p:cNvSpPr>
            <p:nvPr/>
          </p:nvSpPr>
          <p:spPr bwMode="auto">
            <a:xfrm>
              <a:off x="5675320" y="766764"/>
              <a:ext cx="533401" cy="53498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9" name="Freeform 19"/>
            <p:cNvSpPr/>
            <p:nvPr/>
          </p:nvSpPr>
          <p:spPr bwMode="auto">
            <a:xfrm>
              <a:off x="5511805" y="1344614"/>
              <a:ext cx="860427" cy="760411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0" name="Freeform 20"/>
            <p:cNvSpPr/>
            <p:nvPr/>
          </p:nvSpPr>
          <p:spPr bwMode="auto">
            <a:xfrm>
              <a:off x="5900744" y="1319215"/>
              <a:ext cx="85725" cy="50798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1" name="Freeform 21"/>
            <p:cNvSpPr/>
            <p:nvPr/>
          </p:nvSpPr>
          <p:spPr bwMode="auto">
            <a:xfrm>
              <a:off x="5894396" y="1377952"/>
              <a:ext cx="95249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2" name="Freeform 22"/>
            <p:cNvSpPr/>
            <p:nvPr/>
          </p:nvSpPr>
          <p:spPr bwMode="auto">
            <a:xfrm>
              <a:off x="5432433" y="1427162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3" name="Freeform 23"/>
            <p:cNvSpPr/>
            <p:nvPr/>
          </p:nvSpPr>
          <p:spPr bwMode="auto">
            <a:xfrm>
              <a:off x="5146681" y="1401763"/>
              <a:ext cx="465139" cy="568324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4" name="Freeform 24"/>
            <p:cNvSpPr/>
            <p:nvPr/>
          </p:nvSpPr>
          <p:spPr bwMode="auto">
            <a:xfrm>
              <a:off x="5438781" y="1381127"/>
              <a:ext cx="61913" cy="41276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5" name="Oval 25"/>
            <p:cNvSpPr>
              <a:spLocks noChangeArrowheads="1"/>
            </p:cNvSpPr>
            <p:nvPr/>
          </p:nvSpPr>
          <p:spPr bwMode="auto">
            <a:xfrm>
              <a:off x="5267332" y="966790"/>
              <a:ext cx="401640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6" name="Freeform 26"/>
            <p:cNvSpPr/>
            <p:nvPr/>
          </p:nvSpPr>
          <p:spPr bwMode="auto">
            <a:xfrm>
              <a:off x="6386523" y="1381127"/>
              <a:ext cx="61913" cy="41276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7" name="Freeform 27"/>
            <p:cNvSpPr/>
            <p:nvPr/>
          </p:nvSpPr>
          <p:spPr bwMode="auto">
            <a:xfrm>
              <a:off x="6380170" y="1427162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8" name="Oval 28"/>
            <p:cNvSpPr>
              <a:spLocks noChangeArrowheads="1"/>
            </p:cNvSpPr>
            <p:nvPr/>
          </p:nvSpPr>
          <p:spPr bwMode="auto">
            <a:xfrm>
              <a:off x="6215065" y="966790"/>
              <a:ext cx="403226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9" name="Freeform 29"/>
            <p:cNvSpPr/>
            <p:nvPr/>
          </p:nvSpPr>
          <p:spPr bwMode="auto">
            <a:xfrm>
              <a:off x="6272212" y="1401763"/>
              <a:ext cx="465139" cy="568324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grpSp>
        <p:nvGrpSpPr>
          <p:cNvPr id="70" name="组合 55"/>
          <p:cNvGrpSpPr/>
          <p:nvPr/>
        </p:nvGrpSpPr>
        <p:grpSpPr>
          <a:xfrm>
            <a:off x="9727104" y="1852455"/>
            <a:ext cx="412499" cy="375034"/>
            <a:chOff x="5278438" y="2973388"/>
            <a:chExt cx="1344613" cy="1247775"/>
          </a:xfrm>
          <a:solidFill>
            <a:schemeClr val="bg1"/>
          </a:solidFill>
        </p:grpSpPr>
        <p:sp>
          <p:nvSpPr>
            <p:cNvPr id="71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rgbClr val="78A6B6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68"/>
            <p:cNvSpPr/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rgbClr val="78A6B6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69"/>
            <p:cNvSpPr/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rgbClr val="78A6B6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rgbClr val="78A6B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60"/>
          <p:cNvGrpSpPr/>
          <p:nvPr/>
        </p:nvGrpSpPr>
        <p:grpSpPr>
          <a:xfrm>
            <a:off x="4621241" y="1795346"/>
            <a:ext cx="362343" cy="464626"/>
            <a:chOff x="2951163" y="2495550"/>
            <a:chExt cx="1208088" cy="1581150"/>
          </a:xfrm>
          <a:solidFill>
            <a:schemeClr val="bg1"/>
          </a:solidFill>
        </p:grpSpPr>
        <p:sp>
          <p:nvSpPr>
            <p:cNvPr id="76" name="Freeform 29"/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7" name="Freeform 30"/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8" name="Freeform 31"/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9" name="Freeform 32"/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0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1" name="Freeform 34"/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2" name="Freeform 35"/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3" name="Freeform 36"/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4" name="Freeform 37"/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grpSp>
        <p:nvGrpSpPr>
          <p:cNvPr id="85" name="组合 75"/>
          <p:cNvGrpSpPr/>
          <p:nvPr/>
        </p:nvGrpSpPr>
        <p:grpSpPr>
          <a:xfrm>
            <a:off x="7175635" y="1804938"/>
            <a:ext cx="450068" cy="495591"/>
            <a:chOff x="279401" y="2698750"/>
            <a:chExt cx="1473200" cy="1655763"/>
          </a:xfrm>
          <a:solidFill>
            <a:schemeClr val="bg1"/>
          </a:solidFill>
        </p:grpSpPr>
        <p:sp>
          <p:nvSpPr>
            <p:cNvPr id="86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7" name="Freeform 46"/>
            <p:cNvSpPr/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8" name="Freeform 47"/>
            <p:cNvSpPr/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89" name="Freeform 48"/>
            <p:cNvSpPr/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90" name="Freeform 49"/>
            <p:cNvSpPr/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91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92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93" name="Freeform 52"/>
            <p:cNvSpPr/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sp>
        <p:nvSpPr>
          <p:cNvPr id="95" name="椭圆 10"/>
          <p:cNvSpPr/>
          <p:nvPr/>
        </p:nvSpPr>
        <p:spPr>
          <a:xfrm>
            <a:off x="733813" y="3981266"/>
            <a:ext cx="466141" cy="4661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5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1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950E62-BE78-404E-8E01-BC77142B7B37}"/>
              </a:ext>
            </a:extLst>
          </p:cNvPr>
          <p:cNvGrpSpPr/>
          <p:nvPr/>
        </p:nvGrpSpPr>
        <p:grpSpPr>
          <a:xfrm>
            <a:off x="1195424" y="3760711"/>
            <a:ext cx="1966209" cy="1546004"/>
            <a:chOff x="1195424" y="4525072"/>
            <a:chExt cx="1966209" cy="1546004"/>
          </a:xfrm>
        </p:grpSpPr>
        <p:sp>
          <p:nvSpPr>
            <p:cNvPr id="96" name="文本框 11"/>
            <p:cNvSpPr txBox="1"/>
            <p:nvPr/>
          </p:nvSpPr>
          <p:spPr>
            <a:xfrm>
              <a:off x="1206911" y="4525072"/>
              <a:ext cx="1617751" cy="3794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9"/>
            <p:cNvSpPr/>
            <p:nvPr/>
          </p:nvSpPr>
          <p:spPr>
            <a:xfrm>
              <a:off x="1195424" y="4775722"/>
              <a:ext cx="1966209" cy="12953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07" name="椭圆 10"/>
          <p:cNvSpPr/>
          <p:nvPr/>
        </p:nvSpPr>
        <p:spPr>
          <a:xfrm>
            <a:off x="3589579" y="3950444"/>
            <a:ext cx="466141" cy="4661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5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1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1" name="椭圆 10"/>
          <p:cNvSpPr/>
          <p:nvPr/>
        </p:nvSpPr>
        <p:spPr>
          <a:xfrm>
            <a:off x="6201873" y="3919625"/>
            <a:ext cx="466141" cy="4661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5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1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5" name="椭圆 10"/>
          <p:cNvSpPr/>
          <p:nvPr/>
        </p:nvSpPr>
        <p:spPr>
          <a:xfrm>
            <a:off x="8737218" y="3888805"/>
            <a:ext cx="466141" cy="4661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35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1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8" name="TextBox 22">
            <a:extLst>
              <a:ext uri="{FF2B5EF4-FFF2-40B4-BE49-F238E27FC236}">
                <a16:creationId xmlns:a16="http://schemas.microsoft.com/office/drawing/2014/main" id="{FE253B38-A37A-49DC-A5A6-1517D78F5463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99" name="TextBox 22">
            <a:extLst>
              <a:ext uri="{FF2B5EF4-FFF2-40B4-BE49-F238E27FC236}">
                <a16:creationId xmlns:a16="http://schemas.microsoft.com/office/drawing/2014/main" id="{F04F133C-6D68-47FA-A3FE-445CF18BBF4B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B1167425-5B65-4C09-BA85-E92C608B48AD}"/>
              </a:ext>
            </a:extLst>
          </p:cNvPr>
          <p:cNvGrpSpPr/>
          <p:nvPr/>
        </p:nvGrpSpPr>
        <p:grpSpPr>
          <a:xfrm>
            <a:off x="4055648" y="3760711"/>
            <a:ext cx="1966209" cy="1546004"/>
            <a:chOff x="1195424" y="4525072"/>
            <a:chExt cx="1966209" cy="1546004"/>
          </a:xfrm>
        </p:grpSpPr>
        <p:sp>
          <p:nvSpPr>
            <p:cNvPr id="101" name="文本框 11">
              <a:extLst>
                <a:ext uri="{FF2B5EF4-FFF2-40B4-BE49-F238E27FC236}">
                  <a16:creationId xmlns:a16="http://schemas.microsoft.com/office/drawing/2014/main" id="{C3F48D52-BB45-4EA0-99BD-1C90B5470AB4}"/>
                </a:ext>
              </a:extLst>
            </p:cNvPr>
            <p:cNvSpPr txBox="1"/>
            <p:nvPr/>
          </p:nvSpPr>
          <p:spPr>
            <a:xfrm>
              <a:off x="1206911" y="4525072"/>
              <a:ext cx="1617751" cy="3794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矩形 9">
              <a:extLst>
                <a:ext uri="{FF2B5EF4-FFF2-40B4-BE49-F238E27FC236}">
                  <a16:creationId xmlns:a16="http://schemas.microsoft.com/office/drawing/2014/main" id="{24DF9F3D-7A56-47A0-B13A-391F047D8B41}"/>
                </a:ext>
              </a:extLst>
            </p:cNvPr>
            <p:cNvSpPr/>
            <p:nvPr/>
          </p:nvSpPr>
          <p:spPr>
            <a:xfrm>
              <a:off x="1195424" y="4775722"/>
              <a:ext cx="1966209" cy="12953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CB8D7658-067A-41FE-A3D6-19E2EF8C99CF}"/>
              </a:ext>
            </a:extLst>
          </p:cNvPr>
          <p:cNvGrpSpPr/>
          <p:nvPr/>
        </p:nvGrpSpPr>
        <p:grpSpPr>
          <a:xfrm>
            <a:off x="6719511" y="3760711"/>
            <a:ext cx="1966209" cy="1546004"/>
            <a:chOff x="1195424" y="4525072"/>
            <a:chExt cx="1966209" cy="1546004"/>
          </a:xfrm>
        </p:grpSpPr>
        <p:sp>
          <p:nvSpPr>
            <p:cNvPr id="104" name="文本框 11">
              <a:extLst>
                <a:ext uri="{FF2B5EF4-FFF2-40B4-BE49-F238E27FC236}">
                  <a16:creationId xmlns:a16="http://schemas.microsoft.com/office/drawing/2014/main" id="{CBFFF713-EF16-42C7-8A3D-F6BC8BE0BDDF}"/>
                </a:ext>
              </a:extLst>
            </p:cNvPr>
            <p:cNvSpPr txBox="1"/>
            <p:nvPr/>
          </p:nvSpPr>
          <p:spPr>
            <a:xfrm>
              <a:off x="1206911" y="4525072"/>
              <a:ext cx="1617751" cy="3794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5" name="矩形 9">
              <a:extLst>
                <a:ext uri="{FF2B5EF4-FFF2-40B4-BE49-F238E27FC236}">
                  <a16:creationId xmlns:a16="http://schemas.microsoft.com/office/drawing/2014/main" id="{CC067ABB-0A04-4D0C-9C39-8BE6D473C746}"/>
                </a:ext>
              </a:extLst>
            </p:cNvPr>
            <p:cNvSpPr/>
            <p:nvPr/>
          </p:nvSpPr>
          <p:spPr>
            <a:xfrm>
              <a:off x="1195424" y="4775722"/>
              <a:ext cx="1966209" cy="12953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E51AD690-9EE9-44E5-9FBE-F7FB09065282}"/>
              </a:ext>
            </a:extLst>
          </p:cNvPr>
          <p:cNvGrpSpPr/>
          <p:nvPr/>
        </p:nvGrpSpPr>
        <p:grpSpPr>
          <a:xfrm>
            <a:off x="9286729" y="3760711"/>
            <a:ext cx="1966209" cy="1546004"/>
            <a:chOff x="1195424" y="4525072"/>
            <a:chExt cx="1966209" cy="1546004"/>
          </a:xfrm>
        </p:grpSpPr>
        <p:sp>
          <p:nvSpPr>
            <p:cNvPr id="124" name="文本框 11">
              <a:extLst>
                <a:ext uri="{FF2B5EF4-FFF2-40B4-BE49-F238E27FC236}">
                  <a16:creationId xmlns:a16="http://schemas.microsoft.com/office/drawing/2014/main" id="{F870CC3D-B0DB-4720-B5BD-2DF4AA8C62DC}"/>
                </a:ext>
              </a:extLst>
            </p:cNvPr>
            <p:cNvSpPr txBox="1"/>
            <p:nvPr/>
          </p:nvSpPr>
          <p:spPr>
            <a:xfrm>
              <a:off x="1206911" y="4525072"/>
              <a:ext cx="1617751" cy="3794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5" name="矩形 9">
              <a:extLst>
                <a:ext uri="{FF2B5EF4-FFF2-40B4-BE49-F238E27FC236}">
                  <a16:creationId xmlns:a16="http://schemas.microsoft.com/office/drawing/2014/main" id="{9473D6A5-F10A-4C01-84C7-1765F5A0055E}"/>
                </a:ext>
              </a:extLst>
            </p:cNvPr>
            <p:cNvSpPr/>
            <p:nvPr/>
          </p:nvSpPr>
          <p:spPr>
            <a:xfrm>
              <a:off x="1195424" y="4775722"/>
              <a:ext cx="1966209" cy="12953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图形 43">
            <a:extLst>
              <a:ext uri="{FF2B5EF4-FFF2-40B4-BE49-F238E27FC236}">
                <a16:creationId xmlns:a16="http://schemas.microsoft.com/office/drawing/2014/main" id="{69E3B870-3697-45E6-A073-2418AF5FE017}"/>
              </a:ext>
            </a:extLst>
          </p:cNvPr>
          <p:cNvSpPr/>
          <p:nvPr/>
        </p:nvSpPr>
        <p:spPr>
          <a:xfrm>
            <a:off x="2541" y="1192046"/>
            <a:ext cx="12189459" cy="2384287"/>
          </a:xfrm>
          <a:custGeom>
            <a:avLst/>
            <a:gdLst>
              <a:gd name="connsiteX0" fmla="*/ 2898902 w 6093459"/>
              <a:gd name="connsiteY0" fmla="*/ 12192 h 1191895"/>
              <a:gd name="connsiteX1" fmla="*/ 2908046 w 6093459"/>
              <a:gd name="connsiteY1" fmla="*/ 6096 h 1191895"/>
              <a:gd name="connsiteX2" fmla="*/ 2959862 w 6093459"/>
              <a:gd name="connsiteY2" fmla="*/ 18288 h 1191895"/>
              <a:gd name="connsiteX3" fmla="*/ 2981198 w 6093459"/>
              <a:gd name="connsiteY3" fmla="*/ 48768 h 1191895"/>
              <a:gd name="connsiteX4" fmla="*/ 2999486 w 6093459"/>
              <a:gd name="connsiteY4" fmla="*/ 30480 h 1191895"/>
              <a:gd name="connsiteX5" fmla="*/ 3020822 w 6093459"/>
              <a:gd name="connsiteY5" fmla="*/ 24384 h 1191895"/>
              <a:gd name="connsiteX6" fmla="*/ 3051302 w 6093459"/>
              <a:gd name="connsiteY6" fmla="*/ 27432 h 1191895"/>
              <a:gd name="connsiteX7" fmla="*/ 3066542 w 6093459"/>
              <a:gd name="connsiteY7" fmla="*/ 45720 h 1191895"/>
              <a:gd name="connsiteX8" fmla="*/ 3093974 w 6093459"/>
              <a:gd name="connsiteY8" fmla="*/ 57912 h 1191895"/>
              <a:gd name="connsiteX9" fmla="*/ 3118358 w 6093459"/>
              <a:gd name="connsiteY9" fmla="*/ 76200 h 1191895"/>
              <a:gd name="connsiteX10" fmla="*/ 3148838 w 6093459"/>
              <a:gd name="connsiteY10" fmla="*/ 106743 h 1191895"/>
              <a:gd name="connsiteX11" fmla="*/ 3218942 w 6093459"/>
              <a:gd name="connsiteY11" fmla="*/ 140271 h 1191895"/>
              <a:gd name="connsiteX12" fmla="*/ 3273806 w 6093459"/>
              <a:gd name="connsiteY12" fmla="*/ 182943 h 1191895"/>
              <a:gd name="connsiteX13" fmla="*/ 3295142 w 6093459"/>
              <a:gd name="connsiteY13" fmla="*/ 182943 h 1191895"/>
              <a:gd name="connsiteX14" fmla="*/ 3310446 w 6093459"/>
              <a:gd name="connsiteY14" fmla="*/ 198183 h 1191895"/>
              <a:gd name="connsiteX15" fmla="*/ 3343974 w 6093459"/>
              <a:gd name="connsiteY15" fmla="*/ 201232 h 1191895"/>
              <a:gd name="connsiteX16" fmla="*/ 3374454 w 6093459"/>
              <a:gd name="connsiteY16" fmla="*/ 240855 h 1191895"/>
              <a:gd name="connsiteX17" fmla="*/ 3365310 w 6093459"/>
              <a:gd name="connsiteY17" fmla="*/ 246952 h 1191895"/>
              <a:gd name="connsiteX18" fmla="*/ 3411030 w 6093459"/>
              <a:gd name="connsiteY18" fmla="*/ 277432 h 1191895"/>
              <a:gd name="connsiteX19" fmla="*/ 3429318 w 6093459"/>
              <a:gd name="connsiteY19" fmla="*/ 277432 h 1191895"/>
              <a:gd name="connsiteX20" fmla="*/ 3429318 w 6093459"/>
              <a:gd name="connsiteY20" fmla="*/ 262192 h 1191895"/>
              <a:gd name="connsiteX21" fmla="*/ 3475038 w 6093459"/>
              <a:gd name="connsiteY21" fmla="*/ 295720 h 1191895"/>
              <a:gd name="connsiteX22" fmla="*/ 3514662 w 6093459"/>
              <a:gd name="connsiteY22" fmla="*/ 314008 h 1191895"/>
              <a:gd name="connsiteX23" fmla="*/ 3526854 w 6093459"/>
              <a:gd name="connsiteY23" fmla="*/ 310960 h 1191895"/>
              <a:gd name="connsiteX24" fmla="*/ 3520757 w 6093459"/>
              <a:gd name="connsiteY24" fmla="*/ 307911 h 1191895"/>
              <a:gd name="connsiteX25" fmla="*/ 3529902 w 6093459"/>
              <a:gd name="connsiteY25" fmla="*/ 304864 h 1191895"/>
              <a:gd name="connsiteX26" fmla="*/ 3566478 w 6093459"/>
              <a:gd name="connsiteY26" fmla="*/ 335344 h 1191895"/>
              <a:gd name="connsiteX27" fmla="*/ 3566478 w 6093459"/>
              <a:gd name="connsiteY27" fmla="*/ 350584 h 1191895"/>
              <a:gd name="connsiteX28" fmla="*/ 3575621 w 6093459"/>
              <a:gd name="connsiteY28" fmla="*/ 353632 h 1191895"/>
              <a:gd name="connsiteX29" fmla="*/ 3593909 w 6093459"/>
              <a:gd name="connsiteY29" fmla="*/ 338391 h 1191895"/>
              <a:gd name="connsiteX30" fmla="*/ 3621342 w 6093459"/>
              <a:gd name="connsiteY30" fmla="*/ 350584 h 1191895"/>
              <a:gd name="connsiteX31" fmla="*/ 3639630 w 6093459"/>
              <a:gd name="connsiteY31" fmla="*/ 350584 h 1191895"/>
              <a:gd name="connsiteX32" fmla="*/ 3657918 w 6093459"/>
              <a:gd name="connsiteY32" fmla="*/ 371920 h 1191895"/>
              <a:gd name="connsiteX33" fmla="*/ 3700590 w 6093459"/>
              <a:gd name="connsiteY33" fmla="*/ 359728 h 1191895"/>
              <a:gd name="connsiteX34" fmla="*/ 3721926 w 6093459"/>
              <a:gd name="connsiteY34" fmla="*/ 347535 h 1191895"/>
              <a:gd name="connsiteX35" fmla="*/ 3840797 w 6093459"/>
              <a:gd name="connsiteY35" fmla="*/ 323152 h 1191895"/>
              <a:gd name="connsiteX36" fmla="*/ 3871278 w 6093459"/>
              <a:gd name="connsiteY36" fmla="*/ 332296 h 1191895"/>
              <a:gd name="connsiteX37" fmla="*/ 3910902 w 6093459"/>
              <a:gd name="connsiteY37" fmla="*/ 323152 h 1191895"/>
              <a:gd name="connsiteX38" fmla="*/ 3929190 w 6093459"/>
              <a:gd name="connsiteY38" fmla="*/ 332296 h 1191895"/>
              <a:gd name="connsiteX39" fmla="*/ 3965766 w 6093459"/>
              <a:gd name="connsiteY39" fmla="*/ 314008 h 1191895"/>
              <a:gd name="connsiteX40" fmla="*/ 4029837 w 6093459"/>
              <a:gd name="connsiteY40" fmla="*/ 335344 h 1191895"/>
              <a:gd name="connsiteX41" fmla="*/ 4081653 w 6093459"/>
              <a:gd name="connsiteY41" fmla="*/ 304864 h 1191895"/>
              <a:gd name="connsiteX42" fmla="*/ 4090797 w 6093459"/>
              <a:gd name="connsiteY42" fmla="*/ 286576 h 1191895"/>
              <a:gd name="connsiteX43" fmla="*/ 4133470 w 6093459"/>
              <a:gd name="connsiteY43" fmla="*/ 253048 h 1191895"/>
              <a:gd name="connsiteX44" fmla="*/ 4227958 w 6093459"/>
              <a:gd name="connsiteY44" fmla="*/ 195136 h 1191895"/>
              <a:gd name="connsiteX45" fmla="*/ 4270629 w 6093459"/>
              <a:gd name="connsiteY45" fmla="*/ 176848 h 1191895"/>
              <a:gd name="connsiteX46" fmla="*/ 4307206 w 6093459"/>
              <a:gd name="connsiteY46" fmla="*/ 185992 h 1191895"/>
              <a:gd name="connsiteX47" fmla="*/ 4340733 w 6093459"/>
              <a:gd name="connsiteY47" fmla="*/ 176848 h 1191895"/>
              <a:gd name="connsiteX48" fmla="*/ 4374261 w 6093459"/>
              <a:gd name="connsiteY48" fmla="*/ 198183 h 1191895"/>
              <a:gd name="connsiteX49" fmla="*/ 4392549 w 6093459"/>
              <a:gd name="connsiteY49" fmla="*/ 185992 h 1191895"/>
              <a:gd name="connsiteX50" fmla="*/ 4587621 w 6093459"/>
              <a:gd name="connsiteY50" fmla="*/ 271336 h 1191895"/>
              <a:gd name="connsiteX51" fmla="*/ 4779709 w 6093459"/>
              <a:gd name="connsiteY51" fmla="*/ 381064 h 1191895"/>
              <a:gd name="connsiteX52" fmla="*/ 5026597 w 6093459"/>
              <a:gd name="connsiteY52" fmla="*/ 502984 h 1191895"/>
              <a:gd name="connsiteX53" fmla="*/ 5133277 w 6093459"/>
              <a:gd name="connsiteY53" fmla="*/ 551752 h 1191895"/>
              <a:gd name="connsiteX54" fmla="*/ 5221669 w 6093459"/>
              <a:gd name="connsiteY54" fmla="*/ 591376 h 1191895"/>
              <a:gd name="connsiteX55" fmla="*/ 5340541 w 6093459"/>
              <a:gd name="connsiteY55" fmla="*/ 637096 h 1191895"/>
              <a:gd name="connsiteX56" fmla="*/ 5447220 w 6093459"/>
              <a:gd name="connsiteY56" fmla="*/ 673672 h 1191895"/>
              <a:gd name="connsiteX57" fmla="*/ 5563108 w 6093459"/>
              <a:gd name="connsiteY57" fmla="*/ 713296 h 1191895"/>
              <a:gd name="connsiteX58" fmla="*/ 5621020 w 6093459"/>
              <a:gd name="connsiteY58" fmla="*/ 728535 h 1191895"/>
              <a:gd name="connsiteX59" fmla="*/ 5627116 w 6093459"/>
              <a:gd name="connsiteY59" fmla="*/ 740728 h 1191895"/>
              <a:gd name="connsiteX60" fmla="*/ 5755133 w 6093459"/>
              <a:gd name="connsiteY60" fmla="*/ 615760 h 1191895"/>
              <a:gd name="connsiteX61" fmla="*/ 5776469 w 6093459"/>
              <a:gd name="connsiteY61" fmla="*/ 634047 h 1191895"/>
              <a:gd name="connsiteX62" fmla="*/ 5806948 w 6093459"/>
              <a:gd name="connsiteY62" fmla="*/ 600520 h 1191895"/>
              <a:gd name="connsiteX63" fmla="*/ 5861812 w 6093459"/>
              <a:gd name="connsiteY63" fmla="*/ 615760 h 1191895"/>
              <a:gd name="connsiteX64" fmla="*/ 5889245 w 6093459"/>
              <a:gd name="connsiteY64" fmla="*/ 661479 h 1191895"/>
              <a:gd name="connsiteX65" fmla="*/ 5956300 w 6093459"/>
              <a:gd name="connsiteY65" fmla="*/ 594423 h 1191895"/>
              <a:gd name="connsiteX66" fmla="*/ 5968493 w 6093459"/>
              <a:gd name="connsiteY66" fmla="*/ 612711 h 1191895"/>
              <a:gd name="connsiteX67" fmla="*/ 5998972 w 6093459"/>
              <a:gd name="connsiteY67" fmla="*/ 600520 h 1191895"/>
              <a:gd name="connsiteX68" fmla="*/ 6038596 w 6093459"/>
              <a:gd name="connsiteY68" fmla="*/ 618808 h 1191895"/>
              <a:gd name="connsiteX69" fmla="*/ 6056884 w 6093459"/>
              <a:gd name="connsiteY69" fmla="*/ 609664 h 1191895"/>
              <a:gd name="connsiteX70" fmla="*/ 6093460 w 6093459"/>
              <a:gd name="connsiteY70" fmla="*/ 609664 h 1191895"/>
              <a:gd name="connsiteX71" fmla="*/ 6093460 w 6093459"/>
              <a:gd name="connsiteY71" fmla="*/ 1191895 h 1191895"/>
              <a:gd name="connsiteX72" fmla="*/ 0 w 6093459"/>
              <a:gd name="connsiteY72" fmla="*/ 1191895 h 1191895"/>
              <a:gd name="connsiteX73" fmla="*/ 0 w 6093459"/>
              <a:gd name="connsiteY73" fmla="*/ 618808 h 1191895"/>
              <a:gd name="connsiteX74" fmla="*/ 39624 w 6093459"/>
              <a:gd name="connsiteY74" fmla="*/ 621855 h 1191895"/>
              <a:gd name="connsiteX75" fmla="*/ 88392 w 6093459"/>
              <a:gd name="connsiteY75" fmla="*/ 627952 h 1191895"/>
              <a:gd name="connsiteX76" fmla="*/ 121920 w 6093459"/>
              <a:gd name="connsiteY76" fmla="*/ 618808 h 1191895"/>
              <a:gd name="connsiteX77" fmla="*/ 140208 w 6093459"/>
              <a:gd name="connsiteY77" fmla="*/ 600520 h 1191895"/>
              <a:gd name="connsiteX78" fmla="*/ 277368 w 6093459"/>
              <a:gd name="connsiteY78" fmla="*/ 600520 h 1191895"/>
              <a:gd name="connsiteX79" fmla="*/ 292608 w 6093459"/>
              <a:gd name="connsiteY79" fmla="*/ 609664 h 1191895"/>
              <a:gd name="connsiteX80" fmla="*/ 316992 w 6093459"/>
              <a:gd name="connsiteY80" fmla="*/ 588328 h 1191895"/>
              <a:gd name="connsiteX81" fmla="*/ 323088 w 6093459"/>
              <a:gd name="connsiteY81" fmla="*/ 600520 h 1191895"/>
              <a:gd name="connsiteX82" fmla="*/ 335280 w 6093459"/>
              <a:gd name="connsiteY82" fmla="*/ 588328 h 1191895"/>
              <a:gd name="connsiteX83" fmla="*/ 338328 w 6093459"/>
              <a:gd name="connsiteY83" fmla="*/ 606616 h 1191895"/>
              <a:gd name="connsiteX84" fmla="*/ 347472 w 6093459"/>
              <a:gd name="connsiteY84" fmla="*/ 609664 h 1191895"/>
              <a:gd name="connsiteX85" fmla="*/ 408496 w 6093459"/>
              <a:gd name="connsiteY85" fmla="*/ 582232 h 1191895"/>
              <a:gd name="connsiteX86" fmla="*/ 429832 w 6093459"/>
              <a:gd name="connsiteY86" fmla="*/ 582232 h 1191895"/>
              <a:gd name="connsiteX87" fmla="*/ 448120 w 6093459"/>
              <a:gd name="connsiteY87" fmla="*/ 554800 h 1191895"/>
              <a:gd name="connsiteX88" fmla="*/ 521272 w 6093459"/>
              <a:gd name="connsiteY88" fmla="*/ 533464 h 1191895"/>
              <a:gd name="connsiteX89" fmla="*/ 576135 w 6093459"/>
              <a:gd name="connsiteY89" fmla="*/ 533464 h 1191895"/>
              <a:gd name="connsiteX90" fmla="*/ 588328 w 6093459"/>
              <a:gd name="connsiteY90" fmla="*/ 539560 h 1191895"/>
              <a:gd name="connsiteX91" fmla="*/ 606616 w 6093459"/>
              <a:gd name="connsiteY91" fmla="*/ 533464 h 1191895"/>
              <a:gd name="connsiteX92" fmla="*/ 643192 w 6093459"/>
              <a:gd name="connsiteY92" fmla="*/ 545655 h 1191895"/>
              <a:gd name="connsiteX93" fmla="*/ 664528 w 6093459"/>
              <a:gd name="connsiteY93" fmla="*/ 539560 h 1191895"/>
              <a:gd name="connsiteX94" fmla="*/ 685864 w 6093459"/>
              <a:gd name="connsiteY94" fmla="*/ 551752 h 1191895"/>
              <a:gd name="connsiteX95" fmla="*/ 710248 w 6093459"/>
              <a:gd name="connsiteY95" fmla="*/ 533464 h 1191895"/>
              <a:gd name="connsiteX96" fmla="*/ 740728 w 6093459"/>
              <a:gd name="connsiteY96" fmla="*/ 542608 h 1191895"/>
              <a:gd name="connsiteX97" fmla="*/ 752920 w 6093459"/>
              <a:gd name="connsiteY97" fmla="*/ 533464 h 1191895"/>
              <a:gd name="connsiteX98" fmla="*/ 780352 w 6093459"/>
              <a:gd name="connsiteY98" fmla="*/ 539560 h 1191895"/>
              <a:gd name="connsiteX99" fmla="*/ 804735 w 6093459"/>
              <a:gd name="connsiteY99" fmla="*/ 533464 h 1191895"/>
              <a:gd name="connsiteX100" fmla="*/ 853504 w 6093459"/>
              <a:gd name="connsiteY100" fmla="*/ 554800 h 1191895"/>
              <a:gd name="connsiteX101" fmla="*/ 868744 w 6093459"/>
              <a:gd name="connsiteY101" fmla="*/ 554800 h 1191895"/>
              <a:gd name="connsiteX102" fmla="*/ 874840 w 6093459"/>
              <a:gd name="connsiteY102" fmla="*/ 566991 h 1191895"/>
              <a:gd name="connsiteX103" fmla="*/ 877888 w 6093459"/>
              <a:gd name="connsiteY103" fmla="*/ 585279 h 1191895"/>
              <a:gd name="connsiteX104" fmla="*/ 896176 w 6093459"/>
              <a:gd name="connsiteY104" fmla="*/ 588328 h 1191895"/>
              <a:gd name="connsiteX105" fmla="*/ 899223 w 6093459"/>
              <a:gd name="connsiteY105" fmla="*/ 570040 h 1191895"/>
              <a:gd name="connsiteX106" fmla="*/ 905320 w 6093459"/>
              <a:gd name="connsiteY106" fmla="*/ 582232 h 1191895"/>
              <a:gd name="connsiteX107" fmla="*/ 914464 w 6093459"/>
              <a:gd name="connsiteY107" fmla="*/ 563944 h 1191895"/>
              <a:gd name="connsiteX108" fmla="*/ 947992 w 6093459"/>
              <a:gd name="connsiteY108" fmla="*/ 585279 h 1191895"/>
              <a:gd name="connsiteX109" fmla="*/ 996760 w 6093459"/>
              <a:gd name="connsiteY109" fmla="*/ 600520 h 1191895"/>
              <a:gd name="connsiteX110" fmla="*/ 1027240 w 6093459"/>
              <a:gd name="connsiteY110" fmla="*/ 591376 h 1191895"/>
              <a:gd name="connsiteX111" fmla="*/ 1051623 w 6093459"/>
              <a:gd name="connsiteY111" fmla="*/ 594423 h 1191895"/>
              <a:gd name="connsiteX112" fmla="*/ 1079056 w 6093459"/>
              <a:gd name="connsiteY112" fmla="*/ 606616 h 1191895"/>
              <a:gd name="connsiteX113" fmla="*/ 1094296 w 6093459"/>
              <a:gd name="connsiteY113" fmla="*/ 624903 h 1191895"/>
              <a:gd name="connsiteX114" fmla="*/ 1146175 w 6093459"/>
              <a:gd name="connsiteY114" fmla="*/ 646240 h 1191895"/>
              <a:gd name="connsiteX115" fmla="*/ 1179703 w 6093459"/>
              <a:gd name="connsiteY115" fmla="*/ 634047 h 1191895"/>
              <a:gd name="connsiteX116" fmla="*/ 1210183 w 6093459"/>
              <a:gd name="connsiteY116" fmla="*/ 600520 h 1191895"/>
              <a:gd name="connsiteX117" fmla="*/ 1222375 w 6093459"/>
              <a:gd name="connsiteY117" fmla="*/ 597472 h 1191895"/>
              <a:gd name="connsiteX118" fmla="*/ 1240663 w 6093459"/>
              <a:gd name="connsiteY118" fmla="*/ 606616 h 1191895"/>
              <a:gd name="connsiteX119" fmla="*/ 1252855 w 6093459"/>
              <a:gd name="connsiteY119" fmla="*/ 594423 h 1191895"/>
              <a:gd name="connsiteX120" fmla="*/ 1298575 w 6093459"/>
              <a:gd name="connsiteY120" fmla="*/ 597472 h 1191895"/>
              <a:gd name="connsiteX121" fmla="*/ 1316863 w 6093459"/>
              <a:gd name="connsiteY121" fmla="*/ 606616 h 1191895"/>
              <a:gd name="connsiteX122" fmla="*/ 1402207 w 6093459"/>
              <a:gd name="connsiteY122" fmla="*/ 603567 h 1191895"/>
              <a:gd name="connsiteX123" fmla="*/ 1426591 w 6093459"/>
              <a:gd name="connsiteY123" fmla="*/ 618808 h 1191895"/>
              <a:gd name="connsiteX124" fmla="*/ 1457071 w 6093459"/>
              <a:gd name="connsiteY124" fmla="*/ 600520 h 1191895"/>
              <a:gd name="connsiteX125" fmla="*/ 1478407 w 6093459"/>
              <a:gd name="connsiteY125" fmla="*/ 609664 h 1191895"/>
              <a:gd name="connsiteX126" fmla="*/ 1490599 w 6093459"/>
              <a:gd name="connsiteY126" fmla="*/ 600520 h 1191895"/>
              <a:gd name="connsiteX127" fmla="*/ 1588135 w 6093459"/>
              <a:gd name="connsiteY127" fmla="*/ 548703 h 1191895"/>
              <a:gd name="connsiteX128" fmla="*/ 1661287 w 6093459"/>
              <a:gd name="connsiteY128" fmla="*/ 478599 h 1191895"/>
              <a:gd name="connsiteX129" fmla="*/ 1662684 w 6093459"/>
              <a:gd name="connsiteY129" fmla="*/ 476885 h 1191895"/>
              <a:gd name="connsiteX130" fmla="*/ 1661287 w 6093459"/>
              <a:gd name="connsiteY130" fmla="*/ 469455 h 1191895"/>
              <a:gd name="connsiteX131" fmla="*/ 1682623 w 6093459"/>
              <a:gd name="connsiteY131" fmla="*/ 399352 h 1191895"/>
              <a:gd name="connsiteX132" fmla="*/ 1685671 w 6093459"/>
              <a:gd name="connsiteY132" fmla="*/ 384111 h 1191895"/>
              <a:gd name="connsiteX133" fmla="*/ 1728343 w 6093459"/>
              <a:gd name="connsiteY133" fmla="*/ 317055 h 1191895"/>
              <a:gd name="connsiteX134" fmla="*/ 1743583 w 6093459"/>
              <a:gd name="connsiteY134" fmla="*/ 320104 h 1191895"/>
              <a:gd name="connsiteX135" fmla="*/ 1755775 w 6093459"/>
              <a:gd name="connsiteY135" fmla="*/ 304864 h 1191895"/>
              <a:gd name="connsiteX136" fmla="*/ 1767967 w 6093459"/>
              <a:gd name="connsiteY136" fmla="*/ 310960 h 1191895"/>
              <a:gd name="connsiteX137" fmla="*/ 1792351 w 6093459"/>
              <a:gd name="connsiteY137" fmla="*/ 307911 h 1191895"/>
              <a:gd name="connsiteX138" fmla="*/ 1792351 w 6093459"/>
              <a:gd name="connsiteY138" fmla="*/ 292671 h 1191895"/>
              <a:gd name="connsiteX139" fmla="*/ 1819783 w 6093459"/>
              <a:gd name="connsiteY139" fmla="*/ 277432 h 1191895"/>
              <a:gd name="connsiteX140" fmla="*/ 1847279 w 6093459"/>
              <a:gd name="connsiteY140" fmla="*/ 246952 h 1191895"/>
              <a:gd name="connsiteX141" fmla="*/ 1886903 w 6093459"/>
              <a:gd name="connsiteY141" fmla="*/ 274383 h 1191895"/>
              <a:gd name="connsiteX142" fmla="*/ 1923479 w 6093459"/>
              <a:gd name="connsiteY142" fmla="*/ 280480 h 1191895"/>
              <a:gd name="connsiteX143" fmla="*/ 1963103 w 6093459"/>
              <a:gd name="connsiteY143" fmla="*/ 310960 h 1191895"/>
              <a:gd name="connsiteX144" fmla="*/ 1978342 w 6093459"/>
              <a:gd name="connsiteY144" fmla="*/ 310960 h 1191895"/>
              <a:gd name="connsiteX145" fmla="*/ 2002727 w 6093459"/>
              <a:gd name="connsiteY145" fmla="*/ 326199 h 1191895"/>
              <a:gd name="connsiteX146" fmla="*/ 2027110 w 6093459"/>
              <a:gd name="connsiteY146" fmla="*/ 338391 h 1191895"/>
              <a:gd name="connsiteX147" fmla="*/ 2045398 w 6093459"/>
              <a:gd name="connsiteY147" fmla="*/ 317055 h 1191895"/>
              <a:gd name="connsiteX148" fmla="*/ 2060639 w 6093459"/>
              <a:gd name="connsiteY148" fmla="*/ 329248 h 1191895"/>
              <a:gd name="connsiteX149" fmla="*/ 2078927 w 6093459"/>
              <a:gd name="connsiteY149" fmla="*/ 310960 h 1191895"/>
              <a:gd name="connsiteX150" fmla="*/ 2139887 w 6093459"/>
              <a:gd name="connsiteY150" fmla="*/ 329248 h 1191895"/>
              <a:gd name="connsiteX151" fmla="*/ 2164271 w 6093459"/>
              <a:gd name="connsiteY151" fmla="*/ 332296 h 1191895"/>
              <a:gd name="connsiteX152" fmla="*/ 2173415 w 6093459"/>
              <a:gd name="connsiteY152" fmla="*/ 353632 h 1191895"/>
              <a:gd name="connsiteX153" fmla="*/ 2179511 w 6093459"/>
              <a:gd name="connsiteY153" fmla="*/ 356679 h 1191895"/>
              <a:gd name="connsiteX154" fmla="*/ 2188655 w 6093459"/>
              <a:gd name="connsiteY154" fmla="*/ 350584 h 1191895"/>
              <a:gd name="connsiteX155" fmla="*/ 2240471 w 6093459"/>
              <a:gd name="connsiteY155" fmla="*/ 378016 h 1191895"/>
              <a:gd name="connsiteX156" fmla="*/ 2255711 w 6093459"/>
              <a:gd name="connsiteY156" fmla="*/ 356679 h 1191895"/>
              <a:gd name="connsiteX157" fmla="*/ 2283143 w 6093459"/>
              <a:gd name="connsiteY157" fmla="*/ 338391 h 1191895"/>
              <a:gd name="connsiteX158" fmla="*/ 2383727 w 6093459"/>
              <a:gd name="connsiteY158" fmla="*/ 243904 h 1191895"/>
              <a:gd name="connsiteX159" fmla="*/ 2408111 w 6093459"/>
              <a:gd name="connsiteY159" fmla="*/ 237808 h 1191895"/>
              <a:gd name="connsiteX160" fmla="*/ 2484311 w 6093459"/>
              <a:gd name="connsiteY160" fmla="*/ 286576 h 1191895"/>
              <a:gd name="connsiteX161" fmla="*/ 2508695 w 6093459"/>
              <a:gd name="connsiteY161" fmla="*/ 271336 h 1191895"/>
              <a:gd name="connsiteX162" fmla="*/ 2530031 w 6093459"/>
              <a:gd name="connsiteY162" fmla="*/ 243904 h 1191895"/>
              <a:gd name="connsiteX163" fmla="*/ 2563622 w 6093459"/>
              <a:gd name="connsiteY163" fmla="*/ 204280 h 1191895"/>
              <a:gd name="connsiteX164" fmla="*/ 2591054 w 6093459"/>
              <a:gd name="connsiteY164" fmla="*/ 201232 h 1191895"/>
              <a:gd name="connsiteX165" fmla="*/ 2603246 w 6093459"/>
              <a:gd name="connsiteY165" fmla="*/ 173799 h 1191895"/>
              <a:gd name="connsiteX166" fmla="*/ 2642870 w 6093459"/>
              <a:gd name="connsiteY166" fmla="*/ 152464 h 1191895"/>
              <a:gd name="connsiteX167" fmla="*/ 2667254 w 6093459"/>
              <a:gd name="connsiteY167" fmla="*/ 106743 h 1191895"/>
              <a:gd name="connsiteX168" fmla="*/ 2694686 w 6093459"/>
              <a:gd name="connsiteY168" fmla="*/ 88392 h 1191895"/>
              <a:gd name="connsiteX169" fmla="*/ 2767838 w 6093459"/>
              <a:gd name="connsiteY169" fmla="*/ 24384 h 1191895"/>
              <a:gd name="connsiteX170" fmla="*/ 2786126 w 6093459"/>
              <a:gd name="connsiteY170" fmla="*/ 36576 h 1191895"/>
              <a:gd name="connsiteX171" fmla="*/ 2834894 w 6093459"/>
              <a:gd name="connsiteY171" fmla="*/ 24384 h 1191895"/>
              <a:gd name="connsiteX172" fmla="*/ 2874518 w 6093459"/>
              <a:gd name="connsiteY172" fmla="*/ 0 h 1191895"/>
              <a:gd name="connsiteX173" fmla="*/ 2898902 w 6093459"/>
              <a:gd name="connsiteY173" fmla="*/ 12192 h 119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093459" h="1191895">
                <a:moveTo>
                  <a:pt x="2898902" y="12192"/>
                </a:moveTo>
                <a:cubicBezTo>
                  <a:pt x="2908046" y="12192"/>
                  <a:pt x="2898902" y="6096"/>
                  <a:pt x="2908046" y="6096"/>
                </a:cubicBezTo>
                <a:cubicBezTo>
                  <a:pt x="2920238" y="6096"/>
                  <a:pt x="2941574" y="21336"/>
                  <a:pt x="2959862" y="18288"/>
                </a:cubicBezTo>
                <a:cubicBezTo>
                  <a:pt x="2959862" y="27432"/>
                  <a:pt x="2965958" y="33528"/>
                  <a:pt x="2981198" y="48768"/>
                </a:cubicBezTo>
                <a:cubicBezTo>
                  <a:pt x="2987294" y="45720"/>
                  <a:pt x="2990342" y="33528"/>
                  <a:pt x="2999486" y="30480"/>
                </a:cubicBezTo>
                <a:cubicBezTo>
                  <a:pt x="3002534" y="27432"/>
                  <a:pt x="3014726" y="24384"/>
                  <a:pt x="3020822" y="24384"/>
                </a:cubicBezTo>
                <a:cubicBezTo>
                  <a:pt x="3029966" y="24384"/>
                  <a:pt x="3042158" y="27432"/>
                  <a:pt x="3051302" y="27432"/>
                </a:cubicBezTo>
                <a:cubicBezTo>
                  <a:pt x="3057398" y="33528"/>
                  <a:pt x="3060446" y="42672"/>
                  <a:pt x="3066542" y="45720"/>
                </a:cubicBezTo>
                <a:cubicBezTo>
                  <a:pt x="3072638" y="51816"/>
                  <a:pt x="3084830" y="51816"/>
                  <a:pt x="3093974" y="57912"/>
                </a:cubicBezTo>
                <a:cubicBezTo>
                  <a:pt x="3100070" y="60960"/>
                  <a:pt x="3106166" y="73152"/>
                  <a:pt x="3118358" y="76200"/>
                </a:cubicBezTo>
                <a:cubicBezTo>
                  <a:pt x="3124454" y="88392"/>
                  <a:pt x="3136646" y="97599"/>
                  <a:pt x="3148838" y="106743"/>
                </a:cubicBezTo>
                <a:cubicBezTo>
                  <a:pt x="3167126" y="97599"/>
                  <a:pt x="3191510" y="140271"/>
                  <a:pt x="3218942" y="140271"/>
                </a:cubicBezTo>
                <a:cubicBezTo>
                  <a:pt x="3231134" y="152464"/>
                  <a:pt x="3258566" y="179896"/>
                  <a:pt x="3273806" y="182943"/>
                </a:cubicBezTo>
                <a:cubicBezTo>
                  <a:pt x="3276854" y="185992"/>
                  <a:pt x="3289046" y="182943"/>
                  <a:pt x="3295142" y="182943"/>
                </a:cubicBezTo>
                <a:cubicBezTo>
                  <a:pt x="3301302" y="189039"/>
                  <a:pt x="3301302" y="195136"/>
                  <a:pt x="3310446" y="198183"/>
                </a:cubicBezTo>
                <a:cubicBezTo>
                  <a:pt x="3316542" y="201232"/>
                  <a:pt x="3331782" y="195136"/>
                  <a:pt x="3343974" y="201232"/>
                </a:cubicBezTo>
                <a:cubicBezTo>
                  <a:pt x="3356166" y="207327"/>
                  <a:pt x="3374454" y="231711"/>
                  <a:pt x="3374454" y="240855"/>
                </a:cubicBezTo>
                <a:cubicBezTo>
                  <a:pt x="3374454" y="246952"/>
                  <a:pt x="3368358" y="243904"/>
                  <a:pt x="3365310" y="246952"/>
                </a:cubicBezTo>
                <a:cubicBezTo>
                  <a:pt x="3380550" y="256096"/>
                  <a:pt x="3401886" y="277432"/>
                  <a:pt x="3411030" y="277432"/>
                </a:cubicBezTo>
                <a:lnTo>
                  <a:pt x="3429318" y="277432"/>
                </a:lnTo>
                <a:cubicBezTo>
                  <a:pt x="3432366" y="274383"/>
                  <a:pt x="3432366" y="268288"/>
                  <a:pt x="3429318" y="262192"/>
                </a:cubicBezTo>
                <a:cubicBezTo>
                  <a:pt x="3444558" y="268288"/>
                  <a:pt x="3459797" y="286576"/>
                  <a:pt x="3475038" y="295720"/>
                </a:cubicBezTo>
                <a:cubicBezTo>
                  <a:pt x="3484182" y="304864"/>
                  <a:pt x="3502470" y="304864"/>
                  <a:pt x="3514662" y="314008"/>
                </a:cubicBezTo>
                <a:cubicBezTo>
                  <a:pt x="3514662" y="314008"/>
                  <a:pt x="3523806" y="314008"/>
                  <a:pt x="3526854" y="310960"/>
                </a:cubicBezTo>
                <a:cubicBezTo>
                  <a:pt x="3526854" y="310960"/>
                  <a:pt x="3523806" y="307911"/>
                  <a:pt x="3520757" y="307911"/>
                </a:cubicBezTo>
                <a:cubicBezTo>
                  <a:pt x="3523806" y="304864"/>
                  <a:pt x="3520757" y="304864"/>
                  <a:pt x="3529902" y="304864"/>
                </a:cubicBezTo>
                <a:cubicBezTo>
                  <a:pt x="3551238" y="304864"/>
                  <a:pt x="3535997" y="338391"/>
                  <a:pt x="3566478" y="335344"/>
                </a:cubicBezTo>
                <a:lnTo>
                  <a:pt x="3566478" y="350584"/>
                </a:lnTo>
                <a:cubicBezTo>
                  <a:pt x="3569526" y="350584"/>
                  <a:pt x="3566478" y="353632"/>
                  <a:pt x="3575621" y="353632"/>
                </a:cubicBezTo>
                <a:cubicBezTo>
                  <a:pt x="3581718" y="353632"/>
                  <a:pt x="3587814" y="338391"/>
                  <a:pt x="3593909" y="338391"/>
                </a:cubicBezTo>
                <a:cubicBezTo>
                  <a:pt x="3603054" y="338391"/>
                  <a:pt x="3609150" y="344488"/>
                  <a:pt x="3621342" y="350584"/>
                </a:cubicBezTo>
                <a:cubicBezTo>
                  <a:pt x="3624390" y="353632"/>
                  <a:pt x="3633533" y="350584"/>
                  <a:pt x="3639630" y="350584"/>
                </a:cubicBezTo>
                <a:cubicBezTo>
                  <a:pt x="3651821" y="350584"/>
                  <a:pt x="3648774" y="362776"/>
                  <a:pt x="3657918" y="371920"/>
                </a:cubicBezTo>
                <a:cubicBezTo>
                  <a:pt x="3670109" y="365823"/>
                  <a:pt x="3685350" y="365823"/>
                  <a:pt x="3700590" y="359728"/>
                </a:cubicBezTo>
                <a:cubicBezTo>
                  <a:pt x="3706686" y="356679"/>
                  <a:pt x="3715830" y="347535"/>
                  <a:pt x="3721926" y="347535"/>
                </a:cubicBezTo>
                <a:cubicBezTo>
                  <a:pt x="3758502" y="338391"/>
                  <a:pt x="3834702" y="323152"/>
                  <a:pt x="3840797" y="323152"/>
                </a:cubicBezTo>
                <a:cubicBezTo>
                  <a:pt x="3849942" y="323152"/>
                  <a:pt x="3862133" y="332296"/>
                  <a:pt x="3871278" y="332296"/>
                </a:cubicBezTo>
                <a:cubicBezTo>
                  <a:pt x="3877374" y="332296"/>
                  <a:pt x="3904806" y="323152"/>
                  <a:pt x="3910902" y="323152"/>
                </a:cubicBezTo>
                <a:cubicBezTo>
                  <a:pt x="3920045" y="323152"/>
                  <a:pt x="3923094" y="326199"/>
                  <a:pt x="3929190" y="332296"/>
                </a:cubicBezTo>
                <a:cubicBezTo>
                  <a:pt x="3935286" y="310960"/>
                  <a:pt x="3947478" y="314008"/>
                  <a:pt x="3965766" y="314008"/>
                </a:cubicBezTo>
                <a:cubicBezTo>
                  <a:pt x="3977957" y="314008"/>
                  <a:pt x="4029837" y="317055"/>
                  <a:pt x="4029837" y="335344"/>
                </a:cubicBezTo>
                <a:cubicBezTo>
                  <a:pt x="4029837" y="338391"/>
                  <a:pt x="4072509" y="320104"/>
                  <a:pt x="4081653" y="304864"/>
                </a:cubicBezTo>
                <a:cubicBezTo>
                  <a:pt x="4084701" y="298767"/>
                  <a:pt x="4084701" y="289624"/>
                  <a:pt x="4090797" y="286576"/>
                </a:cubicBezTo>
                <a:cubicBezTo>
                  <a:pt x="4099941" y="277432"/>
                  <a:pt x="4115181" y="265239"/>
                  <a:pt x="4133470" y="253048"/>
                </a:cubicBezTo>
                <a:cubicBezTo>
                  <a:pt x="4166997" y="228664"/>
                  <a:pt x="4188333" y="228664"/>
                  <a:pt x="4227958" y="195136"/>
                </a:cubicBezTo>
                <a:cubicBezTo>
                  <a:pt x="4240149" y="182943"/>
                  <a:pt x="4264533" y="176848"/>
                  <a:pt x="4270629" y="176848"/>
                </a:cubicBezTo>
                <a:cubicBezTo>
                  <a:pt x="4279773" y="176848"/>
                  <a:pt x="4298061" y="185992"/>
                  <a:pt x="4307206" y="185992"/>
                </a:cubicBezTo>
                <a:cubicBezTo>
                  <a:pt x="4313301" y="185992"/>
                  <a:pt x="4334637" y="176848"/>
                  <a:pt x="4340733" y="176848"/>
                </a:cubicBezTo>
                <a:cubicBezTo>
                  <a:pt x="4349877" y="176848"/>
                  <a:pt x="4365118" y="198183"/>
                  <a:pt x="4374261" y="198183"/>
                </a:cubicBezTo>
                <a:cubicBezTo>
                  <a:pt x="4380358" y="198183"/>
                  <a:pt x="4383406" y="185992"/>
                  <a:pt x="4392549" y="185992"/>
                </a:cubicBezTo>
                <a:cubicBezTo>
                  <a:pt x="4398645" y="185992"/>
                  <a:pt x="4523613" y="237808"/>
                  <a:pt x="4587621" y="271336"/>
                </a:cubicBezTo>
                <a:cubicBezTo>
                  <a:pt x="4651629" y="304864"/>
                  <a:pt x="4712589" y="347535"/>
                  <a:pt x="4779709" y="381064"/>
                </a:cubicBezTo>
                <a:cubicBezTo>
                  <a:pt x="4858957" y="423735"/>
                  <a:pt x="4941253" y="463360"/>
                  <a:pt x="5026597" y="502984"/>
                </a:cubicBezTo>
                <a:cubicBezTo>
                  <a:pt x="5057077" y="518223"/>
                  <a:pt x="5096701" y="533464"/>
                  <a:pt x="5133277" y="551752"/>
                </a:cubicBezTo>
                <a:cubicBezTo>
                  <a:pt x="5160709" y="563944"/>
                  <a:pt x="5191189" y="579184"/>
                  <a:pt x="5221669" y="591376"/>
                </a:cubicBezTo>
                <a:cubicBezTo>
                  <a:pt x="5258245" y="609664"/>
                  <a:pt x="5300917" y="621855"/>
                  <a:pt x="5340541" y="637096"/>
                </a:cubicBezTo>
                <a:cubicBezTo>
                  <a:pt x="5374069" y="649288"/>
                  <a:pt x="5410645" y="661479"/>
                  <a:pt x="5447220" y="673672"/>
                </a:cubicBezTo>
                <a:cubicBezTo>
                  <a:pt x="5483797" y="685864"/>
                  <a:pt x="5523484" y="704152"/>
                  <a:pt x="5563108" y="713296"/>
                </a:cubicBezTo>
                <a:cubicBezTo>
                  <a:pt x="5578348" y="719391"/>
                  <a:pt x="5602733" y="725488"/>
                  <a:pt x="5621020" y="728535"/>
                </a:cubicBezTo>
                <a:cubicBezTo>
                  <a:pt x="5624069" y="731584"/>
                  <a:pt x="5624069" y="737679"/>
                  <a:pt x="5627116" y="740728"/>
                </a:cubicBezTo>
                <a:lnTo>
                  <a:pt x="5755133" y="615760"/>
                </a:lnTo>
                <a:cubicBezTo>
                  <a:pt x="5761228" y="618808"/>
                  <a:pt x="5770372" y="634047"/>
                  <a:pt x="5776469" y="634047"/>
                </a:cubicBezTo>
                <a:cubicBezTo>
                  <a:pt x="5785612" y="634047"/>
                  <a:pt x="5800852" y="612711"/>
                  <a:pt x="5806948" y="600520"/>
                </a:cubicBezTo>
                <a:cubicBezTo>
                  <a:pt x="5825236" y="609664"/>
                  <a:pt x="5843524" y="615760"/>
                  <a:pt x="5861812" y="615760"/>
                </a:cubicBezTo>
                <a:cubicBezTo>
                  <a:pt x="5867908" y="631000"/>
                  <a:pt x="5880100" y="646240"/>
                  <a:pt x="5889245" y="661479"/>
                </a:cubicBezTo>
                <a:cubicBezTo>
                  <a:pt x="5907533" y="637096"/>
                  <a:pt x="5931916" y="615760"/>
                  <a:pt x="5956300" y="594423"/>
                </a:cubicBezTo>
                <a:cubicBezTo>
                  <a:pt x="5956300" y="600520"/>
                  <a:pt x="5959348" y="612711"/>
                  <a:pt x="5968493" y="612711"/>
                </a:cubicBezTo>
                <a:cubicBezTo>
                  <a:pt x="5974588" y="612711"/>
                  <a:pt x="5992876" y="600520"/>
                  <a:pt x="5998972" y="600520"/>
                </a:cubicBezTo>
                <a:cubicBezTo>
                  <a:pt x="6008116" y="600520"/>
                  <a:pt x="6032500" y="618808"/>
                  <a:pt x="6038596" y="618808"/>
                </a:cubicBezTo>
                <a:cubicBezTo>
                  <a:pt x="6047740" y="618808"/>
                  <a:pt x="6047740" y="609664"/>
                  <a:pt x="6056884" y="609664"/>
                </a:cubicBezTo>
                <a:lnTo>
                  <a:pt x="6093460" y="609664"/>
                </a:lnTo>
                <a:lnTo>
                  <a:pt x="6093460" y="1191895"/>
                </a:lnTo>
                <a:lnTo>
                  <a:pt x="0" y="1191895"/>
                </a:lnTo>
                <a:lnTo>
                  <a:pt x="0" y="618808"/>
                </a:lnTo>
                <a:cubicBezTo>
                  <a:pt x="6096" y="627952"/>
                  <a:pt x="30480" y="621855"/>
                  <a:pt x="39624" y="621855"/>
                </a:cubicBezTo>
                <a:cubicBezTo>
                  <a:pt x="54864" y="618808"/>
                  <a:pt x="82296" y="627952"/>
                  <a:pt x="88392" y="627952"/>
                </a:cubicBezTo>
                <a:cubicBezTo>
                  <a:pt x="97536" y="627952"/>
                  <a:pt x="112776" y="621855"/>
                  <a:pt x="121920" y="618808"/>
                </a:cubicBezTo>
                <a:cubicBezTo>
                  <a:pt x="128016" y="615760"/>
                  <a:pt x="134112" y="606616"/>
                  <a:pt x="140208" y="600520"/>
                </a:cubicBezTo>
                <a:lnTo>
                  <a:pt x="277368" y="600520"/>
                </a:lnTo>
                <a:cubicBezTo>
                  <a:pt x="283464" y="603567"/>
                  <a:pt x="289560" y="606616"/>
                  <a:pt x="292608" y="609664"/>
                </a:cubicBezTo>
                <a:cubicBezTo>
                  <a:pt x="298704" y="603567"/>
                  <a:pt x="307848" y="594423"/>
                  <a:pt x="316992" y="588328"/>
                </a:cubicBezTo>
                <a:cubicBezTo>
                  <a:pt x="320040" y="591376"/>
                  <a:pt x="320040" y="597472"/>
                  <a:pt x="323088" y="600520"/>
                </a:cubicBezTo>
                <a:lnTo>
                  <a:pt x="335280" y="588328"/>
                </a:lnTo>
                <a:cubicBezTo>
                  <a:pt x="338328" y="591376"/>
                  <a:pt x="338328" y="597472"/>
                  <a:pt x="338328" y="606616"/>
                </a:cubicBezTo>
                <a:cubicBezTo>
                  <a:pt x="341376" y="606616"/>
                  <a:pt x="344424" y="606616"/>
                  <a:pt x="347472" y="609664"/>
                </a:cubicBezTo>
                <a:cubicBezTo>
                  <a:pt x="390208" y="566991"/>
                  <a:pt x="371920" y="582232"/>
                  <a:pt x="408496" y="582232"/>
                </a:cubicBezTo>
                <a:lnTo>
                  <a:pt x="429832" y="582232"/>
                </a:lnTo>
                <a:cubicBezTo>
                  <a:pt x="432879" y="573088"/>
                  <a:pt x="435928" y="557847"/>
                  <a:pt x="448120" y="554800"/>
                </a:cubicBezTo>
                <a:cubicBezTo>
                  <a:pt x="469455" y="542608"/>
                  <a:pt x="512128" y="533464"/>
                  <a:pt x="521272" y="533464"/>
                </a:cubicBezTo>
                <a:lnTo>
                  <a:pt x="576135" y="533464"/>
                </a:lnTo>
                <a:cubicBezTo>
                  <a:pt x="582232" y="536511"/>
                  <a:pt x="579184" y="539560"/>
                  <a:pt x="588328" y="539560"/>
                </a:cubicBezTo>
                <a:cubicBezTo>
                  <a:pt x="594423" y="539560"/>
                  <a:pt x="597472" y="533464"/>
                  <a:pt x="606616" y="533464"/>
                </a:cubicBezTo>
                <a:cubicBezTo>
                  <a:pt x="612711" y="533464"/>
                  <a:pt x="637096" y="545655"/>
                  <a:pt x="643192" y="545655"/>
                </a:cubicBezTo>
                <a:cubicBezTo>
                  <a:pt x="652335" y="545655"/>
                  <a:pt x="658432" y="539560"/>
                  <a:pt x="664528" y="539560"/>
                </a:cubicBezTo>
                <a:cubicBezTo>
                  <a:pt x="673672" y="539560"/>
                  <a:pt x="673672" y="539560"/>
                  <a:pt x="685864" y="551752"/>
                </a:cubicBezTo>
                <a:cubicBezTo>
                  <a:pt x="701104" y="533464"/>
                  <a:pt x="704152" y="533464"/>
                  <a:pt x="710248" y="533464"/>
                </a:cubicBezTo>
                <a:cubicBezTo>
                  <a:pt x="719392" y="533464"/>
                  <a:pt x="731584" y="542608"/>
                  <a:pt x="740728" y="542608"/>
                </a:cubicBezTo>
                <a:cubicBezTo>
                  <a:pt x="746823" y="542608"/>
                  <a:pt x="746823" y="533464"/>
                  <a:pt x="752920" y="533464"/>
                </a:cubicBezTo>
                <a:cubicBezTo>
                  <a:pt x="762064" y="533464"/>
                  <a:pt x="771208" y="539560"/>
                  <a:pt x="780352" y="539560"/>
                </a:cubicBezTo>
                <a:cubicBezTo>
                  <a:pt x="786448" y="539560"/>
                  <a:pt x="795592" y="533464"/>
                  <a:pt x="804735" y="533464"/>
                </a:cubicBezTo>
                <a:cubicBezTo>
                  <a:pt x="813879" y="533464"/>
                  <a:pt x="841311" y="536511"/>
                  <a:pt x="853504" y="554800"/>
                </a:cubicBezTo>
                <a:cubicBezTo>
                  <a:pt x="856552" y="557847"/>
                  <a:pt x="859600" y="554800"/>
                  <a:pt x="868744" y="554800"/>
                </a:cubicBezTo>
                <a:cubicBezTo>
                  <a:pt x="865696" y="563944"/>
                  <a:pt x="874840" y="563944"/>
                  <a:pt x="874840" y="566991"/>
                </a:cubicBezTo>
                <a:cubicBezTo>
                  <a:pt x="877888" y="570040"/>
                  <a:pt x="874840" y="576135"/>
                  <a:pt x="877888" y="585279"/>
                </a:cubicBezTo>
                <a:cubicBezTo>
                  <a:pt x="883984" y="585279"/>
                  <a:pt x="890079" y="585279"/>
                  <a:pt x="896176" y="588328"/>
                </a:cubicBezTo>
                <a:cubicBezTo>
                  <a:pt x="899223" y="582232"/>
                  <a:pt x="899223" y="576135"/>
                  <a:pt x="899223" y="570040"/>
                </a:cubicBezTo>
                <a:cubicBezTo>
                  <a:pt x="902272" y="570040"/>
                  <a:pt x="902272" y="576135"/>
                  <a:pt x="905320" y="582232"/>
                </a:cubicBezTo>
                <a:lnTo>
                  <a:pt x="914464" y="563944"/>
                </a:lnTo>
                <a:cubicBezTo>
                  <a:pt x="923608" y="566991"/>
                  <a:pt x="932752" y="579184"/>
                  <a:pt x="947992" y="585279"/>
                </a:cubicBezTo>
                <a:cubicBezTo>
                  <a:pt x="960184" y="591376"/>
                  <a:pt x="990664" y="600520"/>
                  <a:pt x="996760" y="600520"/>
                </a:cubicBezTo>
                <a:cubicBezTo>
                  <a:pt x="1005904" y="600520"/>
                  <a:pt x="1018096" y="591376"/>
                  <a:pt x="1027240" y="591376"/>
                </a:cubicBezTo>
                <a:cubicBezTo>
                  <a:pt x="1033335" y="591376"/>
                  <a:pt x="1045528" y="594423"/>
                  <a:pt x="1051623" y="594423"/>
                </a:cubicBezTo>
                <a:cubicBezTo>
                  <a:pt x="1066864" y="624903"/>
                  <a:pt x="1063816" y="603567"/>
                  <a:pt x="1079056" y="606616"/>
                </a:cubicBezTo>
                <a:cubicBezTo>
                  <a:pt x="1085152" y="612711"/>
                  <a:pt x="1085152" y="621855"/>
                  <a:pt x="1094296" y="624903"/>
                </a:cubicBezTo>
                <a:cubicBezTo>
                  <a:pt x="1109599" y="631000"/>
                  <a:pt x="1140079" y="646240"/>
                  <a:pt x="1146175" y="646240"/>
                </a:cubicBezTo>
                <a:cubicBezTo>
                  <a:pt x="1155319" y="646240"/>
                  <a:pt x="1170559" y="640144"/>
                  <a:pt x="1179703" y="634047"/>
                </a:cubicBezTo>
                <a:cubicBezTo>
                  <a:pt x="1188847" y="627952"/>
                  <a:pt x="1194943" y="609664"/>
                  <a:pt x="1210183" y="600520"/>
                </a:cubicBezTo>
                <a:cubicBezTo>
                  <a:pt x="1210183" y="597472"/>
                  <a:pt x="1216279" y="597472"/>
                  <a:pt x="1222375" y="597472"/>
                </a:cubicBezTo>
                <a:cubicBezTo>
                  <a:pt x="1231519" y="597472"/>
                  <a:pt x="1231519" y="606616"/>
                  <a:pt x="1240663" y="606616"/>
                </a:cubicBezTo>
                <a:cubicBezTo>
                  <a:pt x="1246759" y="606616"/>
                  <a:pt x="1249807" y="600520"/>
                  <a:pt x="1252855" y="594423"/>
                </a:cubicBezTo>
                <a:cubicBezTo>
                  <a:pt x="1268095" y="603567"/>
                  <a:pt x="1283335" y="594423"/>
                  <a:pt x="1298575" y="597472"/>
                </a:cubicBezTo>
                <a:cubicBezTo>
                  <a:pt x="1304671" y="597472"/>
                  <a:pt x="1307719" y="603567"/>
                  <a:pt x="1316863" y="606616"/>
                </a:cubicBezTo>
                <a:cubicBezTo>
                  <a:pt x="1344295" y="606616"/>
                  <a:pt x="1374775" y="597472"/>
                  <a:pt x="1402207" y="603567"/>
                </a:cubicBezTo>
                <a:cubicBezTo>
                  <a:pt x="1408303" y="603567"/>
                  <a:pt x="1417447" y="618808"/>
                  <a:pt x="1426591" y="618808"/>
                </a:cubicBezTo>
                <a:cubicBezTo>
                  <a:pt x="1432687" y="618808"/>
                  <a:pt x="1450975" y="600520"/>
                  <a:pt x="1457071" y="600520"/>
                </a:cubicBezTo>
                <a:cubicBezTo>
                  <a:pt x="1466215" y="600520"/>
                  <a:pt x="1469263" y="609664"/>
                  <a:pt x="1478407" y="609664"/>
                </a:cubicBezTo>
                <a:cubicBezTo>
                  <a:pt x="1484503" y="609664"/>
                  <a:pt x="1487551" y="603567"/>
                  <a:pt x="1490599" y="600520"/>
                </a:cubicBezTo>
                <a:cubicBezTo>
                  <a:pt x="1521079" y="615760"/>
                  <a:pt x="1554607" y="545655"/>
                  <a:pt x="1588135" y="548703"/>
                </a:cubicBezTo>
                <a:cubicBezTo>
                  <a:pt x="1609471" y="527367"/>
                  <a:pt x="1639951" y="502984"/>
                  <a:pt x="1661287" y="478599"/>
                </a:cubicBezTo>
                <a:cubicBezTo>
                  <a:pt x="1662303" y="477584"/>
                  <a:pt x="1662684" y="477266"/>
                  <a:pt x="1662684" y="476885"/>
                </a:cubicBezTo>
                <a:cubicBezTo>
                  <a:pt x="1662684" y="476250"/>
                  <a:pt x="1661287" y="475552"/>
                  <a:pt x="1661287" y="469455"/>
                </a:cubicBezTo>
                <a:cubicBezTo>
                  <a:pt x="1661287" y="463360"/>
                  <a:pt x="1679575" y="423735"/>
                  <a:pt x="1682623" y="399352"/>
                </a:cubicBezTo>
                <a:cubicBezTo>
                  <a:pt x="1685671" y="396303"/>
                  <a:pt x="1685671" y="390208"/>
                  <a:pt x="1685671" y="384111"/>
                </a:cubicBezTo>
                <a:cubicBezTo>
                  <a:pt x="1682623" y="365823"/>
                  <a:pt x="1700911" y="332296"/>
                  <a:pt x="1728343" y="317055"/>
                </a:cubicBezTo>
                <a:cubicBezTo>
                  <a:pt x="1728343" y="314008"/>
                  <a:pt x="1737487" y="317055"/>
                  <a:pt x="1743583" y="320104"/>
                </a:cubicBezTo>
                <a:cubicBezTo>
                  <a:pt x="1749679" y="317055"/>
                  <a:pt x="1755775" y="310960"/>
                  <a:pt x="1755775" y="304864"/>
                </a:cubicBezTo>
                <a:cubicBezTo>
                  <a:pt x="1767967" y="304864"/>
                  <a:pt x="1761871" y="310960"/>
                  <a:pt x="1767967" y="310960"/>
                </a:cubicBezTo>
                <a:cubicBezTo>
                  <a:pt x="1777111" y="310960"/>
                  <a:pt x="1783207" y="307911"/>
                  <a:pt x="1792351" y="307911"/>
                </a:cubicBezTo>
                <a:lnTo>
                  <a:pt x="1792351" y="292671"/>
                </a:lnTo>
                <a:cubicBezTo>
                  <a:pt x="1798447" y="286576"/>
                  <a:pt x="1810639" y="280480"/>
                  <a:pt x="1819783" y="277432"/>
                </a:cubicBezTo>
                <a:cubicBezTo>
                  <a:pt x="1825879" y="268288"/>
                  <a:pt x="1838135" y="246952"/>
                  <a:pt x="1847279" y="246952"/>
                </a:cubicBezTo>
                <a:cubicBezTo>
                  <a:pt x="1853375" y="246952"/>
                  <a:pt x="1871663" y="268288"/>
                  <a:pt x="1886903" y="274383"/>
                </a:cubicBezTo>
                <a:cubicBezTo>
                  <a:pt x="1896047" y="280480"/>
                  <a:pt x="1911287" y="274383"/>
                  <a:pt x="1923479" y="280480"/>
                </a:cubicBezTo>
                <a:cubicBezTo>
                  <a:pt x="1935671" y="283527"/>
                  <a:pt x="1947863" y="298767"/>
                  <a:pt x="1963103" y="310960"/>
                </a:cubicBezTo>
                <a:cubicBezTo>
                  <a:pt x="1966151" y="314008"/>
                  <a:pt x="1975295" y="314008"/>
                  <a:pt x="1978342" y="310960"/>
                </a:cubicBezTo>
                <a:cubicBezTo>
                  <a:pt x="1987487" y="317055"/>
                  <a:pt x="1996631" y="326199"/>
                  <a:pt x="2002727" y="326199"/>
                </a:cubicBezTo>
                <a:cubicBezTo>
                  <a:pt x="2002727" y="326199"/>
                  <a:pt x="2017967" y="326199"/>
                  <a:pt x="2027110" y="338391"/>
                </a:cubicBezTo>
                <a:cubicBezTo>
                  <a:pt x="2033207" y="332296"/>
                  <a:pt x="2039303" y="317055"/>
                  <a:pt x="2045398" y="317055"/>
                </a:cubicBezTo>
                <a:cubicBezTo>
                  <a:pt x="2054542" y="317055"/>
                  <a:pt x="2054542" y="323152"/>
                  <a:pt x="2060639" y="329248"/>
                </a:cubicBezTo>
                <a:cubicBezTo>
                  <a:pt x="2066735" y="326199"/>
                  <a:pt x="2072831" y="310960"/>
                  <a:pt x="2078927" y="310960"/>
                </a:cubicBezTo>
                <a:cubicBezTo>
                  <a:pt x="2088071" y="310960"/>
                  <a:pt x="2118551" y="323152"/>
                  <a:pt x="2139887" y="329248"/>
                </a:cubicBezTo>
                <a:cubicBezTo>
                  <a:pt x="2145983" y="329248"/>
                  <a:pt x="2158175" y="335344"/>
                  <a:pt x="2164271" y="332296"/>
                </a:cubicBezTo>
                <a:cubicBezTo>
                  <a:pt x="2170367" y="338391"/>
                  <a:pt x="2173415" y="347535"/>
                  <a:pt x="2173415" y="353632"/>
                </a:cubicBezTo>
                <a:cubicBezTo>
                  <a:pt x="2173415" y="353632"/>
                  <a:pt x="2170367" y="356679"/>
                  <a:pt x="2179511" y="356679"/>
                </a:cubicBezTo>
                <a:cubicBezTo>
                  <a:pt x="2185607" y="356679"/>
                  <a:pt x="2182559" y="350584"/>
                  <a:pt x="2188655" y="350584"/>
                </a:cubicBezTo>
                <a:cubicBezTo>
                  <a:pt x="2197799" y="350584"/>
                  <a:pt x="2234375" y="378016"/>
                  <a:pt x="2240471" y="378016"/>
                </a:cubicBezTo>
                <a:cubicBezTo>
                  <a:pt x="2249615" y="378016"/>
                  <a:pt x="2246567" y="362776"/>
                  <a:pt x="2255711" y="356679"/>
                </a:cubicBezTo>
                <a:cubicBezTo>
                  <a:pt x="2261807" y="347535"/>
                  <a:pt x="2277047" y="347535"/>
                  <a:pt x="2283143" y="338391"/>
                </a:cubicBezTo>
                <a:cubicBezTo>
                  <a:pt x="2310575" y="295720"/>
                  <a:pt x="2344103" y="243904"/>
                  <a:pt x="2383727" y="243904"/>
                </a:cubicBezTo>
                <a:cubicBezTo>
                  <a:pt x="2392871" y="243904"/>
                  <a:pt x="2402015" y="237808"/>
                  <a:pt x="2408111" y="237808"/>
                </a:cubicBezTo>
                <a:cubicBezTo>
                  <a:pt x="2420303" y="237808"/>
                  <a:pt x="2456879" y="286576"/>
                  <a:pt x="2484311" y="286576"/>
                </a:cubicBezTo>
                <a:cubicBezTo>
                  <a:pt x="2490407" y="286576"/>
                  <a:pt x="2499551" y="277432"/>
                  <a:pt x="2508695" y="271336"/>
                </a:cubicBezTo>
                <a:cubicBezTo>
                  <a:pt x="2511743" y="265239"/>
                  <a:pt x="2523935" y="253048"/>
                  <a:pt x="2530031" y="243904"/>
                </a:cubicBezTo>
                <a:cubicBezTo>
                  <a:pt x="2536127" y="231711"/>
                  <a:pt x="2563622" y="219520"/>
                  <a:pt x="2563622" y="204280"/>
                </a:cubicBezTo>
                <a:cubicBezTo>
                  <a:pt x="2572766" y="204280"/>
                  <a:pt x="2581910" y="204280"/>
                  <a:pt x="2591054" y="201232"/>
                </a:cubicBezTo>
                <a:cubicBezTo>
                  <a:pt x="2600198" y="198183"/>
                  <a:pt x="2600198" y="176848"/>
                  <a:pt x="2603246" y="173799"/>
                </a:cubicBezTo>
                <a:cubicBezTo>
                  <a:pt x="2612390" y="161608"/>
                  <a:pt x="2630678" y="161608"/>
                  <a:pt x="2642870" y="152464"/>
                </a:cubicBezTo>
                <a:cubicBezTo>
                  <a:pt x="2655062" y="143320"/>
                  <a:pt x="2658110" y="118936"/>
                  <a:pt x="2667254" y="106743"/>
                </a:cubicBezTo>
                <a:cubicBezTo>
                  <a:pt x="2673350" y="94552"/>
                  <a:pt x="2685542" y="94552"/>
                  <a:pt x="2694686" y="88392"/>
                </a:cubicBezTo>
                <a:cubicBezTo>
                  <a:pt x="2700782" y="82296"/>
                  <a:pt x="2752598" y="24384"/>
                  <a:pt x="2767838" y="24384"/>
                </a:cubicBezTo>
                <a:cubicBezTo>
                  <a:pt x="2773934" y="24384"/>
                  <a:pt x="2776982" y="36576"/>
                  <a:pt x="2786126" y="36576"/>
                </a:cubicBezTo>
                <a:cubicBezTo>
                  <a:pt x="2792222" y="36576"/>
                  <a:pt x="2819654" y="30480"/>
                  <a:pt x="2834894" y="24384"/>
                </a:cubicBezTo>
                <a:cubicBezTo>
                  <a:pt x="2844038" y="21336"/>
                  <a:pt x="2865374" y="0"/>
                  <a:pt x="2874518" y="0"/>
                </a:cubicBezTo>
                <a:cubicBezTo>
                  <a:pt x="2880614" y="0"/>
                  <a:pt x="2892806" y="12192"/>
                  <a:pt x="2898902" y="12192"/>
                </a:cubicBezTo>
                <a:close/>
              </a:path>
            </a:pathLst>
          </a:custGeom>
          <a:noFill/>
          <a:ln w="12700" cap="flat">
            <a:gradFill flip="none" rotWithShape="1">
              <a:gsLst>
                <a:gs pos="43000">
                  <a:srgbClr val="C9C9C9">
                    <a:alpha val="0"/>
                  </a:srgbClr>
                </a:gs>
                <a:gs pos="100000">
                  <a:srgbClr val="6F6F6F"/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92A9D86-BDA3-4310-8626-12F3B07FDD8E}"/>
              </a:ext>
            </a:extLst>
          </p:cNvPr>
          <p:cNvGrpSpPr/>
          <p:nvPr/>
        </p:nvGrpSpPr>
        <p:grpSpPr>
          <a:xfrm>
            <a:off x="-1" y="4165946"/>
            <a:ext cx="12192001" cy="2692054"/>
            <a:chOff x="-1" y="4165946"/>
            <a:chExt cx="12192001" cy="2692054"/>
          </a:xfrm>
        </p:grpSpPr>
        <p:sp>
          <p:nvSpPr>
            <p:cNvPr id="47" name="图形 43">
              <a:extLst>
                <a:ext uri="{FF2B5EF4-FFF2-40B4-BE49-F238E27FC236}">
                  <a16:creationId xmlns:a16="http://schemas.microsoft.com/office/drawing/2014/main" id="{792FD781-4C6D-43DD-9A6D-70249AE37B77}"/>
                </a:ext>
              </a:extLst>
            </p:cNvPr>
            <p:cNvSpPr/>
            <p:nvPr/>
          </p:nvSpPr>
          <p:spPr>
            <a:xfrm>
              <a:off x="2541" y="4165946"/>
              <a:ext cx="12189459" cy="2384287"/>
            </a:xfrm>
            <a:custGeom>
              <a:avLst/>
              <a:gdLst>
                <a:gd name="connsiteX0" fmla="*/ 2898902 w 6093459"/>
                <a:gd name="connsiteY0" fmla="*/ 12192 h 1191895"/>
                <a:gd name="connsiteX1" fmla="*/ 2908046 w 6093459"/>
                <a:gd name="connsiteY1" fmla="*/ 6096 h 1191895"/>
                <a:gd name="connsiteX2" fmla="*/ 2959862 w 6093459"/>
                <a:gd name="connsiteY2" fmla="*/ 18288 h 1191895"/>
                <a:gd name="connsiteX3" fmla="*/ 2981198 w 6093459"/>
                <a:gd name="connsiteY3" fmla="*/ 48768 h 1191895"/>
                <a:gd name="connsiteX4" fmla="*/ 2999486 w 6093459"/>
                <a:gd name="connsiteY4" fmla="*/ 30480 h 1191895"/>
                <a:gd name="connsiteX5" fmla="*/ 3020822 w 6093459"/>
                <a:gd name="connsiteY5" fmla="*/ 24384 h 1191895"/>
                <a:gd name="connsiteX6" fmla="*/ 3051302 w 6093459"/>
                <a:gd name="connsiteY6" fmla="*/ 27432 h 1191895"/>
                <a:gd name="connsiteX7" fmla="*/ 3066542 w 6093459"/>
                <a:gd name="connsiteY7" fmla="*/ 45720 h 1191895"/>
                <a:gd name="connsiteX8" fmla="*/ 3093974 w 6093459"/>
                <a:gd name="connsiteY8" fmla="*/ 57912 h 1191895"/>
                <a:gd name="connsiteX9" fmla="*/ 3118358 w 6093459"/>
                <a:gd name="connsiteY9" fmla="*/ 76200 h 1191895"/>
                <a:gd name="connsiteX10" fmla="*/ 3148838 w 6093459"/>
                <a:gd name="connsiteY10" fmla="*/ 106743 h 1191895"/>
                <a:gd name="connsiteX11" fmla="*/ 3218942 w 6093459"/>
                <a:gd name="connsiteY11" fmla="*/ 140271 h 1191895"/>
                <a:gd name="connsiteX12" fmla="*/ 3273806 w 6093459"/>
                <a:gd name="connsiteY12" fmla="*/ 182943 h 1191895"/>
                <a:gd name="connsiteX13" fmla="*/ 3295142 w 6093459"/>
                <a:gd name="connsiteY13" fmla="*/ 182943 h 1191895"/>
                <a:gd name="connsiteX14" fmla="*/ 3310446 w 6093459"/>
                <a:gd name="connsiteY14" fmla="*/ 198183 h 1191895"/>
                <a:gd name="connsiteX15" fmla="*/ 3343974 w 6093459"/>
                <a:gd name="connsiteY15" fmla="*/ 201232 h 1191895"/>
                <a:gd name="connsiteX16" fmla="*/ 3374454 w 6093459"/>
                <a:gd name="connsiteY16" fmla="*/ 240855 h 1191895"/>
                <a:gd name="connsiteX17" fmla="*/ 3365310 w 6093459"/>
                <a:gd name="connsiteY17" fmla="*/ 246952 h 1191895"/>
                <a:gd name="connsiteX18" fmla="*/ 3411030 w 6093459"/>
                <a:gd name="connsiteY18" fmla="*/ 277432 h 1191895"/>
                <a:gd name="connsiteX19" fmla="*/ 3429318 w 6093459"/>
                <a:gd name="connsiteY19" fmla="*/ 277432 h 1191895"/>
                <a:gd name="connsiteX20" fmla="*/ 3429318 w 6093459"/>
                <a:gd name="connsiteY20" fmla="*/ 262192 h 1191895"/>
                <a:gd name="connsiteX21" fmla="*/ 3475038 w 6093459"/>
                <a:gd name="connsiteY21" fmla="*/ 295720 h 1191895"/>
                <a:gd name="connsiteX22" fmla="*/ 3514662 w 6093459"/>
                <a:gd name="connsiteY22" fmla="*/ 314008 h 1191895"/>
                <a:gd name="connsiteX23" fmla="*/ 3526854 w 6093459"/>
                <a:gd name="connsiteY23" fmla="*/ 310960 h 1191895"/>
                <a:gd name="connsiteX24" fmla="*/ 3520757 w 6093459"/>
                <a:gd name="connsiteY24" fmla="*/ 307911 h 1191895"/>
                <a:gd name="connsiteX25" fmla="*/ 3529902 w 6093459"/>
                <a:gd name="connsiteY25" fmla="*/ 304864 h 1191895"/>
                <a:gd name="connsiteX26" fmla="*/ 3566478 w 6093459"/>
                <a:gd name="connsiteY26" fmla="*/ 335344 h 1191895"/>
                <a:gd name="connsiteX27" fmla="*/ 3566478 w 6093459"/>
                <a:gd name="connsiteY27" fmla="*/ 350584 h 1191895"/>
                <a:gd name="connsiteX28" fmla="*/ 3575621 w 6093459"/>
                <a:gd name="connsiteY28" fmla="*/ 353632 h 1191895"/>
                <a:gd name="connsiteX29" fmla="*/ 3593909 w 6093459"/>
                <a:gd name="connsiteY29" fmla="*/ 338391 h 1191895"/>
                <a:gd name="connsiteX30" fmla="*/ 3621342 w 6093459"/>
                <a:gd name="connsiteY30" fmla="*/ 350584 h 1191895"/>
                <a:gd name="connsiteX31" fmla="*/ 3639630 w 6093459"/>
                <a:gd name="connsiteY31" fmla="*/ 350584 h 1191895"/>
                <a:gd name="connsiteX32" fmla="*/ 3657918 w 6093459"/>
                <a:gd name="connsiteY32" fmla="*/ 371920 h 1191895"/>
                <a:gd name="connsiteX33" fmla="*/ 3700590 w 6093459"/>
                <a:gd name="connsiteY33" fmla="*/ 359728 h 1191895"/>
                <a:gd name="connsiteX34" fmla="*/ 3721926 w 6093459"/>
                <a:gd name="connsiteY34" fmla="*/ 347535 h 1191895"/>
                <a:gd name="connsiteX35" fmla="*/ 3840797 w 6093459"/>
                <a:gd name="connsiteY35" fmla="*/ 323152 h 1191895"/>
                <a:gd name="connsiteX36" fmla="*/ 3871278 w 6093459"/>
                <a:gd name="connsiteY36" fmla="*/ 332296 h 1191895"/>
                <a:gd name="connsiteX37" fmla="*/ 3910902 w 6093459"/>
                <a:gd name="connsiteY37" fmla="*/ 323152 h 1191895"/>
                <a:gd name="connsiteX38" fmla="*/ 3929190 w 6093459"/>
                <a:gd name="connsiteY38" fmla="*/ 332296 h 1191895"/>
                <a:gd name="connsiteX39" fmla="*/ 3965766 w 6093459"/>
                <a:gd name="connsiteY39" fmla="*/ 314008 h 1191895"/>
                <a:gd name="connsiteX40" fmla="*/ 4029837 w 6093459"/>
                <a:gd name="connsiteY40" fmla="*/ 335344 h 1191895"/>
                <a:gd name="connsiteX41" fmla="*/ 4081653 w 6093459"/>
                <a:gd name="connsiteY41" fmla="*/ 304864 h 1191895"/>
                <a:gd name="connsiteX42" fmla="*/ 4090797 w 6093459"/>
                <a:gd name="connsiteY42" fmla="*/ 286576 h 1191895"/>
                <a:gd name="connsiteX43" fmla="*/ 4133470 w 6093459"/>
                <a:gd name="connsiteY43" fmla="*/ 253048 h 1191895"/>
                <a:gd name="connsiteX44" fmla="*/ 4227958 w 6093459"/>
                <a:gd name="connsiteY44" fmla="*/ 195136 h 1191895"/>
                <a:gd name="connsiteX45" fmla="*/ 4270629 w 6093459"/>
                <a:gd name="connsiteY45" fmla="*/ 176848 h 1191895"/>
                <a:gd name="connsiteX46" fmla="*/ 4307206 w 6093459"/>
                <a:gd name="connsiteY46" fmla="*/ 185992 h 1191895"/>
                <a:gd name="connsiteX47" fmla="*/ 4340733 w 6093459"/>
                <a:gd name="connsiteY47" fmla="*/ 176848 h 1191895"/>
                <a:gd name="connsiteX48" fmla="*/ 4374261 w 6093459"/>
                <a:gd name="connsiteY48" fmla="*/ 198183 h 1191895"/>
                <a:gd name="connsiteX49" fmla="*/ 4392549 w 6093459"/>
                <a:gd name="connsiteY49" fmla="*/ 185992 h 1191895"/>
                <a:gd name="connsiteX50" fmla="*/ 4587621 w 6093459"/>
                <a:gd name="connsiteY50" fmla="*/ 271336 h 1191895"/>
                <a:gd name="connsiteX51" fmla="*/ 4779709 w 6093459"/>
                <a:gd name="connsiteY51" fmla="*/ 381064 h 1191895"/>
                <a:gd name="connsiteX52" fmla="*/ 5026597 w 6093459"/>
                <a:gd name="connsiteY52" fmla="*/ 502984 h 1191895"/>
                <a:gd name="connsiteX53" fmla="*/ 5133277 w 6093459"/>
                <a:gd name="connsiteY53" fmla="*/ 551752 h 1191895"/>
                <a:gd name="connsiteX54" fmla="*/ 5221669 w 6093459"/>
                <a:gd name="connsiteY54" fmla="*/ 591376 h 1191895"/>
                <a:gd name="connsiteX55" fmla="*/ 5340541 w 6093459"/>
                <a:gd name="connsiteY55" fmla="*/ 637096 h 1191895"/>
                <a:gd name="connsiteX56" fmla="*/ 5447220 w 6093459"/>
                <a:gd name="connsiteY56" fmla="*/ 673672 h 1191895"/>
                <a:gd name="connsiteX57" fmla="*/ 5563108 w 6093459"/>
                <a:gd name="connsiteY57" fmla="*/ 713296 h 1191895"/>
                <a:gd name="connsiteX58" fmla="*/ 5621020 w 6093459"/>
                <a:gd name="connsiteY58" fmla="*/ 728535 h 1191895"/>
                <a:gd name="connsiteX59" fmla="*/ 5627116 w 6093459"/>
                <a:gd name="connsiteY59" fmla="*/ 740728 h 1191895"/>
                <a:gd name="connsiteX60" fmla="*/ 5755133 w 6093459"/>
                <a:gd name="connsiteY60" fmla="*/ 615760 h 1191895"/>
                <a:gd name="connsiteX61" fmla="*/ 5776469 w 6093459"/>
                <a:gd name="connsiteY61" fmla="*/ 634047 h 1191895"/>
                <a:gd name="connsiteX62" fmla="*/ 5806948 w 6093459"/>
                <a:gd name="connsiteY62" fmla="*/ 600520 h 1191895"/>
                <a:gd name="connsiteX63" fmla="*/ 5861812 w 6093459"/>
                <a:gd name="connsiteY63" fmla="*/ 615760 h 1191895"/>
                <a:gd name="connsiteX64" fmla="*/ 5889245 w 6093459"/>
                <a:gd name="connsiteY64" fmla="*/ 661479 h 1191895"/>
                <a:gd name="connsiteX65" fmla="*/ 5956300 w 6093459"/>
                <a:gd name="connsiteY65" fmla="*/ 594423 h 1191895"/>
                <a:gd name="connsiteX66" fmla="*/ 5968493 w 6093459"/>
                <a:gd name="connsiteY66" fmla="*/ 612711 h 1191895"/>
                <a:gd name="connsiteX67" fmla="*/ 5998972 w 6093459"/>
                <a:gd name="connsiteY67" fmla="*/ 600520 h 1191895"/>
                <a:gd name="connsiteX68" fmla="*/ 6038596 w 6093459"/>
                <a:gd name="connsiteY68" fmla="*/ 618808 h 1191895"/>
                <a:gd name="connsiteX69" fmla="*/ 6056884 w 6093459"/>
                <a:gd name="connsiteY69" fmla="*/ 609664 h 1191895"/>
                <a:gd name="connsiteX70" fmla="*/ 6093460 w 6093459"/>
                <a:gd name="connsiteY70" fmla="*/ 609664 h 1191895"/>
                <a:gd name="connsiteX71" fmla="*/ 6093460 w 6093459"/>
                <a:gd name="connsiteY71" fmla="*/ 1191895 h 1191895"/>
                <a:gd name="connsiteX72" fmla="*/ 0 w 6093459"/>
                <a:gd name="connsiteY72" fmla="*/ 1191895 h 1191895"/>
                <a:gd name="connsiteX73" fmla="*/ 0 w 6093459"/>
                <a:gd name="connsiteY73" fmla="*/ 618808 h 1191895"/>
                <a:gd name="connsiteX74" fmla="*/ 39624 w 6093459"/>
                <a:gd name="connsiteY74" fmla="*/ 621855 h 1191895"/>
                <a:gd name="connsiteX75" fmla="*/ 88392 w 6093459"/>
                <a:gd name="connsiteY75" fmla="*/ 627952 h 1191895"/>
                <a:gd name="connsiteX76" fmla="*/ 121920 w 6093459"/>
                <a:gd name="connsiteY76" fmla="*/ 618808 h 1191895"/>
                <a:gd name="connsiteX77" fmla="*/ 140208 w 6093459"/>
                <a:gd name="connsiteY77" fmla="*/ 600520 h 1191895"/>
                <a:gd name="connsiteX78" fmla="*/ 277368 w 6093459"/>
                <a:gd name="connsiteY78" fmla="*/ 600520 h 1191895"/>
                <a:gd name="connsiteX79" fmla="*/ 292608 w 6093459"/>
                <a:gd name="connsiteY79" fmla="*/ 609664 h 1191895"/>
                <a:gd name="connsiteX80" fmla="*/ 316992 w 6093459"/>
                <a:gd name="connsiteY80" fmla="*/ 588328 h 1191895"/>
                <a:gd name="connsiteX81" fmla="*/ 323088 w 6093459"/>
                <a:gd name="connsiteY81" fmla="*/ 600520 h 1191895"/>
                <a:gd name="connsiteX82" fmla="*/ 335280 w 6093459"/>
                <a:gd name="connsiteY82" fmla="*/ 588328 h 1191895"/>
                <a:gd name="connsiteX83" fmla="*/ 338328 w 6093459"/>
                <a:gd name="connsiteY83" fmla="*/ 606616 h 1191895"/>
                <a:gd name="connsiteX84" fmla="*/ 347472 w 6093459"/>
                <a:gd name="connsiteY84" fmla="*/ 609664 h 1191895"/>
                <a:gd name="connsiteX85" fmla="*/ 408496 w 6093459"/>
                <a:gd name="connsiteY85" fmla="*/ 582232 h 1191895"/>
                <a:gd name="connsiteX86" fmla="*/ 429832 w 6093459"/>
                <a:gd name="connsiteY86" fmla="*/ 582232 h 1191895"/>
                <a:gd name="connsiteX87" fmla="*/ 448120 w 6093459"/>
                <a:gd name="connsiteY87" fmla="*/ 554800 h 1191895"/>
                <a:gd name="connsiteX88" fmla="*/ 521272 w 6093459"/>
                <a:gd name="connsiteY88" fmla="*/ 533464 h 1191895"/>
                <a:gd name="connsiteX89" fmla="*/ 576135 w 6093459"/>
                <a:gd name="connsiteY89" fmla="*/ 533464 h 1191895"/>
                <a:gd name="connsiteX90" fmla="*/ 588328 w 6093459"/>
                <a:gd name="connsiteY90" fmla="*/ 539560 h 1191895"/>
                <a:gd name="connsiteX91" fmla="*/ 606616 w 6093459"/>
                <a:gd name="connsiteY91" fmla="*/ 533464 h 1191895"/>
                <a:gd name="connsiteX92" fmla="*/ 643192 w 6093459"/>
                <a:gd name="connsiteY92" fmla="*/ 545655 h 1191895"/>
                <a:gd name="connsiteX93" fmla="*/ 664528 w 6093459"/>
                <a:gd name="connsiteY93" fmla="*/ 539560 h 1191895"/>
                <a:gd name="connsiteX94" fmla="*/ 685864 w 6093459"/>
                <a:gd name="connsiteY94" fmla="*/ 551752 h 1191895"/>
                <a:gd name="connsiteX95" fmla="*/ 710248 w 6093459"/>
                <a:gd name="connsiteY95" fmla="*/ 533464 h 1191895"/>
                <a:gd name="connsiteX96" fmla="*/ 740728 w 6093459"/>
                <a:gd name="connsiteY96" fmla="*/ 542608 h 1191895"/>
                <a:gd name="connsiteX97" fmla="*/ 752920 w 6093459"/>
                <a:gd name="connsiteY97" fmla="*/ 533464 h 1191895"/>
                <a:gd name="connsiteX98" fmla="*/ 780352 w 6093459"/>
                <a:gd name="connsiteY98" fmla="*/ 539560 h 1191895"/>
                <a:gd name="connsiteX99" fmla="*/ 804735 w 6093459"/>
                <a:gd name="connsiteY99" fmla="*/ 533464 h 1191895"/>
                <a:gd name="connsiteX100" fmla="*/ 853504 w 6093459"/>
                <a:gd name="connsiteY100" fmla="*/ 554800 h 1191895"/>
                <a:gd name="connsiteX101" fmla="*/ 868744 w 6093459"/>
                <a:gd name="connsiteY101" fmla="*/ 554800 h 1191895"/>
                <a:gd name="connsiteX102" fmla="*/ 874840 w 6093459"/>
                <a:gd name="connsiteY102" fmla="*/ 566991 h 1191895"/>
                <a:gd name="connsiteX103" fmla="*/ 877888 w 6093459"/>
                <a:gd name="connsiteY103" fmla="*/ 585279 h 1191895"/>
                <a:gd name="connsiteX104" fmla="*/ 896176 w 6093459"/>
                <a:gd name="connsiteY104" fmla="*/ 588328 h 1191895"/>
                <a:gd name="connsiteX105" fmla="*/ 899223 w 6093459"/>
                <a:gd name="connsiteY105" fmla="*/ 570040 h 1191895"/>
                <a:gd name="connsiteX106" fmla="*/ 905320 w 6093459"/>
                <a:gd name="connsiteY106" fmla="*/ 582232 h 1191895"/>
                <a:gd name="connsiteX107" fmla="*/ 914464 w 6093459"/>
                <a:gd name="connsiteY107" fmla="*/ 563944 h 1191895"/>
                <a:gd name="connsiteX108" fmla="*/ 947992 w 6093459"/>
                <a:gd name="connsiteY108" fmla="*/ 585279 h 1191895"/>
                <a:gd name="connsiteX109" fmla="*/ 996760 w 6093459"/>
                <a:gd name="connsiteY109" fmla="*/ 600520 h 1191895"/>
                <a:gd name="connsiteX110" fmla="*/ 1027240 w 6093459"/>
                <a:gd name="connsiteY110" fmla="*/ 591376 h 1191895"/>
                <a:gd name="connsiteX111" fmla="*/ 1051623 w 6093459"/>
                <a:gd name="connsiteY111" fmla="*/ 594423 h 1191895"/>
                <a:gd name="connsiteX112" fmla="*/ 1079056 w 6093459"/>
                <a:gd name="connsiteY112" fmla="*/ 606616 h 1191895"/>
                <a:gd name="connsiteX113" fmla="*/ 1094296 w 6093459"/>
                <a:gd name="connsiteY113" fmla="*/ 624903 h 1191895"/>
                <a:gd name="connsiteX114" fmla="*/ 1146175 w 6093459"/>
                <a:gd name="connsiteY114" fmla="*/ 646240 h 1191895"/>
                <a:gd name="connsiteX115" fmla="*/ 1179703 w 6093459"/>
                <a:gd name="connsiteY115" fmla="*/ 634047 h 1191895"/>
                <a:gd name="connsiteX116" fmla="*/ 1210183 w 6093459"/>
                <a:gd name="connsiteY116" fmla="*/ 600520 h 1191895"/>
                <a:gd name="connsiteX117" fmla="*/ 1222375 w 6093459"/>
                <a:gd name="connsiteY117" fmla="*/ 597472 h 1191895"/>
                <a:gd name="connsiteX118" fmla="*/ 1240663 w 6093459"/>
                <a:gd name="connsiteY118" fmla="*/ 606616 h 1191895"/>
                <a:gd name="connsiteX119" fmla="*/ 1252855 w 6093459"/>
                <a:gd name="connsiteY119" fmla="*/ 594423 h 1191895"/>
                <a:gd name="connsiteX120" fmla="*/ 1298575 w 6093459"/>
                <a:gd name="connsiteY120" fmla="*/ 597472 h 1191895"/>
                <a:gd name="connsiteX121" fmla="*/ 1316863 w 6093459"/>
                <a:gd name="connsiteY121" fmla="*/ 606616 h 1191895"/>
                <a:gd name="connsiteX122" fmla="*/ 1402207 w 6093459"/>
                <a:gd name="connsiteY122" fmla="*/ 603567 h 1191895"/>
                <a:gd name="connsiteX123" fmla="*/ 1426591 w 6093459"/>
                <a:gd name="connsiteY123" fmla="*/ 618808 h 1191895"/>
                <a:gd name="connsiteX124" fmla="*/ 1457071 w 6093459"/>
                <a:gd name="connsiteY124" fmla="*/ 600520 h 1191895"/>
                <a:gd name="connsiteX125" fmla="*/ 1478407 w 6093459"/>
                <a:gd name="connsiteY125" fmla="*/ 609664 h 1191895"/>
                <a:gd name="connsiteX126" fmla="*/ 1490599 w 6093459"/>
                <a:gd name="connsiteY126" fmla="*/ 600520 h 1191895"/>
                <a:gd name="connsiteX127" fmla="*/ 1588135 w 6093459"/>
                <a:gd name="connsiteY127" fmla="*/ 548703 h 1191895"/>
                <a:gd name="connsiteX128" fmla="*/ 1661287 w 6093459"/>
                <a:gd name="connsiteY128" fmla="*/ 478599 h 1191895"/>
                <a:gd name="connsiteX129" fmla="*/ 1662684 w 6093459"/>
                <a:gd name="connsiteY129" fmla="*/ 476885 h 1191895"/>
                <a:gd name="connsiteX130" fmla="*/ 1661287 w 6093459"/>
                <a:gd name="connsiteY130" fmla="*/ 469455 h 1191895"/>
                <a:gd name="connsiteX131" fmla="*/ 1682623 w 6093459"/>
                <a:gd name="connsiteY131" fmla="*/ 399352 h 1191895"/>
                <a:gd name="connsiteX132" fmla="*/ 1685671 w 6093459"/>
                <a:gd name="connsiteY132" fmla="*/ 384111 h 1191895"/>
                <a:gd name="connsiteX133" fmla="*/ 1728343 w 6093459"/>
                <a:gd name="connsiteY133" fmla="*/ 317055 h 1191895"/>
                <a:gd name="connsiteX134" fmla="*/ 1743583 w 6093459"/>
                <a:gd name="connsiteY134" fmla="*/ 320104 h 1191895"/>
                <a:gd name="connsiteX135" fmla="*/ 1755775 w 6093459"/>
                <a:gd name="connsiteY135" fmla="*/ 304864 h 1191895"/>
                <a:gd name="connsiteX136" fmla="*/ 1767967 w 6093459"/>
                <a:gd name="connsiteY136" fmla="*/ 310960 h 1191895"/>
                <a:gd name="connsiteX137" fmla="*/ 1792351 w 6093459"/>
                <a:gd name="connsiteY137" fmla="*/ 307911 h 1191895"/>
                <a:gd name="connsiteX138" fmla="*/ 1792351 w 6093459"/>
                <a:gd name="connsiteY138" fmla="*/ 292671 h 1191895"/>
                <a:gd name="connsiteX139" fmla="*/ 1819783 w 6093459"/>
                <a:gd name="connsiteY139" fmla="*/ 277432 h 1191895"/>
                <a:gd name="connsiteX140" fmla="*/ 1847279 w 6093459"/>
                <a:gd name="connsiteY140" fmla="*/ 246952 h 1191895"/>
                <a:gd name="connsiteX141" fmla="*/ 1886903 w 6093459"/>
                <a:gd name="connsiteY141" fmla="*/ 274383 h 1191895"/>
                <a:gd name="connsiteX142" fmla="*/ 1923479 w 6093459"/>
                <a:gd name="connsiteY142" fmla="*/ 280480 h 1191895"/>
                <a:gd name="connsiteX143" fmla="*/ 1963103 w 6093459"/>
                <a:gd name="connsiteY143" fmla="*/ 310960 h 1191895"/>
                <a:gd name="connsiteX144" fmla="*/ 1978342 w 6093459"/>
                <a:gd name="connsiteY144" fmla="*/ 310960 h 1191895"/>
                <a:gd name="connsiteX145" fmla="*/ 2002727 w 6093459"/>
                <a:gd name="connsiteY145" fmla="*/ 326199 h 1191895"/>
                <a:gd name="connsiteX146" fmla="*/ 2027110 w 6093459"/>
                <a:gd name="connsiteY146" fmla="*/ 338391 h 1191895"/>
                <a:gd name="connsiteX147" fmla="*/ 2045398 w 6093459"/>
                <a:gd name="connsiteY147" fmla="*/ 317055 h 1191895"/>
                <a:gd name="connsiteX148" fmla="*/ 2060639 w 6093459"/>
                <a:gd name="connsiteY148" fmla="*/ 329248 h 1191895"/>
                <a:gd name="connsiteX149" fmla="*/ 2078927 w 6093459"/>
                <a:gd name="connsiteY149" fmla="*/ 310960 h 1191895"/>
                <a:gd name="connsiteX150" fmla="*/ 2139887 w 6093459"/>
                <a:gd name="connsiteY150" fmla="*/ 329248 h 1191895"/>
                <a:gd name="connsiteX151" fmla="*/ 2164271 w 6093459"/>
                <a:gd name="connsiteY151" fmla="*/ 332296 h 1191895"/>
                <a:gd name="connsiteX152" fmla="*/ 2173415 w 6093459"/>
                <a:gd name="connsiteY152" fmla="*/ 353632 h 1191895"/>
                <a:gd name="connsiteX153" fmla="*/ 2179511 w 6093459"/>
                <a:gd name="connsiteY153" fmla="*/ 356679 h 1191895"/>
                <a:gd name="connsiteX154" fmla="*/ 2188655 w 6093459"/>
                <a:gd name="connsiteY154" fmla="*/ 350584 h 1191895"/>
                <a:gd name="connsiteX155" fmla="*/ 2240471 w 6093459"/>
                <a:gd name="connsiteY155" fmla="*/ 378016 h 1191895"/>
                <a:gd name="connsiteX156" fmla="*/ 2255711 w 6093459"/>
                <a:gd name="connsiteY156" fmla="*/ 356679 h 1191895"/>
                <a:gd name="connsiteX157" fmla="*/ 2283143 w 6093459"/>
                <a:gd name="connsiteY157" fmla="*/ 338391 h 1191895"/>
                <a:gd name="connsiteX158" fmla="*/ 2383727 w 6093459"/>
                <a:gd name="connsiteY158" fmla="*/ 243904 h 1191895"/>
                <a:gd name="connsiteX159" fmla="*/ 2408111 w 6093459"/>
                <a:gd name="connsiteY159" fmla="*/ 237808 h 1191895"/>
                <a:gd name="connsiteX160" fmla="*/ 2484311 w 6093459"/>
                <a:gd name="connsiteY160" fmla="*/ 286576 h 1191895"/>
                <a:gd name="connsiteX161" fmla="*/ 2508695 w 6093459"/>
                <a:gd name="connsiteY161" fmla="*/ 271336 h 1191895"/>
                <a:gd name="connsiteX162" fmla="*/ 2530031 w 6093459"/>
                <a:gd name="connsiteY162" fmla="*/ 243904 h 1191895"/>
                <a:gd name="connsiteX163" fmla="*/ 2563622 w 6093459"/>
                <a:gd name="connsiteY163" fmla="*/ 204280 h 1191895"/>
                <a:gd name="connsiteX164" fmla="*/ 2591054 w 6093459"/>
                <a:gd name="connsiteY164" fmla="*/ 201232 h 1191895"/>
                <a:gd name="connsiteX165" fmla="*/ 2603246 w 6093459"/>
                <a:gd name="connsiteY165" fmla="*/ 173799 h 1191895"/>
                <a:gd name="connsiteX166" fmla="*/ 2642870 w 6093459"/>
                <a:gd name="connsiteY166" fmla="*/ 152464 h 1191895"/>
                <a:gd name="connsiteX167" fmla="*/ 2667254 w 6093459"/>
                <a:gd name="connsiteY167" fmla="*/ 106743 h 1191895"/>
                <a:gd name="connsiteX168" fmla="*/ 2694686 w 6093459"/>
                <a:gd name="connsiteY168" fmla="*/ 88392 h 1191895"/>
                <a:gd name="connsiteX169" fmla="*/ 2767838 w 6093459"/>
                <a:gd name="connsiteY169" fmla="*/ 24384 h 1191895"/>
                <a:gd name="connsiteX170" fmla="*/ 2786126 w 6093459"/>
                <a:gd name="connsiteY170" fmla="*/ 36576 h 1191895"/>
                <a:gd name="connsiteX171" fmla="*/ 2834894 w 6093459"/>
                <a:gd name="connsiteY171" fmla="*/ 24384 h 1191895"/>
                <a:gd name="connsiteX172" fmla="*/ 2874518 w 6093459"/>
                <a:gd name="connsiteY172" fmla="*/ 0 h 1191895"/>
                <a:gd name="connsiteX173" fmla="*/ 2898902 w 6093459"/>
                <a:gd name="connsiteY173" fmla="*/ 12192 h 119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6093459" h="1191895">
                  <a:moveTo>
                    <a:pt x="2898902" y="12192"/>
                  </a:moveTo>
                  <a:cubicBezTo>
                    <a:pt x="2908046" y="12192"/>
                    <a:pt x="2898902" y="6096"/>
                    <a:pt x="2908046" y="6096"/>
                  </a:cubicBezTo>
                  <a:cubicBezTo>
                    <a:pt x="2920238" y="6096"/>
                    <a:pt x="2941574" y="21336"/>
                    <a:pt x="2959862" y="18288"/>
                  </a:cubicBezTo>
                  <a:cubicBezTo>
                    <a:pt x="2959862" y="27432"/>
                    <a:pt x="2965958" y="33528"/>
                    <a:pt x="2981198" y="48768"/>
                  </a:cubicBezTo>
                  <a:cubicBezTo>
                    <a:pt x="2987294" y="45720"/>
                    <a:pt x="2990342" y="33528"/>
                    <a:pt x="2999486" y="30480"/>
                  </a:cubicBezTo>
                  <a:cubicBezTo>
                    <a:pt x="3002534" y="27432"/>
                    <a:pt x="3014726" y="24384"/>
                    <a:pt x="3020822" y="24384"/>
                  </a:cubicBezTo>
                  <a:cubicBezTo>
                    <a:pt x="3029966" y="24384"/>
                    <a:pt x="3042158" y="27432"/>
                    <a:pt x="3051302" y="27432"/>
                  </a:cubicBezTo>
                  <a:cubicBezTo>
                    <a:pt x="3057398" y="33528"/>
                    <a:pt x="3060446" y="42672"/>
                    <a:pt x="3066542" y="45720"/>
                  </a:cubicBezTo>
                  <a:cubicBezTo>
                    <a:pt x="3072638" y="51816"/>
                    <a:pt x="3084830" y="51816"/>
                    <a:pt x="3093974" y="57912"/>
                  </a:cubicBezTo>
                  <a:cubicBezTo>
                    <a:pt x="3100070" y="60960"/>
                    <a:pt x="3106166" y="73152"/>
                    <a:pt x="3118358" y="76200"/>
                  </a:cubicBezTo>
                  <a:cubicBezTo>
                    <a:pt x="3124454" y="88392"/>
                    <a:pt x="3136646" y="97599"/>
                    <a:pt x="3148838" y="106743"/>
                  </a:cubicBezTo>
                  <a:cubicBezTo>
                    <a:pt x="3167126" y="97599"/>
                    <a:pt x="3191510" y="140271"/>
                    <a:pt x="3218942" y="140271"/>
                  </a:cubicBezTo>
                  <a:cubicBezTo>
                    <a:pt x="3231134" y="152464"/>
                    <a:pt x="3258566" y="179896"/>
                    <a:pt x="3273806" y="182943"/>
                  </a:cubicBezTo>
                  <a:cubicBezTo>
                    <a:pt x="3276854" y="185992"/>
                    <a:pt x="3289046" y="182943"/>
                    <a:pt x="3295142" y="182943"/>
                  </a:cubicBezTo>
                  <a:cubicBezTo>
                    <a:pt x="3301302" y="189039"/>
                    <a:pt x="3301302" y="195136"/>
                    <a:pt x="3310446" y="198183"/>
                  </a:cubicBezTo>
                  <a:cubicBezTo>
                    <a:pt x="3316542" y="201232"/>
                    <a:pt x="3331782" y="195136"/>
                    <a:pt x="3343974" y="201232"/>
                  </a:cubicBezTo>
                  <a:cubicBezTo>
                    <a:pt x="3356166" y="207327"/>
                    <a:pt x="3374454" y="231711"/>
                    <a:pt x="3374454" y="240855"/>
                  </a:cubicBezTo>
                  <a:cubicBezTo>
                    <a:pt x="3374454" y="246952"/>
                    <a:pt x="3368358" y="243904"/>
                    <a:pt x="3365310" y="246952"/>
                  </a:cubicBezTo>
                  <a:cubicBezTo>
                    <a:pt x="3380550" y="256096"/>
                    <a:pt x="3401886" y="277432"/>
                    <a:pt x="3411030" y="277432"/>
                  </a:cubicBezTo>
                  <a:lnTo>
                    <a:pt x="3429318" y="277432"/>
                  </a:lnTo>
                  <a:cubicBezTo>
                    <a:pt x="3432366" y="274383"/>
                    <a:pt x="3432366" y="268288"/>
                    <a:pt x="3429318" y="262192"/>
                  </a:cubicBezTo>
                  <a:cubicBezTo>
                    <a:pt x="3444558" y="268288"/>
                    <a:pt x="3459797" y="286576"/>
                    <a:pt x="3475038" y="295720"/>
                  </a:cubicBezTo>
                  <a:cubicBezTo>
                    <a:pt x="3484182" y="304864"/>
                    <a:pt x="3502470" y="304864"/>
                    <a:pt x="3514662" y="314008"/>
                  </a:cubicBezTo>
                  <a:cubicBezTo>
                    <a:pt x="3514662" y="314008"/>
                    <a:pt x="3523806" y="314008"/>
                    <a:pt x="3526854" y="310960"/>
                  </a:cubicBezTo>
                  <a:cubicBezTo>
                    <a:pt x="3526854" y="310960"/>
                    <a:pt x="3523806" y="307911"/>
                    <a:pt x="3520757" y="307911"/>
                  </a:cubicBezTo>
                  <a:cubicBezTo>
                    <a:pt x="3523806" y="304864"/>
                    <a:pt x="3520757" y="304864"/>
                    <a:pt x="3529902" y="304864"/>
                  </a:cubicBezTo>
                  <a:cubicBezTo>
                    <a:pt x="3551238" y="304864"/>
                    <a:pt x="3535997" y="338391"/>
                    <a:pt x="3566478" y="335344"/>
                  </a:cubicBezTo>
                  <a:lnTo>
                    <a:pt x="3566478" y="350584"/>
                  </a:lnTo>
                  <a:cubicBezTo>
                    <a:pt x="3569526" y="350584"/>
                    <a:pt x="3566478" y="353632"/>
                    <a:pt x="3575621" y="353632"/>
                  </a:cubicBezTo>
                  <a:cubicBezTo>
                    <a:pt x="3581718" y="353632"/>
                    <a:pt x="3587814" y="338391"/>
                    <a:pt x="3593909" y="338391"/>
                  </a:cubicBezTo>
                  <a:cubicBezTo>
                    <a:pt x="3603054" y="338391"/>
                    <a:pt x="3609150" y="344488"/>
                    <a:pt x="3621342" y="350584"/>
                  </a:cubicBezTo>
                  <a:cubicBezTo>
                    <a:pt x="3624390" y="353632"/>
                    <a:pt x="3633533" y="350584"/>
                    <a:pt x="3639630" y="350584"/>
                  </a:cubicBezTo>
                  <a:cubicBezTo>
                    <a:pt x="3651821" y="350584"/>
                    <a:pt x="3648774" y="362776"/>
                    <a:pt x="3657918" y="371920"/>
                  </a:cubicBezTo>
                  <a:cubicBezTo>
                    <a:pt x="3670109" y="365823"/>
                    <a:pt x="3685350" y="365823"/>
                    <a:pt x="3700590" y="359728"/>
                  </a:cubicBezTo>
                  <a:cubicBezTo>
                    <a:pt x="3706686" y="356679"/>
                    <a:pt x="3715830" y="347535"/>
                    <a:pt x="3721926" y="347535"/>
                  </a:cubicBezTo>
                  <a:cubicBezTo>
                    <a:pt x="3758502" y="338391"/>
                    <a:pt x="3834702" y="323152"/>
                    <a:pt x="3840797" y="323152"/>
                  </a:cubicBezTo>
                  <a:cubicBezTo>
                    <a:pt x="3849942" y="323152"/>
                    <a:pt x="3862133" y="332296"/>
                    <a:pt x="3871278" y="332296"/>
                  </a:cubicBezTo>
                  <a:cubicBezTo>
                    <a:pt x="3877374" y="332296"/>
                    <a:pt x="3904806" y="323152"/>
                    <a:pt x="3910902" y="323152"/>
                  </a:cubicBezTo>
                  <a:cubicBezTo>
                    <a:pt x="3920045" y="323152"/>
                    <a:pt x="3923094" y="326199"/>
                    <a:pt x="3929190" y="332296"/>
                  </a:cubicBezTo>
                  <a:cubicBezTo>
                    <a:pt x="3935286" y="310960"/>
                    <a:pt x="3947478" y="314008"/>
                    <a:pt x="3965766" y="314008"/>
                  </a:cubicBezTo>
                  <a:cubicBezTo>
                    <a:pt x="3977957" y="314008"/>
                    <a:pt x="4029837" y="317055"/>
                    <a:pt x="4029837" y="335344"/>
                  </a:cubicBezTo>
                  <a:cubicBezTo>
                    <a:pt x="4029837" y="338391"/>
                    <a:pt x="4072509" y="320104"/>
                    <a:pt x="4081653" y="304864"/>
                  </a:cubicBezTo>
                  <a:cubicBezTo>
                    <a:pt x="4084701" y="298767"/>
                    <a:pt x="4084701" y="289624"/>
                    <a:pt x="4090797" y="286576"/>
                  </a:cubicBezTo>
                  <a:cubicBezTo>
                    <a:pt x="4099941" y="277432"/>
                    <a:pt x="4115181" y="265239"/>
                    <a:pt x="4133470" y="253048"/>
                  </a:cubicBezTo>
                  <a:cubicBezTo>
                    <a:pt x="4166997" y="228664"/>
                    <a:pt x="4188333" y="228664"/>
                    <a:pt x="4227958" y="195136"/>
                  </a:cubicBezTo>
                  <a:cubicBezTo>
                    <a:pt x="4240149" y="182943"/>
                    <a:pt x="4264533" y="176848"/>
                    <a:pt x="4270629" y="176848"/>
                  </a:cubicBezTo>
                  <a:cubicBezTo>
                    <a:pt x="4279773" y="176848"/>
                    <a:pt x="4298061" y="185992"/>
                    <a:pt x="4307206" y="185992"/>
                  </a:cubicBezTo>
                  <a:cubicBezTo>
                    <a:pt x="4313301" y="185992"/>
                    <a:pt x="4334637" y="176848"/>
                    <a:pt x="4340733" y="176848"/>
                  </a:cubicBezTo>
                  <a:cubicBezTo>
                    <a:pt x="4349877" y="176848"/>
                    <a:pt x="4365118" y="198183"/>
                    <a:pt x="4374261" y="198183"/>
                  </a:cubicBezTo>
                  <a:cubicBezTo>
                    <a:pt x="4380358" y="198183"/>
                    <a:pt x="4383406" y="185992"/>
                    <a:pt x="4392549" y="185992"/>
                  </a:cubicBezTo>
                  <a:cubicBezTo>
                    <a:pt x="4398645" y="185992"/>
                    <a:pt x="4523613" y="237808"/>
                    <a:pt x="4587621" y="271336"/>
                  </a:cubicBezTo>
                  <a:cubicBezTo>
                    <a:pt x="4651629" y="304864"/>
                    <a:pt x="4712589" y="347535"/>
                    <a:pt x="4779709" y="381064"/>
                  </a:cubicBezTo>
                  <a:cubicBezTo>
                    <a:pt x="4858957" y="423735"/>
                    <a:pt x="4941253" y="463360"/>
                    <a:pt x="5026597" y="502984"/>
                  </a:cubicBezTo>
                  <a:cubicBezTo>
                    <a:pt x="5057077" y="518223"/>
                    <a:pt x="5096701" y="533464"/>
                    <a:pt x="5133277" y="551752"/>
                  </a:cubicBezTo>
                  <a:cubicBezTo>
                    <a:pt x="5160709" y="563944"/>
                    <a:pt x="5191189" y="579184"/>
                    <a:pt x="5221669" y="591376"/>
                  </a:cubicBezTo>
                  <a:cubicBezTo>
                    <a:pt x="5258245" y="609664"/>
                    <a:pt x="5300917" y="621855"/>
                    <a:pt x="5340541" y="637096"/>
                  </a:cubicBezTo>
                  <a:cubicBezTo>
                    <a:pt x="5374069" y="649288"/>
                    <a:pt x="5410645" y="661479"/>
                    <a:pt x="5447220" y="673672"/>
                  </a:cubicBezTo>
                  <a:cubicBezTo>
                    <a:pt x="5483797" y="685864"/>
                    <a:pt x="5523484" y="704152"/>
                    <a:pt x="5563108" y="713296"/>
                  </a:cubicBezTo>
                  <a:cubicBezTo>
                    <a:pt x="5578348" y="719391"/>
                    <a:pt x="5602733" y="725488"/>
                    <a:pt x="5621020" y="728535"/>
                  </a:cubicBezTo>
                  <a:cubicBezTo>
                    <a:pt x="5624069" y="731584"/>
                    <a:pt x="5624069" y="737679"/>
                    <a:pt x="5627116" y="740728"/>
                  </a:cubicBezTo>
                  <a:lnTo>
                    <a:pt x="5755133" y="615760"/>
                  </a:lnTo>
                  <a:cubicBezTo>
                    <a:pt x="5761228" y="618808"/>
                    <a:pt x="5770372" y="634047"/>
                    <a:pt x="5776469" y="634047"/>
                  </a:cubicBezTo>
                  <a:cubicBezTo>
                    <a:pt x="5785612" y="634047"/>
                    <a:pt x="5800852" y="612711"/>
                    <a:pt x="5806948" y="600520"/>
                  </a:cubicBezTo>
                  <a:cubicBezTo>
                    <a:pt x="5825236" y="609664"/>
                    <a:pt x="5843524" y="615760"/>
                    <a:pt x="5861812" y="615760"/>
                  </a:cubicBezTo>
                  <a:cubicBezTo>
                    <a:pt x="5867908" y="631000"/>
                    <a:pt x="5880100" y="646240"/>
                    <a:pt x="5889245" y="661479"/>
                  </a:cubicBezTo>
                  <a:cubicBezTo>
                    <a:pt x="5907533" y="637096"/>
                    <a:pt x="5931916" y="615760"/>
                    <a:pt x="5956300" y="594423"/>
                  </a:cubicBezTo>
                  <a:cubicBezTo>
                    <a:pt x="5956300" y="600520"/>
                    <a:pt x="5959348" y="612711"/>
                    <a:pt x="5968493" y="612711"/>
                  </a:cubicBezTo>
                  <a:cubicBezTo>
                    <a:pt x="5974588" y="612711"/>
                    <a:pt x="5992876" y="600520"/>
                    <a:pt x="5998972" y="600520"/>
                  </a:cubicBezTo>
                  <a:cubicBezTo>
                    <a:pt x="6008116" y="600520"/>
                    <a:pt x="6032500" y="618808"/>
                    <a:pt x="6038596" y="618808"/>
                  </a:cubicBezTo>
                  <a:cubicBezTo>
                    <a:pt x="6047740" y="618808"/>
                    <a:pt x="6047740" y="609664"/>
                    <a:pt x="6056884" y="609664"/>
                  </a:cubicBezTo>
                  <a:lnTo>
                    <a:pt x="6093460" y="609664"/>
                  </a:lnTo>
                  <a:lnTo>
                    <a:pt x="6093460" y="1191895"/>
                  </a:lnTo>
                  <a:lnTo>
                    <a:pt x="0" y="1191895"/>
                  </a:lnTo>
                  <a:lnTo>
                    <a:pt x="0" y="618808"/>
                  </a:lnTo>
                  <a:cubicBezTo>
                    <a:pt x="6096" y="627952"/>
                    <a:pt x="30480" y="621855"/>
                    <a:pt x="39624" y="621855"/>
                  </a:cubicBezTo>
                  <a:cubicBezTo>
                    <a:pt x="54864" y="618808"/>
                    <a:pt x="82296" y="627952"/>
                    <a:pt x="88392" y="627952"/>
                  </a:cubicBezTo>
                  <a:cubicBezTo>
                    <a:pt x="97536" y="627952"/>
                    <a:pt x="112776" y="621855"/>
                    <a:pt x="121920" y="618808"/>
                  </a:cubicBezTo>
                  <a:cubicBezTo>
                    <a:pt x="128016" y="615760"/>
                    <a:pt x="134112" y="606616"/>
                    <a:pt x="140208" y="600520"/>
                  </a:cubicBezTo>
                  <a:lnTo>
                    <a:pt x="277368" y="600520"/>
                  </a:lnTo>
                  <a:cubicBezTo>
                    <a:pt x="283464" y="603567"/>
                    <a:pt x="289560" y="606616"/>
                    <a:pt x="292608" y="609664"/>
                  </a:cubicBezTo>
                  <a:cubicBezTo>
                    <a:pt x="298704" y="603567"/>
                    <a:pt x="307848" y="594423"/>
                    <a:pt x="316992" y="588328"/>
                  </a:cubicBezTo>
                  <a:cubicBezTo>
                    <a:pt x="320040" y="591376"/>
                    <a:pt x="320040" y="597472"/>
                    <a:pt x="323088" y="600520"/>
                  </a:cubicBezTo>
                  <a:lnTo>
                    <a:pt x="335280" y="588328"/>
                  </a:lnTo>
                  <a:cubicBezTo>
                    <a:pt x="338328" y="591376"/>
                    <a:pt x="338328" y="597472"/>
                    <a:pt x="338328" y="606616"/>
                  </a:cubicBezTo>
                  <a:cubicBezTo>
                    <a:pt x="341376" y="606616"/>
                    <a:pt x="344424" y="606616"/>
                    <a:pt x="347472" y="609664"/>
                  </a:cubicBezTo>
                  <a:cubicBezTo>
                    <a:pt x="390208" y="566991"/>
                    <a:pt x="371920" y="582232"/>
                    <a:pt x="408496" y="582232"/>
                  </a:cubicBezTo>
                  <a:lnTo>
                    <a:pt x="429832" y="582232"/>
                  </a:lnTo>
                  <a:cubicBezTo>
                    <a:pt x="432879" y="573088"/>
                    <a:pt x="435928" y="557847"/>
                    <a:pt x="448120" y="554800"/>
                  </a:cubicBezTo>
                  <a:cubicBezTo>
                    <a:pt x="469455" y="542608"/>
                    <a:pt x="512128" y="533464"/>
                    <a:pt x="521272" y="533464"/>
                  </a:cubicBezTo>
                  <a:lnTo>
                    <a:pt x="576135" y="533464"/>
                  </a:lnTo>
                  <a:cubicBezTo>
                    <a:pt x="582232" y="536511"/>
                    <a:pt x="579184" y="539560"/>
                    <a:pt x="588328" y="539560"/>
                  </a:cubicBezTo>
                  <a:cubicBezTo>
                    <a:pt x="594423" y="539560"/>
                    <a:pt x="597472" y="533464"/>
                    <a:pt x="606616" y="533464"/>
                  </a:cubicBezTo>
                  <a:cubicBezTo>
                    <a:pt x="612711" y="533464"/>
                    <a:pt x="637096" y="545655"/>
                    <a:pt x="643192" y="545655"/>
                  </a:cubicBezTo>
                  <a:cubicBezTo>
                    <a:pt x="652335" y="545655"/>
                    <a:pt x="658432" y="539560"/>
                    <a:pt x="664528" y="539560"/>
                  </a:cubicBezTo>
                  <a:cubicBezTo>
                    <a:pt x="673672" y="539560"/>
                    <a:pt x="673672" y="539560"/>
                    <a:pt x="685864" y="551752"/>
                  </a:cubicBezTo>
                  <a:cubicBezTo>
                    <a:pt x="701104" y="533464"/>
                    <a:pt x="704152" y="533464"/>
                    <a:pt x="710248" y="533464"/>
                  </a:cubicBezTo>
                  <a:cubicBezTo>
                    <a:pt x="719392" y="533464"/>
                    <a:pt x="731584" y="542608"/>
                    <a:pt x="740728" y="542608"/>
                  </a:cubicBezTo>
                  <a:cubicBezTo>
                    <a:pt x="746823" y="542608"/>
                    <a:pt x="746823" y="533464"/>
                    <a:pt x="752920" y="533464"/>
                  </a:cubicBezTo>
                  <a:cubicBezTo>
                    <a:pt x="762064" y="533464"/>
                    <a:pt x="771208" y="539560"/>
                    <a:pt x="780352" y="539560"/>
                  </a:cubicBezTo>
                  <a:cubicBezTo>
                    <a:pt x="786448" y="539560"/>
                    <a:pt x="795592" y="533464"/>
                    <a:pt x="804735" y="533464"/>
                  </a:cubicBezTo>
                  <a:cubicBezTo>
                    <a:pt x="813879" y="533464"/>
                    <a:pt x="841311" y="536511"/>
                    <a:pt x="853504" y="554800"/>
                  </a:cubicBezTo>
                  <a:cubicBezTo>
                    <a:pt x="856552" y="557847"/>
                    <a:pt x="859600" y="554800"/>
                    <a:pt x="868744" y="554800"/>
                  </a:cubicBezTo>
                  <a:cubicBezTo>
                    <a:pt x="865696" y="563944"/>
                    <a:pt x="874840" y="563944"/>
                    <a:pt x="874840" y="566991"/>
                  </a:cubicBezTo>
                  <a:cubicBezTo>
                    <a:pt x="877888" y="570040"/>
                    <a:pt x="874840" y="576135"/>
                    <a:pt x="877888" y="585279"/>
                  </a:cubicBezTo>
                  <a:cubicBezTo>
                    <a:pt x="883984" y="585279"/>
                    <a:pt x="890079" y="585279"/>
                    <a:pt x="896176" y="588328"/>
                  </a:cubicBezTo>
                  <a:cubicBezTo>
                    <a:pt x="899223" y="582232"/>
                    <a:pt x="899223" y="576135"/>
                    <a:pt x="899223" y="570040"/>
                  </a:cubicBezTo>
                  <a:cubicBezTo>
                    <a:pt x="902272" y="570040"/>
                    <a:pt x="902272" y="576135"/>
                    <a:pt x="905320" y="582232"/>
                  </a:cubicBezTo>
                  <a:lnTo>
                    <a:pt x="914464" y="563944"/>
                  </a:lnTo>
                  <a:cubicBezTo>
                    <a:pt x="923608" y="566991"/>
                    <a:pt x="932752" y="579184"/>
                    <a:pt x="947992" y="585279"/>
                  </a:cubicBezTo>
                  <a:cubicBezTo>
                    <a:pt x="960184" y="591376"/>
                    <a:pt x="990664" y="600520"/>
                    <a:pt x="996760" y="600520"/>
                  </a:cubicBezTo>
                  <a:cubicBezTo>
                    <a:pt x="1005904" y="600520"/>
                    <a:pt x="1018096" y="591376"/>
                    <a:pt x="1027240" y="591376"/>
                  </a:cubicBezTo>
                  <a:cubicBezTo>
                    <a:pt x="1033335" y="591376"/>
                    <a:pt x="1045528" y="594423"/>
                    <a:pt x="1051623" y="594423"/>
                  </a:cubicBezTo>
                  <a:cubicBezTo>
                    <a:pt x="1066864" y="624903"/>
                    <a:pt x="1063816" y="603567"/>
                    <a:pt x="1079056" y="606616"/>
                  </a:cubicBezTo>
                  <a:cubicBezTo>
                    <a:pt x="1085152" y="612711"/>
                    <a:pt x="1085152" y="621855"/>
                    <a:pt x="1094296" y="624903"/>
                  </a:cubicBezTo>
                  <a:cubicBezTo>
                    <a:pt x="1109599" y="631000"/>
                    <a:pt x="1140079" y="646240"/>
                    <a:pt x="1146175" y="646240"/>
                  </a:cubicBezTo>
                  <a:cubicBezTo>
                    <a:pt x="1155319" y="646240"/>
                    <a:pt x="1170559" y="640144"/>
                    <a:pt x="1179703" y="634047"/>
                  </a:cubicBezTo>
                  <a:cubicBezTo>
                    <a:pt x="1188847" y="627952"/>
                    <a:pt x="1194943" y="609664"/>
                    <a:pt x="1210183" y="600520"/>
                  </a:cubicBezTo>
                  <a:cubicBezTo>
                    <a:pt x="1210183" y="597472"/>
                    <a:pt x="1216279" y="597472"/>
                    <a:pt x="1222375" y="597472"/>
                  </a:cubicBezTo>
                  <a:cubicBezTo>
                    <a:pt x="1231519" y="597472"/>
                    <a:pt x="1231519" y="606616"/>
                    <a:pt x="1240663" y="606616"/>
                  </a:cubicBezTo>
                  <a:cubicBezTo>
                    <a:pt x="1246759" y="606616"/>
                    <a:pt x="1249807" y="600520"/>
                    <a:pt x="1252855" y="594423"/>
                  </a:cubicBezTo>
                  <a:cubicBezTo>
                    <a:pt x="1268095" y="603567"/>
                    <a:pt x="1283335" y="594423"/>
                    <a:pt x="1298575" y="597472"/>
                  </a:cubicBezTo>
                  <a:cubicBezTo>
                    <a:pt x="1304671" y="597472"/>
                    <a:pt x="1307719" y="603567"/>
                    <a:pt x="1316863" y="606616"/>
                  </a:cubicBezTo>
                  <a:cubicBezTo>
                    <a:pt x="1344295" y="606616"/>
                    <a:pt x="1374775" y="597472"/>
                    <a:pt x="1402207" y="603567"/>
                  </a:cubicBezTo>
                  <a:cubicBezTo>
                    <a:pt x="1408303" y="603567"/>
                    <a:pt x="1417447" y="618808"/>
                    <a:pt x="1426591" y="618808"/>
                  </a:cubicBezTo>
                  <a:cubicBezTo>
                    <a:pt x="1432687" y="618808"/>
                    <a:pt x="1450975" y="600520"/>
                    <a:pt x="1457071" y="600520"/>
                  </a:cubicBezTo>
                  <a:cubicBezTo>
                    <a:pt x="1466215" y="600520"/>
                    <a:pt x="1469263" y="609664"/>
                    <a:pt x="1478407" y="609664"/>
                  </a:cubicBezTo>
                  <a:cubicBezTo>
                    <a:pt x="1484503" y="609664"/>
                    <a:pt x="1487551" y="603567"/>
                    <a:pt x="1490599" y="600520"/>
                  </a:cubicBezTo>
                  <a:cubicBezTo>
                    <a:pt x="1521079" y="615760"/>
                    <a:pt x="1554607" y="545655"/>
                    <a:pt x="1588135" y="548703"/>
                  </a:cubicBezTo>
                  <a:cubicBezTo>
                    <a:pt x="1609471" y="527367"/>
                    <a:pt x="1639951" y="502984"/>
                    <a:pt x="1661287" y="478599"/>
                  </a:cubicBezTo>
                  <a:cubicBezTo>
                    <a:pt x="1662303" y="477584"/>
                    <a:pt x="1662684" y="477266"/>
                    <a:pt x="1662684" y="476885"/>
                  </a:cubicBezTo>
                  <a:cubicBezTo>
                    <a:pt x="1662684" y="476250"/>
                    <a:pt x="1661287" y="475552"/>
                    <a:pt x="1661287" y="469455"/>
                  </a:cubicBezTo>
                  <a:cubicBezTo>
                    <a:pt x="1661287" y="463360"/>
                    <a:pt x="1679575" y="423735"/>
                    <a:pt x="1682623" y="399352"/>
                  </a:cubicBezTo>
                  <a:cubicBezTo>
                    <a:pt x="1685671" y="396303"/>
                    <a:pt x="1685671" y="390208"/>
                    <a:pt x="1685671" y="384111"/>
                  </a:cubicBezTo>
                  <a:cubicBezTo>
                    <a:pt x="1682623" y="365823"/>
                    <a:pt x="1700911" y="332296"/>
                    <a:pt x="1728343" y="317055"/>
                  </a:cubicBezTo>
                  <a:cubicBezTo>
                    <a:pt x="1728343" y="314008"/>
                    <a:pt x="1737487" y="317055"/>
                    <a:pt x="1743583" y="320104"/>
                  </a:cubicBezTo>
                  <a:cubicBezTo>
                    <a:pt x="1749679" y="317055"/>
                    <a:pt x="1755775" y="310960"/>
                    <a:pt x="1755775" y="304864"/>
                  </a:cubicBezTo>
                  <a:cubicBezTo>
                    <a:pt x="1767967" y="304864"/>
                    <a:pt x="1761871" y="310960"/>
                    <a:pt x="1767967" y="310960"/>
                  </a:cubicBezTo>
                  <a:cubicBezTo>
                    <a:pt x="1777111" y="310960"/>
                    <a:pt x="1783207" y="307911"/>
                    <a:pt x="1792351" y="307911"/>
                  </a:cubicBezTo>
                  <a:lnTo>
                    <a:pt x="1792351" y="292671"/>
                  </a:lnTo>
                  <a:cubicBezTo>
                    <a:pt x="1798447" y="286576"/>
                    <a:pt x="1810639" y="280480"/>
                    <a:pt x="1819783" y="277432"/>
                  </a:cubicBezTo>
                  <a:cubicBezTo>
                    <a:pt x="1825879" y="268288"/>
                    <a:pt x="1838135" y="246952"/>
                    <a:pt x="1847279" y="246952"/>
                  </a:cubicBezTo>
                  <a:cubicBezTo>
                    <a:pt x="1853375" y="246952"/>
                    <a:pt x="1871663" y="268288"/>
                    <a:pt x="1886903" y="274383"/>
                  </a:cubicBezTo>
                  <a:cubicBezTo>
                    <a:pt x="1896047" y="280480"/>
                    <a:pt x="1911287" y="274383"/>
                    <a:pt x="1923479" y="280480"/>
                  </a:cubicBezTo>
                  <a:cubicBezTo>
                    <a:pt x="1935671" y="283527"/>
                    <a:pt x="1947863" y="298767"/>
                    <a:pt x="1963103" y="310960"/>
                  </a:cubicBezTo>
                  <a:cubicBezTo>
                    <a:pt x="1966151" y="314008"/>
                    <a:pt x="1975295" y="314008"/>
                    <a:pt x="1978342" y="310960"/>
                  </a:cubicBezTo>
                  <a:cubicBezTo>
                    <a:pt x="1987487" y="317055"/>
                    <a:pt x="1996631" y="326199"/>
                    <a:pt x="2002727" y="326199"/>
                  </a:cubicBezTo>
                  <a:cubicBezTo>
                    <a:pt x="2002727" y="326199"/>
                    <a:pt x="2017967" y="326199"/>
                    <a:pt x="2027110" y="338391"/>
                  </a:cubicBezTo>
                  <a:cubicBezTo>
                    <a:pt x="2033207" y="332296"/>
                    <a:pt x="2039303" y="317055"/>
                    <a:pt x="2045398" y="317055"/>
                  </a:cubicBezTo>
                  <a:cubicBezTo>
                    <a:pt x="2054542" y="317055"/>
                    <a:pt x="2054542" y="323152"/>
                    <a:pt x="2060639" y="329248"/>
                  </a:cubicBezTo>
                  <a:cubicBezTo>
                    <a:pt x="2066735" y="326199"/>
                    <a:pt x="2072831" y="310960"/>
                    <a:pt x="2078927" y="310960"/>
                  </a:cubicBezTo>
                  <a:cubicBezTo>
                    <a:pt x="2088071" y="310960"/>
                    <a:pt x="2118551" y="323152"/>
                    <a:pt x="2139887" y="329248"/>
                  </a:cubicBezTo>
                  <a:cubicBezTo>
                    <a:pt x="2145983" y="329248"/>
                    <a:pt x="2158175" y="335344"/>
                    <a:pt x="2164271" y="332296"/>
                  </a:cubicBezTo>
                  <a:cubicBezTo>
                    <a:pt x="2170367" y="338391"/>
                    <a:pt x="2173415" y="347535"/>
                    <a:pt x="2173415" y="353632"/>
                  </a:cubicBezTo>
                  <a:cubicBezTo>
                    <a:pt x="2173415" y="353632"/>
                    <a:pt x="2170367" y="356679"/>
                    <a:pt x="2179511" y="356679"/>
                  </a:cubicBezTo>
                  <a:cubicBezTo>
                    <a:pt x="2185607" y="356679"/>
                    <a:pt x="2182559" y="350584"/>
                    <a:pt x="2188655" y="350584"/>
                  </a:cubicBezTo>
                  <a:cubicBezTo>
                    <a:pt x="2197799" y="350584"/>
                    <a:pt x="2234375" y="378016"/>
                    <a:pt x="2240471" y="378016"/>
                  </a:cubicBezTo>
                  <a:cubicBezTo>
                    <a:pt x="2249615" y="378016"/>
                    <a:pt x="2246567" y="362776"/>
                    <a:pt x="2255711" y="356679"/>
                  </a:cubicBezTo>
                  <a:cubicBezTo>
                    <a:pt x="2261807" y="347535"/>
                    <a:pt x="2277047" y="347535"/>
                    <a:pt x="2283143" y="338391"/>
                  </a:cubicBezTo>
                  <a:cubicBezTo>
                    <a:pt x="2310575" y="295720"/>
                    <a:pt x="2344103" y="243904"/>
                    <a:pt x="2383727" y="243904"/>
                  </a:cubicBezTo>
                  <a:cubicBezTo>
                    <a:pt x="2392871" y="243904"/>
                    <a:pt x="2402015" y="237808"/>
                    <a:pt x="2408111" y="237808"/>
                  </a:cubicBezTo>
                  <a:cubicBezTo>
                    <a:pt x="2420303" y="237808"/>
                    <a:pt x="2456879" y="286576"/>
                    <a:pt x="2484311" y="286576"/>
                  </a:cubicBezTo>
                  <a:cubicBezTo>
                    <a:pt x="2490407" y="286576"/>
                    <a:pt x="2499551" y="277432"/>
                    <a:pt x="2508695" y="271336"/>
                  </a:cubicBezTo>
                  <a:cubicBezTo>
                    <a:pt x="2511743" y="265239"/>
                    <a:pt x="2523935" y="253048"/>
                    <a:pt x="2530031" y="243904"/>
                  </a:cubicBezTo>
                  <a:cubicBezTo>
                    <a:pt x="2536127" y="231711"/>
                    <a:pt x="2563622" y="219520"/>
                    <a:pt x="2563622" y="204280"/>
                  </a:cubicBezTo>
                  <a:cubicBezTo>
                    <a:pt x="2572766" y="204280"/>
                    <a:pt x="2581910" y="204280"/>
                    <a:pt x="2591054" y="201232"/>
                  </a:cubicBezTo>
                  <a:cubicBezTo>
                    <a:pt x="2600198" y="198183"/>
                    <a:pt x="2600198" y="176848"/>
                    <a:pt x="2603246" y="173799"/>
                  </a:cubicBezTo>
                  <a:cubicBezTo>
                    <a:pt x="2612390" y="161608"/>
                    <a:pt x="2630678" y="161608"/>
                    <a:pt x="2642870" y="152464"/>
                  </a:cubicBezTo>
                  <a:cubicBezTo>
                    <a:pt x="2655062" y="143320"/>
                    <a:pt x="2658110" y="118936"/>
                    <a:pt x="2667254" y="106743"/>
                  </a:cubicBezTo>
                  <a:cubicBezTo>
                    <a:pt x="2673350" y="94552"/>
                    <a:pt x="2685542" y="94552"/>
                    <a:pt x="2694686" y="88392"/>
                  </a:cubicBezTo>
                  <a:cubicBezTo>
                    <a:pt x="2700782" y="82296"/>
                    <a:pt x="2752598" y="24384"/>
                    <a:pt x="2767838" y="24384"/>
                  </a:cubicBezTo>
                  <a:cubicBezTo>
                    <a:pt x="2773934" y="24384"/>
                    <a:pt x="2776982" y="36576"/>
                    <a:pt x="2786126" y="36576"/>
                  </a:cubicBezTo>
                  <a:cubicBezTo>
                    <a:pt x="2792222" y="36576"/>
                    <a:pt x="2819654" y="30480"/>
                    <a:pt x="2834894" y="24384"/>
                  </a:cubicBezTo>
                  <a:cubicBezTo>
                    <a:pt x="2844038" y="21336"/>
                    <a:pt x="2865374" y="0"/>
                    <a:pt x="2874518" y="0"/>
                  </a:cubicBezTo>
                  <a:cubicBezTo>
                    <a:pt x="2880614" y="0"/>
                    <a:pt x="2892806" y="12192"/>
                    <a:pt x="2898902" y="12192"/>
                  </a:cubicBezTo>
                  <a:close/>
                </a:path>
              </a:pathLst>
            </a:custGeom>
            <a:solidFill>
              <a:srgbClr val="6F6F6F">
                <a:alpha val="28000"/>
              </a:srgbClr>
            </a:solidFill>
            <a:ln w="6350" cap="flat">
              <a:noFill/>
              <a:prstDash val="solid"/>
              <a:miter/>
            </a:ln>
            <a:effectLst>
              <a:softEdge rad="279400"/>
            </a:effectLst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A293BC6-F897-417C-8721-4E93342D8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4361734"/>
              <a:ext cx="12192001" cy="2496266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C6BCA19-76D2-44B3-80AD-12FEE9DC9DE0}"/>
              </a:ext>
            </a:extLst>
          </p:cNvPr>
          <p:cNvGrpSpPr/>
          <p:nvPr/>
        </p:nvGrpSpPr>
        <p:grpSpPr>
          <a:xfrm>
            <a:off x="7036259" y="436148"/>
            <a:ext cx="1160586" cy="727966"/>
            <a:chOff x="7500815" y="1348161"/>
            <a:chExt cx="1160586" cy="727966"/>
          </a:xfrm>
        </p:grpSpPr>
        <p:grpSp>
          <p:nvGrpSpPr>
            <p:cNvPr id="21" name="组合 20"/>
            <p:cNvGrpSpPr/>
            <p:nvPr/>
          </p:nvGrpSpPr>
          <p:grpSpPr>
            <a:xfrm>
              <a:off x="7933698" y="1348161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V="1">
              <a:off x="7500815" y="1545039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6710868-56CD-45A6-ABD7-B41B07F9140B}"/>
              </a:ext>
            </a:extLst>
          </p:cNvPr>
          <p:cNvGrpSpPr/>
          <p:nvPr/>
        </p:nvGrpSpPr>
        <p:grpSpPr>
          <a:xfrm>
            <a:off x="3995154" y="427476"/>
            <a:ext cx="1146553" cy="727966"/>
            <a:chOff x="2549899" y="1339489"/>
            <a:chExt cx="1146553" cy="727966"/>
          </a:xfrm>
        </p:grpSpPr>
        <p:grpSp>
          <p:nvGrpSpPr>
            <p:cNvPr id="27" name="组合 26"/>
            <p:cNvGrpSpPr/>
            <p:nvPr/>
          </p:nvGrpSpPr>
          <p:grpSpPr>
            <a:xfrm>
              <a:off x="2549899" y="1339489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flipV="1">
              <a:off x="3395690" y="1570115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TextBox 22"/>
          <p:cNvSpPr txBox="1"/>
          <p:nvPr/>
        </p:nvSpPr>
        <p:spPr>
          <a:xfrm>
            <a:off x="5149175" y="307767"/>
            <a:ext cx="1893650" cy="1015647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zh-CN" altLang="en-US" sz="6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7126645-77FC-4322-B798-629843ABA090}"/>
              </a:ext>
            </a:extLst>
          </p:cNvPr>
          <p:cNvGrpSpPr/>
          <p:nvPr/>
        </p:nvGrpSpPr>
        <p:grpSpPr>
          <a:xfrm>
            <a:off x="1803400" y="2717605"/>
            <a:ext cx="1995640" cy="1796396"/>
            <a:chOff x="753640" y="2664011"/>
            <a:chExt cx="2259321" cy="2033751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F1ECC0CB-D492-4E07-B79A-478637F5D1FA}"/>
                </a:ext>
              </a:extLst>
            </p:cNvPr>
            <p:cNvGrpSpPr/>
            <p:nvPr/>
          </p:nvGrpSpPr>
          <p:grpSpPr>
            <a:xfrm flipV="1">
              <a:off x="825958" y="2685841"/>
              <a:ext cx="2011191" cy="201192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10000"/>
                </a:prstClr>
              </a:outerShdw>
            </a:effectLst>
          </p:grpSpPr>
          <p:sp>
            <p:nvSpPr>
              <p:cNvPr id="54" name="同心圆 24">
                <a:extLst>
                  <a:ext uri="{FF2B5EF4-FFF2-40B4-BE49-F238E27FC236}">
                    <a16:creationId xmlns:a16="http://schemas.microsoft.com/office/drawing/2014/main" id="{5C2F71EA-185D-42F6-8165-04EAE5C9E03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9B70A147-BDDA-4BA0-91FA-7788CC14D857}"/>
                  </a:ext>
                </a:extLst>
              </p:cNvPr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椭圆 1">
              <a:extLst>
                <a:ext uri="{FF2B5EF4-FFF2-40B4-BE49-F238E27FC236}">
                  <a16:creationId xmlns:a16="http://schemas.microsoft.com/office/drawing/2014/main" id="{A34DFF58-05DD-4AA8-9BBA-AFB3B3AF3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5258" y="2664011"/>
              <a:ext cx="727703" cy="7282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r>
                <a:rPr lang="en-US" altLang="zh-CN" sz="1400" b="1" dirty="0">
                  <a:solidFill>
                    <a:srgbClr val="666666"/>
                  </a:solidFill>
                  <a:cs typeface="+mn-ea"/>
                  <a:sym typeface="+mn-lt"/>
                </a:rPr>
                <a:t>01</a:t>
              </a:r>
              <a:endParaRPr lang="zh-CN" altLang="zh-CN" sz="14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35EA989-3BE0-4C4C-A7B6-A06987485A5A}"/>
                </a:ext>
              </a:extLst>
            </p:cNvPr>
            <p:cNvSpPr txBox="1"/>
            <p:nvPr/>
          </p:nvSpPr>
          <p:spPr>
            <a:xfrm>
              <a:off x="753640" y="3545212"/>
              <a:ext cx="2155825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季度工作概述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B4D4556-9AB8-4ADE-876B-9097321217B9}"/>
              </a:ext>
            </a:extLst>
          </p:cNvPr>
          <p:cNvGrpSpPr/>
          <p:nvPr/>
        </p:nvGrpSpPr>
        <p:grpSpPr>
          <a:xfrm>
            <a:off x="4051433" y="2166776"/>
            <a:ext cx="1995640" cy="1796396"/>
            <a:chOff x="753640" y="2664011"/>
            <a:chExt cx="2259321" cy="203375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A9B04740-FBE6-402C-9D0A-19EA7A95110F}"/>
                </a:ext>
              </a:extLst>
            </p:cNvPr>
            <p:cNvGrpSpPr/>
            <p:nvPr/>
          </p:nvGrpSpPr>
          <p:grpSpPr>
            <a:xfrm flipV="1">
              <a:off x="825958" y="2685841"/>
              <a:ext cx="2011191" cy="201192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10000"/>
                </a:prstClr>
              </a:outerShdw>
            </a:effectLst>
          </p:grpSpPr>
          <p:sp>
            <p:nvSpPr>
              <p:cNvPr id="63" name="同心圆 24">
                <a:extLst>
                  <a:ext uri="{FF2B5EF4-FFF2-40B4-BE49-F238E27FC236}">
                    <a16:creationId xmlns:a16="http://schemas.microsoft.com/office/drawing/2014/main" id="{541AC9C8-4868-4F71-8728-E9D6BB439FB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556F970C-4C4F-4181-8988-8041E0CF2FD2}"/>
                  </a:ext>
                </a:extLst>
              </p:cNvPr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1" name="椭圆 1">
              <a:extLst>
                <a:ext uri="{FF2B5EF4-FFF2-40B4-BE49-F238E27FC236}">
                  <a16:creationId xmlns:a16="http://schemas.microsoft.com/office/drawing/2014/main" id="{F9A604AF-0958-443F-A744-DB550D93E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5258" y="2664011"/>
              <a:ext cx="727703" cy="7282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r>
                <a:rPr lang="en-US" altLang="zh-CN" sz="1400" b="1" dirty="0">
                  <a:solidFill>
                    <a:srgbClr val="666666"/>
                  </a:solidFill>
                  <a:cs typeface="+mn-ea"/>
                  <a:sym typeface="+mn-lt"/>
                </a:rPr>
                <a:t>02</a:t>
              </a:r>
              <a:endParaRPr lang="zh-CN" altLang="zh-CN" sz="14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31B22A2-3E24-4868-BCC0-D74DC7FE60BF}"/>
                </a:ext>
              </a:extLst>
            </p:cNvPr>
            <p:cNvSpPr txBox="1"/>
            <p:nvPr/>
          </p:nvSpPr>
          <p:spPr>
            <a:xfrm>
              <a:off x="753640" y="3545212"/>
              <a:ext cx="2155825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F017206-1753-476C-9B95-462E5E5EA66E}"/>
              </a:ext>
            </a:extLst>
          </p:cNvPr>
          <p:cNvGrpSpPr/>
          <p:nvPr/>
        </p:nvGrpSpPr>
        <p:grpSpPr>
          <a:xfrm>
            <a:off x="6299466" y="2170902"/>
            <a:ext cx="1995640" cy="1796396"/>
            <a:chOff x="753640" y="2664011"/>
            <a:chExt cx="2259321" cy="203375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10B9A8B5-B28E-46AE-B63E-F9DFA6A1A33F}"/>
                </a:ext>
              </a:extLst>
            </p:cNvPr>
            <p:cNvGrpSpPr/>
            <p:nvPr/>
          </p:nvGrpSpPr>
          <p:grpSpPr>
            <a:xfrm flipV="1">
              <a:off x="825958" y="2685841"/>
              <a:ext cx="2011191" cy="201192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10000"/>
                </a:prstClr>
              </a:outerShdw>
            </a:effectLst>
          </p:grpSpPr>
          <p:sp>
            <p:nvSpPr>
              <p:cNvPr id="69" name="同心圆 24">
                <a:extLst>
                  <a:ext uri="{FF2B5EF4-FFF2-40B4-BE49-F238E27FC236}">
                    <a16:creationId xmlns:a16="http://schemas.microsoft.com/office/drawing/2014/main" id="{15DF65AC-AF78-43B5-AB03-03B94A9C6E51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8D8E3FF9-CAE6-458C-A921-F4B6494A70A5}"/>
                  </a:ext>
                </a:extLst>
              </p:cNvPr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7" name="椭圆 1">
              <a:extLst>
                <a:ext uri="{FF2B5EF4-FFF2-40B4-BE49-F238E27FC236}">
                  <a16:creationId xmlns:a16="http://schemas.microsoft.com/office/drawing/2014/main" id="{E698C839-211E-47DC-9B70-B909FBED3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5258" y="2664011"/>
              <a:ext cx="727703" cy="7282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r>
                <a:rPr lang="en-US" altLang="zh-CN" sz="1400" b="1" dirty="0">
                  <a:solidFill>
                    <a:srgbClr val="666666"/>
                  </a:solidFill>
                  <a:cs typeface="+mn-ea"/>
                  <a:sym typeface="+mn-lt"/>
                </a:rPr>
                <a:t>03</a:t>
              </a:r>
              <a:endParaRPr lang="zh-CN" altLang="zh-CN" sz="14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BB94875-AFEB-4A19-808C-E09C945B5459}"/>
                </a:ext>
              </a:extLst>
            </p:cNvPr>
            <p:cNvSpPr txBox="1"/>
            <p:nvPr/>
          </p:nvSpPr>
          <p:spPr>
            <a:xfrm>
              <a:off x="753640" y="3545212"/>
              <a:ext cx="2155825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成功项目展示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F4BB7C83-D78A-461D-9F36-086F7AEB61A4}"/>
              </a:ext>
            </a:extLst>
          </p:cNvPr>
          <p:cNvGrpSpPr/>
          <p:nvPr/>
        </p:nvGrpSpPr>
        <p:grpSpPr>
          <a:xfrm>
            <a:off x="8519960" y="2734796"/>
            <a:ext cx="1995640" cy="1796396"/>
            <a:chOff x="753640" y="2664011"/>
            <a:chExt cx="2259321" cy="2033751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A1E536F1-4D0C-4FA9-BF01-81AD0BDCF6B8}"/>
                </a:ext>
              </a:extLst>
            </p:cNvPr>
            <p:cNvGrpSpPr/>
            <p:nvPr/>
          </p:nvGrpSpPr>
          <p:grpSpPr>
            <a:xfrm flipV="1">
              <a:off x="825958" y="2685841"/>
              <a:ext cx="2011191" cy="201192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10000"/>
                </a:prstClr>
              </a:outerShdw>
            </a:effectLst>
          </p:grpSpPr>
          <p:sp>
            <p:nvSpPr>
              <p:cNvPr id="75" name="同心圆 24">
                <a:extLst>
                  <a:ext uri="{FF2B5EF4-FFF2-40B4-BE49-F238E27FC236}">
                    <a16:creationId xmlns:a16="http://schemas.microsoft.com/office/drawing/2014/main" id="{7F007DB6-9683-4C3B-979B-73605CD746C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6890C47A-D7C1-46DD-BDEF-338362FBC700}"/>
                  </a:ext>
                </a:extLst>
              </p:cNvPr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3" name="椭圆 1">
              <a:extLst>
                <a:ext uri="{FF2B5EF4-FFF2-40B4-BE49-F238E27FC236}">
                  <a16:creationId xmlns:a16="http://schemas.microsoft.com/office/drawing/2014/main" id="{49EAA875-729D-4129-A0B7-A13AAEF4EC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5258" y="2664011"/>
              <a:ext cx="727703" cy="7282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r>
                <a:rPr lang="en-US" altLang="zh-CN" sz="1400" b="1" dirty="0">
                  <a:solidFill>
                    <a:srgbClr val="666666"/>
                  </a:solidFill>
                  <a:cs typeface="+mn-ea"/>
                  <a:sym typeface="+mn-lt"/>
                </a:rPr>
                <a:t>04</a:t>
              </a:r>
              <a:endParaRPr lang="zh-CN" altLang="zh-CN" sz="1400" b="1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EC75007-6024-41BA-BBCF-11A668FC5BE4}"/>
                </a:ext>
              </a:extLst>
            </p:cNvPr>
            <p:cNvSpPr txBox="1"/>
            <p:nvPr/>
          </p:nvSpPr>
          <p:spPr>
            <a:xfrm>
              <a:off x="753640" y="3545212"/>
              <a:ext cx="2155825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工作计划</a:t>
              </a: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BD02C800-FE0E-40AC-B08E-41C3FE93C58D}"/>
              </a:ext>
            </a:extLst>
          </p:cNvPr>
          <p:cNvSpPr txBox="1"/>
          <p:nvPr/>
        </p:nvSpPr>
        <p:spPr>
          <a:xfrm>
            <a:off x="700226" y="-34068266"/>
            <a:ext cx="6115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670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6"/>
          <p:cNvGrpSpPr/>
          <p:nvPr/>
        </p:nvGrpSpPr>
        <p:grpSpPr>
          <a:xfrm>
            <a:off x="5904752" y="1589916"/>
            <a:ext cx="5819976" cy="3362455"/>
            <a:chOff x="4552949" y="1591929"/>
            <a:chExt cx="4366119" cy="2522498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164247" flipV="1">
              <a:off x="7212990" y="3259838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3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878225" flipV="1">
              <a:off x="8211649" y="3972668"/>
              <a:ext cx="558904" cy="62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152643" flipV="1">
              <a:off x="7672523" y="4013457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2057140" flipV="1">
              <a:off x="8245135" y="3111865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2057140" flipV="1">
              <a:off x="7733400" y="2357195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2057140" flipV="1">
              <a:off x="7272375" y="1616057"/>
              <a:ext cx="563293" cy="62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3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8981151" flipV="1">
              <a:off x="6626991" y="1711212"/>
              <a:ext cx="765578" cy="85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平行四边形 115"/>
            <p:cNvSpPr/>
            <p:nvPr/>
          </p:nvSpPr>
          <p:spPr>
            <a:xfrm rot="1200000">
              <a:off x="6825944" y="1597157"/>
              <a:ext cx="919687" cy="456299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8" name="平行四边形 116"/>
            <p:cNvSpPr/>
            <p:nvPr/>
          </p:nvSpPr>
          <p:spPr>
            <a:xfrm rot="16200000">
              <a:off x="6645902" y="2019619"/>
              <a:ext cx="740288" cy="477033"/>
            </a:xfrm>
            <a:prstGeom prst="parallelogram">
              <a:avLst>
                <a:gd name="adj" fmla="val 36484"/>
              </a:avLst>
            </a:prstGeom>
            <a:solidFill>
              <a:schemeClr val="accent1"/>
            </a:solidFill>
            <a:ln w="14288" cap="flat">
              <a:noFill/>
              <a:prstDash val="solid"/>
              <a:miter lim="800000"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9" name="平行四边形 117"/>
            <p:cNvSpPr/>
            <p:nvPr/>
          </p:nvSpPr>
          <p:spPr>
            <a:xfrm rot="9071256">
              <a:off x="7074221" y="1950233"/>
              <a:ext cx="890783" cy="502656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0" name="五边形 118"/>
            <p:cNvSpPr/>
            <p:nvPr/>
          </p:nvSpPr>
          <p:spPr>
            <a:xfrm flipH="1">
              <a:off x="5503720" y="3371869"/>
              <a:ext cx="2227320" cy="568209"/>
            </a:xfrm>
            <a:prstGeom prst="homePlate">
              <a:avLst>
                <a:gd name="adj" fmla="val 37444"/>
              </a:avLst>
            </a:prstGeom>
            <a:solidFill>
              <a:schemeClr val="accent3"/>
            </a:solidFill>
            <a:ln w="14288" cap="flat">
              <a:noFill/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1" name="平行四边形 119"/>
            <p:cNvSpPr/>
            <p:nvPr/>
          </p:nvSpPr>
          <p:spPr>
            <a:xfrm rot="1200000">
              <a:off x="7302977" y="2335693"/>
              <a:ext cx="919687" cy="456299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2" name="平行四边形 120"/>
            <p:cNvSpPr/>
            <p:nvPr/>
          </p:nvSpPr>
          <p:spPr>
            <a:xfrm rot="16200000">
              <a:off x="7122935" y="2758157"/>
              <a:ext cx="740288" cy="477033"/>
            </a:xfrm>
            <a:prstGeom prst="parallelogram">
              <a:avLst>
                <a:gd name="adj" fmla="val 36484"/>
              </a:avLst>
            </a:prstGeom>
            <a:solidFill>
              <a:schemeClr val="accent2"/>
            </a:solidFill>
            <a:ln w="14288" cap="flat">
              <a:noFill/>
              <a:prstDash val="solid"/>
              <a:miter lim="800000"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3" name="平行四边形 121"/>
            <p:cNvSpPr/>
            <p:nvPr/>
          </p:nvSpPr>
          <p:spPr>
            <a:xfrm rot="9071256">
              <a:off x="7551254" y="2688771"/>
              <a:ext cx="890783" cy="502656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4" name="平行四边形 122"/>
            <p:cNvSpPr/>
            <p:nvPr/>
          </p:nvSpPr>
          <p:spPr>
            <a:xfrm rot="1200000">
              <a:off x="7780009" y="3083302"/>
              <a:ext cx="919687" cy="456299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5" name="平行四边形 123"/>
            <p:cNvSpPr/>
            <p:nvPr/>
          </p:nvSpPr>
          <p:spPr>
            <a:xfrm rot="16200000">
              <a:off x="7599968" y="3505766"/>
              <a:ext cx="740288" cy="477033"/>
            </a:xfrm>
            <a:prstGeom prst="parallelogram">
              <a:avLst>
                <a:gd name="adj" fmla="val 36484"/>
              </a:avLst>
            </a:prstGeom>
            <a:solidFill>
              <a:schemeClr val="accent3"/>
            </a:solidFill>
            <a:ln w="14288" cap="flat">
              <a:noFill/>
              <a:prstDash val="solid"/>
              <a:miter lim="800000"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6" name="平行四边形 124"/>
            <p:cNvSpPr/>
            <p:nvPr/>
          </p:nvSpPr>
          <p:spPr>
            <a:xfrm rot="9071256">
              <a:off x="8028285" y="3436379"/>
              <a:ext cx="890783" cy="502656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7" name="五边形 125"/>
            <p:cNvSpPr/>
            <p:nvPr/>
          </p:nvSpPr>
          <p:spPr>
            <a:xfrm flipH="1">
              <a:off x="5022115" y="2625012"/>
              <a:ext cx="2238255" cy="568209"/>
            </a:xfrm>
            <a:prstGeom prst="homePlate">
              <a:avLst>
                <a:gd name="adj" fmla="val 37444"/>
              </a:avLst>
            </a:prstGeom>
            <a:solidFill>
              <a:schemeClr val="accent2"/>
            </a:solidFill>
            <a:ln w="14288" cap="flat">
              <a:noFill/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8" name="五边形 126"/>
            <p:cNvSpPr/>
            <p:nvPr/>
          </p:nvSpPr>
          <p:spPr>
            <a:xfrm flipH="1">
              <a:off x="4552949" y="1883949"/>
              <a:ext cx="2227320" cy="568209"/>
            </a:xfrm>
            <a:prstGeom prst="homePlate">
              <a:avLst>
                <a:gd name="adj" fmla="val 40583"/>
              </a:avLst>
            </a:prstGeom>
            <a:solidFill>
              <a:schemeClr val="accent1"/>
            </a:solidFill>
            <a:ln w="14288" cap="flat">
              <a:noFill/>
              <a:prstDash val="solid"/>
              <a:miter lim="800000"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9" name="Freeform 89"/>
            <p:cNvSpPr>
              <a:spLocks noEditPoints="1"/>
            </p:cNvSpPr>
            <p:nvPr/>
          </p:nvSpPr>
          <p:spPr bwMode="black">
            <a:xfrm>
              <a:off x="7563794" y="2376547"/>
              <a:ext cx="422573" cy="268028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61719" tIns="30859" rIns="61719" bIns="30859" numCol="1" anchor="t" anchorCtr="0" compatLnSpc="1"/>
            <a:lstStyle/>
            <a:p>
              <a:endParaRPr lang="en-US" sz="1200" dirty="0">
                <a:cs typeface="+mn-ea"/>
                <a:sym typeface="+mn-lt"/>
              </a:endParaRPr>
            </a:p>
          </p:txBody>
        </p:sp>
        <p:sp>
          <p:nvSpPr>
            <p:cNvPr id="50" name="矩形 128"/>
            <p:cNvSpPr/>
            <p:nvPr/>
          </p:nvSpPr>
          <p:spPr>
            <a:xfrm rot="10800000">
              <a:off x="6626393" y="1888658"/>
              <a:ext cx="148050" cy="5635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87000">
                  <a:schemeClr val="tx1">
                    <a:alpha val="23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" name="矩形 129"/>
            <p:cNvSpPr/>
            <p:nvPr/>
          </p:nvSpPr>
          <p:spPr>
            <a:xfrm rot="10800000">
              <a:off x="7110671" y="2625011"/>
              <a:ext cx="148050" cy="56820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87000">
                  <a:schemeClr val="tx1">
                    <a:alpha val="23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" name="矩形 130"/>
            <p:cNvSpPr/>
            <p:nvPr/>
          </p:nvSpPr>
          <p:spPr>
            <a:xfrm rot="10800000">
              <a:off x="7377911" y="3371869"/>
              <a:ext cx="354683" cy="56820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87000">
                  <a:schemeClr val="tx1">
                    <a:alpha val="23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pic>
          <p:nvPicPr>
            <p:cNvPr id="53" name="Picture 3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878225" flipV="1">
              <a:off x="7637917" y="3214337"/>
              <a:ext cx="765578" cy="85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4" name="Picture 3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9878225" flipV="1">
              <a:off x="7113625" y="2493408"/>
              <a:ext cx="765578" cy="85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5" name="组合 133"/>
            <p:cNvGrpSpPr>
              <a:grpSpLocks noChangeAspect="1"/>
            </p:cNvGrpSpPr>
            <p:nvPr/>
          </p:nvGrpSpPr>
          <p:grpSpPr>
            <a:xfrm>
              <a:off x="7088733" y="1591929"/>
              <a:ext cx="339976" cy="286883"/>
              <a:chOff x="2162176" y="-104775"/>
              <a:chExt cx="1655763" cy="1417638"/>
            </a:xfrm>
            <a:solidFill>
              <a:srgbClr val="3666D7"/>
            </a:solidFill>
          </p:grpSpPr>
          <p:sp>
            <p:nvSpPr>
              <p:cNvPr id="56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txBody>
              <a:bodyPr vert="horz" wrap="square" lIns="82292" tIns="41145" rIns="82292" bIns="41145" numCol="1" anchor="t" anchorCtr="0" compatLnSpc="1"/>
              <a:lstStyle/>
              <a:p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57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txBody>
              <a:bodyPr vert="horz" wrap="square" lIns="82292" tIns="41145" rIns="82292" bIns="41145" numCol="1" anchor="t" anchorCtr="0" compatLnSpc="1"/>
              <a:lstStyle/>
              <a:p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  <p:pic>
          <p:nvPicPr>
            <p:cNvPr id="58" name="Picture 5" descr="\\MAGNUM\Projects\Microsoft\Cloud Power FY12\Design\ICONS_PNG\Increase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duotone>
                <a:prstClr val="black"/>
                <a:srgbClr val="393F5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6381" y="2782717"/>
              <a:ext cx="713153" cy="588490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59" name="文本框 137"/>
            <p:cNvSpPr txBox="1"/>
            <p:nvPr/>
          </p:nvSpPr>
          <p:spPr>
            <a:xfrm>
              <a:off x="5007689" y="1998337"/>
              <a:ext cx="1523855" cy="346224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点击输入文字</a:t>
              </a:r>
            </a:p>
          </p:txBody>
        </p:sp>
        <p:sp>
          <p:nvSpPr>
            <p:cNvPr id="60" name="文本框 138"/>
            <p:cNvSpPr txBox="1"/>
            <p:nvPr/>
          </p:nvSpPr>
          <p:spPr>
            <a:xfrm>
              <a:off x="5407901" y="2735217"/>
              <a:ext cx="1523855" cy="346224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点击输入文字</a:t>
              </a:r>
            </a:p>
          </p:txBody>
        </p:sp>
        <p:sp>
          <p:nvSpPr>
            <p:cNvPr id="61" name="文本框 139"/>
            <p:cNvSpPr txBox="1"/>
            <p:nvPr/>
          </p:nvSpPr>
          <p:spPr>
            <a:xfrm>
              <a:off x="5808113" y="3472097"/>
              <a:ext cx="1523855" cy="346224"/>
            </a:xfrm>
            <a:prstGeom prst="rect">
              <a:avLst/>
            </a:prstGeom>
            <a:noFill/>
          </p:spPr>
          <p:txBody>
            <a:bodyPr wrap="none" lIns="91416" tIns="45708" rIns="91416" bIns="45708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点击输入文字</a:t>
              </a:r>
            </a:p>
          </p:txBody>
        </p:sp>
        <p:grpSp>
          <p:nvGrpSpPr>
            <p:cNvPr id="62" name="组合 140"/>
            <p:cNvGrpSpPr/>
            <p:nvPr/>
          </p:nvGrpSpPr>
          <p:grpSpPr>
            <a:xfrm>
              <a:off x="6901085" y="2030573"/>
              <a:ext cx="218826" cy="477753"/>
              <a:chOff x="5038767" y="1303073"/>
              <a:chExt cx="325210" cy="720403"/>
            </a:xfrm>
          </p:grpSpPr>
          <p:sp>
            <p:nvSpPr>
              <p:cNvPr id="64" name="Freeform 22"/>
              <p:cNvSpPr/>
              <p:nvPr/>
            </p:nvSpPr>
            <p:spPr bwMode="auto">
              <a:xfrm>
                <a:off x="5122540" y="1634458"/>
                <a:ext cx="100858" cy="389018"/>
              </a:xfrm>
              <a:custGeom>
                <a:avLst/>
                <a:gdLst>
                  <a:gd name="T0" fmla="*/ 14 w 21"/>
                  <a:gd name="T1" fmla="*/ 78 h 80"/>
                  <a:gd name="T2" fmla="*/ 7 w 21"/>
                  <a:gd name="T3" fmla="*/ 67 h 80"/>
                  <a:gd name="T4" fmla="*/ 7 w 21"/>
                  <a:gd name="T5" fmla="*/ 16 h 80"/>
                  <a:gd name="T6" fmla="*/ 0 w 21"/>
                  <a:gd name="T7" fmla="*/ 6 h 80"/>
                  <a:gd name="T8" fmla="*/ 7 w 21"/>
                  <a:gd name="T9" fmla="*/ 3 h 80"/>
                  <a:gd name="T10" fmla="*/ 14 w 21"/>
                  <a:gd name="T11" fmla="*/ 6 h 80"/>
                  <a:gd name="T12" fmla="*/ 21 w 21"/>
                  <a:gd name="T13" fmla="*/ 17 h 80"/>
                  <a:gd name="T14" fmla="*/ 21 w 21"/>
                  <a:gd name="T15" fmla="*/ 75 h 80"/>
                  <a:gd name="T16" fmla="*/ 14 w 21"/>
                  <a:gd name="T17" fmla="*/ 7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80">
                    <a:moveTo>
                      <a:pt x="14" y="78"/>
                    </a:moveTo>
                    <a:cubicBezTo>
                      <a:pt x="9" y="75"/>
                      <a:pt x="7" y="72"/>
                      <a:pt x="7" y="6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0" y="1"/>
                      <a:pt x="2" y="0"/>
                      <a:pt x="7" y="3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9" y="9"/>
                      <a:pt x="21" y="13"/>
                      <a:pt x="21" y="17"/>
                    </a:cubicBez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79"/>
                      <a:pt x="19" y="80"/>
                      <a:pt x="14" y="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5" name="Freeform 23"/>
              <p:cNvSpPr/>
              <p:nvPr/>
            </p:nvSpPr>
            <p:spPr bwMode="auto">
              <a:xfrm>
                <a:off x="5038767" y="1303073"/>
                <a:ext cx="47341" cy="139964"/>
              </a:xfrm>
              <a:custGeom>
                <a:avLst/>
                <a:gdLst>
                  <a:gd name="T0" fmla="*/ 0 w 10"/>
                  <a:gd name="T1" fmla="*/ 15 h 29"/>
                  <a:gd name="T2" fmla="*/ 3 w 10"/>
                  <a:gd name="T3" fmla="*/ 17 h 29"/>
                  <a:gd name="T4" fmla="*/ 4 w 10"/>
                  <a:gd name="T5" fmla="*/ 21 h 29"/>
                  <a:gd name="T6" fmla="*/ 5 w 10"/>
                  <a:gd name="T7" fmla="*/ 25 h 29"/>
                  <a:gd name="T8" fmla="*/ 7 w 10"/>
                  <a:gd name="T9" fmla="*/ 23 h 29"/>
                  <a:gd name="T10" fmla="*/ 5 w 10"/>
                  <a:gd name="T11" fmla="*/ 17 h 29"/>
                  <a:gd name="T12" fmla="*/ 2 w 10"/>
                  <a:gd name="T13" fmla="*/ 10 h 29"/>
                  <a:gd name="T14" fmla="*/ 1 w 10"/>
                  <a:gd name="T15" fmla="*/ 4 h 29"/>
                  <a:gd name="T16" fmla="*/ 2 w 10"/>
                  <a:gd name="T17" fmla="*/ 1 h 29"/>
                  <a:gd name="T18" fmla="*/ 5 w 10"/>
                  <a:gd name="T19" fmla="*/ 1 h 29"/>
                  <a:gd name="T20" fmla="*/ 9 w 10"/>
                  <a:gd name="T21" fmla="*/ 4 h 29"/>
                  <a:gd name="T22" fmla="*/ 10 w 10"/>
                  <a:gd name="T23" fmla="*/ 8 h 29"/>
                  <a:gd name="T24" fmla="*/ 10 w 10"/>
                  <a:gd name="T25" fmla="*/ 13 h 29"/>
                  <a:gd name="T26" fmla="*/ 7 w 10"/>
                  <a:gd name="T27" fmla="*/ 11 h 29"/>
                  <a:gd name="T28" fmla="*/ 7 w 10"/>
                  <a:gd name="T29" fmla="*/ 6 h 29"/>
                  <a:gd name="T30" fmla="*/ 6 w 10"/>
                  <a:gd name="T31" fmla="*/ 4 h 29"/>
                  <a:gd name="T32" fmla="*/ 4 w 10"/>
                  <a:gd name="T33" fmla="*/ 4 h 29"/>
                  <a:gd name="T34" fmla="*/ 4 w 10"/>
                  <a:gd name="T35" fmla="*/ 5 h 29"/>
                  <a:gd name="T36" fmla="*/ 6 w 10"/>
                  <a:gd name="T37" fmla="*/ 12 h 29"/>
                  <a:gd name="T38" fmla="*/ 9 w 10"/>
                  <a:gd name="T39" fmla="*/ 18 h 29"/>
                  <a:gd name="T40" fmla="*/ 10 w 10"/>
                  <a:gd name="T41" fmla="*/ 25 h 29"/>
                  <a:gd name="T42" fmla="*/ 9 w 10"/>
                  <a:gd name="T43" fmla="*/ 28 h 29"/>
                  <a:gd name="T44" fmla="*/ 5 w 10"/>
                  <a:gd name="T45" fmla="*/ 28 h 29"/>
                  <a:gd name="T46" fmla="*/ 0 w 10"/>
                  <a:gd name="T47" fmla="*/ 19 h 29"/>
                  <a:gd name="T48" fmla="*/ 0 w 10"/>
                  <a:gd name="T4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9">
                    <a:moveTo>
                      <a:pt x="0" y="15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6" y="26"/>
                      <a:pt x="7" y="25"/>
                      <a:pt x="7" y="23"/>
                    </a:cubicBezTo>
                    <a:cubicBezTo>
                      <a:pt x="7" y="21"/>
                      <a:pt x="6" y="19"/>
                      <a:pt x="5" y="1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7" y="2"/>
                      <a:pt x="8" y="3"/>
                      <a:pt x="9" y="4"/>
                    </a:cubicBezTo>
                    <a:cubicBezTo>
                      <a:pt x="10" y="5"/>
                      <a:pt x="10" y="7"/>
                      <a:pt x="10" y="8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4"/>
                      <a:pt x="5" y="3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7"/>
                      <a:pt x="5" y="9"/>
                      <a:pt x="6" y="1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21"/>
                      <a:pt x="10" y="23"/>
                      <a:pt x="10" y="25"/>
                    </a:cubicBezTo>
                    <a:cubicBezTo>
                      <a:pt x="10" y="26"/>
                      <a:pt x="10" y="27"/>
                      <a:pt x="9" y="28"/>
                    </a:cubicBezTo>
                    <a:cubicBezTo>
                      <a:pt x="8" y="29"/>
                      <a:pt x="7" y="29"/>
                      <a:pt x="5" y="28"/>
                    </a:cubicBezTo>
                    <a:cubicBezTo>
                      <a:pt x="2" y="26"/>
                      <a:pt x="0" y="23"/>
                      <a:pt x="0" y="19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6" name="Freeform 24"/>
              <p:cNvSpPr/>
              <p:nvPr/>
            </p:nvSpPr>
            <p:spPr bwMode="auto">
              <a:xfrm>
                <a:off x="5131390" y="1346297"/>
                <a:ext cx="53516" cy="146139"/>
              </a:xfrm>
              <a:custGeom>
                <a:avLst/>
                <a:gdLst>
                  <a:gd name="T0" fmla="*/ 26 w 26"/>
                  <a:gd name="T1" fmla="*/ 14 h 71"/>
                  <a:gd name="T2" fmla="*/ 26 w 26"/>
                  <a:gd name="T3" fmla="*/ 21 h 71"/>
                  <a:gd name="T4" fmla="*/ 16 w 26"/>
                  <a:gd name="T5" fmla="*/ 17 h 71"/>
                  <a:gd name="T6" fmla="*/ 16 w 26"/>
                  <a:gd name="T7" fmla="*/ 71 h 71"/>
                  <a:gd name="T8" fmla="*/ 7 w 26"/>
                  <a:gd name="T9" fmla="*/ 66 h 71"/>
                  <a:gd name="T10" fmla="*/ 7 w 26"/>
                  <a:gd name="T11" fmla="*/ 12 h 71"/>
                  <a:gd name="T12" fmla="*/ 0 w 26"/>
                  <a:gd name="T13" fmla="*/ 7 h 71"/>
                  <a:gd name="T14" fmla="*/ 0 w 26"/>
                  <a:gd name="T15" fmla="*/ 2 h 71"/>
                  <a:gd name="T16" fmla="*/ 0 w 26"/>
                  <a:gd name="T17" fmla="*/ 0 h 71"/>
                  <a:gd name="T18" fmla="*/ 26 w 26"/>
                  <a:gd name="T19" fmla="*/ 1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71">
                    <a:moveTo>
                      <a:pt x="26" y="14"/>
                    </a:moveTo>
                    <a:lnTo>
                      <a:pt x="26" y="21"/>
                    </a:lnTo>
                    <a:lnTo>
                      <a:pt x="16" y="17"/>
                    </a:lnTo>
                    <a:lnTo>
                      <a:pt x="16" y="71"/>
                    </a:lnTo>
                    <a:lnTo>
                      <a:pt x="7" y="66"/>
                    </a:lnTo>
                    <a:lnTo>
                      <a:pt x="7" y="12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7" name="Freeform 25"/>
              <p:cNvSpPr/>
              <p:nvPr/>
            </p:nvSpPr>
            <p:spPr bwMode="auto">
              <a:xfrm>
                <a:off x="5228129" y="1399813"/>
                <a:ext cx="43225" cy="150256"/>
              </a:xfrm>
              <a:custGeom>
                <a:avLst/>
                <a:gdLst>
                  <a:gd name="T0" fmla="*/ 0 w 21"/>
                  <a:gd name="T1" fmla="*/ 0 h 73"/>
                  <a:gd name="T2" fmla="*/ 21 w 21"/>
                  <a:gd name="T3" fmla="*/ 12 h 73"/>
                  <a:gd name="T4" fmla="*/ 21 w 21"/>
                  <a:gd name="T5" fmla="*/ 19 h 73"/>
                  <a:gd name="T6" fmla="*/ 10 w 21"/>
                  <a:gd name="T7" fmla="*/ 12 h 73"/>
                  <a:gd name="T8" fmla="*/ 10 w 21"/>
                  <a:gd name="T9" fmla="*/ 31 h 73"/>
                  <a:gd name="T10" fmla="*/ 19 w 21"/>
                  <a:gd name="T11" fmla="*/ 38 h 73"/>
                  <a:gd name="T12" fmla="*/ 19 w 21"/>
                  <a:gd name="T13" fmla="*/ 45 h 73"/>
                  <a:gd name="T14" fmla="*/ 10 w 21"/>
                  <a:gd name="T15" fmla="*/ 38 h 73"/>
                  <a:gd name="T16" fmla="*/ 10 w 21"/>
                  <a:gd name="T17" fmla="*/ 59 h 73"/>
                  <a:gd name="T18" fmla="*/ 21 w 21"/>
                  <a:gd name="T19" fmla="*/ 66 h 73"/>
                  <a:gd name="T20" fmla="*/ 21 w 21"/>
                  <a:gd name="T21" fmla="*/ 73 h 73"/>
                  <a:gd name="T22" fmla="*/ 0 w 21"/>
                  <a:gd name="T23" fmla="*/ 62 h 73"/>
                  <a:gd name="T24" fmla="*/ 0 w 21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73">
                    <a:moveTo>
                      <a:pt x="0" y="0"/>
                    </a:moveTo>
                    <a:lnTo>
                      <a:pt x="21" y="12"/>
                    </a:lnTo>
                    <a:lnTo>
                      <a:pt x="21" y="19"/>
                    </a:lnTo>
                    <a:lnTo>
                      <a:pt x="10" y="12"/>
                    </a:lnTo>
                    <a:lnTo>
                      <a:pt x="10" y="31"/>
                    </a:lnTo>
                    <a:lnTo>
                      <a:pt x="19" y="38"/>
                    </a:lnTo>
                    <a:lnTo>
                      <a:pt x="19" y="45"/>
                    </a:lnTo>
                    <a:lnTo>
                      <a:pt x="10" y="38"/>
                    </a:lnTo>
                    <a:lnTo>
                      <a:pt x="10" y="59"/>
                    </a:lnTo>
                    <a:lnTo>
                      <a:pt x="21" y="66"/>
                    </a:lnTo>
                    <a:lnTo>
                      <a:pt x="21" y="73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68" name="Freeform 26"/>
              <p:cNvSpPr>
                <a:spLocks noEditPoints="1"/>
              </p:cNvSpPr>
              <p:nvPr/>
            </p:nvSpPr>
            <p:spPr bwMode="auto">
              <a:xfrm>
                <a:off x="5316636" y="1449212"/>
                <a:ext cx="47341" cy="135847"/>
              </a:xfrm>
              <a:custGeom>
                <a:avLst/>
                <a:gdLst>
                  <a:gd name="T0" fmla="*/ 0 w 10"/>
                  <a:gd name="T1" fmla="*/ 0 h 28"/>
                  <a:gd name="T2" fmla="*/ 7 w 10"/>
                  <a:gd name="T3" fmla="*/ 4 h 28"/>
                  <a:gd name="T4" fmla="*/ 10 w 10"/>
                  <a:gd name="T5" fmla="*/ 10 h 28"/>
                  <a:gd name="T6" fmla="*/ 10 w 10"/>
                  <a:gd name="T7" fmla="*/ 17 h 28"/>
                  <a:gd name="T8" fmla="*/ 8 w 10"/>
                  <a:gd name="T9" fmla="*/ 18 h 28"/>
                  <a:gd name="T10" fmla="*/ 4 w 10"/>
                  <a:gd name="T11" fmla="*/ 16 h 28"/>
                  <a:gd name="T12" fmla="*/ 3 w 10"/>
                  <a:gd name="T13" fmla="*/ 16 h 28"/>
                  <a:gd name="T14" fmla="*/ 3 w 10"/>
                  <a:gd name="T15" fmla="*/ 28 h 28"/>
                  <a:gd name="T16" fmla="*/ 0 w 10"/>
                  <a:gd name="T17" fmla="*/ 26 h 28"/>
                  <a:gd name="T18" fmla="*/ 0 w 10"/>
                  <a:gd name="T19" fmla="*/ 0 h 28"/>
                  <a:gd name="T20" fmla="*/ 5 w 10"/>
                  <a:gd name="T21" fmla="*/ 14 h 28"/>
                  <a:gd name="T22" fmla="*/ 6 w 10"/>
                  <a:gd name="T23" fmla="*/ 14 h 28"/>
                  <a:gd name="T24" fmla="*/ 7 w 10"/>
                  <a:gd name="T25" fmla="*/ 14 h 28"/>
                  <a:gd name="T26" fmla="*/ 7 w 10"/>
                  <a:gd name="T27" fmla="*/ 8 h 28"/>
                  <a:gd name="T28" fmla="*/ 5 w 10"/>
                  <a:gd name="T29" fmla="*/ 6 h 28"/>
                  <a:gd name="T30" fmla="*/ 3 w 10"/>
                  <a:gd name="T31" fmla="*/ 5 h 28"/>
                  <a:gd name="T32" fmla="*/ 3 w 10"/>
                  <a:gd name="T33" fmla="*/ 13 h 28"/>
                  <a:gd name="T34" fmla="*/ 5 w 10"/>
                  <a:gd name="T3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8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10" y="7"/>
                      <a:pt x="10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9"/>
                      <a:pt x="9" y="19"/>
                      <a:pt x="8" y="18"/>
                    </a:cubicBezTo>
                    <a:cubicBezTo>
                      <a:pt x="7" y="18"/>
                      <a:pt x="6" y="18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0"/>
                    </a:lnTo>
                    <a:close/>
                    <a:moveTo>
                      <a:pt x="5" y="14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5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147"/>
            <p:cNvGrpSpPr/>
            <p:nvPr/>
          </p:nvGrpSpPr>
          <p:grpSpPr>
            <a:xfrm>
              <a:off x="7386672" y="2749493"/>
              <a:ext cx="224012" cy="498227"/>
              <a:chOff x="5846145" y="2700653"/>
              <a:chExt cx="332915" cy="751275"/>
            </a:xfrm>
          </p:grpSpPr>
          <p:sp>
            <p:nvSpPr>
              <p:cNvPr id="71" name="Freeform 28"/>
              <p:cNvSpPr/>
              <p:nvPr/>
            </p:nvSpPr>
            <p:spPr bwMode="auto">
              <a:xfrm>
                <a:off x="5846145" y="2978521"/>
                <a:ext cx="253170" cy="473407"/>
              </a:xfrm>
              <a:custGeom>
                <a:avLst/>
                <a:gdLst>
                  <a:gd name="T0" fmla="*/ 7 w 52"/>
                  <a:gd name="T1" fmla="*/ 2 h 97"/>
                  <a:gd name="T2" fmla="*/ 31 w 52"/>
                  <a:gd name="T3" fmla="*/ 15 h 97"/>
                  <a:gd name="T4" fmla="*/ 52 w 52"/>
                  <a:gd name="T5" fmla="*/ 47 h 97"/>
                  <a:gd name="T6" fmla="*/ 52 w 52"/>
                  <a:gd name="T7" fmla="*/ 49 h 97"/>
                  <a:gd name="T8" fmla="*/ 31 w 52"/>
                  <a:gd name="T9" fmla="*/ 58 h 97"/>
                  <a:gd name="T10" fmla="*/ 15 w 52"/>
                  <a:gd name="T11" fmla="*/ 58 h 97"/>
                  <a:gd name="T12" fmla="*/ 15 w 52"/>
                  <a:gd name="T13" fmla="*/ 65 h 97"/>
                  <a:gd name="T14" fmla="*/ 46 w 52"/>
                  <a:gd name="T15" fmla="*/ 82 h 97"/>
                  <a:gd name="T16" fmla="*/ 52 w 52"/>
                  <a:gd name="T17" fmla="*/ 92 h 97"/>
                  <a:gd name="T18" fmla="*/ 46 w 52"/>
                  <a:gd name="T19" fmla="*/ 95 h 97"/>
                  <a:gd name="T20" fmla="*/ 7 w 52"/>
                  <a:gd name="T21" fmla="*/ 74 h 97"/>
                  <a:gd name="T22" fmla="*/ 1 w 52"/>
                  <a:gd name="T23" fmla="*/ 63 h 97"/>
                  <a:gd name="T24" fmla="*/ 1 w 52"/>
                  <a:gd name="T25" fmla="*/ 50 h 97"/>
                  <a:gd name="T26" fmla="*/ 31 w 52"/>
                  <a:gd name="T27" fmla="*/ 45 h 97"/>
                  <a:gd name="T28" fmla="*/ 38 w 52"/>
                  <a:gd name="T29" fmla="*/ 42 h 97"/>
                  <a:gd name="T30" fmla="*/ 38 w 52"/>
                  <a:gd name="T31" fmla="*/ 39 h 97"/>
                  <a:gd name="T32" fmla="*/ 31 w 52"/>
                  <a:gd name="T33" fmla="*/ 29 h 97"/>
                  <a:gd name="T34" fmla="*/ 8 w 52"/>
                  <a:gd name="T35" fmla="*/ 16 h 97"/>
                  <a:gd name="T36" fmla="*/ 0 w 52"/>
                  <a:gd name="T37" fmla="*/ 5 h 97"/>
                  <a:gd name="T38" fmla="*/ 7 w 52"/>
                  <a:gd name="T39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97">
                    <a:moveTo>
                      <a:pt x="7" y="2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45" y="23"/>
                      <a:pt x="52" y="34"/>
                      <a:pt x="52" y="47"/>
                    </a:cubicBezTo>
                    <a:cubicBezTo>
                      <a:pt x="52" y="49"/>
                      <a:pt x="52" y="49"/>
                      <a:pt x="52" y="49"/>
                    </a:cubicBezTo>
                    <a:cubicBezTo>
                      <a:pt x="52" y="63"/>
                      <a:pt x="45" y="66"/>
                      <a:pt x="31" y="58"/>
                    </a:cubicBezTo>
                    <a:cubicBezTo>
                      <a:pt x="20" y="52"/>
                      <a:pt x="15" y="52"/>
                      <a:pt x="15" y="58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50" y="84"/>
                      <a:pt x="52" y="88"/>
                      <a:pt x="52" y="92"/>
                    </a:cubicBezTo>
                    <a:cubicBezTo>
                      <a:pt x="52" y="96"/>
                      <a:pt x="50" y="97"/>
                      <a:pt x="46" y="95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3" y="71"/>
                      <a:pt x="1" y="68"/>
                      <a:pt x="1" y="63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35"/>
                      <a:pt x="11" y="33"/>
                      <a:pt x="31" y="45"/>
                    </a:cubicBezTo>
                    <a:cubicBezTo>
                      <a:pt x="36" y="47"/>
                      <a:pt x="38" y="46"/>
                      <a:pt x="38" y="42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5"/>
                      <a:pt x="36" y="32"/>
                      <a:pt x="31" y="29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3" y="13"/>
                      <a:pt x="0" y="10"/>
                      <a:pt x="0" y="5"/>
                    </a:cubicBezTo>
                    <a:cubicBezTo>
                      <a:pt x="0" y="1"/>
                      <a:pt x="3" y="0"/>
                      <a:pt x="7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2" name="Freeform 29"/>
              <p:cNvSpPr/>
              <p:nvPr/>
            </p:nvSpPr>
            <p:spPr bwMode="auto">
              <a:xfrm>
                <a:off x="5855909" y="2700653"/>
                <a:ext cx="49399" cy="142023"/>
              </a:xfrm>
              <a:custGeom>
                <a:avLst/>
                <a:gdLst>
                  <a:gd name="T0" fmla="*/ 0 w 10"/>
                  <a:gd name="T1" fmla="*/ 15 h 29"/>
                  <a:gd name="T2" fmla="*/ 3 w 10"/>
                  <a:gd name="T3" fmla="*/ 16 h 29"/>
                  <a:gd name="T4" fmla="*/ 3 w 10"/>
                  <a:gd name="T5" fmla="*/ 21 h 29"/>
                  <a:gd name="T6" fmla="*/ 5 w 10"/>
                  <a:gd name="T7" fmla="*/ 25 h 29"/>
                  <a:gd name="T8" fmla="*/ 6 w 10"/>
                  <a:gd name="T9" fmla="*/ 23 h 29"/>
                  <a:gd name="T10" fmla="*/ 5 w 10"/>
                  <a:gd name="T11" fmla="*/ 16 h 29"/>
                  <a:gd name="T12" fmla="*/ 2 w 10"/>
                  <a:gd name="T13" fmla="*/ 10 h 29"/>
                  <a:gd name="T14" fmla="*/ 0 w 10"/>
                  <a:gd name="T15" fmla="*/ 4 h 29"/>
                  <a:gd name="T16" fmla="*/ 1 w 10"/>
                  <a:gd name="T17" fmla="*/ 0 h 29"/>
                  <a:gd name="T18" fmla="*/ 5 w 10"/>
                  <a:gd name="T19" fmla="*/ 1 h 29"/>
                  <a:gd name="T20" fmla="*/ 8 w 10"/>
                  <a:gd name="T21" fmla="*/ 4 h 29"/>
                  <a:gd name="T22" fmla="*/ 10 w 10"/>
                  <a:gd name="T23" fmla="*/ 8 h 29"/>
                  <a:gd name="T24" fmla="*/ 10 w 10"/>
                  <a:gd name="T25" fmla="*/ 12 h 29"/>
                  <a:gd name="T26" fmla="*/ 6 w 10"/>
                  <a:gd name="T27" fmla="*/ 11 h 29"/>
                  <a:gd name="T28" fmla="*/ 6 w 10"/>
                  <a:gd name="T29" fmla="*/ 6 h 29"/>
                  <a:gd name="T30" fmla="*/ 5 w 10"/>
                  <a:gd name="T31" fmla="*/ 4 h 29"/>
                  <a:gd name="T32" fmla="*/ 4 w 10"/>
                  <a:gd name="T33" fmla="*/ 3 h 29"/>
                  <a:gd name="T34" fmla="*/ 3 w 10"/>
                  <a:gd name="T35" fmla="*/ 5 h 29"/>
                  <a:gd name="T36" fmla="*/ 5 w 10"/>
                  <a:gd name="T37" fmla="*/ 11 h 29"/>
                  <a:gd name="T38" fmla="*/ 8 w 10"/>
                  <a:gd name="T39" fmla="*/ 18 h 29"/>
                  <a:gd name="T40" fmla="*/ 10 w 10"/>
                  <a:gd name="T41" fmla="*/ 24 h 29"/>
                  <a:gd name="T42" fmla="*/ 9 w 10"/>
                  <a:gd name="T43" fmla="*/ 28 h 29"/>
                  <a:gd name="T44" fmla="*/ 5 w 10"/>
                  <a:gd name="T45" fmla="*/ 28 h 29"/>
                  <a:gd name="T46" fmla="*/ 0 w 10"/>
                  <a:gd name="T47" fmla="*/ 19 h 29"/>
                  <a:gd name="T48" fmla="*/ 0 w 10"/>
                  <a:gd name="T4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9">
                    <a:moveTo>
                      <a:pt x="0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3"/>
                      <a:pt x="3" y="24"/>
                      <a:pt x="5" y="25"/>
                    </a:cubicBezTo>
                    <a:cubicBezTo>
                      <a:pt x="6" y="25"/>
                      <a:pt x="6" y="25"/>
                      <a:pt x="6" y="23"/>
                    </a:cubicBezTo>
                    <a:cubicBezTo>
                      <a:pt x="6" y="21"/>
                      <a:pt x="6" y="19"/>
                      <a:pt x="5" y="16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7"/>
                      <a:pt x="0" y="5"/>
                      <a:pt x="0" y="4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7" y="2"/>
                      <a:pt x="8" y="3"/>
                      <a:pt x="8" y="4"/>
                    </a:cubicBezTo>
                    <a:cubicBezTo>
                      <a:pt x="9" y="5"/>
                      <a:pt x="10" y="6"/>
                      <a:pt x="10" y="8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4"/>
                      <a:pt x="5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7"/>
                      <a:pt x="4" y="9"/>
                      <a:pt x="5" y="1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20"/>
                      <a:pt x="10" y="22"/>
                      <a:pt x="10" y="24"/>
                    </a:cubicBezTo>
                    <a:cubicBezTo>
                      <a:pt x="10" y="26"/>
                      <a:pt x="9" y="27"/>
                      <a:pt x="9" y="28"/>
                    </a:cubicBezTo>
                    <a:cubicBezTo>
                      <a:pt x="8" y="29"/>
                      <a:pt x="6" y="28"/>
                      <a:pt x="5" y="28"/>
                    </a:cubicBezTo>
                    <a:cubicBezTo>
                      <a:pt x="1" y="26"/>
                      <a:pt x="0" y="23"/>
                      <a:pt x="0" y="19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3" name="Freeform 30"/>
              <p:cNvSpPr/>
              <p:nvPr/>
            </p:nvSpPr>
            <p:spPr bwMode="auto">
              <a:xfrm>
                <a:off x="5944415" y="2745935"/>
                <a:ext cx="53516" cy="139964"/>
              </a:xfrm>
              <a:custGeom>
                <a:avLst/>
                <a:gdLst>
                  <a:gd name="T0" fmla="*/ 26 w 26"/>
                  <a:gd name="T1" fmla="*/ 14 h 68"/>
                  <a:gd name="T2" fmla="*/ 26 w 26"/>
                  <a:gd name="T3" fmla="*/ 21 h 68"/>
                  <a:gd name="T4" fmla="*/ 17 w 26"/>
                  <a:gd name="T5" fmla="*/ 16 h 68"/>
                  <a:gd name="T6" fmla="*/ 17 w 26"/>
                  <a:gd name="T7" fmla="*/ 68 h 68"/>
                  <a:gd name="T8" fmla="*/ 10 w 26"/>
                  <a:gd name="T9" fmla="*/ 63 h 68"/>
                  <a:gd name="T10" fmla="*/ 10 w 26"/>
                  <a:gd name="T11" fmla="*/ 11 h 68"/>
                  <a:gd name="T12" fmla="*/ 0 w 26"/>
                  <a:gd name="T13" fmla="*/ 4 h 68"/>
                  <a:gd name="T14" fmla="*/ 0 w 26"/>
                  <a:gd name="T15" fmla="*/ 2 h 68"/>
                  <a:gd name="T16" fmla="*/ 0 w 26"/>
                  <a:gd name="T17" fmla="*/ 0 h 68"/>
                  <a:gd name="T18" fmla="*/ 26 w 26"/>
                  <a:gd name="T19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68">
                    <a:moveTo>
                      <a:pt x="26" y="14"/>
                    </a:moveTo>
                    <a:lnTo>
                      <a:pt x="26" y="21"/>
                    </a:lnTo>
                    <a:lnTo>
                      <a:pt x="17" y="16"/>
                    </a:lnTo>
                    <a:lnTo>
                      <a:pt x="17" y="68"/>
                    </a:lnTo>
                    <a:lnTo>
                      <a:pt x="10" y="63"/>
                    </a:lnTo>
                    <a:lnTo>
                      <a:pt x="10" y="11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4" name="Freeform 31"/>
              <p:cNvSpPr/>
              <p:nvPr/>
            </p:nvSpPr>
            <p:spPr bwMode="auto">
              <a:xfrm>
                <a:off x="6041155" y="2799451"/>
                <a:ext cx="45282" cy="150256"/>
              </a:xfrm>
              <a:custGeom>
                <a:avLst/>
                <a:gdLst>
                  <a:gd name="T0" fmla="*/ 0 w 22"/>
                  <a:gd name="T1" fmla="*/ 0 h 73"/>
                  <a:gd name="T2" fmla="*/ 22 w 22"/>
                  <a:gd name="T3" fmla="*/ 11 h 73"/>
                  <a:gd name="T4" fmla="*/ 22 w 22"/>
                  <a:gd name="T5" fmla="*/ 19 h 73"/>
                  <a:gd name="T6" fmla="*/ 10 w 22"/>
                  <a:gd name="T7" fmla="*/ 11 h 73"/>
                  <a:gd name="T8" fmla="*/ 10 w 22"/>
                  <a:gd name="T9" fmla="*/ 30 h 73"/>
                  <a:gd name="T10" fmla="*/ 22 w 22"/>
                  <a:gd name="T11" fmla="*/ 35 h 73"/>
                  <a:gd name="T12" fmla="*/ 22 w 22"/>
                  <a:gd name="T13" fmla="*/ 42 h 73"/>
                  <a:gd name="T14" fmla="*/ 10 w 22"/>
                  <a:gd name="T15" fmla="*/ 37 h 73"/>
                  <a:gd name="T16" fmla="*/ 10 w 22"/>
                  <a:gd name="T17" fmla="*/ 56 h 73"/>
                  <a:gd name="T18" fmla="*/ 22 w 22"/>
                  <a:gd name="T19" fmla="*/ 64 h 73"/>
                  <a:gd name="T20" fmla="*/ 22 w 22"/>
                  <a:gd name="T21" fmla="*/ 73 h 73"/>
                  <a:gd name="T22" fmla="*/ 0 w 22"/>
                  <a:gd name="T23" fmla="*/ 61 h 73"/>
                  <a:gd name="T24" fmla="*/ 0 w 22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73">
                    <a:moveTo>
                      <a:pt x="0" y="0"/>
                    </a:moveTo>
                    <a:lnTo>
                      <a:pt x="22" y="11"/>
                    </a:lnTo>
                    <a:lnTo>
                      <a:pt x="22" y="19"/>
                    </a:lnTo>
                    <a:lnTo>
                      <a:pt x="10" y="11"/>
                    </a:lnTo>
                    <a:lnTo>
                      <a:pt x="10" y="30"/>
                    </a:lnTo>
                    <a:lnTo>
                      <a:pt x="22" y="35"/>
                    </a:lnTo>
                    <a:lnTo>
                      <a:pt x="22" y="42"/>
                    </a:lnTo>
                    <a:lnTo>
                      <a:pt x="10" y="37"/>
                    </a:lnTo>
                    <a:lnTo>
                      <a:pt x="10" y="56"/>
                    </a:lnTo>
                    <a:lnTo>
                      <a:pt x="22" y="64"/>
                    </a:lnTo>
                    <a:lnTo>
                      <a:pt x="22" y="73"/>
                    </a:lnTo>
                    <a:lnTo>
                      <a:pt x="0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5" name="Freeform 32"/>
              <p:cNvSpPr>
                <a:spLocks noEditPoints="1"/>
              </p:cNvSpPr>
              <p:nvPr/>
            </p:nvSpPr>
            <p:spPr bwMode="auto">
              <a:xfrm>
                <a:off x="6129661" y="2846791"/>
                <a:ext cx="49399" cy="131731"/>
              </a:xfrm>
              <a:custGeom>
                <a:avLst/>
                <a:gdLst>
                  <a:gd name="T0" fmla="*/ 0 w 10"/>
                  <a:gd name="T1" fmla="*/ 0 h 27"/>
                  <a:gd name="T2" fmla="*/ 7 w 10"/>
                  <a:gd name="T3" fmla="*/ 4 h 27"/>
                  <a:gd name="T4" fmla="*/ 10 w 10"/>
                  <a:gd name="T5" fmla="*/ 9 h 27"/>
                  <a:gd name="T6" fmla="*/ 10 w 10"/>
                  <a:gd name="T7" fmla="*/ 17 h 27"/>
                  <a:gd name="T8" fmla="*/ 8 w 10"/>
                  <a:gd name="T9" fmla="*/ 18 h 27"/>
                  <a:gd name="T10" fmla="*/ 4 w 10"/>
                  <a:gd name="T11" fmla="*/ 16 h 27"/>
                  <a:gd name="T12" fmla="*/ 3 w 10"/>
                  <a:gd name="T13" fmla="*/ 16 h 27"/>
                  <a:gd name="T14" fmla="*/ 3 w 10"/>
                  <a:gd name="T15" fmla="*/ 27 h 27"/>
                  <a:gd name="T16" fmla="*/ 0 w 10"/>
                  <a:gd name="T17" fmla="*/ 25 h 27"/>
                  <a:gd name="T18" fmla="*/ 0 w 10"/>
                  <a:gd name="T19" fmla="*/ 0 h 27"/>
                  <a:gd name="T20" fmla="*/ 6 w 10"/>
                  <a:gd name="T21" fmla="*/ 14 h 27"/>
                  <a:gd name="T22" fmla="*/ 7 w 10"/>
                  <a:gd name="T23" fmla="*/ 14 h 27"/>
                  <a:gd name="T24" fmla="*/ 7 w 10"/>
                  <a:gd name="T25" fmla="*/ 14 h 27"/>
                  <a:gd name="T26" fmla="*/ 7 w 10"/>
                  <a:gd name="T27" fmla="*/ 8 h 27"/>
                  <a:gd name="T28" fmla="*/ 5 w 10"/>
                  <a:gd name="T29" fmla="*/ 6 h 27"/>
                  <a:gd name="T30" fmla="*/ 3 w 10"/>
                  <a:gd name="T31" fmla="*/ 5 h 27"/>
                  <a:gd name="T32" fmla="*/ 3 w 10"/>
                  <a:gd name="T33" fmla="*/ 13 h 27"/>
                  <a:gd name="T34" fmla="*/ 6 w 10"/>
                  <a:gd name="T3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7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10" y="7"/>
                      <a:pt x="10" y="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9"/>
                      <a:pt x="8" y="18"/>
                    </a:cubicBezTo>
                    <a:cubicBezTo>
                      <a:pt x="7" y="18"/>
                      <a:pt x="6" y="17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0" y="0"/>
                    </a:lnTo>
                    <a:close/>
                    <a:moveTo>
                      <a:pt x="6" y="14"/>
                    </a:moveTo>
                    <a:cubicBezTo>
                      <a:pt x="6" y="14"/>
                      <a:pt x="6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6"/>
                      <a:pt x="5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154"/>
            <p:cNvGrpSpPr/>
            <p:nvPr/>
          </p:nvGrpSpPr>
          <p:grpSpPr>
            <a:xfrm>
              <a:off x="7866225" y="3512668"/>
              <a:ext cx="224026" cy="495498"/>
              <a:chOff x="6669441" y="4079707"/>
              <a:chExt cx="332935" cy="747160"/>
            </a:xfrm>
          </p:grpSpPr>
          <p:sp>
            <p:nvSpPr>
              <p:cNvPr id="78" name="Freeform 34"/>
              <p:cNvSpPr/>
              <p:nvPr/>
            </p:nvSpPr>
            <p:spPr bwMode="auto">
              <a:xfrm>
                <a:off x="6669441" y="4363751"/>
                <a:ext cx="253169" cy="463116"/>
              </a:xfrm>
              <a:custGeom>
                <a:avLst/>
                <a:gdLst>
                  <a:gd name="T0" fmla="*/ 7 w 52"/>
                  <a:gd name="T1" fmla="*/ 60 h 95"/>
                  <a:gd name="T2" fmla="*/ 31 w 52"/>
                  <a:gd name="T3" fmla="*/ 73 h 95"/>
                  <a:gd name="T4" fmla="*/ 38 w 52"/>
                  <a:gd name="T5" fmla="*/ 70 h 95"/>
                  <a:gd name="T6" fmla="*/ 38 w 52"/>
                  <a:gd name="T7" fmla="*/ 59 h 95"/>
                  <a:gd name="T8" fmla="*/ 17 w 52"/>
                  <a:gd name="T9" fmla="*/ 48 h 95"/>
                  <a:gd name="T10" fmla="*/ 10 w 52"/>
                  <a:gd name="T11" fmla="*/ 37 h 95"/>
                  <a:gd name="T12" fmla="*/ 17 w 52"/>
                  <a:gd name="T13" fmla="*/ 34 h 95"/>
                  <a:gd name="T14" fmla="*/ 38 w 52"/>
                  <a:gd name="T15" fmla="*/ 46 h 95"/>
                  <a:gd name="T16" fmla="*/ 38 w 52"/>
                  <a:gd name="T17" fmla="*/ 33 h 95"/>
                  <a:gd name="T18" fmla="*/ 7 w 52"/>
                  <a:gd name="T19" fmla="*/ 16 h 95"/>
                  <a:gd name="T20" fmla="*/ 0 w 52"/>
                  <a:gd name="T21" fmla="*/ 5 h 95"/>
                  <a:gd name="T22" fmla="*/ 8 w 52"/>
                  <a:gd name="T23" fmla="*/ 3 h 95"/>
                  <a:gd name="T24" fmla="*/ 45 w 52"/>
                  <a:gd name="T25" fmla="*/ 23 h 95"/>
                  <a:gd name="T26" fmla="*/ 52 w 52"/>
                  <a:gd name="T27" fmla="*/ 34 h 95"/>
                  <a:gd name="T28" fmla="*/ 52 w 52"/>
                  <a:gd name="T29" fmla="*/ 54 h 95"/>
                  <a:gd name="T30" fmla="*/ 45 w 52"/>
                  <a:gd name="T31" fmla="*/ 56 h 95"/>
                  <a:gd name="T32" fmla="*/ 52 w 52"/>
                  <a:gd name="T33" fmla="*/ 67 h 95"/>
                  <a:gd name="T34" fmla="*/ 52 w 52"/>
                  <a:gd name="T35" fmla="*/ 78 h 95"/>
                  <a:gd name="T36" fmla="*/ 31 w 52"/>
                  <a:gd name="T37" fmla="*/ 87 h 95"/>
                  <a:gd name="T38" fmla="*/ 7 w 52"/>
                  <a:gd name="T39" fmla="*/ 74 h 95"/>
                  <a:gd name="T40" fmla="*/ 0 w 52"/>
                  <a:gd name="T41" fmla="*/ 63 h 95"/>
                  <a:gd name="T42" fmla="*/ 7 w 52"/>
                  <a:gd name="T43" fmla="*/ 6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95">
                    <a:moveTo>
                      <a:pt x="7" y="60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5" y="76"/>
                      <a:pt x="38" y="75"/>
                      <a:pt x="38" y="70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2" y="45"/>
                      <a:pt x="10" y="41"/>
                      <a:pt x="10" y="37"/>
                    </a:cubicBezTo>
                    <a:cubicBezTo>
                      <a:pt x="10" y="33"/>
                      <a:pt x="12" y="32"/>
                      <a:pt x="17" y="34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3" y="13"/>
                      <a:pt x="0" y="9"/>
                      <a:pt x="0" y="5"/>
                    </a:cubicBezTo>
                    <a:cubicBezTo>
                      <a:pt x="0" y="1"/>
                      <a:pt x="3" y="0"/>
                      <a:pt x="8" y="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50" y="26"/>
                      <a:pt x="52" y="29"/>
                      <a:pt x="52" y="3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8"/>
                      <a:pt x="49" y="59"/>
                      <a:pt x="45" y="56"/>
                    </a:cubicBezTo>
                    <a:cubicBezTo>
                      <a:pt x="50" y="59"/>
                      <a:pt x="52" y="63"/>
                      <a:pt x="52" y="67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92"/>
                      <a:pt x="45" y="95"/>
                      <a:pt x="31" y="87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3" y="71"/>
                      <a:pt x="0" y="68"/>
                      <a:pt x="0" y="63"/>
                    </a:cubicBezTo>
                    <a:cubicBezTo>
                      <a:pt x="0" y="59"/>
                      <a:pt x="2" y="58"/>
                      <a:pt x="7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79" name="Freeform 35"/>
              <p:cNvSpPr/>
              <p:nvPr/>
            </p:nvSpPr>
            <p:spPr bwMode="auto">
              <a:xfrm>
                <a:off x="6675109" y="4079707"/>
                <a:ext cx="49399" cy="142023"/>
              </a:xfrm>
              <a:custGeom>
                <a:avLst/>
                <a:gdLst>
                  <a:gd name="T0" fmla="*/ 0 w 10"/>
                  <a:gd name="T1" fmla="*/ 15 h 29"/>
                  <a:gd name="T2" fmla="*/ 4 w 10"/>
                  <a:gd name="T3" fmla="*/ 17 h 29"/>
                  <a:gd name="T4" fmla="*/ 4 w 10"/>
                  <a:gd name="T5" fmla="*/ 21 h 29"/>
                  <a:gd name="T6" fmla="*/ 5 w 10"/>
                  <a:gd name="T7" fmla="*/ 25 h 29"/>
                  <a:gd name="T8" fmla="*/ 7 w 10"/>
                  <a:gd name="T9" fmla="*/ 23 h 29"/>
                  <a:gd name="T10" fmla="*/ 5 w 10"/>
                  <a:gd name="T11" fmla="*/ 17 h 29"/>
                  <a:gd name="T12" fmla="*/ 2 w 10"/>
                  <a:gd name="T13" fmla="*/ 11 h 29"/>
                  <a:gd name="T14" fmla="*/ 1 w 10"/>
                  <a:gd name="T15" fmla="*/ 4 h 29"/>
                  <a:gd name="T16" fmla="*/ 2 w 10"/>
                  <a:gd name="T17" fmla="*/ 1 h 29"/>
                  <a:gd name="T18" fmla="*/ 6 w 10"/>
                  <a:gd name="T19" fmla="*/ 1 h 29"/>
                  <a:gd name="T20" fmla="*/ 9 w 10"/>
                  <a:gd name="T21" fmla="*/ 4 h 29"/>
                  <a:gd name="T22" fmla="*/ 10 w 10"/>
                  <a:gd name="T23" fmla="*/ 9 h 29"/>
                  <a:gd name="T24" fmla="*/ 10 w 10"/>
                  <a:gd name="T25" fmla="*/ 13 h 29"/>
                  <a:gd name="T26" fmla="*/ 7 w 10"/>
                  <a:gd name="T27" fmla="*/ 11 h 29"/>
                  <a:gd name="T28" fmla="*/ 7 w 10"/>
                  <a:gd name="T29" fmla="*/ 7 h 29"/>
                  <a:gd name="T30" fmla="*/ 6 w 10"/>
                  <a:gd name="T31" fmla="*/ 4 h 29"/>
                  <a:gd name="T32" fmla="*/ 4 w 10"/>
                  <a:gd name="T33" fmla="*/ 4 h 29"/>
                  <a:gd name="T34" fmla="*/ 4 w 10"/>
                  <a:gd name="T35" fmla="*/ 6 h 29"/>
                  <a:gd name="T36" fmla="*/ 6 w 10"/>
                  <a:gd name="T37" fmla="*/ 12 h 29"/>
                  <a:gd name="T38" fmla="*/ 9 w 10"/>
                  <a:gd name="T39" fmla="*/ 18 h 29"/>
                  <a:gd name="T40" fmla="*/ 10 w 10"/>
                  <a:gd name="T41" fmla="*/ 25 h 29"/>
                  <a:gd name="T42" fmla="*/ 9 w 10"/>
                  <a:gd name="T43" fmla="*/ 29 h 29"/>
                  <a:gd name="T44" fmla="*/ 6 w 10"/>
                  <a:gd name="T45" fmla="*/ 28 h 29"/>
                  <a:gd name="T46" fmla="*/ 0 w 10"/>
                  <a:gd name="T47" fmla="*/ 20 h 29"/>
                  <a:gd name="T48" fmla="*/ 0 w 10"/>
                  <a:gd name="T4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9">
                    <a:moveTo>
                      <a:pt x="0" y="15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3"/>
                      <a:pt x="4" y="25"/>
                      <a:pt x="5" y="25"/>
                    </a:cubicBezTo>
                    <a:cubicBezTo>
                      <a:pt x="6" y="26"/>
                      <a:pt x="7" y="25"/>
                      <a:pt x="7" y="23"/>
                    </a:cubicBezTo>
                    <a:cubicBezTo>
                      <a:pt x="7" y="22"/>
                      <a:pt x="6" y="20"/>
                      <a:pt x="5" y="1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0"/>
                      <a:pt x="4" y="0"/>
                      <a:pt x="6" y="1"/>
                    </a:cubicBezTo>
                    <a:cubicBezTo>
                      <a:pt x="7" y="2"/>
                      <a:pt x="9" y="3"/>
                      <a:pt x="9" y="4"/>
                    </a:cubicBezTo>
                    <a:cubicBezTo>
                      <a:pt x="10" y="6"/>
                      <a:pt x="10" y="7"/>
                      <a:pt x="10" y="9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5"/>
                      <a:pt x="6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4" y="7"/>
                      <a:pt x="5" y="9"/>
                      <a:pt x="6" y="1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21"/>
                      <a:pt x="10" y="23"/>
                      <a:pt x="10" y="25"/>
                    </a:cubicBezTo>
                    <a:cubicBezTo>
                      <a:pt x="10" y="27"/>
                      <a:pt x="10" y="28"/>
                      <a:pt x="9" y="29"/>
                    </a:cubicBezTo>
                    <a:cubicBezTo>
                      <a:pt x="8" y="29"/>
                      <a:pt x="7" y="29"/>
                      <a:pt x="6" y="28"/>
                    </a:cubicBezTo>
                    <a:cubicBezTo>
                      <a:pt x="2" y="26"/>
                      <a:pt x="0" y="24"/>
                      <a:pt x="0" y="2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0" name="Freeform 36"/>
              <p:cNvSpPr/>
              <p:nvPr/>
            </p:nvSpPr>
            <p:spPr bwMode="auto">
              <a:xfrm>
                <a:off x="6767731" y="4124990"/>
                <a:ext cx="53516" cy="146139"/>
              </a:xfrm>
              <a:custGeom>
                <a:avLst/>
                <a:gdLst>
                  <a:gd name="T0" fmla="*/ 26 w 26"/>
                  <a:gd name="T1" fmla="*/ 16 h 71"/>
                  <a:gd name="T2" fmla="*/ 26 w 26"/>
                  <a:gd name="T3" fmla="*/ 23 h 71"/>
                  <a:gd name="T4" fmla="*/ 17 w 26"/>
                  <a:gd name="T5" fmla="*/ 16 h 71"/>
                  <a:gd name="T6" fmla="*/ 17 w 26"/>
                  <a:gd name="T7" fmla="*/ 71 h 71"/>
                  <a:gd name="T8" fmla="*/ 10 w 26"/>
                  <a:gd name="T9" fmla="*/ 66 h 71"/>
                  <a:gd name="T10" fmla="*/ 10 w 26"/>
                  <a:gd name="T11" fmla="*/ 11 h 71"/>
                  <a:gd name="T12" fmla="*/ 0 w 26"/>
                  <a:gd name="T13" fmla="*/ 7 h 71"/>
                  <a:gd name="T14" fmla="*/ 0 w 26"/>
                  <a:gd name="T15" fmla="*/ 2 h 71"/>
                  <a:gd name="T16" fmla="*/ 0 w 26"/>
                  <a:gd name="T17" fmla="*/ 0 h 71"/>
                  <a:gd name="T18" fmla="*/ 26 w 26"/>
                  <a:gd name="T19" fmla="*/ 1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71">
                    <a:moveTo>
                      <a:pt x="26" y="16"/>
                    </a:moveTo>
                    <a:lnTo>
                      <a:pt x="26" y="23"/>
                    </a:lnTo>
                    <a:lnTo>
                      <a:pt x="17" y="16"/>
                    </a:lnTo>
                    <a:lnTo>
                      <a:pt x="17" y="71"/>
                    </a:lnTo>
                    <a:lnTo>
                      <a:pt x="10" y="66"/>
                    </a:lnTo>
                    <a:lnTo>
                      <a:pt x="10" y="11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1" name="Freeform 37"/>
              <p:cNvSpPr/>
              <p:nvPr/>
            </p:nvSpPr>
            <p:spPr bwMode="auto">
              <a:xfrm>
                <a:off x="6864471" y="4182622"/>
                <a:ext cx="45282" cy="146139"/>
              </a:xfrm>
              <a:custGeom>
                <a:avLst/>
                <a:gdLst>
                  <a:gd name="T0" fmla="*/ 0 w 22"/>
                  <a:gd name="T1" fmla="*/ 0 h 71"/>
                  <a:gd name="T2" fmla="*/ 22 w 22"/>
                  <a:gd name="T3" fmla="*/ 10 h 71"/>
                  <a:gd name="T4" fmla="*/ 22 w 22"/>
                  <a:gd name="T5" fmla="*/ 19 h 71"/>
                  <a:gd name="T6" fmla="*/ 10 w 22"/>
                  <a:gd name="T7" fmla="*/ 12 h 71"/>
                  <a:gd name="T8" fmla="*/ 10 w 22"/>
                  <a:gd name="T9" fmla="*/ 28 h 71"/>
                  <a:gd name="T10" fmla="*/ 19 w 22"/>
                  <a:gd name="T11" fmla="*/ 36 h 71"/>
                  <a:gd name="T12" fmla="*/ 19 w 22"/>
                  <a:gd name="T13" fmla="*/ 43 h 71"/>
                  <a:gd name="T14" fmla="*/ 10 w 22"/>
                  <a:gd name="T15" fmla="*/ 38 h 71"/>
                  <a:gd name="T16" fmla="*/ 10 w 22"/>
                  <a:gd name="T17" fmla="*/ 57 h 71"/>
                  <a:gd name="T18" fmla="*/ 22 w 22"/>
                  <a:gd name="T19" fmla="*/ 64 h 71"/>
                  <a:gd name="T20" fmla="*/ 22 w 22"/>
                  <a:gd name="T21" fmla="*/ 71 h 71"/>
                  <a:gd name="T22" fmla="*/ 0 w 22"/>
                  <a:gd name="T23" fmla="*/ 59 h 71"/>
                  <a:gd name="T24" fmla="*/ 0 w 22"/>
                  <a:gd name="T2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71">
                    <a:moveTo>
                      <a:pt x="0" y="0"/>
                    </a:moveTo>
                    <a:lnTo>
                      <a:pt x="22" y="10"/>
                    </a:lnTo>
                    <a:lnTo>
                      <a:pt x="22" y="19"/>
                    </a:lnTo>
                    <a:lnTo>
                      <a:pt x="10" y="12"/>
                    </a:lnTo>
                    <a:lnTo>
                      <a:pt x="10" y="28"/>
                    </a:lnTo>
                    <a:lnTo>
                      <a:pt x="19" y="36"/>
                    </a:lnTo>
                    <a:lnTo>
                      <a:pt x="19" y="43"/>
                    </a:lnTo>
                    <a:lnTo>
                      <a:pt x="10" y="38"/>
                    </a:lnTo>
                    <a:lnTo>
                      <a:pt x="10" y="57"/>
                    </a:lnTo>
                    <a:lnTo>
                      <a:pt x="22" y="64"/>
                    </a:lnTo>
                    <a:lnTo>
                      <a:pt x="22" y="71"/>
                    </a:lnTo>
                    <a:lnTo>
                      <a:pt x="0" y="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82" name="Freeform 38"/>
              <p:cNvSpPr>
                <a:spLocks noEditPoints="1"/>
              </p:cNvSpPr>
              <p:nvPr/>
            </p:nvSpPr>
            <p:spPr bwMode="auto">
              <a:xfrm>
                <a:off x="6952977" y="4225845"/>
                <a:ext cx="49399" cy="137906"/>
              </a:xfrm>
              <a:custGeom>
                <a:avLst/>
                <a:gdLst>
                  <a:gd name="T0" fmla="*/ 0 w 10"/>
                  <a:gd name="T1" fmla="*/ 0 h 28"/>
                  <a:gd name="T2" fmla="*/ 7 w 10"/>
                  <a:gd name="T3" fmla="*/ 4 h 28"/>
                  <a:gd name="T4" fmla="*/ 10 w 10"/>
                  <a:gd name="T5" fmla="*/ 10 h 28"/>
                  <a:gd name="T6" fmla="*/ 10 w 10"/>
                  <a:gd name="T7" fmla="*/ 18 h 28"/>
                  <a:gd name="T8" fmla="*/ 8 w 10"/>
                  <a:gd name="T9" fmla="*/ 19 h 28"/>
                  <a:gd name="T10" fmla="*/ 4 w 10"/>
                  <a:gd name="T11" fmla="*/ 17 h 28"/>
                  <a:gd name="T12" fmla="*/ 3 w 10"/>
                  <a:gd name="T13" fmla="*/ 16 h 28"/>
                  <a:gd name="T14" fmla="*/ 3 w 10"/>
                  <a:gd name="T15" fmla="*/ 28 h 28"/>
                  <a:gd name="T16" fmla="*/ 0 w 10"/>
                  <a:gd name="T17" fmla="*/ 26 h 28"/>
                  <a:gd name="T18" fmla="*/ 0 w 10"/>
                  <a:gd name="T19" fmla="*/ 0 h 28"/>
                  <a:gd name="T20" fmla="*/ 6 w 10"/>
                  <a:gd name="T21" fmla="*/ 15 h 28"/>
                  <a:gd name="T22" fmla="*/ 6 w 10"/>
                  <a:gd name="T23" fmla="*/ 15 h 28"/>
                  <a:gd name="T24" fmla="*/ 7 w 10"/>
                  <a:gd name="T25" fmla="*/ 14 h 28"/>
                  <a:gd name="T26" fmla="*/ 7 w 10"/>
                  <a:gd name="T27" fmla="*/ 9 h 28"/>
                  <a:gd name="T28" fmla="*/ 5 w 10"/>
                  <a:gd name="T29" fmla="*/ 6 h 28"/>
                  <a:gd name="T30" fmla="*/ 3 w 10"/>
                  <a:gd name="T31" fmla="*/ 5 h 28"/>
                  <a:gd name="T32" fmla="*/ 3 w 10"/>
                  <a:gd name="T33" fmla="*/ 13 h 28"/>
                  <a:gd name="T34" fmla="*/ 6 w 10"/>
                  <a:gd name="T3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8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10" y="7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9" y="19"/>
                      <a:pt x="8" y="19"/>
                    </a:cubicBezTo>
                    <a:cubicBezTo>
                      <a:pt x="7" y="19"/>
                      <a:pt x="6" y="18"/>
                      <a:pt x="4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0"/>
                    </a:lnTo>
                    <a:close/>
                    <a:moveTo>
                      <a:pt x="6" y="15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6" y="7"/>
                      <a:pt x="5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8" name="Group 87"/>
          <p:cNvGrpSpPr/>
          <p:nvPr/>
        </p:nvGrpSpPr>
        <p:grpSpPr>
          <a:xfrm>
            <a:off x="954109" y="1997097"/>
            <a:ext cx="4556199" cy="861933"/>
            <a:chOff x="138498" y="3134960"/>
            <a:chExt cx="3418039" cy="646618"/>
          </a:xfrm>
        </p:grpSpPr>
        <p:sp>
          <p:nvSpPr>
            <p:cNvPr id="89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0" name="文本框 11"/>
            <p:cNvSpPr txBox="1"/>
            <p:nvPr/>
          </p:nvSpPr>
          <p:spPr>
            <a:xfrm>
              <a:off x="477437" y="3134960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5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"/>
            <p:cNvSpPr/>
            <p:nvPr/>
          </p:nvSpPr>
          <p:spPr>
            <a:xfrm>
              <a:off x="484797" y="3403972"/>
              <a:ext cx="3071740" cy="377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966805" y="3112251"/>
            <a:ext cx="4543500" cy="861933"/>
            <a:chOff x="138498" y="3135149"/>
            <a:chExt cx="3408513" cy="646618"/>
          </a:xfrm>
        </p:grpSpPr>
        <p:sp>
          <p:nvSpPr>
            <p:cNvPr id="93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4" name="文本框 11"/>
            <p:cNvSpPr txBox="1"/>
            <p:nvPr/>
          </p:nvSpPr>
          <p:spPr>
            <a:xfrm>
              <a:off x="477437" y="3135149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2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5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"/>
            <p:cNvSpPr/>
            <p:nvPr/>
          </p:nvSpPr>
          <p:spPr>
            <a:xfrm>
              <a:off x="484796" y="3404161"/>
              <a:ext cx="3062215" cy="377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979502" y="4332773"/>
            <a:ext cx="4530802" cy="861936"/>
            <a:chOff x="138498" y="3149995"/>
            <a:chExt cx="3398987" cy="646621"/>
          </a:xfrm>
        </p:grpSpPr>
        <p:sp>
          <p:nvSpPr>
            <p:cNvPr id="9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35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1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8" name="文本框 11"/>
            <p:cNvSpPr txBox="1"/>
            <p:nvPr/>
          </p:nvSpPr>
          <p:spPr>
            <a:xfrm>
              <a:off x="477437" y="3149995"/>
              <a:ext cx="1213629" cy="2846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865" dirty="0">
                  <a:solidFill>
                    <a:schemeClr val="accent3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865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99" name="矩形 9"/>
            <p:cNvSpPr/>
            <p:nvPr/>
          </p:nvSpPr>
          <p:spPr>
            <a:xfrm>
              <a:off x="484796" y="3419010"/>
              <a:ext cx="3052689" cy="377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TextBox 22">
            <a:extLst>
              <a:ext uri="{FF2B5EF4-FFF2-40B4-BE49-F238E27FC236}">
                <a16:creationId xmlns:a16="http://schemas.microsoft.com/office/drawing/2014/main" id="{37EC6CC1-7FEA-448A-89F2-E422D82F6999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77" name="TextBox 22">
            <a:extLst>
              <a:ext uri="{FF2B5EF4-FFF2-40B4-BE49-F238E27FC236}">
                <a16:creationId xmlns:a16="http://schemas.microsoft.com/office/drawing/2014/main" id="{637090B8-DA93-46A2-A81B-D063794C221A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roup 127"/>
          <p:cNvGrpSpPr/>
          <p:nvPr/>
        </p:nvGrpSpPr>
        <p:grpSpPr>
          <a:xfrm>
            <a:off x="7280071" y="2839838"/>
            <a:ext cx="1073372" cy="1105299"/>
            <a:chOff x="5217363" y="3593206"/>
            <a:chExt cx="805239" cy="829190"/>
          </a:xfrm>
        </p:grpSpPr>
        <p:sp>
          <p:nvSpPr>
            <p:cNvPr id="45" name="Oval 34"/>
            <p:cNvSpPr>
              <a:spLocks noChangeArrowheads="1"/>
            </p:cNvSpPr>
            <p:nvPr/>
          </p:nvSpPr>
          <p:spPr bwMode="auto">
            <a:xfrm>
              <a:off x="5217363" y="3593206"/>
              <a:ext cx="805239" cy="82919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7" name="Group 126"/>
            <p:cNvGrpSpPr/>
            <p:nvPr/>
          </p:nvGrpSpPr>
          <p:grpSpPr>
            <a:xfrm>
              <a:off x="5268340" y="3645631"/>
              <a:ext cx="703284" cy="724338"/>
              <a:chOff x="5268340" y="3645631"/>
              <a:chExt cx="703284" cy="724338"/>
            </a:xfrm>
          </p:grpSpPr>
          <p:sp>
            <p:nvSpPr>
              <p:cNvPr id="46" name="Oval 35"/>
              <p:cNvSpPr>
                <a:spLocks noChangeArrowheads="1"/>
              </p:cNvSpPr>
              <p:nvPr/>
            </p:nvSpPr>
            <p:spPr bwMode="auto">
              <a:xfrm>
                <a:off x="5268340" y="3645631"/>
                <a:ext cx="703284" cy="724338"/>
              </a:xfrm>
              <a:prstGeom prst="ellipse">
                <a:avLst/>
              </a:prstGeom>
              <a:solidFill>
                <a:srgbClr val="E5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Oval 36"/>
              <p:cNvSpPr>
                <a:spLocks noChangeArrowheads="1"/>
              </p:cNvSpPr>
              <p:nvPr/>
            </p:nvSpPr>
            <p:spPr bwMode="auto">
              <a:xfrm>
                <a:off x="5316197" y="3695918"/>
                <a:ext cx="607570" cy="62162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Freeform 85"/>
              <p:cNvSpPr>
                <a:spLocks noEditPoints="1"/>
              </p:cNvSpPr>
              <p:nvPr/>
            </p:nvSpPr>
            <p:spPr bwMode="auto">
              <a:xfrm>
                <a:off x="5482655" y="3853197"/>
                <a:ext cx="268413" cy="305998"/>
              </a:xfrm>
              <a:custGeom>
                <a:avLst/>
                <a:gdLst>
                  <a:gd name="T0" fmla="*/ 67 w 84"/>
                  <a:gd name="T1" fmla="*/ 13 h 93"/>
                  <a:gd name="T2" fmla="*/ 59 w 84"/>
                  <a:gd name="T3" fmla="*/ 23 h 93"/>
                  <a:gd name="T4" fmla="*/ 71 w 84"/>
                  <a:gd name="T5" fmla="*/ 47 h 93"/>
                  <a:gd name="T6" fmla="*/ 43 w 84"/>
                  <a:gd name="T7" fmla="*/ 76 h 93"/>
                  <a:gd name="T8" fmla="*/ 43 w 84"/>
                  <a:gd name="T9" fmla="*/ 71 h 93"/>
                  <a:gd name="T10" fmla="*/ 24 w 84"/>
                  <a:gd name="T11" fmla="*/ 82 h 93"/>
                  <a:gd name="T12" fmla="*/ 43 w 84"/>
                  <a:gd name="T13" fmla="*/ 93 h 93"/>
                  <a:gd name="T14" fmla="*/ 43 w 84"/>
                  <a:gd name="T15" fmla="*/ 89 h 93"/>
                  <a:gd name="T16" fmla="*/ 84 w 84"/>
                  <a:gd name="T17" fmla="*/ 47 h 93"/>
                  <a:gd name="T18" fmla="*/ 67 w 84"/>
                  <a:gd name="T19" fmla="*/ 13 h 93"/>
                  <a:gd name="T20" fmla="*/ 38 w 84"/>
                  <a:gd name="T21" fmla="*/ 0 h 93"/>
                  <a:gd name="T22" fmla="*/ 38 w 84"/>
                  <a:gd name="T23" fmla="*/ 5 h 93"/>
                  <a:gd name="T24" fmla="*/ 0 w 84"/>
                  <a:gd name="T25" fmla="*/ 47 h 93"/>
                  <a:gd name="T26" fmla="*/ 14 w 84"/>
                  <a:gd name="T27" fmla="*/ 78 h 93"/>
                  <a:gd name="T28" fmla="*/ 23 w 84"/>
                  <a:gd name="T29" fmla="*/ 69 h 93"/>
                  <a:gd name="T30" fmla="*/ 13 w 84"/>
                  <a:gd name="T31" fmla="*/ 47 h 93"/>
                  <a:gd name="T32" fmla="*/ 38 w 84"/>
                  <a:gd name="T33" fmla="*/ 18 h 93"/>
                  <a:gd name="T34" fmla="*/ 38 w 84"/>
                  <a:gd name="T35" fmla="*/ 22 h 93"/>
                  <a:gd name="T36" fmla="*/ 57 w 84"/>
                  <a:gd name="T37" fmla="*/ 11 h 93"/>
                  <a:gd name="T38" fmla="*/ 38 w 84"/>
                  <a:gd name="T3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93">
                    <a:moveTo>
                      <a:pt x="67" y="13"/>
                    </a:moveTo>
                    <a:cubicBezTo>
                      <a:pt x="59" y="23"/>
                      <a:pt x="59" y="23"/>
                      <a:pt x="59" y="23"/>
                    </a:cubicBezTo>
                    <a:cubicBezTo>
                      <a:pt x="66" y="29"/>
                      <a:pt x="71" y="37"/>
                      <a:pt x="71" y="47"/>
                    </a:cubicBezTo>
                    <a:cubicBezTo>
                      <a:pt x="71" y="62"/>
                      <a:pt x="59" y="75"/>
                      <a:pt x="43" y="76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43" y="93"/>
                      <a:pt x="43" y="93"/>
                      <a:pt x="43" y="93"/>
                    </a:cubicBezTo>
                    <a:cubicBezTo>
                      <a:pt x="43" y="89"/>
                      <a:pt x="43" y="89"/>
                      <a:pt x="43" y="89"/>
                    </a:cubicBezTo>
                    <a:cubicBezTo>
                      <a:pt x="66" y="88"/>
                      <a:pt x="84" y="69"/>
                      <a:pt x="84" y="47"/>
                    </a:cubicBezTo>
                    <a:cubicBezTo>
                      <a:pt x="84" y="33"/>
                      <a:pt x="77" y="21"/>
                      <a:pt x="67" y="13"/>
                    </a:cubicBezTo>
                    <a:moveTo>
                      <a:pt x="38" y="0"/>
                    </a:moveTo>
                    <a:cubicBezTo>
                      <a:pt x="38" y="5"/>
                      <a:pt x="38" y="5"/>
                      <a:pt x="38" y="5"/>
                    </a:cubicBezTo>
                    <a:cubicBezTo>
                      <a:pt x="17" y="7"/>
                      <a:pt x="0" y="25"/>
                      <a:pt x="0" y="47"/>
                    </a:cubicBezTo>
                    <a:cubicBezTo>
                      <a:pt x="0" y="59"/>
                      <a:pt x="5" y="70"/>
                      <a:pt x="14" y="78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7" y="63"/>
                      <a:pt x="13" y="55"/>
                      <a:pt x="13" y="47"/>
                    </a:cubicBezTo>
                    <a:cubicBezTo>
                      <a:pt x="13" y="32"/>
                      <a:pt x="24" y="20"/>
                      <a:pt x="38" y="18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4" name="Group 123"/>
          <p:cNvGrpSpPr/>
          <p:nvPr/>
        </p:nvGrpSpPr>
        <p:grpSpPr>
          <a:xfrm>
            <a:off x="3291581" y="2093942"/>
            <a:ext cx="2100981" cy="2162106"/>
            <a:chOff x="2668480" y="971897"/>
            <a:chExt cx="1576146" cy="1622002"/>
          </a:xfrm>
        </p:grpSpPr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2668480" y="971897"/>
              <a:ext cx="1576146" cy="162200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Oval 44"/>
            <p:cNvSpPr>
              <a:spLocks noChangeArrowheads="1"/>
            </p:cNvSpPr>
            <p:nvPr/>
          </p:nvSpPr>
          <p:spPr bwMode="auto">
            <a:xfrm>
              <a:off x="2770435" y="1076749"/>
              <a:ext cx="1372236" cy="1411228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Oval 45"/>
            <p:cNvSpPr>
              <a:spLocks noChangeArrowheads="1"/>
            </p:cNvSpPr>
            <p:nvPr/>
          </p:nvSpPr>
          <p:spPr bwMode="auto">
            <a:xfrm>
              <a:off x="2867189" y="1176252"/>
              <a:ext cx="1179769" cy="1213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6"/>
            <p:cNvSpPr>
              <a:spLocks noEditPoints="1"/>
            </p:cNvSpPr>
            <p:nvPr/>
          </p:nvSpPr>
          <p:spPr bwMode="auto">
            <a:xfrm>
              <a:off x="2867189" y="1176252"/>
              <a:ext cx="620055" cy="634464"/>
            </a:xfrm>
            <a:custGeom>
              <a:avLst/>
              <a:gdLst>
                <a:gd name="T0" fmla="*/ 0 w 194"/>
                <a:gd name="T1" fmla="*/ 193 h 193"/>
                <a:gd name="T2" fmla="*/ 0 w 194"/>
                <a:gd name="T3" fmla="*/ 193 h 193"/>
                <a:gd name="T4" fmla="*/ 0 w 194"/>
                <a:gd name="T5" fmla="*/ 192 h 193"/>
                <a:gd name="T6" fmla="*/ 0 w 194"/>
                <a:gd name="T7" fmla="*/ 192 h 193"/>
                <a:gd name="T8" fmla="*/ 0 w 194"/>
                <a:gd name="T9" fmla="*/ 192 h 193"/>
                <a:gd name="T10" fmla="*/ 0 w 194"/>
                <a:gd name="T11" fmla="*/ 192 h 193"/>
                <a:gd name="T12" fmla="*/ 0 w 194"/>
                <a:gd name="T13" fmla="*/ 191 h 193"/>
                <a:gd name="T14" fmla="*/ 0 w 194"/>
                <a:gd name="T15" fmla="*/ 191 h 193"/>
                <a:gd name="T16" fmla="*/ 0 w 194"/>
                <a:gd name="T17" fmla="*/ 191 h 193"/>
                <a:gd name="T18" fmla="*/ 0 w 194"/>
                <a:gd name="T19" fmla="*/ 190 h 193"/>
                <a:gd name="T20" fmla="*/ 0 w 194"/>
                <a:gd name="T21" fmla="*/ 190 h 193"/>
                <a:gd name="T22" fmla="*/ 0 w 194"/>
                <a:gd name="T23" fmla="*/ 190 h 193"/>
                <a:gd name="T24" fmla="*/ 0 w 194"/>
                <a:gd name="T25" fmla="*/ 189 h 193"/>
                <a:gd name="T26" fmla="*/ 0 w 194"/>
                <a:gd name="T27" fmla="*/ 189 h 193"/>
                <a:gd name="T28" fmla="*/ 0 w 194"/>
                <a:gd name="T29" fmla="*/ 189 h 193"/>
                <a:gd name="T30" fmla="*/ 0 w 194"/>
                <a:gd name="T31" fmla="*/ 189 h 193"/>
                <a:gd name="T32" fmla="*/ 0 w 194"/>
                <a:gd name="T33" fmla="*/ 188 h 193"/>
                <a:gd name="T34" fmla="*/ 0 w 194"/>
                <a:gd name="T35" fmla="*/ 188 h 193"/>
                <a:gd name="T36" fmla="*/ 0 w 194"/>
                <a:gd name="T37" fmla="*/ 188 h 193"/>
                <a:gd name="T38" fmla="*/ 0 w 194"/>
                <a:gd name="T39" fmla="*/ 187 h 193"/>
                <a:gd name="T40" fmla="*/ 0 w 194"/>
                <a:gd name="T41" fmla="*/ 187 h 193"/>
                <a:gd name="T42" fmla="*/ 0 w 194"/>
                <a:gd name="T43" fmla="*/ 187 h 193"/>
                <a:gd name="T44" fmla="*/ 0 w 194"/>
                <a:gd name="T45" fmla="*/ 186 h 193"/>
                <a:gd name="T46" fmla="*/ 0 w 194"/>
                <a:gd name="T47" fmla="*/ 186 h 193"/>
                <a:gd name="T48" fmla="*/ 0 w 194"/>
                <a:gd name="T49" fmla="*/ 186 h 193"/>
                <a:gd name="T50" fmla="*/ 0 w 194"/>
                <a:gd name="T51" fmla="*/ 186 h 193"/>
                <a:gd name="T52" fmla="*/ 0 w 194"/>
                <a:gd name="T53" fmla="*/ 185 h 193"/>
                <a:gd name="T54" fmla="*/ 0 w 194"/>
                <a:gd name="T55" fmla="*/ 185 h 193"/>
                <a:gd name="T56" fmla="*/ 0 w 194"/>
                <a:gd name="T57" fmla="*/ 184 h 193"/>
                <a:gd name="T58" fmla="*/ 194 w 194"/>
                <a:gd name="T59" fmla="*/ 0 h 193"/>
                <a:gd name="T60" fmla="*/ 193 w 194"/>
                <a:gd name="T61" fmla="*/ 0 h 193"/>
                <a:gd name="T62" fmla="*/ 193 w 194"/>
                <a:gd name="T63" fmla="*/ 0 h 193"/>
                <a:gd name="T64" fmla="*/ 192 w 194"/>
                <a:gd name="T65" fmla="*/ 0 h 193"/>
                <a:gd name="T66" fmla="*/ 192 w 194"/>
                <a:gd name="T67" fmla="*/ 0 h 193"/>
                <a:gd name="T68" fmla="*/ 192 w 194"/>
                <a:gd name="T69" fmla="*/ 0 h 193"/>
                <a:gd name="T70" fmla="*/ 191 w 194"/>
                <a:gd name="T71" fmla="*/ 0 h 193"/>
                <a:gd name="T72" fmla="*/ 191 w 194"/>
                <a:gd name="T73" fmla="*/ 0 h 193"/>
                <a:gd name="T74" fmla="*/ 191 w 194"/>
                <a:gd name="T75" fmla="*/ 0 h 193"/>
                <a:gd name="T76" fmla="*/ 190 w 194"/>
                <a:gd name="T77" fmla="*/ 0 h 193"/>
                <a:gd name="T78" fmla="*/ 190 w 194"/>
                <a:gd name="T79" fmla="*/ 0 h 193"/>
                <a:gd name="T80" fmla="*/ 190 w 194"/>
                <a:gd name="T81" fmla="*/ 0 h 193"/>
                <a:gd name="T82" fmla="*/ 189 w 194"/>
                <a:gd name="T83" fmla="*/ 0 h 193"/>
                <a:gd name="T84" fmla="*/ 189 w 194"/>
                <a:gd name="T85" fmla="*/ 0 h 193"/>
                <a:gd name="T86" fmla="*/ 189 w 194"/>
                <a:gd name="T87" fmla="*/ 0 h 193"/>
                <a:gd name="T88" fmla="*/ 189 w 194"/>
                <a:gd name="T89" fmla="*/ 0 h 193"/>
                <a:gd name="T90" fmla="*/ 188 w 194"/>
                <a:gd name="T91" fmla="*/ 0 h 193"/>
                <a:gd name="T92" fmla="*/ 188 w 194"/>
                <a:gd name="T93" fmla="*/ 0 h 193"/>
                <a:gd name="T94" fmla="*/ 188 w 194"/>
                <a:gd name="T95" fmla="*/ 0 h 193"/>
                <a:gd name="T96" fmla="*/ 187 w 194"/>
                <a:gd name="T97" fmla="*/ 0 h 193"/>
                <a:gd name="T98" fmla="*/ 187 w 194"/>
                <a:gd name="T99" fmla="*/ 0 h 193"/>
                <a:gd name="T100" fmla="*/ 187 w 194"/>
                <a:gd name="T101" fmla="*/ 0 h 193"/>
                <a:gd name="T102" fmla="*/ 186 w 194"/>
                <a:gd name="T103" fmla="*/ 0 h 193"/>
                <a:gd name="T104" fmla="*/ 186 w 194"/>
                <a:gd name="T105" fmla="*/ 0 h 193"/>
                <a:gd name="T106" fmla="*/ 186 w 194"/>
                <a:gd name="T107" fmla="*/ 0 h 193"/>
                <a:gd name="T108" fmla="*/ 185 w 194"/>
                <a:gd name="T109" fmla="*/ 0 h 193"/>
                <a:gd name="T110" fmla="*/ 185 w 194"/>
                <a:gd name="T111" fmla="*/ 0 h 193"/>
                <a:gd name="T112" fmla="*/ 0 w 194"/>
                <a:gd name="T113" fmla="*/ 184 h 193"/>
                <a:gd name="T114" fmla="*/ 185 w 194"/>
                <a:gd name="T11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4" h="193"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3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moveTo>
                    <a:pt x="0" y="192"/>
                  </a:moveTo>
                  <a:cubicBezTo>
                    <a:pt x="0" y="192"/>
                    <a:pt x="0" y="193"/>
                    <a:pt x="0" y="193"/>
                  </a:cubicBezTo>
                  <a:cubicBezTo>
                    <a:pt x="0" y="193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2"/>
                  </a:move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1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9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moveTo>
                    <a:pt x="0" y="189"/>
                  </a:move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9"/>
                  </a:moveTo>
                  <a:cubicBezTo>
                    <a:pt x="0" y="189"/>
                    <a:pt x="0" y="189"/>
                    <a:pt x="0" y="189"/>
                  </a:cubicBezTo>
                  <a:cubicBezTo>
                    <a:pt x="0" y="189"/>
                    <a:pt x="0" y="189"/>
                    <a:pt x="0" y="189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8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8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7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moveTo>
                    <a:pt x="0" y="186"/>
                  </a:moveTo>
                  <a:cubicBezTo>
                    <a:pt x="0" y="186"/>
                    <a:pt x="0" y="187"/>
                    <a:pt x="0" y="187"/>
                  </a:cubicBezTo>
                  <a:cubicBezTo>
                    <a:pt x="0" y="187"/>
                    <a:pt x="0" y="187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6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0" y="186"/>
                    <a:pt x="0" y="186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5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0" y="185"/>
                    <a:pt x="0" y="185"/>
                  </a:cubicBezTo>
                  <a:moveTo>
                    <a:pt x="0" y="184"/>
                  </a:moveTo>
                  <a:cubicBezTo>
                    <a:pt x="0" y="184"/>
                    <a:pt x="0" y="184"/>
                    <a:pt x="0" y="185"/>
                  </a:cubicBezTo>
                  <a:cubicBezTo>
                    <a:pt x="0" y="184"/>
                    <a:pt x="0" y="184"/>
                    <a:pt x="0" y="184"/>
                  </a:cubicBezTo>
                  <a:moveTo>
                    <a:pt x="194" y="0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94" y="0"/>
                    <a:pt x="194" y="0"/>
                    <a:pt x="194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3" y="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3" y="0"/>
                  </a:cubicBezTo>
                  <a:cubicBezTo>
                    <a:pt x="193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1" y="0"/>
                    <a:pt x="191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1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90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90" y="0"/>
                  </a:cubicBezTo>
                  <a:moveTo>
                    <a:pt x="189" y="0"/>
                  </a:move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90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89" y="0"/>
                    <a:pt x="189" y="0"/>
                    <a:pt x="189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8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7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  <a:moveTo>
                    <a:pt x="186" y="0"/>
                  </a:move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6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185" y="0"/>
                  </a:moveTo>
                  <a:cubicBezTo>
                    <a:pt x="185" y="0"/>
                    <a:pt x="186" y="0"/>
                    <a:pt x="186" y="0"/>
                  </a:cubicBezTo>
                  <a:cubicBezTo>
                    <a:pt x="186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moveTo>
                    <a:pt x="185" y="0"/>
                  </a:moveTo>
                  <a:cubicBezTo>
                    <a:pt x="83" y="0"/>
                    <a:pt x="0" y="82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82"/>
                    <a:pt x="83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55"/>
            <p:cNvSpPr/>
            <p:nvPr/>
          </p:nvSpPr>
          <p:spPr bwMode="auto">
            <a:xfrm>
              <a:off x="3947083" y="2287901"/>
              <a:ext cx="124843" cy="128391"/>
            </a:xfrm>
            <a:custGeom>
              <a:avLst/>
              <a:gdLst>
                <a:gd name="T0" fmla="*/ 39 w 39"/>
                <a:gd name="T1" fmla="*/ 0 h 39"/>
                <a:gd name="T2" fmla="*/ 39 w 39"/>
                <a:gd name="T3" fmla="*/ 0 h 39"/>
                <a:gd name="T4" fmla="*/ 0 w 39"/>
                <a:gd name="T5" fmla="*/ 39 h 39"/>
                <a:gd name="T6" fmla="*/ 0 w 39"/>
                <a:gd name="T7" fmla="*/ 39 h 39"/>
                <a:gd name="T8" fmla="*/ 0 w 39"/>
                <a:gd name="T9" fmla="*/ 39 h 39"/>
                <a:gd name="T10" fmla="*/ 0 w 39"/>
                <a:gd name="T11" fmla="*/ 39 h 39"/>
                <a:gd name="T12" fmla="*/ 0 w 39"/>
                <a:gd name="T13" fmla="*/ 39 h 39"/>
                <a:gd name="T14" fmla="*/ 0 w 39"/>
                <a:gd name="T15" fmla="*/ 39 h 39"/>
                <a:gd name="T16" fmla="*/ 39 w 39"/>
                <a:gd name="T17" fmla="*/ 0 h 39"/>
                <a:gd name="T18" fmla="*/ 39 w 39"/>
                <a:gd name="T19" fmla="*/ 0 h 39"/>
                <a:gd name="T20" fmla="*/ 39 w 39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9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28" y="14"/>
                    <a:pt x="15" y="27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5" y="27"/>
                    <a:pt x="28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58"/>
            <p:cNvSpPr/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59"/>
            <p:cNvSpPr/>
            <p:nvPr/>
          </p:nvSpPr>
          <p:spPr bwMode="auto">
            <a:xfrm>
              <a:off x="4071926" y="2057868"/>
              <a:ext cx="124843" cy="230034"/>
            </a:xfrm>
            <a:custGeom>
              <a:avLst/>
              <a:gdLst>
                <a:gd name="T0" fmla="*/ 39 w 39"/>
                <a:gd name="T1" fmla="*/ 0 h 70"/>
                <a:gd name="T2" fmla="*/ 39 w 39"/>
                <a:gd name="T3" fmla="*/ 0 h 70"/>
                <a:gd name="T4" fmla="*/ 0 w 39"/>
                <a:gd name="T5" fmla="*/ 70 h 70"/>
                <a:gd name="T6" fmla="*/ 0 w 39"/>
                <a:gd name="T7" fmla="*/ 70 h 70"/>
                <a:gd name="T8" fmla="*/ 0 w 39"/>
                <a:gd name="T9" fmla="*/ 70 h 70"/>
                <a:gd name="T10" fmla="*/ 26 w 39"/>
                <a:gd name="T11" fmla="*/ 30 h 70"/>
                <a:gd name="T12" fmla="*/ 39 w 39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70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26"/>
                    <a:pt x="17" y="4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0" y="57"/>
                    <a:pt x="19" y="44"/>
                    <a:pt x="26" y="30"/>
                  </a:cubicBezTo>
                  <a:cubicBezTo>
                    <a:pt x="31" y="20"/>
                    <a:pt x="36" y="10"/>
                    <a:pt x="39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60"/>
            <p:cNvSpPr/>
            <p:nvPr/>
          </p:nvSpPr>
          <p:spPr bwMode="auto">
            <a:xfrm>
              <a:off x="4071926" y="2218356"/>
              <a:ext cx="153974" cy="69545"/>
            </a:xfrm>
            <a:custGeom>
              <a:avLst/>
              <a:gdLst>
                <a:gd name="T0" fmla="*/ 48 w 48"/>
                <a:gd name="T1" fmla="*/ 0 h 21"/>
                <a:gd name="T2" fmla="*/ 0 w 48"/>
                <a:gd name="T3" fmla="*/ 21 h 21"/>
                <a:gd name="T4" fmla="*/ 0 w 48"/>
                <a:gd name="T5" fmla="*/ 21 h 21"/>
                <a:gd name="T6" fmla="*/ 48 w 48"/>
                <a:gd name="T7" fmla="*/ 0 h 21"/>
                <a:gd name="T8" fmla="*/ 48 w 4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1">
                  <a:moveTo>
                    <a:pt x="48" y="0"/>
                  </a:moveTo>
                  <a:cubicBezTo>
                    <a:pt x="31" y="4"/>
                    <a:pt x="14" y="1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11"/>
                    <a:pt x="31" y="4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Oval 61"/>
            <p:cNvSpPr>
              <a:spLocks noChangeArrowheads="1"/>
            </p:cNvSpPr>
            <p:nvPr/>
          </p:nvSpPr>
          <p:spPr bwMode="auto">
            <a:xfrm>
              <a:off x="4071926" y="2287901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Oval 67"/>
            <p:cNvSpPr>
              <a:spLocks noChangeArrowheads="1"/>
            </p:cNvSpPr>
            <p:nvPr/>
          </p:nvSpPr>
          <p:spPr bwMode="auto">
            <a:xfrm>
              <a:off x="3947083" y="2416292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86"/>
            <p:cNvSpPr>
              <a:spLocks noEditPoints="1"/>
            </p:cNvSpPr>
            <p:nvPr/>
          </p:nvSpPr>
          <p:spPr bwMode="auto">
            <a:xfrm>
              <a:off x="3163691" y="1525047"/>
              <a:ext cx="611732" cy="522122"/>
            </a:xfrm>
            <a:custGeom>
              <a:avLst/>
              <a:gdLst>
                <a:gd name="T0" fmla="*/ 25 w 191"/>
                <a:gd name="T1" fmla="*/ 89 h 159"/>
                <a:gd name="T2" fmla="*/ 113 w 191"/>
                <a:gd name="T3" fmla="*/ 89 h 159"/>
                <a:gd name="T4" fmla="*/ 80 w 191"/>
                <a:gd name="T5" fmla="*/ 20 h 159"/>
                <a:gd name="T6" fmla="*/ 58 w 191"/>
                <a:gd name="T7" fmla="*/ 33 h 159"/>
                <a:gd name="T8" fmla="*/ 28 w 191"/>
                <a:gd name="T9" fmla="*/ 33 h 159"/>
                <a:gd name="T10" fmla="*/ 21 w 191"/>
                <a:gd name="T11" fmla="*/ 57 h 159"/>
                <a:gd name="T12" fmla="*/ 0 w 191"/>
                <a:gd name="T13" fmla="*/ 79 h 159"/>
                <a:gd name="T14" fmla="*/ 12 w 191"/>
                <a:gd name="T15" fmla="*/ 100 h 159"/>
                <a:gd name="T16" fmla="*/ 12 w 191"/>
                <a:gd name="T17" fmla="*/ 131 h 159"/>
                <a:gd name="T18" fmla="*/ 37 w 191"/>
                <a:gd name="T19" fmla="*/ 137 h 159"/>
                <a:gd name="T20" fmla="*/ 58 w 191"/>
                <a:gd name="T21" fmla="*/ 159 h 159"/>
                <a:gd name="T22" fmla="*/ 80 w 191"/>
                <a:gd name="T23" fmla="*/ 146 h 159"/>
                <a:gd name="T24" fmla="*/ 110 w 191"/>
                <a:gd name="T25" fmla="*/ 146 h 159"/>
                <a:gd name="T26" fmla="*/ 116 w 191"/>
                <a:gd name="T27" fmla="*/ 122 h 159"/>
                <a:gd name="T28" fmla="*/ 138 w 191"/>
                <a:gd name="T29" fmla="*/ 100 h 159"/>
                <a:gd name="T30" fmla="*/ 125 w 191"/>
                <a:gd name="T31" fmla="*/ 79 h 159"/>
                <a:gd name="T32" fmla="*/ 126 w 191"/>
                <a:gd name="T33" fmla="*/ 48 h 159"/>
                <a:gd name="T34" fmla="*/ 101 w 191"/>
                <a:gd name="T35" fmla="*/ 42 h 159"/>
                <a:gd name="T36" fmla="*/ 80 w 191"/>
                <a:gd name="T37" fmla="*/ 20 h 159"/>
                <a:gd name="T38" fmla="*/ 141 w 191"/>
                <a:gd name="T39" fmla="*/ 34 h 159"/>
                <a:gd name="T40" fmla="*/ 175 w 191"/>
                <a:gd name="T41" fmla="*/ 34 h 159"/>
                <a:gd name="T42" fmla="*/ 163 w 191"/>
                <a:gd name="T43" fmla="*/ 0 h 159"/>
                <a:gd name="T44" fmla="*/ 153 w 191"/>
                <a:gd name="T45" fmla="*/ 7 h 159"/>
                <a:gd name="T46" fmla="*/ 138 w 191"/>
                <a:gd name="T47" fmla="*/ 7 h 159"/>
                <a:gd name="T48" fmla="*/ 135 w 191"/>
                <a:gd name="T49" fmla="*/ 18 h 159"/>
                <a:gd name="T50" fmla="*/ 125 w 191"/>
                <a:gd name="T51" fmla="*/ 29 h 159"/>
                <a:gd name="T52" fmla="*/ 131 w 191"/>
                <a:gd name="T53" fmla="*/ 39 h 159"/>
                <a:gd name="T54" fmla="*/ 131 w 191"/>
                <a:gd name="T55" fmla="*/ 54 h 159"/>
                <a:gd name="T56" fmla="*/ 143 w 191"/>
                <a:gd name="T57" fmla="*/ 57 h 159"/>
                <a:gd name="T58" fmla="*/ 153 w 191"/>
                <a:gd name="T59" fmla="*/ 67 h 159"/>
                <a:gd name="T60" fmla="*/ 163 w 191"/>
                <a:gd name="T61" fmla="*/ 61 h 159"/>
                <a:gd name="T62" fmla="*/ 178 w 191"/>
                <a:gd name="T63" fmla="*/ 61 h 159"/>
                <a:gd name="T64" fmla="*/ 181 w 191"/>
                <a:gd name="T65" fmla="*/ 49 h 159"/>
                <a:gd name="T66" fmla="*/ 191 w 191"/>
                <a:gd name="T67" fmla="*/ 39 h 159"/>
                <a:gd name="T68" fmla="*/ 185 w 191"/>
                <a:gd name="T69" fmla="*/ 29 h 159"/>
                <a:gd name="T70" fmla="*/ 185 w 191"/>
                <a:gd name="T71" fmla="*/ 14 h 159"/>
                <a:gd name="T72" fmla="*/ 174 w 191"/>
                <a:gd name="T73" fmla="*/ 11 h 159"/>
                <a:gd name="T74" fmla="*/ 163 w 191"/>
                <a:gd name="T7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9">
                  <a:moveTo>
                    <a:pt x="69" y="133"/>
                  </a:moveTo>
                  <a:cubicBezTo>
                    <a:pt x="45" y="133"/>
                    <a:pt x="25" y="114"/>
                    <a:pt x="25" y="89"/>
                  </a:cubicBezTo>
                  <a:cubicBezTo>
                    <a:pt x="25" y="65"/>
                    <a:pt x="45" y="46"/>
                    <a:pt x="69" y="46"/>
                  </a:cubicBezTo>
                  <a:cubicBezTo>
                    <a:pt x="93" y="46"/>
                    <a:pt x="113" y="65"/>
                    <a:pt x="113" y="89"/>
                  </a:cubicBezTo>
                  <a:cubicBezTo>
                    <a:pt x="113" y="114"/>
                    <a:pt x="93" y="133"/>
                    <a:pt x="69" y="133"/>
                  </a:cubicBezTo>
                  <a:moveTo>
                    <a:pt x="80" y="20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0" y="35"/>
                    <a:pt x="43" y="38"/>
                    <a:pt x="37" y="4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7" y="64"/>
                    <a:pt x="14" y="71"/>
                    <a:pt x="12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108"/>
                    <a:pt x="17" y="115"/>
                    <a:pt x="21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43" y="141"/>
                    <a:pt x="50" y="144"/>
                    <a:pt x="58" y="146"/>
                  </a:cubicBezTo>
                  <a:cubicBezTo>
                    <a:pt x="58" y="159"/>
                    <a:pt x="58" y="159"/>
                    <a:pt x="58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7" y="144"/>
                    <a:pt x="95" y="141"/>
                    <a:pt x="101" y="137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21" y="115"/>
                    <a:pt x="124" y="108"/>
                    <a:pt x="125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4" y="71"/>
                    <a:pt x="121" y="64"/>
                    <a:pt x="116" y="57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5" y="38"/>
                    <a:pt x="87" y="35"/>
                    <a:pt x="80" y="33"/>
                  </a:cubicBezTo>
                  <a:cubicBezTo>
                    <a:pt x="80" y="20"/>
                    <a:pt x="80" y="20"/>
                    <a:pt x="80" y="20"/>
                  </a:cubicBezTo>
                  <a:moveTo>
                    <a:pt x="158" y="51"/>
                  </a:moveTo>
                  <a:cubicBezTo>
                    <a:pt x="149" y="51"/>
                    <a:pt x="141" y="43"/>
                    <a:pt x="141" y="34"/>
                  </a:cubicBezTo>
                  <a:cubicBezTo>
                    <a:pt x="141" y="24"/>
                    <a:pt x="149" y="17"/>
                    <a:pt x="158" y="17"/>
                  </a:cubicBezTo>
                  <a:cubicBezTo>
                    <a:pt x="168" y="17"/>
                    <a:pt x="175" y="24"/>
                    <a:pt x="175" y="34"/>
                  </a:cubicBezTo>
                  <a:cubicBezTo>
                    <a:pt x="175" y="43"/>
                    <a:pt x="168" y="51"/>
                    <a:pt x="158" y="51"/>
                  </a:cubicBezTo>
                  <a:moveTo>
                    <a:pt x="16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49" y="7"/>
                    <a:pt x="146" y="9"/>
                    <a:pt x="143" y="11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3" y="21"/>
                    <a:pt x="132" y="25"/>
                    <a:pt x="131" y="29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2" y="43"/>
                    <a:pt x="133" y="46"/>
                    <a:pt x="135" y="49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9"/>
                    <a:pt x="149" y="60"/>
                    <a:pt x="153" y="61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7" y="60"/>
                    <a:pt x="171" y="59"/>
                    <a:pt x="174" y="57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3" y="46"/>
                    <a:pt x="185" y="43"/>
                    <a:pt x="185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85" y="25"/>
                    <a:pt x="183" y="21"/>
                    <a:pt x="181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1" y="9"/>
                    <a:pt x="167" y="7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5979262" y="3020964"/>
            <a:ext cx="1445032" cy="1486090"/>
            <a:chOff x="4548411" y="2906316"/>
            <a:chExt cx="1084056" cy="1114858"/>
          </a:xfrm>
        </p:grpSpPr>
        <p:sp>
          <p:nvSpPr>
            <p:cNvPr id="48" name="Oval 37"/>
            <p:cNvSpPr>
              <a:spLocks noChangeArrowheads="1"/>
            </p:cNvSpPr>
            <p:nvPr/>
          </p:nvSpPr>
          <p:spPr bwMode="auto">
            <a:xfrm>
              <a:off x="4548411" y="2906316"/>
              <a:ext cx="1007069" cy="103568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Oval 38"/>
            <p:cNvSpPr>
              <a:spLocks noChangeArrowheads="1"/>
            </p:cNvSpPr>
            <p:nvPr/>
          </p:nvSpPr>
          <p:spPr bwMode="auto">
            <a:xfrm>
              <a:off x="4612913" y="2971581"/>
              <a:ext cx="879105" cy="905154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39"/>
            <p:cNvSpPr>
              <a:spLocks noChangeArrowheads="1"/>
            </p:cNvSpPr>
            <p:nvPr/>
          </p:nvSpPr>
          <p:spPr bwMode="auto">
            <a:xfrm>
              <a:off x="4673254" y="3034707"/>
              <a:ext cx="758423" cy="775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48"/>
            <p:cNvSpPr>
              <a:spLocks noEditPoints="1"/>
            </p:cNvSpPr>
            <p:nvPr/>
          </p:nvSpPr>
          <p:spPr bwMode="auto">
            <a:xfrm>
              <a:off x="4673254" y="3034707"/>
              <a:ext cx="399498" cy="414060"/>
            </a:xfrm>
            <a:custGeom>
              <a:avLst/>
              <a:gdLst>
                <a:gd name="T0" fmla="*/ 1 w 125"/>
                <a:gd name="T1" fmla="*/ 126 h 126"/>
                <a:gd name="T2" fmla="*/ 1 w 125"/>
                <a:gd name="T3" fmla="*/ 125 h 126"/>
                <a:gd name="T4" fmla="*/ 0 w 125"/>
                <a:gd name="T5" fmla="*/ 125 h 126"/>
                <a:gd name="T6" fmla="*/ 0 w 125"/>
                <a:gd name="T7" fmla="*/ 124 h 126"/>
                <a:gd name="T8" fmla="*/ 0 w 125"/>
                <a:gd name="T9" fmla="*/ 124 h 126"/>
                <a:gd name="T10" fmla="*/ 0 w 125"/>
                <a:gd name="T11" fmla="*/ 124 h 126"/>
                <a:gd name="T12" fmla="*/ 0 w 125"/>
                <a:gd name="T13" fmla="*/ 123 h 126"/>
                <a:gd name="T14" fmla="*/ 0 w 125"/>
                <a:gd name="T15" fmla="*/ 123 h 126"/>
                <a:gd name="T16" fmla="*/ 0 w 125"/>
                <a:gd name="T17" fmla="*/ 123 h 126"/>
                <a:gd name="T18" fmla="*/ 0 w 125"/>
                <a:gd name="T19" fmla="*/ 122 h 126"/>
                <a:gd name="T20" fmla="*/ 0 w 125"/>
                <a:gd name="T21" fmla="*/ 122 h 126"/>
                <a:gd name="T22" fmla="*/ 0 w 125"/>
                <a:gd name="T23" fmla="*/ 122 h 126"/>
                <a:gd name="T24" fmla="*/ 0 w 125"/>
                <a:gd name="T25" fmla="*/ 122 h 126"/>
                <a:gd name="T26" fmla="*/ 0 w 125"/>
                <a:gd name="T27" fmla="*/ 121 h 126"/>
                <a:gd name="T28" fmla="*/ 0 w 125"/>
                <a:gd name="T29" fmla="*/ 121 h 126"/>
                <a:gd name="T30" fmla="*/ 0 w 125"/>
                <a:gd name="T31" fmla="*/ 121 h 126"/>
                <a:gd name="T32" fmla="*/ 0 w 125"/>
                <a:gd name="T33" fmla="*/ 121 h 126"/>
                <a:gd name="T34" fmla="*/ 0 w 125"/>
                <a:gd name="T35" fmla="*/ 120 h 126"/>
                <a:gd name="T36" fmla="*/ 0 w 125"/>
                <a:gd name="T37" fmla="*/ 120 h 126"/>
                <a:gd name="T38" fmla="*/ 0 w 125"/>
                <a:gd name="T39" fmla="*/ 120 h 126"/>
                <a:gd name="T40" fmla="*/ 0 w 125"/>
                <a:gd name="T41" fmla="*/ 120 h 126"/>
                <a:gd name="T42" fmla="*/ 0 w 125"/>
                <a:gd name="T43" fmla="*/ 119 h 126"/>
                <a:gd name="T44" fmla="*/ 0 w 125"/>
                <a:gd name="T45" fmla="*/ 119 h 126"/>
                <a:gd name="T46" fmla="*/ 0 w 125"/>
                <a:gd name="T47" fmla="*/ 119 h 126"/>
                <a:gd name="T48" fmla="*/ 0 w 125"/>
                <a:gd name="T49" fmla="*/ 119 h 126"/>
                <a:gd name="T50" fmla="*/ 0 w 125"/>
                <a:gd name="T51" fmla="*/ 118 h 126"/>
                <a:gd name="T52" fmla="*/ 125 w 125"/>
                <a:gd name="T53" fmla="*/ 0 h 126"/>
                <a:gd name="T54" fmla="*/ 125 w 125"/>
                <a:gd name="T55" fmla="*/ 0 h 126"/>
                <a:gd name="T56" fmla="*/ 124 w 125"/>
                <a:gd name="T57" fmla="*/ 0 h 126"/>
                <a:gd name="T58" fmla="*/ 124 w 125"/>
                <a:gd name="T59" fmla="*/ 0 h 126"/>
                <a:gd name="T60" fmla="*/ 123 w 125"/>
                <a:gd name="T61" fmla="*/ 0 h 126"/>
                <a:gd name="T62" fmla="*/ 123 w 125"/>
                <a:gd name="T63" fmla="*/ 0 h 126"/>
                <a:gd name="T64" fmla="*/ 123 w 125"/>
                <a:gd name="T65" fmla="*/ 0 h 126"/>
                <a:gd name="T66" fmla="*/ 122 w 125"/>
                <a:gd name="T67" fmla="*/ 0 h 126"/>
                <a:gd name="T68" fmla="*/ 122 w 125"/>
                <a:gd name="T69" fmla="*/ 0 h 126"/>
                <a:gd name="T70" fmla="*/ 122 w 125"/>
                <a:gd name="T71" fmla="*/ 0 h 126"/>
                <a:gd name="T72" fmla="*/ 122 w 125"/>
                <a:gd name="T73" fmla="*/ 0 h 126"/>
                <a:gd name="T74" fmla="*/ 121 w 125"/>
                <a:gd name="T75" fmla="*/ 0 h 126"/>
                <a:gd name="T76" fmla="*/ 121 w 125"/>
                <a:gd name="T77" fmla="*/ 0 h 126"/>
                <a:gd name="T78" fmla="*/ 121 w 125"/>
                <a:gd name="T79" fmla="*/ 0 h 126"/>
                <a:gd name="T80" fmla="*/ 121 w 125"/>
                <a:gd name="T81" fmla="*/ 0 h 126"/>
                <a:gd name="T82" fmla="*/ 120 w 125"/>
                <a:gd name="T83" fmla="*/ 0 h 126"/>
                <a:gd name="T84" fmla="*/ 120 w 125"/>
                <a:gd name="T85" fmla="*/ 0 h 126"/>
                <a:gd name="T86" fmla="*/ 120 w 125"/>
                <a:gd name="T87" fmla="*/ 0 h 126"/>
                <a:gd name="T88" fmla="*/ 120 w 125"/>
                <a:gd name="T89" fmla="*/ 0 h 126"/>
                <a:gd name="T90" fmla="*/ 120 w 125"/>
                <a:gd name="T91" fmla="*/ 0 h 126"/>
                <a:gd name="T92" fmla="*/ 119 w 125"/>
                <a:gd name="T93" fmla="*/ 0 h 126"/>
                <a:gd name="T94" fmla="*/ 119 w 125"/>
                <a:gd name="T95" fmla="*/ 0 h 126"/>
                <a:gd name="T96" fmla="*/ 119 w 125"/>
                <a:gd name="T9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126">
                  <a:moveTo>
                    <a:pt x="1" y="126"/>
                  </a:move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moveTo>
                    <a:pt x="1" y="125"/>
                  </a:moveTo>
                  <a:cubicBezTo>
                    <a:pt x="1" y="125"/>
                    <a:pt x="1" y="125"/>
                    <a:pt x="1" y="125"/>
                  </a:cubicBezTo>
                  <a:cubicBezTo>
                    <a:pt x="1" y="125"/>
                    <a:pt x="1" y="125"/>
                    <a:pt x="1" y="125"/>
                  </a:cubicBezTo>
                  <a:moveTo>
                    <a:pt x="0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4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0" y="124"/>
                    <a:pt x="0" y="124"/>
                    <a:pt x="0" y="124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3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3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2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1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20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0" y="118"/>
                  </a:moveTo>
                  <a:cubicBezTo>
                    <a:pt x="0" y="118"/>
                    <a:pt x="0" y="118"/>
                    <a:pt x="0" y="119"/>
                  </a:cubicBezTo>
                  <a:cubicBezTo>
                    <a:pt x="0" y="118"/>
                    <a:pt x="0" y="118"/>
                    <a:pt x="0" y="118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5" y="0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125" y="0"/>
                    <a:pt x="125" y="0"/>
                    <a:pt x="125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4" y="0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2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moveTo>
                    <a:pt x="119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50"/>
            <p:cNvSpPr>
              <a:spLocks noEditPoints="1"/>
            </p:cNvSpPr>
            <p:nvPr/>
          </p:nvSpPr>
          <p:spPr bwMode="auto">
            <a:xfrm>
              <a:off x="5316197" y="3695918"/>
              <a:ext cx="316270" cy="325256"/>
            </a:xfrm>
            <a:custGeom>
              <a:avLst/>
              <a:gdLst>
                <a:gd name="T0" fmla="*/ 1 w 99"/>
                <a:gd name="T1" fmla="*/ 99 h 99"/>
                <a:gd name="T2" fmla="*/ 0 w 99"/>
                <a:gd name="T3" fmla="*/ 98 h 99"/>
                <a:gd name="T4" fmla="*/ 0 w 99"/>
                <a:gd name="T5" fmla="*/ 98 h 99"/>
                <a:gd name="T6" fmla="*/ 0 w 99"/>
                <a:gd name="T7" fmla="*/ 97 h 99"/>
                <a:gd name="T8" fmla="*/ 0 w 99"/>
                <a:gd name="T9" fmla="*/ 97 h 99"/>
                <a:gd name="T10" fmla="*/ 0 w 99"/>
                <a:gd name="T11" fmla="*/ 97 h 99"/>
                <a:gd name="T12" fmla="*/ 0 w 99"/>
                <a:gd name="T13" fmla="*/ 97 h 99"/>
                <a:gd name="T14" fmla="*/ 0 w 99"/>
                <a:gd name="T15" fmla="*/ 97 h 99"/>
                <a:gd name="T16" fmla="*/ 0 w 99"/>
                <a:gd name="T17" fmla="*/ 96 h 99"/>
                <a:gd name="T18" fmla="*/ 0 w 99"/>
                <a:gd name="T19" fmla="*/ 96 h 99"/>
                <a:gd name="T20" fmla="*/ 0 w 99"/>
                <a:gd name="T21" fmla="*/ 96 h 99"/>
                <a:gd name="T22" fmla="*/ 0 w 99"/>
                <a:gd name="T23" fmla="*/ 96 h 99"/>
                <a:gd name="T24" fmla="*/ 0 w 99"/>
                <a:gd name="T25" fmla="*/ 96 h 99"/>
                <a:gd name="T26" fmla="*/ 0 w 99"/>
                <a:gd name="T27" fmla="*/ 95 h 99"/>
                <a:gd name="T28" fmla="*/ 0 w 99"/>
                <a:gd name="T29" fmla="*/ 95 h 99"/>
                <a:gd name="T30" fmla="*/ 0 w 99"/>
                <a:gd name="T31" fmla="*/ 95 h 99"/>
                <a:gd name="T32" fmla="*/ 0 w 99"/>
                <a:gd name="T33" fmla="*/ 95 h 99"/>
                <a:gd name="T34" fmla="*/ 0 w 99"/>
                <a:gd name="T35" fmla="*/ 95 h 99"/>
                <a:gd name="T36" fmla="*/ 0 w 99"/>
                <a:gd name="T37" fmla="*/ 94 h 99"/>
                <a:gd name="T38" fmla="*/ 0 w 99"/>
                <a:gd name="T39" fmla="*/ 94 h 99"/>
                <a:gd name="T40" fmla="*/ 0 w 99"/>
                <a:gd name="T41" fmla="*/ 94 h 99"/>
                <a:gd name="T42" fmla="*/ 0 w 99"/>
                <a:gd name="T43" fmla="*/ 94 h 99"/>
                <a:gd name="T44" fmla="*/ 0 w 99"/>
                <a:gd name="T45" fmla="*/ 94 h 99"/>
                <a:gd name="T46" fmla="*/ 0 w 99"/>
                <a:gd name="T47" fmla="*/ 94 h 99"/>
                <a:gd name="T48" fmla="*/ 0 w 99"/>
                <a:gd name="T49" fmla="*/ 94 h 99"/>
                <a:gd name="T50" fmla="*/ 0 w 99"/>
                <a:gd name="T51" fmla="*/ 93 h 99"/>
                <a:gd name="T52" fmla="*/ 99 w 99"/>
                <a:gd name="T53" fmla="*/ 0 h 99"/>
                <a:gd name="T54" fmla="*/ 98 w 99"/>
                <a:gd name="T55" fmla="*/ 0 h 99"/>
                <a:gd name="T56" fmla="*/ 98 w 99"/>
                <a:gd name="T57" fmla="*/ 0 h 99"/>
                <a:gd name="T58" fmla="*/ 98 w 99"/>
                <a:gd name="T59" fmla="*/ 0 h 99"/>
                <a:gd name="T60" fmla="*/ 98 w 99"/>
                <a:gd name="T61" fmla="*/ 0 h 99"/>
                <a:gd name="T62" fmla="*/ 97 w 99"/>
                <a:gd name="T63" fmla="*/ 0 h 99"/>
                <a:gd name="T64" fmla="*/ 97 w 99"/>
                <a:gd name="T65" fmla="*/ 0 h 99"/>
                <a:gd name="T66" fmla="*/ 97 w 99"/>
                <a:gd name="T67" fmla="*/ 0 h 99"/>
                <a:gd name="T68" fmla="*/ 97 w 99"/>
                <a:gd name="T69" fmla="*/ 0 h 99"/>
                <a:gd name="T70" fmla="*/ 97 w 99"/>
                <a:gd name="T71" fmla="*/ 0 h 99"/>
                <a:gd name="T72" fmla="*/ 96 w 99"/>
                <a:gd name="T73" fmla="*/ 0 h 99"/>
                <a:gd name="T74" fmla="*/ 94 w 99"/>
                <a:gd name="T75" fmla="*/ 0 h 99"/>
                <a:gd name="T76" fmla="*/ 96 w 99"/>
                <a:gd name="T77" fmla="*/ 0 h 99"/>
                <a:gd name="T78" fmla="*/ 94 w 99"/>
                <a:gd name="T79" fmla="*/ 0 h 99"/>
                <a:gd name="T80" fmla="*/ 94 w 99"/>
                <a:gd name="T81" fmla="*/ 0 h 99"/>
                <a:gd name="T82" fmla="*/ 96 w 99"/>
                <a:gd name="T83" fmla="*/ 0 h 99"/>
                <a:gd name="T84" fmla="*/ 94 w 99"/>
                <a:gd name="T85" fmla="*/ 0 h 99"/>
                <a:gd name="T86" fmla="*/ 96 w 99"/>
                <a:gd name="T87" fmla="*/ 0 h 99"/>
                <a:gd name="T88" fmla="*/ 94 w 99"/>
                <a:gd name="T89" fmla="*/ 0 h 99"/>
                <a:gd name="T90" fmla="*/ 96 w 99"/>
                <a:gd name="T91" fmla="*/ 0 h 99"/>
                <a:gd name="T92" fmla="*/ 94 w 99"/>
                <a:gd name="T93" fmla="*/ 0 h 99"/>
                <a:gd name="T94" fmla="*/ 95 w 99"/>
                <a:gd name="T95" fmla="*/ 0 h 99"/>
                <a:gd name="T96" fmla="*/ 95 w 99"/>
                <a:gd name="T97" fmla="*/ 0 h 99"/>
                <a:gd name="T98" fmla="*/ 95 w 99"/>
                <a:gd name="T99" fmla="*/ 0 h 99"/>
                <a:gd name="T100" fmla="*/ 95 w 99"/>
                <a:gd name="T101" fmla="*/ 0 h 99"/>
                <a:gd name="T102" fmla="*/ 95 w 99"/>
                <a:gd name="T103" fmla="*/ 0 h 99"/>
                <a:gd name="T104" fmla="*/ 95 w 99"/>
                <a:gd name="T10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99">
                  <a:moveTo>
                    <a:pt x="1" y="99"/>
                  </a:moveTo>
                  <a:cubicBezTo>
                    <a:pt x="1" y="99"/>
                    <a:pt x="1" y="99"/>
                    <a:pt x="1" y="99"/>
                  </a:cubicBezTo>
                  <a:cubicBezTo>
                    <a:pt x="1" y="99"/>
                    <a:pt x="1" y="99"/>
                    <a:pt x="1" y="99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8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5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moveTo>
                    <a:pt x="0" y="93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moveTo>
                    <a:pt x="97" y="0"/>
                  </a:moveTo>
                  <a:cubicBezTo>
                    <a:pt x="97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moveTo>
                    <a:pt x="9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52"/>
            <p:cNvSpPr/>
            <p:nvPr/>
          </p:nvSpPr>
          <p:spPr bwMode="auto">
            <a:xfrm>
              <a:off x="5379658" y="3761183"/>
              <a:ext cx="55140" cy="55636"/>
            </a:xfrm>
            <a:custGeom>
              <a:avLst/>
              <a:gdLst>
                <a:gd name="T0" fmla="*/ 17 w 17"/>
                <a:gd name="T1" fmla="*/ 0 h 17"/>
                <a:gd name="T2" fmla="*/ 17 w 17"/>
                <a:gd name="T3" fmla="*/ 0 h 17"/>
                <a:gd name="T4" fmla="*/ 0 w 17"/>
                <a:gd name="T5" fmla="*/ 17 h 17"/>
                <a:gd name="T6" fmla="*/ 0 w 17"/>
                <a:gd name="T7" fmla="*/ 17 h 17"/>
                <a:gd name="T8" fmla="*/ 17 w 1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" y="6"/>
                    <a:pt x="6" y="12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2"/>
                    <a:pt x="12" y="6"/>
                    <a:pt x="17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75"/>
            <p:cNvSpPr/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76"/>
            <p:cNvSpPr/>
            <p:nvPr/>
          </p:nvSpPr>
          <p:spPr bwMode="auto">
            <a:xfrm>
              <a:off x="5434798" y="3602834"/>
              <a:ext cx="89471" cy="158349"/>
            </a:xfrm>
            <a:custGeom>
              <a:avLst/>
              <a:gdLst>
                <a:gd name="T0" fmla="*/ 28 w 28"/>
                <a:gd name="T1" fmla="*/ 0 h 48"/>
                <a:gd name="T2" fmla="*/ 28 w 28"/>
                <a:gd name="T3" fmla="*/ 0 h 48"/>
                <a:gd name="T4" fmla="*/ 0 w 28"/>
                <a:gd name="T5" fmla="*/ 48 h 48"/>
                <a:gd name="T6" fmla="*/ 0 w 28"/>
                <a:gd name="T7" fmla="*/ 48 h 48"/>
                <a:gd name="T8" fmla="*/ 0 w 28"/>
                <a:gd name="T9" fmla="*/ 48 h 48"/>
                <a:gd name="T10" fmla="*/ 0 w 28"/>
                <a:gd name="T11" fmla="*/ 48 h 48"/>
                <a:gd name="T12" fmla="*/ 0 w 28"/>
                <a:gd name="T13" fmla="*/ 48 h 48"/>
                <a:gd name="T14" fmla="*/ 20 w 28"/>
                <a:gd name="T15" fmla="*/ 20 h 48"/>
                <a:gd name="T16" fmla="*/ 28 w 28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48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2" y="18"/>
                    <a:pt x="12" y="3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" y="39"/>
                    <a:pt x="14" y="30"/>
                    <a:pt x="20" y="20"/>
                  </a:cubicBezTo>
                  <a:cubicBezTo>
                    <a:pt x="23" y="13"/>
                    <a:pt x="26" y="7"/>
                    <a:pt x="2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77"/>
            <p:cNvSpPr/>
            <p:nvPr/>
          </p:nvSpPr>
          <p:spPr bwMode="auto">
            <a:xfrm>
              <a:off x="5434798" y="3702338"/>
              <a:ext cx="134207" cy="58846"/>
            </a:xfrm>
            <a:custGeom>
              <a:avLst/>
              <a:gdLst>
                <a:gd name="T0" fmla="*/ 42 w 42"/>
                <a:gd name="T1" fmla="*/ 0 h 18"/>
                <a:gd name="T2" fmla="*/ 0 w 42"/>
                <a:gd name="T3" fmla="*/ 18 h 18"/>
                <a:gd name="T4" fmla="*/ 0 w 42"/>
                <a:gd name="T5" fmla="*/ 18 h 18"/>
                <a:gd name="T6" fmla="*/ 42 w 42"/>
                <a:gd name="T7" fmla="*/ 0 h 18"/>
                <a:gd name="T8" fmla="*/ 42 w 4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8">
                  <a:moveTo>
                    <a:pt x="42" y="0"/>
                  </a:moveTo>
                  <a:cubicBezTo>
                    <a:pt x="26" y="2"/>
                    <a:pt x="12" y="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2" y="9"/>
                    <a:pt x="26" y="2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257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Oval 78"/>
            <p:cNvSpPr>
              <a:spLocks noChangeArrowheads="1"/>
            </p:cNvSpPr>
            <p:nvPr/>
          </p:nvSpPr>
          <p:spPr bwMode="auto">
            <a:xfrm>
              <a:off x="5434798" y="3761183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81"/>
            <p:cNvSpPr/>
            <p:nvPr/>
          </p:nvSpPr>
          <p:spPr bwMode="auto">
            <a:xfrm>
              <a:off x="5322439" y="3816820"/>
              <a:ext cx="57220" cy="134810"/>
            </a:xfrm>
            <a:custGeom>
              <a:avLst/>
              <a:gdLst>
                <a:gd name="T0" fmla="*/ 18 w 18"/>
                <a:gd name="T1" fmla="*/ 0 h 41"/>
                <a:gd name="T2" fmla="*/ 18 w 18"/>
                <a:gd name="T3" fmla="*/ 0 h 41"/>
                <a:gd name="T4" fmla="*/ 0 w 18"/>
                <a:gd name="T5" fmla="*/ 41 h 41"/>
                <a:gd name="T6" fmla="*/ 0 w 18"/>
                <a:gd name="T7" fmla="*/ 41 h 41"/>
                <a:gd name="T8" fmla="*/ 18 w 18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1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12"/>
                    <a:pt x="3" y="26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26"/>
                    <a:pt x="9" y="12"/>
                    <a:pt x="18" y="0"/>
                  </a:cubicBezTo>
                </a:path>
              </a:pathLst>
            </a:custGeom>
            <a:solidFill>
              <a:srgbClr val="378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82"/>
            <p:cNvSpPr/>
            <p:nvPr/>
          </p:nvSpPr>
          <p:spPr bwMode="auto">
            <a:xfrm>
              <a:off x="5226726" y="3816820"/>
              <a:ext cx="152933" cy="92014"/>
            </a:xfrm>
            <a:custGeom>
              <a:avLst/>
              <a:gdLst>
                <a:gd name="T0" fmla="*/ 48 w 48"/>
                <a:gd name="T1" fmla="*/ 0 h 28"/>
                <a:gd name="T2" fmla="*/ 0 w 48"/>
                <a:gd name="T3" fmla="*/ 28 h 28"/>
                <a:gd name="T4" fmla="*/ 0 w 48"/>
                <a:gd name="T5" fmla="*/ 28 h 28"/>
                <a:gd name="T6" fmla="*/ 20 w 48"/>
                <a:gd name="T7" fmla="*/ 19 h 28"/>
                <a:gd name="T8" fmla="*/ 48 w 48"/>
                <a:gd name="T9" fmla="*/ 0 h 28"/>
                <a:gd name="T10" fmla="*/ 48 w 48"/>
                <a:gd name="T11" fmla="*/ 0 h 28"/>
                <a:gd name="T12" fmla="*/ 48 w 48"/>
                <a:gd name="T13" fmla="*/ 0 h 28"/>
                <a:gd name="T14" fmla="*/ 48 w 48"/>
                <a:gd name="T15" fmla="*/ 0 h 28"/>
                <a:gd name="T16" fmla="*/ 48 w 48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8">
                  <a:moveTo>
                    <a:pt x="48" y="0"/>
                  </a:moveTo>
                  <a:cubicBezTo>
                    <a:pt x="34" y="12"/>
                    <a:pt x="18" y="2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7" y="26"/>
                    <a:pt x="14" y="23"/>
                    <a:pt x="20" y="19"/>
                  </a:cubicBezTo>
                  <a:cubicBezTo>
                    <a:pt x="30" y="14"/>
                    <a:pt x="39" y="7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Oval 84"/>
            <p:cNvSpPr>
              <a:spLocks noChangeArrowheads="1"/>
            </p:cNvSpPr>
            <p:nvPr/>
          </p:nvSpPr>
          <p:spPr bwMode="auto">
            <a:xfrm>
              <a:off x="5379658" y="3816819"/>
              <a:ext cx="1041" cy="1070"/>
            </a:xfrm>
            <a:prstGeom prst="ellipse">
              <a:avLst/>
            </a:pr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87"/>
            <p:cNvSpPr>
              <a:spLocks noEditPoints="1"/>
            </p:cNvSpPr>
            <p:nvPr/>
          </p:nvSpPr>
          <p:spPr bwMode="auto">
            <a:xfrm>
              <a:off x="4871964" y="3277578"/>
              <a:ext cx="351642" cy="322047"/>
            </a:xfrm>
            <a:custGeom>
              <a:avLst/>
              <a:gdLst>
                <a:gd name="T0" fmla="*/ 23 w 110"/>
                <a:gd name="T1" fmla="*/ 40 h 98"/>
                <a:gd name="T2" fmla="*/ 34 w 110"/>
                <a:gd name="T3" fmla="*/ 55 h 98"/>
                <a:gd name="T4" fmla="*/ 50 w 110"/>
                <a:gd name="T5" fmla="*/ 44 h 98"/>
                <a:gd name="T6" fmla="*/ 39 w 110"/>
                <a:gd name="T7" fmla="*/ 30 h 98"/>
                <a:gd name="T8" fmla="*/ 50 w 110"/>
                <a:gd name="T9" fmla="*/ 22 h 98"/>
                <a:gd name="T10" fmla="*/ 8 w 110"/>
                <a:gd name="T11" fmla="*/ 0 h 98"/>
                <a:gd name="T12" fmla="*/ 11 w 110"/>
                <a:gd name="T13" fmla="*/ 48 h 98"/>
                <a:gd name="T14" fmla="*/ 23 w 110"/>
                <a:gd name="T15" fmla="*/ 40 h 98"/>
                <a:gd name="T16" fmla="*/ 88 w 110"/>
                <a:gd name="T17" fmla="*/ 41 h 98"/>
                <a:gd name="T18" fmla="*/ 100 w 110"/>
                <a:gd name="T19" fmla="*/ 49 h 98"/>
                <a:gd name="T20" fmla="*/ 105 w 110"/>
                <a:gd name="T21" fmla="*/ 1 h 98"/>
                <a:gd name="T22" fmla="*/ 62 w 110"/>
                <a:gd name="T23" fmla="*/ 22 h 98"/>
                <a:gd name="T24" fmla="*/ 73 w 110"/>
                <a:gd name="T25" fmla="*/ 30 h 98"/>
                <a:gd name="T26" fmla="*/ 0 w 110"/>
                <a:gd name="T27" fmla="*/ 78 h 98"/>
                <a:gd name="T28" fmla="*/ 4 w 110"/>
                <a:gd name="T29" fmla="*/ 96 h 98"/>
                <a:gd name="T30" fmla="*/ 88 w 110"/>
                <a:gd name="T31" fmla="*/ 41 h 98"/>
                <a:gd name="T32" fmla="*/ 77 w 110"/>
                <a:gd name="T33" fmla="*/ 66 h 98"/>
                <a:gd name="T34" fmla="*/ 62 w 110"/>
                <a:gd name="T35" fmla="*/ 78 h 98"/>
                <a:gd name="T36" fmla="*/ 105 w 110"/>
                <a:gd name="T37" fmla="*/ 98 h 98"/>
                <a:gd name="T38" fmla="*/ 110 w 110"/>
                <a:gd name="T39" fmla="*/ 80 h 98"/>
                <a:gd name="T40" fmla="*/ 77 w 110"/>
                <a:gd name="T4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98">
                  <a:moveTo>
                    <a:pt x="23" y="40"/>
                  </a:moveTo>
                  <a:cubicBezTo>
                    <a:pt x="27" y="45"/>
                    <a:pt x="30" y="50"/>
                    <a:pt x="34" y="55"/>
                  </a:cubicBezTo>
                  <a:cubicBezTo>
                    <a:pt x="40" y="52"/>
                    <a:pt x="45" y="48"/>
                    <a:pt x="50" y="44"/>
                  </a:cubicBezTo>
                  <a:cubicBezTo>
                    <a:pt x="46" y="40"/>
                    <a:pt x="42" y="35"/>
                    <a:pt x="39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23" y="40"/>
                  </a:lnTo>
                  <a:close/>
                  <a:moveTo>
                    <a:pt x="88" y="41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46" y="68"/>
                    <a:pt x="1" y="78"/>
                    <a:pt x="0" y="78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6"/>
                    <a:pt x="57" y="85"/>
                    <a:pt x="88" y="41"/>
                  </a:cubicBezTo>
                  <a:close/>
                  <a:moveTo>
                    <a:pt x="77" y="66"/>
                  </a:moveTo>
                  <a:cubicBezTo>
                    <a:pt x="72" y="70"/>
                    <a:pt x="67" y="75"/>
                    <a:pt x="62" y="78"/>
                  </a:cubicBezTo>
                  <a:cubicBezTo>
                    <a:pt x="84" y="93"/>
                    <a:pt x="104" y="98"/>
                    <a:pt x="105" y="98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09" y="80"/>
                    <a:pt x="95" y="76"/>
                    <a:pt x="7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129073" y="1466419"/>
            <a:ext cx="1755671" cy="1745659"/>
            <a:chOff x="3707801" y="2040749"/>
            <a:chExt cx="1317096" cy="1309585"/>
          </a:xfrm>
        </p:grpSpPr>
        <p:sp>
          <p:nvSpPr>
            <p:cNvPr id="51" name="Oval 40"/>
            <p:cNvSpPr>
              <a:spLocks noChangeArrowheads="1"/>
            </p:cNvSpPr>
            <p:nvPr/>
          </p:nvSpPr>
          <p:spPr bwMode="auto">
            <a:xfrm>
              <a:off x="3707801" y="2040749"/>
              <a:ext cx="1259877" cy="129567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Oval 41"/>
            <p:cNvSpPr>
              <a:spLocks noChangeArrowheads="1"/>
            </p:cNvSpPr>
            <p:nvPr/>
          </p:nvSpPr>
          <p:spPr bwMode="auto">
            <a:xfrm>
              <a:off x="3791029" y="2123134"/>
              <a:ext cx="1096540" cy="1131977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Oval 42"/>
            <p:cNvSpPr>
              <a:spLocks noChangeArrowheads="1"/>
            </p:cNvSpPr>
            <p:nvPr/>
          </p:nvSpPr>
          <p:spPr bwMode="auto">
            <a:xfrm>
              <a:off x="3868016" y="2202308"/>
              <a:ext cx="942566" cy="9736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53"/>
            <p:cNvSpPr>
              <a:spLocks noEditPoints="1"/>
            </p:cNvSpPr>
            <p:nvPr/>
          </p:nvSpPr>
          <p:spPr bwMode="auto">
            <a:xfrm>
              <a:off x="3868016" y="2202308"/>
              <a:ext cx="498333" cy="515702"/>
            </a:xfrm>
            <a:custGeom>
              <a:avLst/>
              <a:gdLst>
                <a:gd name="T0" fmla="*/ 0 w 156"/>
                <a:gd name="T1" fmla="*/ 156 h 157"/>
                <a:gd name="T2" fmla="*/ 0 w 156"/>
                <a:gd name="T3" fmla="*/ 156 h 157"/>
                <a:gd name="T4" fmla="*/ 0 w 156"/>
                <a:gd name="T5" fmla="*/ 155 h 157"/>
                <a:gd name="T6" fmla="*/ 0 w 156"/>
                <a:gd name="T7" fmla="*/ 155 h 157"/>
                <a:gd name="T8" fmla="*/ 0 w 156"/>
                <a:gd name="T9" fmla="*/ 154 h 157"/>
                <a:gd name="T10" fmla="*/ 0 w 156"/>
                <a:gd name="T11" fmla="*/ 154 h 157"/>
                <a:gd name="T12" fmla="*/ 0 w 156"/>
                <a:gd name="T13" fmla="*/ 153 h 157"/>
                <a:gd name="T14" fmla="*/ 0 w 156"/>
                <a:gd name="T15" fmla="*/ 153 h 157"/>
                <a:gd name="T16" fmla="*/ 0 w 156"/>
                <a:gd name="T17" fmla="*/ 152 h 157"/>
                <a:gd name="T18" fmla="*/ 0 w 156"/>
                <a:gd name="T19" fmla="*/ 152 h 157"/>
                <a:gd name="T20" fmla="*/ 0 w 156"/>
                <a:gd name="T21" fmla="*/ 151 h 157"/>
                <a:gd name="T22" fmla="*/ 0 w 156"/>
                <a:gd name="T23" fmla="*/ 151 h 157"/>
                <a:gd name="T24" fmla="*/ 0 w 156"/>
                <a:gd name="T25" fmla="*/ 150 h 157"/>
                <a:gd name="T26" fmla="*/ 0 w 156"/>
                <a:gd name="T27" fmla="*/ 150 h 157"/>
                <a:gd name="T28" fmla="*/ 0 w 156"/>
                <a:gd name="T29" fmla="*/ 149 h 157"/>
                <a:gd name="T30" fmla="*/ 0 w 156"/>
                <a:gd name="T31" fmla="*/ 149 h 157"/>
                <a:gd name="T32" fmla="*/ 0 w 156"/>
                <a:gd name="T33" fmla="*/ 149 h 157"/>
                <a:gd name="T34" fmla="*/ 0 w 156"/>
                <a:gd name="T35" fmla="*/ 148 h 157"/>
                <a:gd name="T36" fmla="*/ 0 w 156"/>
                <a:gd name="T37" fmla="*/ 148 h 157"/>
                <a:gd name="T38" fmla="*/ 0 w 156"/>
                <a:gd name="T39" fmla="*/ 147 h 157"/>
                <a:gd name="T40" fmla="*/ 0 w 156"/>
                <a:gd name="T41" fmla="*/ 147 h 157"/>
                <a:gd name="T42" fmla="*/ 0 w 156"/>
                <a:gd name="T43" fmla="*/ 146 h 157"/>
                <a:gd name="T44" fmla="*/ 0 w 156"/>
                <a:gd name="T45" fmla="*/ 146 h 157"/>
                <a:gd name="T46" fmla="*/ 0 w 156"/>
                <a:gd name="T47" fmla="*/ 145 h 157"/>
                <a:gd name="T48" fmla="*/ 0 w 156"/>
                <a:gd name="T49" fmla="*/ 145 h 157"/>
                <a:gd name="T50" fmla="*/ 0 w 156"/>
                <a:gd name="T51" fmla="*/ 144 h 157"/>
                <a:gd name="T52" fmla="*/ 0 w 156"/>
                <a:gd name="T53" fmla="*/ 143 h 157"/>
                <a:gd name="T54" fmla="*/ 156 w 156"/>
                <a:gd name="T55" fmla="*/ 0 h 157"/>
                <a:gd name="T56" fmla="*/ 155 w 156"/>
                <a:gd name="T57" fmla="*/ 0 h 157"/>
                <a:gd name="T58" fmla="*/ 155 w 156"/>
                <a:gd name="T59" fmla="*/ 0 h 157"/>
                <a:gd name="T60" fmla="*/ 154 w 156"/>
                <a:gd name="T61" fmla="*/ 0 h 157"/>
                <a:gd name="T62" fmla="*/ 154 w 156"/>
                <a:gd name="T63" fmla="*/ 0 h 157"/>
                <a:gd name="T64" fmla="*/ 153 w 156"/>
                <a:gd name="T65" fmla="*/ 0 h 157"/>
                <a:gd name="T66" fmla="*/ 153 w 156"/>
                <a:gd name="T67" fmla="*/ 0 h 157"/>
                <a:gd name="T68" fmla="*/ 142 w 156"/>
                <a:gd name="T69" fmla="*/ 0 h 157"/>
                <a:gd name="T70" fmla="*/ 143 w 156"/>
                <a:gd name="T71" fmla="*/ 0 h 157"/>
                <a:gd name="T72" fmla="*/ 152 w 156"/>
                <a:gd name="T73" fmla="*/ 0 h 157"/>
                <a:gd name="T74" fmla="*/ 152 w 156"/>
                <a:gd name="T75" fmla="*/ 0 h 157"/>
                <a:gd name="T76" fmla="*/ 151 w 156"/>
                <a:gd name="T77" fmla="*/ 0 h 157"/>
                <a:gd name="T78" fmla="*/ 144 w 156"/>
                <a:gd name="T79" fmla="*/ 0 h 157"/>
                <a:gd name="T80" fmla="*/ 144 w 156"/>
                <a:gd name="T81" fmla="*/ 0 h 157"/>
                <a:gd name="T82" fmla="*/ 150 w 156"/>
                <a:gd name="T83" fmla="*/ 0 h 157"/>
                <a:gd name="T84" fmla="*/ 145 w 156"/>
                <a:gd name="T85" fmla="*/ 0 h 157"/>
                <a:gd name="T86" fmla="*/ 145 w 156"/>
                <a:gd name="T87" fmla="*/ 0 h 157"/>
                <a:gd name="T88" fmla="*/ 150 w 156"/>
                <a:gd name="T89" fmla="*/ 0 h 157"/>
                <a:gd name="T90" fmla="*/ 145 w 156"/>
                <a:gd name="T91" fmla="*/ 0 h 157"/>
                <a:gd name="T92" fmla="*/ 145 w 156"/>
                <a:gd name="T93" fmla="*/ 0 h 157"/>
                <a:gd name="T94" fmla="*/ 149 w 156"/>
                <a:gd name="T95" fmla="*/ 0 h 157"/>
                <a:gd name="T96" fmla="*/ 146 w 156"/>
                <a:gd name="T97" fmla="*/ 0 h 157"/>
                <a:gd name="T98" fmla="*/ 146 w 156"/>
                <a:gd name="T99" fmla="*/ 0 h 157"/>
                <a:gd name="T100" fmla="*/ 148 w 156"/>
                <a:gd name="T101" fmla="*/ 0 h 157"/>
                <a:gd name="T102" fmla="*/ 147 w 156"/>
                <a:gd name="T103" fmla="*/ 0 h 157"/>
                <a:gd name="T104" fmla="*/ 147 w 156"/>
                <a:gd name="T105" fmla="*/ 0 h 157"/>
                <a:gd name="T106" fmla="*/ 147 w 156"/>
                <a:gd name="T10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" h="157"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3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1"/>
                  </a:moveTo>
                  <a:cubicBezTo>
                    <a:pt x="0" y="151"/>
                    <a:pt x="0" y="152"/>
                    <a:pt x="0" y="152"/>
                  </a:cubicBezTo>
                  <a:cubicBezTo>
                    <a:pt x="0" y="152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49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9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8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6"/>
                  </a:move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5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2" y="0"/>
                  </a:moveTo>
                  <a:cubicBezTo>
                    <a:pt x="152" y="0"/>
                    <a:pt x="153" y="0"/>
                    <a:pt x="153" y="0"/>
                  </a:cubicBezTo>
                  <a:cubicBezTo>
                    <a:pt x="153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0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5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6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8" y="0"/>
                    <a:pt x="148" y="0"/>
                  </a:cubicBezTo>
                  <a:cubicBezTo>
                    <a:pt x="148" y="0"/>
                    <a:pt x="147" y="0"/>
                    <a:pt x="147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64"/>
            <p:cNvSpPr/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1" y="14"/>
                    <a:pt x="21" y="0"/>
                  </a:cubicBezTo>
                </a:path>
              </a:pathLst>
            </a:custGeom>
            <a:solidFill>
              <a:srgbClr val="A95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66"/>
            <p:cNvSpPr/>
            <p:nvPr/>
          </p:nvSpPr>
          <p:spPr bwMode="auto">
            <a:xfrm>
              <a:off x="3880500" y="2416292"/>
              <a:ext cx="66583" cy="157279"/>
            </a:xfrm>
            <a:custGeom>
              <a:avLst/>
              <a:gdLst>
                <a:gd name="T0" fmla="*/ 21 w 21"/>
                <a:gd name="T1" fmla="*/ 0 h 48"/>
                <a:gd name="T2" fmla="*/ 21 w 21"/>
                <a:gd name="T3" fmla="*/ 0 h 48"/>
                <a:gd name="T4" fmla="*/ 0 w 21"/>
                <a:gd name="T5" fmla="*/ 48 h 48"/>
                <a:gd name="T6" fmla="*/ 0 w 21"/>
                <a:gd name="T7" fmla="*/ 48 h 48"/>
                <a:gd name="T8" fmla="*/ 21 w 2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8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14"/>
                    <a:pt x="4" y="30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30"/>
                    <a:pt x="12" y="14"/>
                    <a:pt x="21" y="0"/>
                  </a:cubicBezTo>
                </a:path>
              </a:pathLst>
            </a:custGeom>
            <a:solidFill>
              <a:srgbClr val="894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68"/>
            <p:cNvSpPr>
              <a:spLocks noEditPoints="1"/>
            </p:cNvSpPr>
            <p:nvPr/>
          </p:nvSpPr>
          <p:spPr bwMode="auto">
            <a:xfrm>
              <a:off x="4944788" y="2906316"/>
              <a:ext cx="80109" cy="9630"/>
            </a:xfrm>
            <a:custGeom>
              <a:avLst/>
              <a:gdLst>
                <a:gd name="T0" fmla="*/ 0 w 25"/>
                <a:gd name="T1" fmla="*/ 3 h 3"/>
                <a:gd name="T2" fmla="*/ 0 w 25"/>
                <a:gd name="T3" fmla="*/ 3 h 3"/>
                <a:gd name="T4" fmla="*/ 0 w 25"/>
                <a:gd name="T5" fmla="*/ 3 h 3"/>
                <a:gd name="T6" fmla="*/ 0 w 25"/>
                <a:gd name="T7" fmla="*/ 3 h 3"/>
                <a:gd name="T8" fmla="*/ 0 w 25"/>
                <a:gd name="T9" fmla="*/ 3 h 3"/>
                <a:gd name="T10" fmla="*/ 0 w 25"/>
                <a:gd name="T11" fmla="*/ 3 h 3"/>
                <a:gd name="T12" fmla="*/ 1 w 25"/>
                <a:gd name="T13" fmla="*/ 3 h 3"/>
                <a:gd name="T14" fmla="*/ 0 w 25"/>
                <a:gd name="T15" fmla="*/ 3 h 3"/>
                <a:gd name="T16" fmla="*/ 1 w 25"/>
                <a:gd name="T17" fmla="*/ 3 h 3"/>
                <a:gd name="T18" fmla="*/ 25 w 25"/>
                <a:gd name="T19" fmla="*/ 0 h 3"/>
                <a:gd name="T20" fmla="*/ 1 w 25"/>
                <a:gd name="T21" fmla="*/ 3 h 3"/>
                <a:gd name="T22" fmla="*/ 25 w 25"/>
                <a:gd name="T23" fmla="*/ 0 h 3"/>
                <a:gd name="T24" fmla="*/ 25 w 25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moveTo>
                    <a:pt x="25" y="0"/>
                  </a:moveTo>
                  <a:cubicBezTo>
                    <a:pt x="17" y="0"/>
                    <a:pt x="9" y="1"/>
                    <a:pt x="1" y="3"/>
                  </a:cubicBezTo>
                  <a:cubicBezTo>
                    <a:pt x="9" y="1"/>
                    <a:pt x="1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97A7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71"/>
            <p:cNvSpPr/>
            <p:nvPr/>
          </p:nvSpPr>
          <p:spPr bwMode="auto">
            <a:xfrm>
              <a:off x="4565058" y="2922365"/>
              <a:ext cx="361005" cy="371263"/>
            </a:xfrm>
            <a:custGeom>
              <a:avLst/>
              <a:gdLst>
                <a:gd name="T0" fmla="*/ 113 w 113"/>
                <a:gd name="T1" fmla="*/ 0 h 113"/>
                <a:gd name="T2" fmla="*/ 113 w 113"/>
                <a:gd name="T3" fmla="*/ 0 h 113"/>
                <a:gd name="T4" fmla="*/ 0 w 113"/>
                <a:gd name="T5" fmla="*/ 113 h 113"/>
                <a:gd name="T6" fmla="*/ 0 w 113"/>
                <a:gd name="T7" fmla="*/ 113 h 113"/>
                <a:gd name="T8" fmla="*/ 25 w 113"/>
                <a:gd name="T9" fmla="*/ 101 h 113"/>
                <a:gd name="T10" fmla="*/ 102 w 113"/>
                <a:gd name="T11" fmla="*/ 24 h 113"/>
                <a:gd name="T12" fmla="*/ 113 w 113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13">
                  <a:moveTo>
                    <a:pt x="113" y="0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93" y="52"/>
                    <a:pt x="52" y="9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10"/>
                    <a:pt x="17" y="106"/>
                    <a:pt x="25" y="101"/>
                  </a:cubicBezTo>
                  <a:cubicBezTo>
                    <a:pt x="57" y="84"/>
                    <a:pt x="84" y="57"/>
                    <a:pt x="102" y="24"/>
                  </a:cubicBezTo>
                  <a:cubicBezTo>
                    <a:pt x="106" y="16"/>
                    <a:pt x="110" y="8"/>
                    <a:pt x="113" y="0"/>
                  </a:cubicBezTo>
                </a:path>
              </a:pathLst>
            </a:custGeom>
            <a:solidFill>
              <a:srgbClr val="C5CD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72"/>
            <p:cNvSpPr/>
            <p:nvPr/>
          </p:nvSpPr>
          <p:spPr bwMode="auto">
            <a:xfrm>
              <a:off x="4679497" y="3041126"/>
              <a:ext cx="300664" cy="309208"/>
            </a:xfrm>
            <a:custGeom>
              <a:avLst/>
              <a:gdLst>
                <a:gd name="T0" fmla="*/ 94 w 94"/>
                <a:gd name="T1" fmla="*/ 0 h 94"/>
                <a:gd name="T2" fmla="*/ 0 w 94"/>
                <a:gd name="T3" fmla="*/ 94 h 94"/>
                <a:gd name="T4" fmla="*/ 0 w 94"/>
                <a:gd name="T5" fmla="*/ 94 h 94"/>
                <a:gd name="T6" fmla="*/ 94 w 94"/>
                <a:gd name="T7" fmla="*/ 0 h 94"/>
                <a:gd name="T8" fmla="*/ 94 w 94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94" y="0"/>
                  </a:moveTo>
                  <a:cubicBezTo>
                    <a:pt x="47" y="9"/>
                    <a:pt x="10" y="46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0" y="46"/>
                    <a:pt x="47" y="9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rgbClr val="2D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88"/>
            <p:cNvSpPr>
              <a:spLocks noEditPoints="1"/>
            </p:cNvSpPr>
            <p:nvPr/>
          </p:nvSpPr>
          <p:spPr bwMode="auto">
            <a:xfrm>
              <a:off x="4037594" y="2524353"/>
              <a:ext cx="600288" cy="312418"/>
            </a:xfrm>
            <a:custGeom>
              <a:avLst/>
              <a:gdLst>
                <a:gd name="T0" fmla="*/ 26 w 188"/>
                <a:gd name="T1" fmla="*/ 37 h 95"/>
                <a:gd name="T2" fmla="*/ 17 w 188"/>
                <a:gd name="T3" fmla="*/ 46 h 95"/>
                <a:gd name="T4" fmla="*/ 20 w 188"/>
                <a:gd name="T5" fmla="*/ 53 h 95"/>
                <a:gd name="T6" fmla="*/ 4 w 188"/>
                <a:gd name="T7" fmla="*/ 78 h 95"/>
                <a:gd name="T8" fmla="*/ 6 w 188"/>
                <a:gd name="T9" fmla="*/ 78 h 95"/>
                <a:gd name="T10" fmla="*/ 16 w 188"/>
                <a:gd name="T11" fmla="*/ 69 h 95"/>
                <a:gd name="T12" fmla="*/ 11 w 188"/>
                <a:gd name="T13" fmla="*/ 95 h 95"/>
                <a:gd name="T14" fmla="*/ 19 w 188"/>
                <a:gd name="T15" fmla="*/ 95 h 95"/>
                <a:gd name="T16" fmla="*/ 26 w 188"/>
                <a:gd name="T17" fmla="*/ 84 h 95"/>
                <a:gd name="T18" fmla="*/ 32 w 188"/>
                <a:gd name="T19" fmla="*/ 95 h 95"/>
                <a:gd name="T20" fmla="*/ 40 w 188"/>
                <a:gd name="T21" fmla="*/ 95 h 95"/>
                <a:gd name="T22" fmla="*/ 35 w 188"/>
                <a:gd name="T23" fmla="*/ 69 h 95"/>
                <a:gd name="T24" fmla="*/ 46 w 188"/>
                <a:gd name="T25" fmla="*/ 78 h 95"/>
                <a:gd name="T26" fmla="*/ 47 w 188"/>
                <a:gd name="T27" fmla="*/ 78 h 95"/>
                <a:gd name="T28" fmla="*/ 31 w 188"/>
                <a:gd name="T29" fmla="*/ 53 h 95"/>
                <a:gd name="T30" fmla="*/ 35 w 188"/>
                <a:gd name="T31" fmla="*/ 46 h 95"/>
                <a:gd name="T32" fmla="*/ 26 w 188"/>
                <a:gd name="T33" fmla="*/ 37 h 95"/>
                <a:gd name="T34" fmla="*/ 163 w 188"/>
                <a:gd name="T35" fmla="*/ 37 h 95"/>
                <a:gd name="T36" fmla="*/ 154 w 188"/>
                <a:gd name="T37" fmla="*/ 46 h 95"/>
                <a:gd name="T38" fmla="*/ 157 w 188"/>
                <a:gd name="T39" fmla="*/ 53 h 95"/>
                <a:gd name="T40" fmla="*/ 141 w 188"/>
                <a:gd name="T41" fmla="*/ 78 h 95"/>
                <a:gd name="T42" fmla="*/ 143 w 188"/>
                <a:gd name="T43" fmla="*/ 78 h 95"/>
                <a:gd name="T44" fmla="*/ 153 w 188"/>
                <a:gd name="T45" fmla="*/ 69 h 95"/>
                <a:gd name="T46" fmla="*/ 148 w 188"/>
                <a:gd name="T47" fmla="*/ 95 h 95"/>
                <a:gd name="T48" fmla="*/ 157 w 188"/>
                <a:gd name="T49" fmla="*/ 95 h 95"/>
                <a:gd name="T50" fmla="*/ 163 w 188"/>
                <a:gd name="T51" fmla="*/ 84 h 95"/>
                <a:gd name="T52" fmla="*/ 169 w 188"/>
                <a:gd name="T53" fmla="*/ 95 h 95"/>
                <a:gd name="T54" fmla="*/ 177 w 188"/>
                <a:gd name="T55" fmla="*/ 95 h 95"/>
                <a:gd name="T56" fmla="*/ 173 w 188"/>
                <a:gd name="T57" fmla="*/ 69 h 95"/>
                <a:gd name="T58" fmla="*/ 183 w 188"/>
                <a:gd name="T59" fmla="*/ 78 h 95"/>
                <a:gd name="T60" fmla="*/ 185 w 188"/>
                <a:gd name="T61" fmla="*/ 78 h 95"/>
                <a:gd name="T62" fmla="*/ 169 w 188"/>
                <a:gd name="T63" fmla="*/ 53 h 95"/>
                <a:gd name="T64" fmla="*/ 172 w 188"/>
                <a:gd name="T65" fmla="*/ 46 h 95"/>
                <a:gd name="T66" fmla="*/ 163 w 188"/>
                <a:gd name="T67" fmla="*/ 37 h 95"/>
                <a:gd name="T68" fmla="*/ 96 w 188"/>
                <a:gd name="T69" fmla="*/ 0 h 95"/>
                <a:gd name="T70" fmla="*/ 81 w 188"/>
                <a:gd name="T71" fmla="*/ 14 h 95"/>
                <a:gd name="T72" fmla="*/ 87 w 188"/>
                <a:gd name="T73" fmla="*/ 26 h 95"/>
                <a:gd name="T74" fmla="*/ 60 w 188"/>
                <a:gd name="T75" fmla="*/ 67 h 95"/>
                <a:gd name="T76" fmla="*/ 63 w 188"/>
                <a:gd name="T77" fmla="*/ 68 h 95"/>
                <a:gd name="T78" fmla="*/ 80 w 188"/>
                <a:gd name="T79" fmla="*/ 53 h 95"/>
                <a:gd name="T80" fmla="*/ 72 w 188"/>
                <a:gd name="T81" fmla="*/ 95 h 95"/>
                <a:gd name="T82" fmla="*/ 86 w 188"/>
                <a:gd name="T83" fmla="*/ 95 h 95"/>
                <a:gd name="T84" fmla="*/ 96 w 188"/>
                <a:gd name="T85" fmla="*/ 78 h 95"/>
                <a:gd name="T86" fmla="*/ 106 w 188"/>
                <a:gd name="T87" fmla="*/ 95 h 95"/>
                <a:gd name="T88" fmla="*/ 119 w 188"/>
                <a:gd name="T89" fmla="*/ 95 h 95"/>
                <a:gd name="T90" fmla="*/ 112 w 188"/>
                <a:gd name="T91" fmla="*/ 53 h 95"/>
                <a:gd name="T92" fmla="*/ 128 w 188"/>
                <a:gd name="T93" fmla="*/ 68 h 95"/>
                <a:gd name="T94" fmla="*/ 131 w 188"/>
                <a:gd name="T95" fmla="*/ 67 h 95"/>
                <a:gd name="T96" fmla="*/ 105 w 188"/>
                <a:gd name="T97" fmla="*/ 26 h 95"/>
                <a:gd name="T98" fmla="*/ 111 w 188"/>
                <a:gd name="T99" fmla="*/ 14 h 95"/>
                <a:gd name="T100" fmla="*/ 96 w 188"/>
                <a:gd name="T10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8" h="95">
                  <a:moveTo>
                    <a:pt x="26" y="37"/>
                  </a:moveTo>
                  <a:cubicBezTo>
                    <a:pt x="21" y="37"/>
                    <a:pt x="17" y="41"/>
                    <a:pt x="17" y="46"/>
                  </a:cubicBezTo>
                  <a:cubicBezTo>
                    <a:pt x="17" y="49"/>
                    <a:pt x="18" y="51"/>
                    <a:pt x="20" y="53"/>
                  </a:cubicBezTo>
                  <a:cubicBezTo>
                    <a:pt x="11" y="56"/>
                    <a:pt x="0" y="74"/>
                    <a:pt x="4" y="78"/>
                  </a:cubicBezTo>
                  <a:cubicBezTo>
                    <a:pt x="4" y="78"/>
                    <a:pt x="5" y="78"/>
                    <a:pt x="6" y="78"/>
                  </a:cubicBezTo>
                  <a:cubicBezTo>
                    <a:pt x="9" y="78"/>
                    <a:pt x="13" y="74"/>
                    <a:pt x="16" y="69"/>
                  </a:cubicBezTo>
                  <a:cubicBezTo>
                    <a:pt x="14" y="78"/>
                    <a:pt x="12" y="87"/>
                    <a:pt x="11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1"/>
                    <a:pt x="22" y="84"/>
                    <a:pt x="26" y="84"/>
                  </a:cubicBezTo>
                  <a:cubicBezTo>
                    <a:pt x="29" y="84"/>
                    <a:pt x="32" y="91"/>
                    <a:pt x="32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87"/>
                    <a:pt x="38" y="78"/>
                    <a:pt x="35" y="69"/>
                  </a:cubicBezTo>
                  <a:cubicBezTo>
                    <a:pt x="39" y="74"/>
                    <a:pt x="43" y="78"/>
                    <a:pt x="46" y="78"/>
                  </a:cubicBezTo>
                  <a:cubicBezTo>
                    <a:pt x="46" y="78"/>
                    <a:pt x="47" y="78"/>
                    <a:pt x="47" y="78"/>
                  </a:cubicBezTo>
                  <a:cubicBezTo>
                    <a:pt x="51" y="74"/>
                    <a:pt x="41" y="56"/>
                    <a:pt x="31" y="53"/>
                  </a:cubicBezTo>
                  <a:cubicBezTo>
                    <a:pt x="33" y="51"/>
                    <a:pt x="35" y="49"/>
                    <a:pt x="35" y="46"/>
                  </a:cubicBezTo>
                  <a:cubicBezTo>
                    <a:pt x="35" y="41"/>
                    <a:pt x="31" y="37"/>
                    <a:pt x="26" y="37"/>
                  </a:cubicBezTo>
                  <a:moveTo>
                    <a:pt x="163" y="37"/>
                  </a:moveTo>
                  <a:cubicBezTo>
                    <a:pt x="158" y="37"/>
                    <a:pt x="154" y="41"/>
                    <a:pt x="154" y="46"/>
                  </a:cubicBezTo>
                  <a:cubicBezTo>
                    <a:pt x="154" y="49"/>
                    <a:pt x="155" y="51"/>
                    <a:pt x="157" y="53"/>
                  </a:cubicBezTo>
                  <a:cubicBezTo>
                    <a:pt x="148" y="56"/>
                    <a:pt x="138" y="74"/>
                    <a:pt x="141" y="78"/>
                  </a:cubicBezTo>
                  <a:cubicBezTo>
                    <a:pt x="142" y="78"/>
                    <a:pt x="142" y="78"/>
                    <a:pt x="143" y="78"/>
                  </a:cubicBezTo>
                  <a:cubicBezTo>
                    <a:pt x="146" y="78"/>
                    <a:pt x="150" y="74"/>
                    <a:pt x="153" y="69"/>
                  </a:cubicBezTo>
                  <a:cubicBezTo>
                    <a:pt x="151" y="78"/>
                    <a:pt x="149" y="87"/>
                    <a:pt x="148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1"/>
                    <a:pt x="160" y="84"/>
                    <a:pt x="163" y="84"/>
                  </a:cubicBezTo>
                  <a:cubicBezTo>
                    <a:pt x="166" y="84"/>
                    <a:pt x="169" y="91"/>
                    <a:pt x="169" y="95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7" y="87"/>
                    <a:pt x="175" y="78"/>
                    <a:pt x="173" y="69"/>
                  </a:cubicBezTo>
                  <a:cubicBezTo>
                    <a:pt x="176" y="74"/>
                    <a:pt x="180" y="78"/>
                    <a:pt x="183" y="78"/>
                  </a:cubicBezTo>
                  <a:cubicBezTo>
                    <a:pt x="184" y="78"/>
                    <a:pt x="184" y="78"/>
                    <a:pt x="185" y="78"/>
                  </a:cubicBezTo>
                  <a:cubicBezTo>
                    <a:pt x="188" y="74"/>
                    <a:pt x="178" y="56"/>
                    <a:pt x="169" y="53"/>
                  </a:cubicBezTo>
                  <a:cubicBezTo>
                    <a:pt x="171" y="51"/>
                    <a:pt x="172" y="49"/>
                    <a:pt x="172" y="46"/>
                  </a:cubicBezTo>
                  <a:cubicBezTo>
                    <a:pt x="172" y="41"/>
                    <a:pt x="168" y="37"/>
                    <a:pt x="163" y="37"/>
                  </a:cubicBezTo>
                  <a:moveTo>
                    <a:pt x="96" y="0"/>
                  </a:moveTo>
                  <a:cubicBezTo>
                    <a:pt x="88" y="0"/>
                    <a:pt x="81" y="6"/>
                    <a:pt x="81" y="14"/>
                  </a:cubicBezTo>
                  <a:cubicBezTo>
                    <a:pt x="81" y="19"/>
                    <a:pt x="83" y="23"/>
                    <a:pt x="87" y="26"/>
                  </a:cubicBezTo>
                  <a:cubicBezTo>
                    <a:pt x="72" y="31"/>
                    <a:pt x="55" y="61"/>
                    <a:pt x="60" y="67"/>
                  </a:cubicBezTo>
                  <a:cubicBezTo>
                    <a:pt x="61" y="68"/>
                    <a:pt x="62" y="68"/>
                    <a:pt x="63" y="68"/>
                  </a:cubicBezTo>
                  <a:cubicBezTo>
                    <a:pt x="68" y="68"/>
                    <a:pt x="75" y="60"/>
                    <a:pt x="80" y="53"/>
                  </a:cubicBezTo>
                  <a:cubicBezTo>
                    <a:pt x="76" y="67"/>
                    <a:pt x="74" y="82"/>
                    <a:pt x="72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88"/>
                    <a:pt x="91" y="78"/>
                    <a:pt x="96" y="78"/>
                  </a:cubicBezTo>
                  <a:cubicBezTo>
                    <a:pt x="101" y="78"/>
                    <a:pt x="106" y="88"/>
                    <a:pt x="106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8" y="82"/>
                    <a:pt x="115" y="67"/>
                    <a:pt x="112" y="53"/>
                  </a:cubicBezTo>
                  <a:cubicBezTo>
                    <a:pt x="117" y="60"/>
                    <a:pt x="124" y="68"/>
                    <a:pt x="128" y="68"/>
                  </a:cubicBezTo>
                  <a:cubicBezTo>
                    <a:pt x="130" y="68"/>
                    <a:pt x="131" y="68"/>
                    <a:pt x="131" y="67"/>
                  </a:cubicBezTo>
                  <a:cubicBezTo>
                    <a:pt x="137" y="61"/>
                    <a:pt x="120" y="31"/>
                    <a:pt x="105" y="26"/>
                  </a:cubicBezTo>
                  <a:cubicBezTo>
                    <a:pt x="108" y="23"/>
                    <a:pt x="111" y="19"/>
                    <a:pt x="111" y="14"/>
                  </a:cubicBezTo>
                  <a:cubicBezTo>
                    <a:pt x="111" y="6"/>
                    <a:pt x="104" y="0"/>
                    <a:pt x="9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76299" y="2577273"/>
            <a:ext cx="2415281" cy="1137425"/>
            <a:chOff x="611386" y="3024973"/>
            <a:chExt cx="1811933" cy="853291"/>
          </a:xfrm>
        </p:grpSpPr>
        <p:sp>
          <p:nvSpPr>
            <p:cNvPr id="133" name="文本框 11"/>
            <p:cNvSpPr txBox="1"/>
            <p:nvPr/>
          </p:nvSpPr>
          <p:spPr>
            <a:xfrm>
              <a:off x="1161435" y="3024973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4" name="矩形 9"/>
            <p:cNvSpPr/>
            <p:nvPr/>
          </p:nvSpPr>
          <p:spPr>
            <a:xfrm>
              <a:off x="611386" y="3290209"/>
              <a:ext cx="1811933" cy="588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TextBox 22">
            <a:extLst>
              <a:ext uri="{FF2B5EF4-FFF2-40B4-BE49-F238E27FC236}">
                <a16:creationId xmlns:a16="http://schemas.microsoft.com/office/drawing/2014/main" id="{286A5A0D-4CD2-4E29-A7A0-DE642E14C38E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61" name="TextBox 22">
            <a:extLst>
              <a:ext uri="{FF2B5EF4-FFF2-40B4-BE49-F238E27FC236}">
                <a16:creationId xmlns:a16="http://schemas.microsoft.com/office/drawing/2014/main" id="{D9B09543-0381-4822-AE62-68948AF5E6A6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62" name="Group 131">
            <a:extLst>
              <a:ext uri="{FF2B5EF4-FFF2-40B4-BE49-F238E27FC236}">
                <a16:creationId xmlns:a16="http://schemas.microsoft.com/office/drawing/2014/main" id="{A4A7A0B0-A239-4238-91A4-BD465B4A1E49}"/>
              </a:ext>
            </a:extLst>
          </p:cNvPr>
          <p:cNvGrpSpPr/>
          <p:nvPr/>
        </p:nvGrpSpPr>
        <p:grpSpPr>
          <a:xfrm>
            <a:off x="6984593" y="1206907"/>
            <a:ext cx="2415281" cy="1108604"/>
            <a:chOff x="611386" y="3046595"/>
            <a:chExt cx="1811933" cy="831669"/>
          </a:xfrm>
        </p:grpSpPr>
        <p:sp>
          <p:nvSpPr>
            <p:cNvPr id="63" name="文本框 11">
              <a:extLst>
                <a:ext uri="{FF2B5EF4-FFF2-40B4-BE49-F238E27FC236}">
                  <a16:creationId xmlns:a16="http://schemas.microsoft.com/office/drawing/2014/main" id="{5853B5B4-CF65-4AFA-B5CC-DEB94FB3FE1B}"/>
                </a:ext>
              </a:extLst>
            </p:cNvPr>
            <p:cNvSpPr txBox="1"/>
            <p:nvPr/>
          </p:nvSpPr>
          <p:spPr>
            <a:xfrm>
              <a:off x="614766" y="3046595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矩形 9">
              <a:extLst>
                <a:ext uri="{FF2B5EF4-FFF2-40B4-BE49-F238E27FC236}">
                  <a16:creationId xmlns:a16="http://schemas.microsoft.com/office/drawing/2014/main" id="{5D04673F-C6C6-429F-A24A-0D6F4E4A5C9B}"/>
                </a:ext>
              </a:extLst>
            </p:cNvPr>
            <p:cNvSpPr/>
            <p:nvPr/>
          </p:nvSpPr>
          <p:spPr>
            <a:xfrm>
              <a:off x="611386" y="3290209"/>
              <a:ext cx="1811933" cy="588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Group 131">
            <a:extLst>
              <a:ext uri="{FF2B5EF4-FFF2-40B4-BE49-F238E27FC236}">
                <a16:creationId xmlns:a16="http://schemas.microsoft.com/office/drawing/2014/main" id="{EBA02C10-F72C-4BE6-BA58-01D2A26F1453}"/>
              </a:ext>
            </a:extLst>
          </p:cNvPr>
          <p:cNvGrpSpPr/>
          <p:nvPr/>
        </p:nvGrpSpPr>
        <p:grpSpPr>
          <a:xfrm>
            <a:off x="8611511" y="2987224"/>
            <a:ext cx="2415281" cy="1108604"/>
            <a:chOff x="611386" y="3046595"/>
            <a:chExt cx="1811933" cy="831669"/>
          </a:xfrm>
        </p:grpSpPr>
        <p:sp>
          <p:nvSpPr>
            <p:cNvPr id="66" name="文本框 11">
              <a:extLst>
                <a:ext uri="{FF2B5EF4-FFF2-40B4-BE49-F238E27FC236}">
                  <a16:creationId xmlns:a16="http://schemas.microsoft.com/office/drawing/2014/main" id="{F722B9B6-692D-49A1-8F9B-00382003527C}"/>
                </a:ext>
              </a:extLst>
            </p:cNvPr>
            <p:cNvSpPr txBox="1"/>
            <p:nvPr/>
          </p:nvSpPr>
          <p:spPr>
            <a:xfrm>
              <a:off x="614766" y="3046595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矩形 9">
              <a:extLst>
                <a:ext uri="{FF2B5EF4-FFF2-40B4-BE49-F238E27FC236}">
                  <a16:creationId xmlns:a16="http://schemas.microsoft.com/office/drawing/2014/main" id="{B30E13AD-BE72-4FE2-B965-B8CE964EA1EC}"/>
                </a:ext>
              </a:extLst>
            </p:cNvPr>
            <p:cNvSpPr/>
            <p:nvPr/>
          </p:nvSpPr>
          <p:spPr>
            <a:xfrm>
              <a:off x="611386" y="3290209"/>
              <a:ext cx="1811933" cy="588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Group 131">
            <a:extLst>
              <a:ext uri="{FF2B5EF4-FFF2-40B4-BE49-F238E27FC236}">
                <a16:creationId xmlns:a16="http://schemas.microsoft.com/office/drawing/2014/main" id="{565E1792-3AEF-4508-97C6-DCBD12BA24CE}"/>
              </a:ext>
            </a:extLst>
          </p:cNvPr>
          <p:cNvGrpSpPr/>
          <p:nvPr/>
        </p:nvGrpSpPr>
        <p:grpSpPr>
          <a:xfrm>
            <a:off x="1609506" y="4254622"/>
            <a:ext cx="4541757" cy="874373"/>
            <a:chOff x="-1500917" y="3046595"/>
            <a:chExt cx="3407206" cy="655950"/>
          </a:xfrm>
        </p:grpSpPr>
        <p:sp>
          <p:nvSpPr>
            <p:cNvPr id="69" name="文本框 11">
              <a:extLst>
                <a:ext uri="{FF2B5EF4-FFF2-40B4-BE49-F238E27FC236}">
                  <a16:creationId xmlns:a16="http://schemas.microsoft.com/office/drawing/2014/main" id="{1E14E205-532C-46F3-B0D4-1F8414F8CC18}"/>
                </a:ext>
              </a:extLst>
            </p:cNvPr>
            <p:cNvSpPr txBox="1"/>
            <p:nvPr/>
          </p:nvSpPr>
          <p:spPr>
            <a:xfrm>
              <a:off x="614766" y="3046595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矩形 9">
              <a:extLst>
                <a:ext uri="{FF2B5EF4-FFF2-40B4-BE49-F238E27FC236}">
                  <a16:creationId xmlns:a16="http://schemas.microsoft.com/office/drawing/2014/main" id="{411D1DDC-0ED0-4A0D-81AF-46DB523562D5}"/>
                </a:ext>
              </a:extLst>
            </p:cNvPr>
            <p:cNvSpPr/>
            <p:nvPr/>
          </p:nvSpPr>
          <p:spPr>
            <a:xfrm>
              <a:off x="-1500917" y="3290209"/>
              <a:ext cx="3407206" cy="4123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4188904" y="1448464"/>
            <a:ext cx="3819214" cy="3707016"/>
            <a:chOff x="4125516" y="790575"/>
            <a:chExt cx="3839766" cy="3848100"/>
          </a:xfrm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48"/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44" name="Freeform 24"/>
              <p:cNvSpPr/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Rectangle 27"/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28"/>
              <p:cNvSpPr/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Oval 29"/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Oval 30"/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31"/>
              <p:cNvSpPr/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32"/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9"/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53" name="Freeform 44"/>
              <p:cNvSpPr/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45"/>
              <p:cNvSpPr/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组合 63"/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56" name="Freeform 57"/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58"/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59"/>
              <p:cNvSpPr/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60"/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61"/>
              <p:cNvSpPr/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62"/>
              <p:cNvSpPr/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63"/>
              <p:cNvSpPr/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64"/>
              <p:cNvSpPr/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65"/>
              <p:cNvSpPr/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组合 75"/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6"/>
              <p:cNvSpPr/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7"/>
              <p:cNvSpPr/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Freeform 9"/>
              <p:cNvSpPr/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10"/>
              <p:cNvSpPr/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11"/>
              <p:cNvSpPr/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12"/>
              <p:cNvSpPr/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7" name="TextBox 22">
            <a:extLst>
              <a:ext uri="{FF2B5EF4-FFF2-40B4-BE49-F238E27FC236}">
                <a16:creationId xmlns:a16="http://schemas.microsoft.com/office/drawing/2014/main" id="{E1BBFD01-0A3A-4964-840A-322AA44A7DD9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88" name="TextBox 22">
            <a:extLst>
              <a:ext uri="{FF2B5EF4-FFF2-40B4-BE49-F238E27FC236}">
                <a16:creationId xmlns:a16="http://schemas.microsoft.com/office/drawing/2014/main" id="{184AEF33-787D-4D3B-95A1-49223E529C92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89" name="Group 131">
            <a:extLst>
              <a:ext uri="{FF2B5EF4-FFF2-40B4-BE49-F238E27FC236}">
                <a16:creationId xmlns:a16="http://schemas.microsoft.com/office/drawing/2014/main" id="{60FFDF9C-4274-4128-8ABA-B84BB2A637F8}"/>
              </a:ext>
            </a:extLst>
          </p:cNvPr>
          <p:cNvGrpSpPr/>
          <p:nvPr/>
        </p:nvGrpSpPr>
        <p:grpSpPr>
          <a:xfrm>
            <a:off x="8188124" y="1528860"/>
            <a:ext cx="2415281" cy="1108604"/>
            <a:chOff x="611386" y="3046595"/>
            <a:chExt cx="1811933" cy="831669"/>
          </a:xfrm>
        </p:grpSpPr>
        <p:sp>
          <p:nvSpPr>
            <p:cNvPr id="90" name="文本框 11">
              <a:extLst>
                <a:ext uri="{FF2B5EF4-FFF2-40B4-BE49-F238E27FC236}">
                  <a16:creationId xmlns:a16="http://schemas.microsoft.com/office/drawing/2014/main" id="{AB6D2FAF-662C-435D-AFB9-A358CA9FF462}"/>
                </a:ext>
              </a:extLst>
            </p:cNvPr>
            <p:cNvSpPr txBox="1"/>
            <p:nvPr/>
          </p:nvSpPr>
          <p:spPr>
            <a:xfrm>
              <a:off x="614766" y="3046595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">
              <a:extLst>
                <a:ext uri="{FF2B5EF4-FFF2-40B4-BE49-F238E27FC236}">
                  <a16:creationId xmlns:a16="http://schemas.microsoft.com/office/drawing/2014/main" id="{3150E0BF-71CB-4594-9C56-81F2901261DE}"/>
                </a:ext>
              </a:extLst>
            </p:cNvPr>
            <p:cNvSpPr/>
            <p:nvPr/>
          </p:nvSpPr>
          <p:spPr>
            <a:xfrm>
              <a:off x="611386" y="3290209"/>
              <a:ext cx="1811933" cy="588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Group 131">
            <a:extLst>
              <a:ext uri="{FF2B5EF4-FFF2-40B4-BE49-F238E27FC236}">
                <a16:creationId xmlns:a16="http://schemas.microsoft.com/office/drawing/2014/main" id="{9BEABEF9-A0E5-4672-94C7-F5AABBB77E8A}"/>
              </a:ext>
            </a:extLst>
          </p:cNvPr>
          <p:cNvGrpSpPr/>
          <p:nvPr/>
        </p:nvGrpSpPr>
        <p:grpSpPr>
          <a:xfrm>
            <a:off x="1475589" y="1713830"/>
            <a:ext cx="2614574" cy="1108603"/>
            <a:chOff x="-801681" y="3046595"/>
            <a:chExt cx="2830512" cy="831668"/>
          </a:xfrm>
        </p:grpSpPr>
        <p:sp>
          <p:nvSpPr>
            <p:cNvPr id="93" name="文本框 11">
              <a:extLst>
                <a:ext uri="{FF2B5EF4-FFF2-40B4-BE49-F238E27FC236}">
                  <a16:creationId xmlns:a16="http://schemas.microsoft.com/office/drawing/2014/main" id="{BE1BDEBA-60C9-45E0-9CCB-67E6630378B8}"/>
                </a:ext>
              </a:extLst>
            </p:cNvPr>
            <p:cNvSpPr txBox="1"/>
            <p:nvPr/>
          </p:nvSpPr>
          <p:spPr>
            <a:xfrm>
              <a:off x="239353" y="3046595"/>
              <a:ext cx="1789478" cy="277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9">
              <a:extLst>
                <a:ext uri="{FF2B5EF4-FFF2-40B4-BE49-F238E27FC236}">
                  <a16:creationId xmlns:a16="http://schemas.microsoft.com/office/drawing/2014/main" id="{72A1B589-7E57-4F1B-A2E2-5100A2B34B36}"/>
                </a:ext>
              </a:extLst>
            </p:cNvPr>
            <p:cNvSpPr/>
            <p:nvPr/>
          </p:nvSpPr>
          <p:spPr>
            <a:xfrm>
              <a:off x="-801681" y="3290209"/>
              <a:ext cx="2707970" cy="588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Group 131">
            <a:extLst>
              <a:ext uri="{FF2B5EF4-FFF2-40B4-BE49-F238E27FC236}">
                <a16:creationId xmlns:a16="http://schemas.microsoft.com/office/drawing/2014/main" id="{2ED7869A-0216-4AE6-96E7-3F411D60DA8B}"/>
              </a:ext>
            </a:extLst>
          </p:cNvPr>
          <p:cNvGrpSpPr/>
          <p:nvPr/>
        </p:nvGrpSpPr>
        <p:grpSpPr>
          <a:xfrm>
            <a:off x="1475589" y="3964268"/>
            <a:ext cx="2614574" cy="1108603"/>
            <a:chOff x="-801681" y="3046595"/>
            <a:chExt cx="2830512" cy="831668"/>
          </a:xfrm>
        </p:grpSpPr>
        <p:sp>
          <p:nvSpPr>
            <p:cNvPr id="96" name="文本框 11">
              <a:extLst>
                <a:ext uri="{FF2B5EF4-FFF2-40B4-BE49-F238E27FC236}">
                  <a16:creationId xmlns:a16="http://schemas.microsoft.com/office/drawing/2014/main" id="{CAEB5FF6-B827-4167-87DE-B35EE152B8C7}"/>
                </a:ext>
              </a:extLst>
            </p:cNvPr>
            <p:cNvSpPr txBox="1"/>
            <p:nvPr/>
          </p:nvSpPr>
          <p:spPr>
            <a:xfrm>
              <a:off x="239353" y="3046595"/>
              <a:ext cx="1789478" cy="2770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9">
              <a:extLst>
                <a:ext uri="{FF2B5EF4-FFF2-40B4-BE49-F238E27FC236}">
                  <a16:creationId xmlns:a16="http://schemas.microsoft.com/office/drawing/2014/main" id="{B0F4E8F6-EEAE-4493-941E-255D3E14CE67}"/>
                </a:ext>
              </a:extLst>
            </p:cNvPr>
            <p:cNvSpPr/>
            <p:nvPr/>
          </p:nvSpPr>
          <p:spPr>
            <a:xfrm>
              <a:off x="-801681" y="3290209"/>
              <a:ext cx="2707970" cy="588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Group 131">
            <a:extLst>
              <a:ext uri="{FF2B5EF4-FFF2-40B4-BE49-F238E27FC236}">
                <a16:creationId xmlns:a16="http://schemas.microsoft.com/office/drawing/2014/main" id="{65F711EE-707C-4AE2-B692-E5EE833EB657}"/>
              </a:ext>
            </a:extLst>
          </p:cNvPr>
          <p:cNvGrpSpPr/>
          <p:nvPr/>
        </p:nvGrpSpPr>
        <p:grpSpPr>
          <a:xfrm>
            <a:off x="8188124" y="3999824"/>
            <a:ext cx="2415281" cy="1108604"/>
            <a:chOff x="611386" y="3046595"/>
            <a:chExt cx="1811933" cy="831669"/>
          </a:xfrm>
        </p:grpSpPr>
        <p:sp>
          <p:nvSpPr>
            <p:cNvPr id="99" name="文本框 11">
              <a:extLst>
                <a:ext uri="{FF2B5EF4-FFF2-40B4-BE49-F238E27FC236}">
                  <a16:creationId xmlns:a16="http://schemas.microsoft.com/office/drawing/2014/main" id="{B415B530-C6BC-40AB-A87A-D4880322532D}"/>
                </a:ext>
              </a:extLst>
            </p:cNvPr>
            <p:cNvSpPr txBox="1"/>
            <p:nvPr/>
          </p:nvSpPr>
          <p:spPr>
            <a:xfrm>
              <a:off x="614766" y="3046595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矩形 9">
              <a:extLst>
                <a:ext uri="{FF2B5EF4-FFF2-40B4-BE49-F238E27FC236}">
                  <a16:creationId xmlns:a16="http://schemas.microsoft.com/office/drawing/2014/main" id="{7FDD020D-BA22-4BAD-A9C1-E077962E0AD3}"/>
                </a:ext>
              </a:extLst>
            </p:cNvPr>
            <p:cNvSpPr/>
            <p:nvPr/>
          </p:nvSpPr>
          <p:spPr>
            <a:xfrm>
              <a:off x="611386" y="3290209"/>
              <a:ext cx="1811933" cy="588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1"/>
          <p:cNvGrpSpPr/>
          <p:nvPr/>
        </p:nvGrpSpPr>
        <p:grpSpPr>
          <a:xfrm>
            <a:off x="966413" y="1422032"/>
            <a:ext cx="3315423" cy="2681108"/>
            <a:chOff x="1103749" y="1727491"/>
            <a:chExt cx="3316286" cy="2681807"/>
          </a:xfrm>
        </p:grpSpPr>
        <p:sp>
          <p:nvSpPr>
            <p:cNvPr id="4" name="椭圆 46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320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5" name="图表 47"/>
            <p:cNvGraphicFramePr/>
            <p:nvPr/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" name="文本框 48"/>
            <p:cNvSpPr txBox="1"/>
            <p:nvPr/>
          </p:nvSpPr>
          <p:spPr>
            <a:xfrm>
              <a:off x="2247166" y="2745228"/>
              <a:ext cx="1141956" cy="666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3730" dirty="0">
                  <a:solidFill>
                    <a:srgbClr val="666666"/>
                  </a:solidFill>
                  <a:cs typeface="+mn-ea"/>
                  <a:sym typeface="+mn-lt"/>
                </a:rPr>
                <a:t>80</a:t>
              </a:r>
              <a:r>
                <a:rPr lang="en-US" altLang="zh-CN" sz="3730" kern="0" dirty="0">
                  <a:solidFill>
                    <a:srgbClr val="666666"/>
                  </a:solidFill>
                  <a:cs typeface="+mn-ea"/>
                  <a:sym typeface="+mn-lt"/>
                </a:rPr>
                <a:t>%</a:t>
              </a:r>
              <a:endParaRPr lang="zh-CN" altLang="en-US" sz="373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49"/>
          <p:cNvGrpSpPr/>
          <p:nvPr/>
        </p:nvGrpSpPr>
        <p:grpSpPr>
          <a:xfrm>
            <a:off x="4538057" y="1422032"/>
            <a:ext cx="3315423" cy="2681108"/>
            <a:chOff x="1103749" y="1727491"/>
            <a:chExt cx="3316286" cy="2681807"/>
          </a:xfrm>
        </p:grpSpPr>
        <p:sp>
          <p:nvSpPr>
            <p:cNvPr id="8" name="椭圆 51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320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9" name="图表 52"/>
            <p:cNvGraphicFramePr/>
            <p:nvPr>
              <p:extLst>
                <p:ext uri="{D42A27DB-BD31-4B8C-83A1-F6EECF244321}">
                  <p14:modId xmlns:p14="http://schemas.microsoft.com/office/powerpoint/2010/main" val="468837024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0" name="文本框 53"/>
            <p:cNvSpPr txBox="1"/>
            <p:nvPr/>
          </p:nvSpPr>
          <p:spPr>
            <a:xfrm>
              <a:off x="2248235" y="2745228"/>
              <a:ext cx="1141956" cy="666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3730" kern="0" dirty="0">
                  <a:solidFill>
                    <a:srgbClr val="666666"/>
                  </a:solidFill>
                  <a:cs typeface="+mn-ea"/>
                  <a:sym typeface="+mn-lt"/>
                </a:rPr>
                <a:t>60%</a:t>
              </a:r>
              <a:endParaRPr lang="zh-CN" altLang="en-US" sz="373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54"/>
          <p:cNvGrpSpPr/>
          <p:nvPr/>
        </p:nvGrpSpPr>
        <p:grpSpPr>
          <a:xfrm>
            <a:off x="8101014" y="1422032"/>
            <a:ext cx="3315423" cy="2681108"/>
            <a:chOff x="1103749" y="1727491"/>
            <a:chExt cx="3316286" cy="2681807"/>
          </a:xfrm>
        </p:grpSpPr>
        <p:sp>
          <p:nvSpPr>
            <p:cNvPr id="12" name="椭圆 55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320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13" name="图表 56"/>
            <p:cNvGraphicFramePr/>
            <p:nvPr>
              <p:extLst>
                <p:ext uri="{D42A27DB-BD31-4B8C-83A1-F6EECF244321}">
                  <p14:modId xmlns:p14="http://schemas.microsoft.com/office/powerpoint/2010/main" val="1021470132"/>
                </p:ext>
              </p:extLst>
            </p:nvPr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4" name="文本框 57"/>
            <p:cNvSpPr txBox="1"/>
            <p:nvPr/>
          </p:nvSpPr>
          <p:spPr>
            <a:xfrm>
              <a:off x="2282433" y="2745228"/>
              <a:ext cx="1141956" cy="6665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3730" kern="0" dirty="0">
                  <a:solidFill>
                    <a:srgbClr val="666666"/>
                  </a:solidFill>
                  <a:cs typeface="+mn-ea"/>
                  <a:sym typeface="+mn-lt"/>
                </a:rPr>
                <a:t>75%</a:t>
              </a:r>
              <a:endParaRPr lang="zh-CN" altLang="en-US" sz="3730" kern="0" dirty="0">
                <a:solidFill>
                  <a:srgbClr val="66666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TextBox 22">
            <a:extLst>
              <a:ext uri="{FF2B5EF4-FFF2-40B4-BE49-F238E27FC236}">
                <a16:creationId xmlns:a16="http://schemas.microsoft.com/office/drawing/2014/main" id="{B872DAB0-209E-4B67-ACA8-BD388DEAA75A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34" name="TextBox 22">
            <a:extLst>
              <a:ext uri="{FF2B5EF4-FFF2-40B4-BE49-F238E27FC236}">
                <a16:creationId xmlns:a16="http://schemas.microsoft.com/office/drawing/2014/main" id="{F899BE29-313B-47E0-B9E1-843D35B3E51A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33B4FB7-86CA-43A8-9374-9F0FACD5E6EE}"/>
              </a:ext>
            </a:extLst>
          </p:cNvPr>
          <p:cNvGrpSpPr/>
          <p:nvPr/>
        </p:nvGrpSpPr>
        <p:grpSpPr>
          <a:xfrm>
            <a:off x="1339806" y="4262684"/>
            <a:ext cx="2568636" cy="1327616"/>
            <a:chOff x="949437" y="4525072"/>
            <a:chExt cx="2568636" cy="1327616"/>
          </a:xfrm>
        </p:grpSpPr>
        <p:sp>
          <p:nvSpPr>
            <p:cNvPr id="36" name="文本框 11">
              <a:extLst>
                <a:ext uri="{FF2B5EF4-FFF2-40B4-BE49-F238E27FC236}">
                  <a16:creationId xmlns:a16="http://schemas.microsoft.com/office/drawing/2014/main" id="{331C52F4-A24E-46C9-B75C-6E28C57D81C0}"/>
                </a:ext>
              </a:extLst>
            </p:cNvPr>
            <p:cNvSpPr txBox="1"/>
            <p:nvPr/>
          </p:nvSpPr>
          <p:spPr>
            <a:xfrm>
              <a:off x="1614912" y="4525072"/>
              <a:ext cx="1127232" cy="379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标题文本</a:t>
              </a:r>
              <a:endPara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9">
              <a:extLst>
                <a:ext uri="{FF2B5EF4-FFF2-40B4-BE49-F238E27FC236}">
                  <a16:creationId xmlns:a16="http://schemas.microsoft.com/office/drawing/2014/main" id="{72975CDD-1A9A-4661-8E22-010E97BD1186}"/>
                </a:ext>
              </a:extLst>
            </p:cNvPr>
            <p:cNvSpPr/>
            <p:nvPr/>
          </p:nvSpPr>
          <p:spPr>
            <a:xfrm>
              <a:off x="949437" y="4865495"/>
              <a:ext cx="2568636" cy="987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F86DBF5-F4F4-4EF3-8FAC-C5A165812E34}"/>
              </a:ext>
            </a:extLst>
          </p:cNvPr>
          <p:cNvGrpSpPr/>
          <p:nvPr/>
        </p:nvGrpSpPr>
        <p:grpSpPr>
          <a:xfrm>
            <a:off x="4911450" y="4262684"/>
            <a:ext cx="2568636" cy="1327616"/>
            <a:chOff x="949437" y="4525072"/>
            <a:chExt cx="2568636" cy="1327616"/>
          </a:xfrm>
        </p:grpSpPr>
        <p:sp>
          <p:nvSpPr>
            <p:cNvPr id="39" name="文本框 11">
              <a:extLst>
                <a:ext uri="{FF2B5EF4-FFF2-40B4-BE49-F238E27FC236}">
                  <a16:creationId xmlns:a16="http://schemas.microsoft.com/office/drawing/2014/main" id="{3A6783BF-81B6-47AA-BF01-87EE70CCC945}"/>
                </a:ext>
              </a:extLst>
            </p:cNvPr>
            <p:cNvSpPr txBox="1"/>
            <p:nvPr/>
          </p:nvSpPr>
          <p:spPr>
            <a:xfrm>
              <a:off x="1614912" y="4525072"/>
              <a:ext cx="1127232" cy="379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标题文本</a:t>
              </a:r>
              <a:endPara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9">
              <a:extLst>
                <a:ext uri="{FF2B5EF4-FFF2-40B4-BE49-F238E27FC236}">
                  <a16:creationId xmlns:a16="http://schemas.microsoft.com/office/drawing/2014/main" id="{1D9BEF13-A7B7-456C-8D66-9D3084F6C9D8}"/>
                </a:ext>
              </a:extLst>
            </p:cNvPr>
            <p:cNvSpPr/>
            <p:nvPr/>
          </p:nvSpPr>
          <p:spPr>
            <a:xfrm>
              <a:off x="949437" y="4865495"/>
              <a:ext cx="2568636" cy="987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F5F4199-271B-492E-B251-2AFFCD75E9CF}"/>
              </a:ext>
            </a:extLst>
          </p:cNvPr>
          <p:cNvGrpSpPr/>
          <p:nvPr/>
        </p:nvGrpSpPr>
        <p:grpSpPr>
          <a:xfrm>
            <a:off x="8565902" y="4262684"/>
            <a:ext cx="2568636" cy="1327616"/>
            <a:chOff x="949437" y="4525072"/>
            <a:chExt cx="2568636" cy="1327616"/>
          </a:xfrm>
        </p:grpSpPr>
        <p:sp>
          <p:nvSpPr>
            <p:cNvPr id="42" name="文本框 11">
              <a:extLst>
                <a:ext uri="{FF2B5EF4-FFF2-40B4-BE49-F238E27FC236}">
                  <a16:creationId xmlns:a16="http://schemas.microsoft.com/office/drawing/2014/main" id="{E737DFFB-2D40-4461-98FA-C5DA11EDC3AC}"/>
                </a:ext>
              </a:extLst>
            </p:cNvPr>
            <p:cNvSpPr txBox="1"/>
            <p:nvPr/>
          </p:nvSpPr>
          <p:spPr>
            <a:xfrm>
              <a:off x="1614912" y="4525072"/>
              <a:ext cx="1127232" cy="3793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标题文本</a:t>
              </a:r>
              <a:endPara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9">
              <a:extLst>
                <a:ext uri="{FF2B5EF4-FFF2-40B4-BE49-F238E27FC236}">
                  <a16:creationId xmlns:a16="http://schemas.microsoft.com/office/drawing/2014/main" id="{ED72780E-AC2A-4AF8-9E55-3F08A4585320}"/>
                </a:ext>
              </a:extLst>
            </p:cNvPr>
            <p:cNvSpPr/>
            <p:nvPr/>
          </p:nvSpPr>
          <p:spPr>
            <a:xfrm>
              <a:off x="949437" y="4865495"/>
              <a:ext cx="2568636" cy="987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00188" y="5182432"/>
            <a:ext cx="5203365" cy="54646"/>
          </a:xfrm>
          <a:prstGeom prst="rect">
            <a:avLst/>
          </a:prstGeom>
          <a:solidFill>
            <a:srgbClr val="ABB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圆柱形 2"/>
          <p:cNvSpPr/>
          <p:nvPr/>
        </p:nvSpPr>
        <p:spPr>
          <a:xfrm>
            <a:off x="2976190" y="1400443"/>
            <a:ext cx="44641" cy="3836636"/>
          </a:xfrm>
          <a:prstGeom prst="can">
            <a:avLst/>
          </a:prstGeom>
          <a:solidFill>
            <a:srgbClr val="C5CD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034899" y="3487934"/>
            <a:ext cx="3988881" cy="1682443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3034896" y="2822504"/>
            <a:ext cx="5438807" cy="159339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034896" y="2192070"/>
            <a:ext cx="3241854" cy="159339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034899" y="1400444"/>
            <a:ext cx="4490880" cy="1682443"/>
          </a:xfrm>
          <a:prstGeom prst="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1" tIns="45726" rIns="91451" bIns="4572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文本框 25"/>
          <p:cNvSpPr txBox="1"/>
          <p:nvPr/>
        </p:nvSpPr>
        <p:spPr>
          <a:xfrm>
            <a:off x="2164187" y="4057004"/>
            <a:ext cx="763959" cy="584788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26"/>
          <p:cNvSpPr txBox="1"/>
          <p:nvPr/>
        </p:nvSpPr>
        <p:spPr>
          <a:xfrm>
            <a:off x="2164188" y="3340655"/>
            <a:ext cx="812003" cy="584788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2164187" y="2624304"/>
            <a:ext cx="763959" cy="584788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28"/>
          <p:cNvSpPr txBox="1"/>
          <p:nvPr/>
        </p:nvSpPr>
        <p:spPr>
          <a:xfrm>
            <a:off x="2164187" y="1907956"/>
            <a:ext cx="763959" cy="584788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17123" y="5245275"/>
            <a:ext cx="5103265" cy="338554"/>
            <a:chOff x="3315765" y="5498862"/>
            <a:chExt cx="5102399" cy="338529"/>
          </a:xfrm>
        </p:grpSpPr>
        <p:sp>
          <p:nvSpPr>
            <p:cNvPr id="13" name="文本框 29"/>
            <p:cNvSpPr txBox="1"/>
            <p:nvPr/>
          </p:nvSpPr>
          <p:spPr>
            <a:xfrm>
              <a:off x="3315765" y="5498862"/>
              <a:ext cx="776569" cy="33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10</a:t>
              </a:r>
              <a:r>
                <a:rPr lang="en-US" altLang="zh-CN" sz="11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%</a:t>
              </a:r>
              <a:endPara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30"/>
            <p:cNvSpPr txBox="1"/>
            <p:nvPr/>
          </p:nvSpPr>
          <p:spPr>
            <a:xfrm>
              <a:off x="3925421" y="5498862"/>
              <a:ext cx="794551" cy="33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20</a:t>
              </a:r>
              <a:r>
                <a:rPr lang="en-US" altLang="zh-CN" sz="11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%</a:t>
              </a:r>
              <a:endPara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31"/>
            <p:cNvSpPr txBox="1"/>
            <p:nvPr/>
          </p:nvSpPr>
          <p:spPr>
            <a:xfrm>
              <a:off x="4535076" y="5498862"/>
              <a:ext cx="794549" cy="33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30</a:t>
              </a:r>
              <a:r>
                <a:rPr lang="en-US" altLang="zh-CN" sz="11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%</a:t>
              </a:r>
              <a:endPara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32"/>
            <p:cNvSpPr txBox="1"/>
            <p:nvPr/>
          </p:nvSpPr>
          <p:spPr>
            <a:xfrm>
              <a:off x="5144732" y="5498862"/>
              <a:ext cx="889125" cy="33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40</a:t>
              </a:r>
              <a:r>
                <a:rPr lang="en-US" altLang="zh-CN" sz="11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%</a:t>
              </a:r>
              <a:endPara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33"/>
            <p:cNvSpPr txBox="1"/>
            <p:nvPr/>
          </p:nvSpPr>
          <p:spPr>
            <a:xfrm>
              <a:off x="5754386" y="5498862"/>
              <a:ext cx="889125" cy="33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50</a:t>
              </a:r>
              <a:r>
                <a:rPr lang="en-US" altLang="zh-CN" sz="11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%</a:t>
              </a:r>
              <a:endPara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34"/>
            <p:cNvSpPr txBox="1"/>
            <p:nvPr/>
          </p:nvSpPr>
          <p:spPr>
            <a:xfrm>
              <a:off x="6364041" y="5498862"/>
              <a:ext cx="794549" cy="33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60</a:t>
              </a:r>
              <a:r>
                <a:rPr lang="en-US" altLang="zh-CN" sz="11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%</a:t>
              </a:r>
              <a:endPara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35"/>
            <p:cNvSpPr txBox="1"/>
            <p:nvPr/>
          </p:nvSpPr>
          <p:spPr>
            <a:xfrm>
              <a:off x="6973697" y="5498862"/>
              <a:ext cx="849701" cy="33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70</a:t>
              </a:r>
              <a:r>
                <a:rPr lang="en-US" altLang="zh-CN" sz="11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%</a:t>
              </a:r>
              <a:endPara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36"/>
            <p:cNvSpPr txBox="1"/>
            <p:nvPr/>
          </p:nvSpPr>
          <p:spPr>
            <a:xfrm>
              <a:off x="7583352" y="5498862"/>
              <a:ext cx="834812" cy="338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80</a:t>
              </a:r>
              <a:r>
                <a:rPr lang="en-US" altLang="zh-CN" sz="11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%</a:t>
              </a:r>
              <a:endPara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文本框 39"/>
          <p:cNvSpPr txBox="1"/>
          <p:nvPr/>
        </p:nvSpPr>
        <p:spPr>
          <a:xfrm>
            <a:off x="7585434" y="1907956"/>
            <a:ext cx="3514366" cy="619669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... ...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3829" y="2057264"/>
            <a:ext cx="920357" cy="277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2">
            <a:extLst>
              <a:ext uri="{FF2B5EF4-FFF2-40B4-BE49-F238E27FC236}">
                <a16:creationId xmlns:a16="http://schemas.microsoft.com/office/drawing/2014/main" id="{8DA489B1-BC03-4D4B-BE1F-3A0D0BFD39B2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28" name="TextBox 22">
            <a:extLst>
              <a:ext uri="{FF2B5EF4-FFF2-40B4-BE49-F238E27FC236}">
                <a16:creationId xmlns:a16="http://schemas.microsoft.com/office/drawing/2014/main" id="{5A3787C6-5FBF-4CB1-9E22-88BFAF1E0D71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9" name="文本框 39">
            <a:extLst>
              <a:ext uri="{FF2B5EF4-FFF2-40B4-BE49-F238E27FC236}">
                <a16:creationId xmlns:a16="http://schemas.microsoft.com/office/drawing/2014/main" id="{9B4C8C6A-0FDC-46AF-B21D-FB3C7E95BC49}"/>
              </a:ext>
            </a:extLst>
          </p:cNvPr>
          <p:cNvSpPr txBox="1"/>
          <p:nvPr/>
        </p:nvSpPr>
        <p:spPr>
          <a:xfrm>
            <a:off x="7585434" y="4400942"/>
            <a:ext cx="3514366" cy="619669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0" name="文本框 39">
            <a:extLst>
              <a:ext uri="{FF2B5EF4-FFF2-40B4-BE49-F238E27FC236}">
                <a16:creationId xmlns:a16="http://schemas.microsoft.com/office/drawing/2014/main" id="{51D778BD-27FA-4215-A252-C5869BE86286}"/>
              </a:ext>
            </a:extLst>
          </p:cNvPr>
          <p:cNvSpPr txBox="1"/>
          <p:nvPr/>
        </p:nvSpPr>
        <p:spPr>
          <a:xfrm>
            <a:off x="3142267" y="2678932"/>
            <a:ext cx="2612032" cy="619669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1" name="文本框 39">
            <a:extLst>
              <a:ext uri="{FF2B5EF4-FFF2-40B4-BE49-F238E27FC236}">
                <a16:creationId xmlns:a16="http://schemas.microsoft.com/office/drawing/2014/main" id="{B84AE6A8-E99B-469E-A507-838CB9015815}"/>
              </a:ext>
            </a:extLst>
          </p:cNvPr>
          <p:cNvSpPr txBox="1"/>
          <p:nvPr/>
        </p:nvSpPr>
        <p:spPr>
          <a:xfrm>
            <a:off x="8581070" y="3247801"/>
            <a:ext cx="2518729" cy="896668"/>
          </a:xfrm>
          <a:prstGeom prst="rect">
            <a:avLst/>
          </a:prstGeom>
          <a:noFill/>
        </p:spPr>
        <p:txBody>
          <a:bodyPr wrap="square" lIns="91451" tIns="45726" rIns="91451" bIns="45726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2"/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008467856"/>
              </p:ext>
            </p:extLst>
          </p:nvPr>
        </p:nvGraphicFramePr>
        <p:xfrm>
          <a:off x="1765080" y="1102098"/>
          <a:ext cx="2383776" cy="2455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椭圆 1"/>
          <p:cNvSpPr/>
          <p:nvPr/>
        </p:nvSpPr>
        <p:spPr>
          <a:xfrm>
            <a:off x="2057925" y="1430927"/>
            <a:ext cx="1798086" cy="1798320"/>
          </a:xfrm>
          <a:prstGeom prst="ellipse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1419" y="4058985"/>
            <a:ext cx="8172656" cy="101600"/>
          </a:xfrm>
          <a:prstGeom prst="rect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9089" y="4454474"/>
            <a:ext cx="7893827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9" name="Arrow"/>
          <p:cNvSpPr>
            <a:spLocks noEditPoints="1"/>
          </p:cNvSpPr>
          <p:nvPr/>
        </p:nvSpPr>
        <p:spPr bwMode="auto">
          <a:xfrm>
            <a:off x="4323436" y="2059328"/>
            <a:ext cx="406099" cy="556578"/>
          </a:xfrm>
          <a:custGeom>
            <a:avLst/>
            <a:gdLst>
              <a:gd name="T0" fmla="*/ 37 w 233"/>
              <a:gd name="T1" fmla="*/ 3 h 317"/>
              <a:gd name="T2" fmla="*/ 10 w 233"/>
              <a:gd name="T3" fmla="*/ 33 h 317"/>
              <a:gd name="T4" fmla="*/ 23 w 233"/>
              <a:gd name="T5" fmla="*/ 70 h 317"/>
              <a:gd name="T6" fmla="*/ 132 w 233"/>
              <a:gd name="T7" fmla="*/ 157 h 317"/>
              <a:gd name="T8" fmla="*/ 24 w 233"/>
              <a:gd name="T9" fmla="*/ 243 h 317"/>
              <a:gd name="T10" fmla="*/ 14 w 233"/>
              <a:gd name="T11" fmla="*/ 299 h 317"/>
              <a:gd name="T12" fmla="*/ 70 w 233"/>
              <a:gd name="T13" fmla="*/ 302 h 317"/>
              <a:gd name="T14" fmla="*/ 214 w 233"/>
              <a:gd name="T15" fmla="*/ 186 h 317"/>
              <a:gd name="T16" fmla="*/ 215 w 233"/>
              <a:gd name="T17" fmla="*/ 127 h 317"/>
              <a:gd name="T18" fmla="*/ 69 w 233"/>
              <a:gd name="T19" fmla="*/ 11 h 317"/>
              <a:gd name="T20" fmla="*/ 37 w 233"/>
              <a:gd name="T21" fmla="*/ 3 h 317"/>
              <a:gd name="T22" fmla="*/ 43 w 233"/>
              <a:gd name="T23" fmla="*/ 20 h 317"/>
              <a:gd name="T24" fmla="*/ 58 w 233"/>
              <a:gd name="T25" fmla="*/ 25 h 317"/>
              <a:gd name="T26" fmla="*/ 203 w 233"/>
              <a:gd name="T27" fmla="*/ 141 h 317"/>
              <a:gd name="T28" fmla="*/ 204 w 233"/>
              <a:gd name="T29" fmla="*/ 172 h 317"/>
              <a:gd name="T30" fmla="*/ 58 w 233"/>
              <a:gd name="T31" fmla="*/ 289 h 317"/>
              <a:gd name="T32" fmla="*/ 27 w 233"/>
              <a:gd name="T33" fmla="*/ 288 h 317"/>
              <a:gd name="T34" fmla="*/ 33 w 233"/>
              <a:gd name="T35" fmla="*/ 258 h 317"/>
              <a:gd name="T36" fmla="*/ 160 w 233"/>
              <a:gd name="T37" fmla="*/ 157 h 317"/>
              <a:gd name="T38" fmla="*/ 34 w 233"/>
              <a:gd name="T39" fmla="*/ 56 h 317"/>
              <a:gd name="T40" fmla="*/ 34 w 233"/>
              <a:gd name="T41" fmla="*/ 56 h 317"/>
              <a:gd name="T42" fmla="*/ 27 w 233"/>
              <a:gd name="T43" fmla="*/ 36 h 317"/>
              <a:gd name="T44" fmla="*/ 43 w 233"/>
              <a:gd name="T45" fmla="*/ 2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3" h="317">
                <a:moveTo>
                  <a:pt x="37" y="3"/>
                </a:moveTo>
                <a:cubicBezTo>
                  <a:pt x="22" y="7"/>
                  <a:pt x="13" y="20"/>
                  <a:pt x="10" y="33"/>
                </a:cubicBezTo>
                <a:cubicBezTo>
                  <a:pt x="7" y="46"/>
                  <a:pt x="11" y="61"/>
                  <a:pt x="23" y="70"/>
                </a:cubicBezTo>
                <a:lnTo>
                  <a:pt x="132" y="157"/>
                </a:lnTo>
                <a:lnTo>
                  <a:pt x="24" y="243"/>
                </a:lnTo>
                <a:cubicBezTo>
                  <a:pt x="5" y="257"/>
                  <a:pt x="0" y="281"/>
                  <a:pt x="14" y="299"/>
                </a:cubicBezTo>
                <a:cubicBezTo>
                  <a:pt x="27" y="317"/>
                  <a:pt x="52" y="316"/>
                  <a:pt x="70" y="302"/>
                </a:cubicBezTo>
                <a:cubicBezTo>
                  <a:pt x="118" y="264"/>
                  <a:pt x="166" y="225"/>
                  <a:pt x="214" y="186"/>
                </a:cubicBezTo>
                <a:cubicBezTo>
                  <a:pt x="233" y="172"/>
                  <a:pt x="233" y="143"/>
                  <a:pt x="215" y="127"/>
                </a:cubicBezTo>
                <a:cubicBezTo>
                  <a:pt x="164" y="87"/>
                  <a:pt x="113" y="46"/>
                  <a:pt x="69" y="11"/>
                </a:cubicBezTo>
                <a:cubicBezTo>
                  <a:pt x="51" y="0"/>
                  <a:pt x="46" y="1"/>
                  <a:pt x="37" y="3"/>
                </a:cubicBezTo>
                <a:close/>
                <a:moveTo>
                  <a:pt x="43" y="20"/>
                </a:moveTo>
                <a:cubicBezTo>
                  <a:pt x="50" y="20"/>
                  <a:pt x="55" y="22"/>
                  <a:pt x="58" y="25"/>
                </a:cubicBezTo>
                <a:cubicBezTo>
                  <a:pt x="109" y="65"/>
                  <a:pt x="160" y="106"/>
                  <a:pt x="203" y="141"/>
                </a:cubicBezTo>
                <a:cubicBezTo>
                  <a:pt x="216" y="155"/>
                  <a:pt x="213" y="162"/>
                  <a:pt x="204" y="172"/>
                </a:cubicBezTo>
                <a:cubicBezTo>
                  <a:pt x="155" y="211"/>
                  <a:pt x="107" y="250"/>
                  <a:pt x="58" y="289"/>
                </a:cubicBezTo>
                <a:cubicBezTo>
                  <a:pt x="43" y="299"/>
                  <a:pt x="34" y="295"/>
                  <a:pt x="27" y="288"/>
                </a:cubicBezTo>
                <a:cubicBezTo>
                  <a:pt x="21" y="279"/>
                  <a:pt x="23" y="268"/>
                  <a:pt x="33" y="258"/>
                </a:cubicBezTo>
                <a:cubicBezTo>
                  <a:pt x="79" y="222"/>
                  <a:pt x="120" y="189"/>
                  <a:pt x="160" y="157"/>
                </a:cubicBezTo>
                <a:cubicBezTo>
                  <a:pt x="118" y="123"/>
                  <a:pt x="76" y="90"/>
                  <a:pt x="34" y="56"/>
                </a:cubicBezTo>
                <a:lnTo>
                  <a:pt x="34" y="56"/>
                </a:lnTo>
                <a:cubicBezTo>
                  <a:pt x="28" y="51"/>
                  <a:pt x="26" y="44"/>
                  <a:pt x="27" y="36"/>
                </a:cubicBezTo>
                <a:cubicBezTo>
                  <a:pt x="28" y="29"/>
                  <a:pt x="33" y="22"/>
                  <a:pt x="43" y="2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2" name="Arrow"/>
          <p:cNvSpPr>
            <a:spLocks noEditPoints="1"/>
          </p:cNvSpPr>
          <p:nvPr/>
        </p:nvSpPr>
        <p:spPr bwMode="auto">
          <a:xfrm>
            <a:off x="7462468" y="2059328"/>
            <a:ext cx="406099" cy="556578"/>
          </a:xfrm>
          <a:custGeom>
            <a:avLst/>
            <a:gdLst>
              <a:gd name="T0" fmla="*/ 37 w 233"/>
              <a:gd name="T1" fmla="*/ 3 h 317"/>
              <a:gd name="T2" fmla="*/ 10 w 233"/>
              <a:gd name="T3" fmla="*/ 33 h 317"/>
              <a:gd name="T4" fmla="*/ 23 w 233"/>
              <a:gd name="T5" fmla="*/ 70 h 317"/>
              <a:gd name="T6" fmla="*/ 132 w 233"/>
              <a:gd name="T7" fmla="*/ 157 h 317"/>
              <a:gd name="T8" fmla="*/ 24 w 233"/>
              <a:gd name="T9" fmla="*/ 243 h 317"/>
              <a:gd name="T10" fmla="*/ 14 w 233"/>
              <a:gd name="T11" fmla="*/ 299 h 317"/>
              <a:gd name="T12" fmla="*/ 70 w 233"/>
              <a:gd name="T13" fmla="*/ 302 h 317"/>
              <a:gd name="T14" fmla="*/ 214 w 233"/>
              <a:gd name="T15" fmla="*/ 186 h 317"/>
              <a:gd name="T16" fmla="*/ 215 w 233"/>
              <a:gd name="T17" fmla="*/ 127 h 317"/>
              <a:gd name="T18" fmla="*/ 69 w 233"/>
              <a:gd name="T19" fmla="*/ 11 h 317"/>
              <a:gd name="T20" fmla="*/ 37 w 233"/>
              <a:gd name="T21" fmla="*/ 3 h 317"/>
              <a:gd name="T22" fmla="*/ 43 w 233"/>
              <a:gd name="T23" fmla="*/ 20 h 317"/>
              <a:gd name="T24" fmla="*/ 58 w 233"/>
              <a:gd name="T25" fmla="*/ 25 h 317"/>
              <a:gd name="T26" fmla="*/ 203 w 233"/>
              <a:gd name="T27" fmla="*/ 141 h 317"/>
              <a:gd name="T28" fmla="*/ 204 w 233"/>
              <a:gd name="T29" fmla="*/ 172 h 317"/>
              <a:gd name="T30" fmla="*/ 58 w 233"/>
              <a:gd name="T31" fmla="*/ 289 h 317"/>
              <a:gd name="T32" fmla="*/ 27 w 233"/>
              <a:gd name="T33" fmla="*/ 288 h 317"/>
              <a:gd name="T34" fmla="*/ 33 w 233"/>
              <a:gd name="T35" fmla="*/ 258 h 317"/>
              <a:gd name="T36" fmla="*/ 160 w 233"/>
              <a:gd name="T37" fmla="*/ 157 h 317"/>
              <a:gd name="T38" fmla="*/ 34 w 233"/>
              <a:gd name="T39" fmla="*/ 56 h 317"/>
              <a:gd name="T40" fmla="*/ 34 w 233"/>
              <a:gd name="T41" fmla="*/ 56 h 317"/>
              <a:gd name="T42" fmla="*/ 27 w 233"/>
              <a:gd name="T43" fmla="*/ 36 h 317"/>
              <a:gd name="T44" fmla="*/ 43 w 233"/>
              <a:gd name="T45" fmla="*/ 2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3" h="317">
                <a:moveTo>
                  <a:pt x="37" y="3"/>
                </a:moveTo>
                <a:cubicBezTo>
                  <a:pt x="22" y="7"/>
                  <a:pt x="13" y="20"/>
                  <a:pt x="10" y="33"/>
                </a:cubicBezTo>
                <a:cubicBezTo>
                  <a:pt x="7" y="46"/>
                  <a:pt x="11" y="61"/>
                  <a:pt x="23" y="70"/>
                </a:cubicBezTo>
                <a:lnTo>
                  <a:pt x="132" y="157"/>
                </a:lnTo>
                <a:lnTo>
                  <a:pt x="24" y="243"/>
                </a:lnTo>
                <a:cubicBezTo>
                  <a:pt x="5" y="257"/>
                  <a:pt x="0" y="281"/>
                  <a:pt x="14" y="299"/>
                </a:cubicBezTo>
                <a:cubicBezTo>
                  <a:pt x="27" y="317"/>
                  <a:pt x="52" y="316"/>
                  <a:pt x="70" y="302"/>
                </a:cubicBezTo>
                <a:cubicBezTo>
                  <a:pt x="118" y="264"/>
                  <a:pt x="166" y="225"/>
                  <a:pt x="214" y="186"/>
                </a:cubicBezTo>
                <a:cubicBezTo>
                  <a:pt x="233" y="172"/>
                  <a:pt x="233" y="143"/>
                  <a:pt x="215" y="127"/>
                </a:cubicBezTo>
                <a:cubicBezTo>
                  <a:pt x="164" y="87"/>
                  <a:pt x="113" y="46"/>
                  <a:pt x="69" y="11"/>
                </a:cubicBezTo>
                <a:cubicBezTo>
                  <a:pt x="51" y="0"/>
                  <a:pt x="46" y="1"/>
                  <a:pt x="37" y="3"/>
                </a:cubicBezTo>
                <a:close/>
                <a:moveTo>
                  <a:pt x="43" y="20"/>
                </a:moveTo>
                <a:cubicBezTo>
                  <a:pt x="50" y="20"/>
                  <a:pt x="55" y="22"/>
                  <a:pt x="58" y="25"/>
                </a:cubicBezTo>
                <a:cubicBezTo>
                  <a:pt x="109" y="65"/>
                  <a:pt x="160" y="106"/>
                  <a:pt x="203" y="141"/>
                </a:cubicBezTo>
                <a:cubicBezTo>
                  <a:pt x="216" y="155"/>
                  <a:pt x="213" y="162"/>
                  <a:pt x="204" y="172"/>
                </a:cubicBezTo>
                <a:cubicBezTo>
                  <a:pt x="155" y="211"/>
                  <a:pt x="107" y="250"/>
                  <a:pt x="58" y="289"/>
                </a:cubicBezTo>
                <a:cubicBezTo>
                  <a:pt x="43" y="299"/>
                  <a:pt x="34" y="295"/>
                  <a:pt x="27" y="288"/>
                </a:cubicBezTo>
                <a:cubicBezTo>
                  <a:pt x="21" y="279"/>
                  <a:pt x="23" y="268"/>
                  <a:pt x="33" y="258"/>
                </a:cubicBezTo>
                <a:cubicBezTo>
                  <a:pt x="79" y="222"/>
                  <a:pt x="120" y="189"/>
                  <a:pt x="160" y="157"/>
                </a:cubicBezTo>
                <a:cubicBezTo>
                  <a:pt x="118" y="123"/>
                  <a:pt x="76" y="90"/>
                  <a:pt x="34" y="56"/>
                </a:cubicBezTo>
                <a:lnTo>
                  <a:pt x="34" y="56"/>
                </a:lnTo>
                <a:cubicBezTo>
                  <a:pt x="28" y="51"/>
                  <a:pt x="26" y="44"/>
                  <a:pt x="27" y="36"/>
                </a:cubicBezTo>
                <a:cubicBezTo>
                  <a:pt x="28" y="29"/>
                  <a:pt x="33" y="22"/>
                  <a:pt x="43" y="2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0" name="Freeform 55"/>
          <p:cNvSpPr>
            <a:spLocks noEditPoints="1"/>
          </p:cNvSpPr>
          <p:nvPr/>
        </p:nvSpPr>
        <p:spPr bwMode="auto">
          <a:xfrm>
            <a:off x="2580950" y="1924699"/>
            <a:ext cx="752039" cy="825836"/>
          </a:xfrm>
          <a:custGeom>
            <a:avLst/>
            <a:gdLst>
              <a:gd name="T0" fmla="*/ 275 w 579"/>
              <a:gd name="T1" fmla="*/ 343 h 665"/>
              <a:gd name="T2" fmla="*/ 263 w 579"/>
              <a:gd name="T3" fmla="*/ 336 h 665"/>
              <a:gd name="T4" fmla="*/ 263 w 579"/>
              <a:gd name="T5" fmla="*/ 336 h 665"/>
              <a:gd name="T6" fmla="*/ 0 w 579"/>
              <a:gd name="T7" fmla="*/ 184 h 665"/>
              <a:gd name="T8" fmla="*/ 0 w 579"/>
              <a:gd name="T9" fmla="*/ 184 h 665"/>
              <a:gd name="T10" fmla="*/ 0 w 579"/>
              <a:gd name="T11" fmla="*/ 248 h 665"/>
              <a:gd name="T12" fmla="*/ 0 w 579"/>
              <a:gd name="T13" fmla="*/ 297 h 665"/>
              <a:gd name="T14" fmla="*/ 0 w 579"/>
              <a:gd name="T15" fmla="*/ 489 h 665"/>
              <a:gd name="T16" fmla="*/ 0 w 579"/>
              <a:gd name="T17" fmla="*/ 503 h 665"/>
              <a:gd name="T18" fmla="*/ 0 w 579"/>
              <a:gd name="T19" fmla="*/ 503 h 665"/>
              <a:gd name="T20" fmla="*/ 11 w 579"/>
              <a:gd name="T21" fmla="*/ 510 h 665"/>
              <a:gd name="T22" fmla="*/ 277 w 579"/>
              <a:gd name="T23" fmla="*/ 663 h 665"/>
              <a:gd name="T24" fmla="*/ 277 w 579"/>
              <a:gd name="T25" fmla="*/ 663 h 665"/>
              <a:gd name="T26" fmla="*/ 277 w 579"/>
              <a:gd name="T27" fmla="*/ 663 h 665"/>
              <a:gd name="T28" fmla="*/ 277 w 579"/>
              <a:gd name="T29" fmla="*/ 504 h 665"/>
              <a:gd name="T30" fmla="*/ 277 w 579"/>
              <a:gd name="T31" fmla="*/ 354 h 665"/>
              <a:gd name="T32" fmla="*/ 277 w 579"/>
              <a:gd name="T33" fmla="*/ 354 h 665"/>
              <a:gd name="T34" fmla="*/ 277 w 579"/>
              <a:gd name="T35" fmla="*/ 354 h 665"/>
              <a:gd name="T36" fmla="*/ 278 w 579"/>
              <a:gd name="T37" fmla="*/ 344 h 665"/>
              <a:gd name="T38" fmla="*/ 278 w 579"/>
              <a:gd name="T39" fmla="*/ 344 h 665"/>
              <a:gd name="T40" fmla="*/ 278 w 579"/>
              <a:gd name="T41" fmla="*/ 344 h 665"/>
              <a:gd name="T42" fmla="*/ 275 w 579"/>
              <a:gd name="T43" fmla="*/ 343 h 665"/>
              <a:gd name="T44" fmla="*/ 578 w 579"/>
              <a:gd name="T45" fmla="*/ 183 h 665"/>
              <a:gd name="T46" fmla="*/ 486 w 579"/>
              <a:gd name="T47" fmla="*/ 237 h 665"/>
              <a:gd name="T48" fmla="*/ 314 w 579"/>
              <a:gd name="T49" fmla="*/ 337 h 665"/>
              <a:gd name="T50" fmla="*/ 303 w 579"/>
              <a:gd name="T51" fmla="*/ 344 h 665"/>
              <a:gd name="T52" fmla="*/ 303 w 579"/>
              <a:gd name="T53" fmla="*/ 344 h 665"/>
              <a:gd name="T54" fmla="*/ 303 w 579"/>
              <a:gd name="T55" fmla="*/ 352 h 665"/>
              <a:gd name="T56" fmla="*/ 303 w 579"/>
              <a:gd name="T57" fmla="*/ 357 h 665"/>
              <a:gd name="T58" fmla="*/ 302 w 579"/>
              <a:gd name="T59" fmla="*/ 662 h 665"/>
              <a:gd name="T60" fmla="*/ 302 w 579"/>
              <a:gd name="T61" fmla="*/ 662 h 665"/>
              <a:gd name="T62" fmla="*/ 302 w 579"/>
              <a:gd name="T63" fmla="*/ 665 h 665"/>
              <a:gd name="T64" fmla="*/ 302 w 579"/>
              <a:gd name="T65" fmla="*/ 665 h 665"/>
              <a:gd name="T66" fmla="*/ 579 w 579"/>
              <a:gd name="T67" fmla="*/ 504 h 665"/>
              <a:gd name="T68" fmla="*/ 579 w 579"/>
              <a:gd name="T69" fmla="*/ 503 h 665"/>
              <a:gd name="T70" fmla="*/ 579 w 579"/>
              <a:gd name="T71" fmla="*/ 489 h 665"/>
              <a:gd name="T72" fmla="*/ 579 w 579"/>
              <a:gd name="T73" fmla="*/ 183 h 665"/>
              <a:gd name="T74" fmla="*/ 578 w 579"/>
              <a:gd name="T75" fmla="*/ 183 h 665"/>
              <a:gd name="T76" fmla="*/ 568 w 579"/>
              <a:gd name="T77" fmla="*/ 162 h 665"/>
              <a:gd name="T78" fmla="*/ 568 w 579"/>
              <a:gd name="T79" fmla="*/ 162 h 665"/>
              <a:gd name="T80" fmla="*/ 301 w 579"/>
              <a:gd name="T81" fmla="*/ 8 h 665"/>
              <a:gd name="T82" fmla="*/ 289 w 579"/>
              <a:gd name="T83" fmla="*/ 1 h 665"/>
              <a:gd name="T84" fmla="*/ 288 w 579"/>
              <a:gd name="T85" fmla="*/ 0 h 665"/>
              <a:gd name="T86" fmla="*/ 11 w 579"/>
              <a:gd name="T87" fmla="*/ 161 h 665"/>
              <a:gd name="T88" fmla="*/ 13 w 579"/>
              <a:gd name="T89" fmla="*/ 163 h 665"/>
              <a:gd name="T90" fmla="*/ 13 w 579"/>
              <a:gd name="T91" fmla="*/ 163 h 665"/>
              <a:gd name="T92" fmla="*/ 276 w 579"/>
              <a:gd name="T93" fmla="*/ 315 h 665"/>
              <a:gd name="T94" fmla="*/ 288 w 579"/>
              <a:gd name="T95" fmla="*/ 321 h 665"/>
              <a:gd name="T96" fmla="*/ 288 w 579"/>
              <a:gd name="T97" fmla="*/ 321 h 665"/>
              <a:gd name="T98" fmla="*/ 291 w 579"/>
              <a:gd name="T99" fmla="*/ 323 h 665"/>
              <a:gd name="T100" fmla="*/ 291 w 579"/>
              <a:gd name="T101" fmla="*/ 323 h 665"/>
              <a:gd name="T102" fmla="*/ 291 w 579"/>
              <a:gd name="T103" fmla="*/ 323 h 665"/>
              <a:gd name="T104" fmla="*/ 291 w 579"/>
              <a:gd name="T105" fmla="*/ 323 h 665"/>
              <a:gd name="T106" fmla="*/ 291 w 579"/>
              <a:gd name="T107" fmla="*/ 323 h 665"/>
              <a:gd name="T108" fmla="*/ 300 w 579"/>
              <a:gd name="T109" fmla="*/ 318 h 665"/>
              <a:gd name="T110" fmla="*/ 534 w 579"/>
              <a:gd name="T111" fmla="*/ 182 h 665"/>
              <a:gd name="T112" fmla="*/ 568 w 579"/>
              <a:gd name="T113" fmla="*/ 162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9" h="665">
                <a:moveTo>
                  <a:pt x="275" y="343"/>
                </a:moveTo>
                <a:lnTo>
                  <a:pt x="263" y="336"/>
                </a:lnTo>
                <a:lnTo>
                  <a:pt x="263" y="336"/>
                </a:lnTo>
                <a:lnTo>
                  <a:pt x="0" y="184"/>
                </a:lnTo>
                <a:lnTo>
                  <a:pt x="0" y="184"/>
                </a:lnTo>
                <a:lnTo>
                  <a:pt x="0" y="248"/>
                </a:lnTo>
                <a:lnTo>
                  <a:pt x="0" y="297"/>
                </a:lnTo>
                <a:lnTo>
                  <a:pt x="0" y="489"/>
                </a:lnTo>
                <a:lnTo>
                  <a:pt x="0" y="503"/>
                </a:lnTo>
                <a:lnTo>
                  <a:pt x="0" y="503"/>
                </a:lnTo>
                <a:lnTo>
                  <a:pt x="11" y="510"/>
                </a:lnTo>
                <a:lnTo>
                  <a:pt x="277" y="663"/>
                </a:lnTo>
                <a:lnTo>
                  <a:pt x="277" y="663"/>
                </a:lnTo>
                <a:lnTo>
                  <a:pt x="277" y="663"/>
                </a:lnTo>
                <a:lnTo>
                  <a:pt x="277" y="504"/>
                </a:lnTo>
                <a:lnTo>
                  <a:pt x="277" y="354"/>
                </a:lnTo>
                <a:lnTo>
                  <a:pt x="277" y="354"/>
                </a:lnTo>
                <a:lnTo>
                  <a:pt x="277" y="354"/>
                </a:lnTo>
                <a:lnTo>
                  <a:pt x="278" y="344"/>
                </a:lnTo>
                <a:lnTo>
                  <a:pt x="278" y="344"/>
                </a:lnTo>
                <a:lnTo>
                  <a:pt x="278" y="344"/>
                </a:lnTo>
                <a:lnTo>
                  <a:pt x="275" y="343"/>
                </a:lnTo>
                <a:close/>
                <a:moveTo>
                  <a:pt x="578" y="183"/>
                </a:moveTo>
                <a:lnTo>
                  <a:pt x="486" y="237"/>
                </a:lnTo>
                <a:lnTo>
                  <a:pt x="314" y="337"/>
                </a:lnTo>
                <a:lnTo>
                  <a:pt x="303" y="344"/>
                </a:lnTo>
                <a:lnTo>
                  <a:pt x="303" y="344"/>
                </a:lnTo>
                <a:lnTo>
                  <a:pt x="303" y="352"/>
                </a:lnTo>
                <a:lnTo>
                  <a:pt x="303" y="357"/>
                </a:lnTo>
                <a:lnTo>
                  <a:pt x="302" y="662"/>
                </a:lnTo>
                <a:lnTo>
                  <a:pt x="302" y="662"/>
                </a:lnTo>
                <a:lnTo>
                  <a:pt x="302" y="665"/>
                </a:lnTo>
                <a:lnTo>
                  <a:pt x="302" y="665"/>
                </a:lnTo>
                <a:lnTo>
                  <a:pt x="579" y="504"/>
                </a:lnTo>
                <a:lnTo>
                  <a:pt x="579" y="503"/>
                </a:lnTo>
                <a:lnTo>
                  <a:pt x="579" y="489"/>
                </a:lnTo>
                <a:lnTo>
                  <a:pt x="579" y="183"/>
                </a:lnTo>
                <a:lnTo>
                  <a:pt x="578" y="183"/>
                </a:lnTo>
                <a:close/>
                <a:moveTo>
                  <a:pt x="568" y="162"/>
                </a:moveTo>
                <a:lnTo>
                  <a:pt x="568" y="162"/>
                </a:lnTo>
                <a:lnTo>
                  <a:pt x="301" y="8"/>
                </a:lnTo>
                <a:lnTo>
                  <a:pt x="289" y="1"/>
                </a:lnTo>
                <a:lnTo>
                  <a:pt x="288" y="0"/>
                </a:lnTo>
                <a:lnTo>
                  <a:pt x="11" y="161"/>
                </a:lnTo>
                <a:lnTo>
                  <a:pt x="13" y="163"/>
                </a:lnTo>
                <a:lnTo>
                  <a:pt x="13" y="163"/>
                </a:lnTo>
                <a:lnTo>
                  <a:pt x="276" y="315"/>
                </a:lnTo>
                <a:lnTo>
                  <a:pt x="288" y="321"/>
                </a:lnTo>
                <a:lnTo>
                  <a:pt x="288" y="321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291" y="323"/>
                </a:lnTo>
                <a:lnTo>
                  <a:pt x="300" y="318"/>
                </a:lnTo>
                <a:lnTo>
                  <a:pt x="534" y="182"/>
                </a:lnTo>
                <a:lnTo>
                  <a:pt x="568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3247" tIns="46623" rIns="93247" bIns="46623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180"/>
            <a:endParaRPr lang="en-US" sz="18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9402" y="339576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408433" y="339576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547463" y="339576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4165774595"/>
              </p:ext>
            </p:extLst>
          </p:nvPr>
        </p:nvGraphicFramePr>
        <p:xfrm>
          <a:off x="4887157" y="1102098"/>
          <a:ext cx="2383776" cy="2455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椭圆 21"/>
          <p:cNvSpPr/>
          <p:nvPr/>
        </p:nvSpPr>
        <p:spPr>
          <a:xfrm>
            <a:off x="5180002" y="1430927"/>
            <a:ext cx="1798086" cy="1798320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2306613787"/>
              </p:ext>
            </p:extLst>
          </p:nvPr>
        </p:nvGraphicFramePr>
        <p:xfrm>
          <a:off x="8043144" y="1102098"/>
          <a:ext cx="2383776" cy="2455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椭圆 23"/>
          <p:cNvSpPr/>
          <p:nvPr/>
        </p:nvSpPr>
        <p:spPr>
          <a:xfrm>
            <a:off x="8335989" y="1430927"/>
            <a:ext cx="1798086" cy="1798320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Calendar"/>
          <p:cNvSpPr>
            <a:spLocks noChangeAspect="1" noEditPoints="1"/>
          </p:cNvSpPr>
          <p:nvPr/>
        </p:nvSpPr>
        <p:spPr bwMode="auto">
          <a:xfrm>
            <a:off x="5715774" y="1941124"/>
            <a:ext cx="726544" cy="777931"/>
          </a:xfrm>
          <a:custGeom>
            <a:avLst/>
            <a:gdLst>
              <a:gd name="T0" fmla="*/ 71 w 369"/>
              <a:gd name="T1" fmla="*/ 44 h 395"/>
              <a:gd name="T2" fmla="*/ 0 w 369"/>
              <a:gd name="T3" fmla="*/ 64 h 395"/>
              <a:gd name="T4" fmla="*/ 360 w 369"/>
              <a:gd name="T5" fmla="*/ 395 h 395"/>
              <a:gd name="T6" fmla="*/ 360 w 369"/>
              <a:gd name="T7" fmla="*/ 56 h 395"/>
              <a:gd name="T8" fmla="*/ 293 w 369"/>
              <a:gd name="T9" fmla="*/ 15 h 395"/>
              <a:gd name="T10" fmla="*/ 245 w 369"/>
              <a:gd name="T11" fmla="*/ 44 h 395"/>
              <a:gd name="T12" fmla="*/ 125 w 369"/>
              <a:gd name="T13" fmla="*/ 44 h 395"/>
              <a:gd name="T14" fmla="*/ 98 w 369"/>
              <a:gd name="T15" fmla="*/ 17 h 395"/>
              <a:gd name="T16" fmla="*/ 106 w 369"/>
              <a:gd name="T17" fmla="*/ 56 h 395"/>
              <a:gd name="T18" fmla="*/ 92 w 369"/>
              <a:gd name="T19" fmla="*/ 23 h 395"/>
              <a:gd name="T20" fmla="*/ 277 w 369"/>
              <a:gd name="T21" fmla="*/ 23 h 395"/>
              <a:gd name="T22" fmla="*/ 263 w 369"/>
              <a:gd name="T23" fmla="*/ 56 h 395"/>
              <a:gd name="T24" fmla="*/ 272 w 369"/>
              <a:gd name="T25" fmla="*/ 17 h 395"/>
              <a:gd name="T26" fmla="*/ 351 w 369"/>
              <a:gd name="T27" fmla="*/ 377 h 395"/>
              <a:gd name="T28" fmla="*/ 129 w 369"/>
              <a:gd name="T29" fmla="*/ 146 h 395"/>
              <a:gd name="T30" fmla="*/ 129 w 369"/>
              <a:gd name="T31" fmla="*/ 199 h 395"/>
              <a:gd name="T32" fmla="*/ 173 w 369"/>
              <a:gd name="T33" fmla="*/ 155 h 395"/>
              <a:gd name="T34" fmla="*/ 205 w 369"/>
              <a:gd name="T35" fmla="*/ 146 h 395"/>
              <a:gd name="T36" fmla="*/ 205 w 369"/>
              <a:gd name="T37" fmla="*/ 199 h 395"/>
              <a:gd name="T38" fmla="*/ 250 w 369"/>
              <a:gd name="T39" fmla="*/ 155 h 395"/>
              <a:gd name="T40" fmla="*/ 282 w 369"/>
              <a:gd name="T41" fmla="*/ 146 h 395"/>
              <a:gd name="T42" fmla="*/ 282 w 369"/>
              <a:gd name="T43" fmla="*/ 199 h 395"/>
              <a:gd name="T44" fmla="*/ 326 w 369"/>
              <a:gd name="T45" fmla="*/ 155 h 395"/>
              <a:gd name="T46" fmla="*/ 137 w 369"/>
              <a:gd name="T47" fmla="*/ 164 h 395"/>
              <a:gd name="T48" fmla="*/ 137 w 369"/>
              <a:gd name="T49" fmla="*/ 182 h 395"/>
              <a:gd name="T50" fmla="*/ 232 w 369"/>
              <a:gd name="T51" fmla="*/ 164 h 395"/>
              <a:gd name="T52" fmla="*/ 214 w 369"/>
              <a:gd name="T53" fmla="*/ 164 h 395"/>
              <a:gd name="T54" fmla="*/ 309 w 369"/>
              <a:gd name="T55" fmla="*/ 182 h 395"/>
              <a:gd name="T56" fmla="*/ 52 w 369"/>
              <a:gd name="T57" fmla="*/ 220 h 395"/>
              <a:gd name="T58" fmla="*/ 52 w 369"/>
              <a:gd name="T59" fmla="*/ 273 h 395"/>
              <a:gd name="T60" fmla="*/ 97 w 369"/>
              <a:gd name="T61" fmla="*/ 228 h 395"/>
              <a:gd name="T62" fmla="*/ 129 w 369"/>
              <a:gd name="T63" fmla="*/ 220 h 395"/>
              <a:gd name="T64" fmla="*/ 129 w 369"/>
              <a:gd name="T65" fmla="*/ 273 h 395"/>
              <a:gd name="T66" fmla="*/ 173 w 369"/>
              <a:gd name="T67" fmla="*/ 228 h 395"/>
              <a:gd name="T68" fmla="*/ 205 w 369"/>
              <a:gd name="T69" fmla="*/ 220 h 395"/>
              <a:gd name="T70" fmla="*/ 205 w 369"/>
              <a:gd name="T71" fmla="*/ 273 h 395"/>
              <a:gd name="T72" fmla="*/ 250 w 369"/>
              <a:gd name="T73" fmla="*/ 228 h 395"/>
              <a:gd name="T74" fmla="*/ 282 w 369"/>
              <a:gd name="T75" fmla="*/ 220 h 395"/>
              <a:gd name="T76" fmla="*/ 282 w 369"/>
              <a:gd name="T77" fmla="*/ 273 h 395"/>
              <a:gd name="T78" fmla="*/ 326 w 369"/>
              <a:gd name="T79" fmla="*/ 228 h 395"/>
              <a:gd name="T80" fmla="*/ 61 w 369"/>
              <a:gd name="T81" fmla="*/ 237 h 395"/>
              <a:gd name="T82" fmla="*/ 61 w 369"/>
              <a:gd name="T83" fmla="*/ 255 h 395"/>
              <a:gd name="T84" fmla="*/ 156 w 369"/>
              <a:gd name="T85" fmla="*/ 237 h 395"/>
              <a:gd name="T86" fmla="*/ 137 w 369"/>
              <a:gd name="T87" fmla="*/ 237 h 395"/>
              <a:gd name="T88" fmla="*/ 232 w 369"/>
              <a:gd name="T89" fmla="*/ 255 h 395"/>
              <a:gd name="T90" fmla="*/ 290 w 369"/>
              <a:gd name="T91" fmla="*/ 237 h 395"/>
              <a:gd name="T92" fmla="*/ 290 w 369"/>
              <a:gd name="T93" fmla="*/ 255 h 395"/>
              <a:gd name="T94" fmla="*/ 46 w 369"/>
              <a:gd name="T95" fmla="*/ 296 h 395"/>
              <a:gd name="T96" fmla="*/ 52 w 369"/>
              <a:gd name="T97" fmla="*/ 347 h 395"/>
              <a:gd name="T98" fmla="*/ 97 w 369"/>
              <a:gd name="T99" fmla="*/ 302 h 395"/>
              <a:gd name="T100" fmla="*/ 129 w 369"/>
              <a:gd name="T101" fmla="*/ 293 h 395"/>
              <a:gd name="T102" fmla="*/ 129 w 369"/>
              <a:gd name="T103" fmla="*/ 347 h 395"/>
              <a:gd name="T104" fmla="*/ 173 w 369"/>
              <a:gd name="T105" fmla="*/ 302 h 395"/>
              <a:gd name="T106" fmla="*/ 205 w 369"/>
              <a:gd name="T107" fmla="*/ 293 h 395"/>
              <a:gd name="T108" fmla="*/ 205 w 369"/>
              <a:gd name="T109" fmla="*/ 347 h 395"/>
              <a:gd name="T110" fmla="*/ 250 w 369"/>
              <a:gd name="T111" fmla="*/ 302 h 395"/>
              <a:gd name="T112" fmla="*/ 61 w 369"/>
              <a:gd name="T113" fmla="*/ 311 h 395"/>
              <a:gd name="T114" fmla="*/ 61 w 369"/>
              <a:gd name="T115" fmla="*/ 329 h 395"/>
              <a:gd name="T116" fmla="*/ 156 w 369"/>
              <a:gd name="T117" fmla="*/ 311 h 395"/>
              <a:gd name="T118" fmla="*/ 137 w 369"/>
              <a:gd name="T119" fmla="*/ 311 h 395"/>
              <a:gd name="T120" fmla="*/ 232 w 369"/>
              <a:gd name="T121" fmla="*/ 329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9" h="395">
                <a:moveTo>
                  <a:pt x="98" y="0"/>
                </a:moveTo>
                <a:cubicBezTo>
                  <a:pt x="88" y="0"/>
                  <a:pt x="81" y="7"/>
                  <a:pt x="77" y="15"/>
                </a:cubicBezTo>
                <a:cubicBezTo>
                  <a:pt x="73" y="23"/>
                  <a:pt x="71" y="33"/>
                  <a:pt x="71" y="44"/>
                </a:cubicBezTo>
                <a:cubicBezTo>
                  <a:pt x="71" y="48"/>
                  <a:pt x="71" y="52"/>
                  <a:pt x="72" y="56"/>
                </a:cubicBezTo>
                <a:lnTo>
                  <a:pt x="9" y="56"/>
                </a:lnTo>
                <a:cubicBezTo>
                  <a:pt x="4" y="56"/>
                  <a:pt x="1" y="60"/>
                  <a:pt x="0" y="64"/>
                </a:cubicBezTo>
                <a:lnTo>
                  <a:pt x="0" y="386"/>
                </a:lnTo>
                <a:cubicBezTo>
                  <a:pt x="1" y="391"/>
                  <a:pt x="5" y="395"/>
                  <a:pt x="9" y="395"/>
                </a:cubicBezTo>
                <a:lnTo>
                  <a:pt x="360" y="395"/>
                </a:lnTo>
                <a:cubicBezTo>
                  <a:pt x="365" y="394"/>
                  <a:pt x="369" y="391"/>
                  <a:pt x="369" y="386"/>
                </a:cubicBezTo>
                <a:lnTo>
                  <a:pt x="369" y="64"/>
                </a:lnTo>
                <a:cubicBezTo>
                  <a:pt x="369" y="59"/>
                  <a:pt x="365" y="56"/>
                  <a:pt x="360" y="56"/>
                </a:cubicBezTo>
                <a:lnTo>
                  <a:pt x="298" y="56"/>
                </a:lnTo>
                <a:cubicBezTo>
                  <a:pt x="299" y="52"/>
                  <a:pt x="299" y="48"/>
                  <a:pt x="299" y="44"/>
                </a:cubicBezTo>
                <a:cubicBezTo>
                  <a:pt x="299" y="33"/>
                  <a:pt x="297" y="23"/>
                  <a:pt x="293" y="15"/>
                </a:cubicBezTo>
                <a:cubicBezTo>
                  <a:pt x="289" y="7"/>
                  <a:pt x="282" y="0"/>
                  <a:pt x="272" y="0"/>
                </a:cubicBezTo>
                <a:cubicBezTo>
                  <a:pt x="262" y="0"/>
                  <a:pt x="256" y="7"/>
                  <a:pt x="251" y="15"/>
                </a:cubicBezTo>
                <a:cubicBezTo>
                  <a:pt x="247" y="23"/>
                  <a:pt x="245" y="33"/>
                  <a:pt x="245" y="44"/>
                </a:cubicBezTo>
                <a:cubicBezTo>
                  <a:pt x="245" y="48"/>
                  <a:pt x="245" y="52"/>
                  <a:pt x="246" y="56"/>
                </a:cubicBezTo>
                <a:lnTo>
                  <a:pt x="124" y="56"/>
                </a:lnTo>
                <a:cubicBezTo>
                  <a:pt x="124" y="52"/>
                  <a:pt x="125" y="48"/>
                  <a:pt x="125" y="44"/>
                </a:cubicBezTo>
                <a:cubicBezTo>
                  <a:pt x="125" y="33"/>
                  <a:pt x="122" y="23"/>
                  <a:pt x="118" y="15"/>
                </a:cubicBezTo>
                <a:cubicBezTo>
                  <a:pt x="114" y="7"/>
                  <a:pt x="107" y="0"/>
                  <a:pt x="98" y="0"/>
                </a:cubicBezTo>
                <a:close/>
                <a:moveTo>
                  <a:pt x="98" y="17"/>
                </a:moveTo>
                <a:cubicBezTo>
                  <a:pt x="98" y="17"/>
                  <a:pt x="101" y="18"/>
                  <a:pt x="103" y="23"/>
                </a:cubicBezTo>
                <a:cubicBezTo>
                  <a:pt x="106" y="28"/>
                  <a:pt x="108" y="35"/>
                  <a:pt x="108" y="44"/>
                </a:cubicBezTo>
                <a:cubicBezTo>
                  <a:pt x="108" y="48"/>
                  <a:pt x="107" y="52"/>
                  <a:pt x="106" y="56"/>
                </a:cubicBezTo>
                <a:lnTo>
                  <a:pt x="89" y="56"/>
                </a:lnTo>
                <a:cubicBezTo>
                  <a:pt x="88" y="52"/>
                  <a:pt x="88" y="48"/>
                  <a:pt x="88" y="44"/>
                </a:cubicBezTo>
                <a:cubicBezTo>
                  <a:pt x="88" y="35"/>
                  <a:pt x="90" y="28"/>
                  <a:pt x="92" y="23"/>
                </a:cubicBezTo>
                <a:cubicBezTo>
                  <a:pt x="95" y="18"/>
                  <a:pt x="97" y="17"/>
                  <a:pt x="98" y="17"/>
                </a:cubicBezTo>
                <a:close/>
                <a:moveTo>
                  <a:pt x="272" y="17"/>
                </a:moveTo>
                <a:cubicBezTo>
                  <a:pt x="273" y="17"/>
                  <a:pt x="275" y="18"/>
                  <a:pt x="277" y="23"/>
                </a:cubicBezTo>
                <a:cubicBezTo>
                  <a:pt x="280" y="28"/>
                  <a:pt x="282" y="35"/>
                  <a:pt x="282" y="44"/>
                </a:cubicBezTo>
                <a:cubicBezTo>
                  <a:pt x="282" y="48"/>
                  <a:pt x="281" y="52"/>
                  <a:pt x="281" y="56"/>
                </a:cubicBezTo>
                <a:lnTo>
                  <a:pt x="263" y="56"/>
                </a:lnTo>
                <a:cubicBezTo>
                  <a:pt x="263" y="52"/>
                  <a:pt x="262" y="48"/>
                  <a:pt x="262" y="44"/>
                </a:cubicBezTo>
                <a:cubicBezTo>
                  <a:pt x="262" y="35"/>
                  <a:pt x="264" y="28"/>
                  <a:pt x="267" y="23"/>
                </a:cubicBezTo>
                <a:cubicBezTo>
                  <a:pt x="269" y="18"/>
                  <a:pt x="272" y="17"/>
                  <a:pt x="272" y="17"/>
                </a:cubicBezTo>
                <a:close/>
                <a:moveTo>
                  <a:pt x="18" y="118"/>
                </a:moveTo>
                <a:lnTo>
                  <a:pt x="351" y="118"/>
                </a:lnTo>
                <a:lnTo>
                  <a:pt x="351" y="377"/>
                </a:lnTo>
                <a:lnTo>
                  <a:pt x="18" y="377"/>
                </a:lnTo>
                <a:lnTo>
                  <a:pt x="18" y="118"/>
                </a:lnTo>
                <a:close/>
                <a:moveTo>
                  <a:pt x="129" y="146"/>
                </a:moveTo>
                <a:cubicBezTo>
                  <a:pt x="123" y="146"/>
                  <a:pt x="120" y="150"/>
                  <a:pt x="120" y="155"/>
                </a:cubicBezTo>
                <a:lnTo>
                  <a:pt x="120" y="191"/>
                </a:lnTo>
                <a:cubicBezTo>
                  <a:pt x="120" y="196"/>
                  <a:pt x="124" y="199"/>
                  <a:pt x="129" y="199"/>
                </a:cubicBezTo>
                <a:lnTo>
                  <a:pt x="164" y="199"/>
                </a:lnTo>
                <a:cubicBezTo>
                  <a:pt x="170" y="199"/>
                  <a:pt x="173" y="195"/>
                  <a:pt x="173" y="191"/>
                </a:cubicBezTo>
                <a:lnTo>
                  <a:pt x="173" y="155"/>
                </a:lnTo>
                <a:cubicBezTo>
                  <a:pt x="173" y="150"/>
                  <a:pt x="169" y="146"/>
                  <a:pt x="164" y="146"/>
                </a:cubicBezTo>
                <a:lnTo>
                  <a:pt x="129" y="146"/>
                </a:lnTo>
                <a:close/>
                <a:moveTo>
                  <a:pt x="205" y="146"/>
                </a:moveTo>
                <a:cubicBezTo>
                  <a:pt x="200" y="146"/>
                  <a:pt x="196" y="150"/>
                  <a:pt x="196" y="155"/>
                </a:cubicBezTo>
                <a:lnTo>
                  <a:pt x="196" y="191"/>
                </a:lnTo>
                <a:cubicBezTo>
                  <a:pt x="197" y="196"/>
                  <a:pt x="200" y="199"/>
                  <a:pt x="205" y="199"/>
                </a:cubicBezTo>
                <a:lnTo>
                  <a:pt x="241" y="199"/>
                </a:lnTo>
                <a:cubicBezTo>
                  <a:pt x="246" y="199"/>
                  <a:pt x="250" y="195"/>
                  <a:pt x="250" y="191"/>
                </a:cubicBezTo>
                <a:lnTo>
                  <a:pt x="250" y="155"/>
                </a:lnTo>
                <a:cubicBezTo>
                  <a:pt x="249" y="150"/>
                  <a:pt x="246" y="146"/>
                  <a:pt x="241" y="146"/>
                </a:cubicBezTo>
                <a:lnTo>
                  <a:pt x="205" y="146"/>
                </a:lnTo>
                <a:close/>
                <a:moveTo>
                  <a:pt x="282" y="146"/>
                </a:moveTo>
                <a:cubicBezTo>
                  <a:pt x="276" y="146"/>
                  <a:pt x="273" y="150"/>
                  <a:pt x="273" y="155"/>
                </a:cubicBezTo>
                <a:lnTo>
                  <a:pt x="273" y="191"/>
                </a:lnTo>
                <a:cubicBezTo>
                  <a:pt x="273" y="196"/>
                  <a:pt x="277" y="199"/>
                  <a:pt x="282" y="199"/>
                </a:cubicBezTo>
                <a:lnTo>
                  <a:pt x="317" y="199"/>
                </a:lnTo>
                <a:cubicBezTo>
                  <a:pt x="323" y="199"/>
                  <a:pt x="326" y="195"/>
                  <a:pt x="326" y="191"/>
                </a:cubicBezTo>
                <a:lnTo>
                  <a:pt x="326" y="155"/>
                </a:lnTo>
                <a:cubicBezTo>
                  <a:pt x="326" y="150"/>
                  <a:pt x="322" y="146"/>
                  <a:pt x="317" y="146"/>
                </a:cubicBezTo>
                <a:lnTo>
                  <a:pt x="282" y="146"/>
                </a:lnTo>
                <a:close/>
                <a:moveTo>
                  <a:pt x="137" y="164"/>
                </a:moveTo>
                <a:lnTo>
                  <a:pt x="156" y="164"/>
                </a:lnTo>
                <a:lnTo>
                  <a:pt x="156" y="182"/>
                </a:lnTo>
                <a:lnTo>
                  <a:pt x="137" y="182"/>
                </a:lnTo>
                <a:lnTo>
                  <a:pt x="137" y="164"/>
                </a:lnTo>
                <a:close/>
                <a:moveTo>
                  <a:pt x="214" y="164"/>
                </a:moveTo>
                <a:lnTo>
                  <a:pt x="232" y="164"/>
                </a:lnTo>
                <a:lnTo>
                  <a:pt x="232" y="182"/>
                </a:lnTo>
                <a:lnTo>
                  <a:pt x="214" y="182"/>
                </a:lnTo>
                <a:lnTo>
                  <a:pt x="214" y="164"/>
                </a:lnTo>
                <a:close/>
                <a:moveTo>
                  <a:pt x="290" y="164"/>
                </a:moveTo>
                <a:lnTo>
                  <a:pt x="309" y="164"/>
                </a:lnTo>
                <a:lnTo>
                  <a:pt x="309" y="182"/>
                </a:lnTo>
                <a:lnTo>
                  <a:pt x="290" y="182"/>
                </a:lnTo>
                <a:lnTo>
                  <a:pt x="290" y="164"/>
                </a:lnTo>
                <a:close/>
                <a:moveTo>
                  <a:pt x="52" y="220"/>
                </a:moveTo>
                <a:cubicBezTo>
                  <a:pt x="47" y="220"/>
                  <a:pt x="43" y="224"/>
                  <a:pt x="43" y="228"/>
                </a:cubicBezTo>
                <a:lnTo>
                  <a:pt x="43" y="264"/>
                </a:lnTo>
                <a:cubicBezTo>
                  <a:pt x="50" y="274"/>
                  <a:pt x="42" y="272"/>
                  <a:pt x="52" y="273"/>
                </a:cubicBezTo>
                <a:lnTo>
                  <a:pt x="88" y="273"/>
                </a:lnTo>
                <a:cubicBezTo>
                  <a:pt x="93" y="273"/>
                  <a:pt x="97" y="269"/>
                  <a:pt x="97" y="264"/>
                </a:cubicBezTo>
                <a:lnTo>
                  <a:pt x="97" y="228"/>
                </a:lnTo>
                <a:cubicBezTo>
                  <a:pt x="96" y="223"/>
                  <a:pt x="93" y="220"/>
                  <a:pt x="88" y="220"/>
                </a:cubicBezTo>
                <a:lnTo>
                  <a:pt x="52" y="220"/>
                </a:lnTo>
                <a:close/>
                <a:moveTo>
                  <a:pt x="129" y="220"/>
                </a:moveTo>
                <a:cubicBezTo>
                  <a:pt x="123" y="220"/>
                  <a:pt x="120" y="224"/>
                  <a:pt x="120" y="228"/>
                </a:cubicBezTo>
                <a:lnTo>
                  <a:pt x="120" y="264"/>
                </a:lnTo>
                <a:cubicBezTo>
                  <a:pt x="120" y="269"/>
                  <a:pt x="124" y="273"/>
                  <a:pt x="129" y="273"/>
                </a:cubicBezTo>
                <a:lnTo>
                  <a:pt x="164" y="273"/>
                </a:lnTo>
                <a:cubicBezTo>
                  <a:pt x="170" y="273"/>
                  <a:pt x="173" y="269"/>
                  <a:pt x="173" y="264"/>
                </a:cubicBezTo>
                <a:lnTo>
                  <a:pt x="173" y="228"/>
                </a:lnTo>
                <a:cubicBezTo>
                  <a:pt x="173" y="223"/>
                  <a:pt x="169" y="220"/>
                  <a:pt x="164" y="220"/>
                </a:cubicBezTo>
                <a:lnTo>
                  <a:pt x="129" y="220"/>
                </a:lnTo>
                <a:close/>
                <a:moveTo>
                  <a:pt x="205" y="220"/>
                </a:moveTo>
                <a:cubicBezTo>
                  <a:pt x="200" y="220"/>
                  <a:pt x="196" y="224"/>
                  <a:pt x="196" y="228"/>
                </a:cubicBezTo>
                <a:lnTo>
                  <a:pt x="196" y="264"/>
                </a:lnTo>
                <a:cubicBezTo>
                  <a:pt x="197" y="269"/>
                  <a:pt x="200" y="273"/>
                  <a:pt x="205" y="273"/>
                </a:cubicBezTo>
                <a:lnTo>
                  <a:pt x="241" y="273"/>
                </a:lnTo>
                <a:cubicBezTo>
                  <a:pt x="246" y="273"/>
                  <a:pt x="250" y="269"/>
                  <a:pt x="250" y="264"/>
                </a:cubicBezTo>
                <a:lnTo>
                  <a:pt x="250" y="228"/>
                </a:lnTo>
                <a:cubicBezTo>
                  <a:pt x="249" y="223"/>
                  <a:pt x="246" y="220"/>
                  <a:pt x="241" y="220"/>
                </a:cubicBezTo>
                <a:lnTo>
                  <a:pt x="205" y="220"/>
                </a:lnTo>
                <a:close/>
                <a:moveTo>
                  <a:pt x="282" y="220"/>
                </a:moveTo>
                <a:cubicBezTo>
                  <a:pt x="276" y="220"/>
                  <a:pt x="273" y="224"/>
                  <a:pt x="273" y="228"/>
                </a:cubicBezTo>
                <a:lnTo>
                  <a:pt x="273" y="264"/>
                </a:lnTo>
                <a:cubicBezTo>
                  <a:pt x="273" y="269"/>
                  <a:pt x="277" y="273"/>
                  <a:pt x="282" y="273"/>
                </a:cubicBezTo>
                <a:lnTo>
                  <a:pt x="317" y="273"/>
                </a:lnTo>
                <a:cubicBezTo>
                  <a:pt x="323" y="273"/>
                  <a:pt x="326" y="269"/>
                  <a:pt x="326" y="264"/>
                </a:cubicBezTo>
                <a:lnTo>
                  <a:pt x="326" y="228"/>
                </a:lnTo>
                <a:cubicBezTo>
                  <a:pt x="326" y="223"/>
                  <a:pt x="322" y="220"/>
                  <a:pt x="317" y="220"/>
                </a:cubicBezTo>
                <a:lnTo>
                  <a:pt x="282" y="220"/>
                </a:lnTo>
                <a:close/>
                <a:moveTo>
                  <a:pt x="61" y="237"/>
                </a:moveTo>
                <a:lnTo>
                  <a:pt x="79" y="237"/>
                </a:lnTo>
                <a:lnTo>
                  <a:pt x="79" y="255"/>
                </a:lnTo>
                <a:lnTo>
                  <a:pt x="61" y="255"/>
                </a:lnTo>
                <a:lnTo>
                  <a:pt x="61" y="237"/>
                </a:lnTo>
                <a:close/>
                <a:moveTo>
                  <a:pt x="137" y="237"/>
                </a:moveTo>
                <a:lnTo>
                  <a:pt x="156" y="237"/>
                </a:lnTo>
                <a:lnTo>
                  <a:pt x="156" y="255"/>
                </a:lnTo>
                <a:lnTo>
                  <a:pt x="137" y="255"/>
                </a:lnTo>
                <a:lnTo>
                  <a:pt x="137" y="237"/>
                </a:lnTo>
                <a:close/>
                <a:moveTo>
                  <a:pt x="214" y="237"/>
                </a:moveTo>
                <a:lnTo>
                  <a:pt x="232" y="237"/>
                </a:lnTo>
                <a:lnTo>
                  <a:pt x="232" y="255"/>
                </a:lnTo>
                <a:lnTo>
                  <a:pt x="214" y="255"/>
                </a:lnTo>
                <a:lnTo>
                  <a:pt x="214" y="237"/>
                </a:lnTo>
                <a:close/>
                <a:moveTo>
                  <a:pt x="290" y="237"/>
                </a:moveTo>
                <a:lnTo>
                  <a:pt x="309" y="237"/>
                </a:lnTo>
                <a:lnTo>
                  <a:pt x="309" y="255"/>
                </a:lnTo>
                <a:lnTo>
                  <a:pt x="290" y="255"/>
                </a:lnTo>
                <a:lnTo>
                  <a:pt x="290" y="237"/>
                </a:lnTo>
                <a:close/>
                <a:moveTo>
                  <a:pt x="52" y="293"/>
                </a:moveTo>
                <a:cubicBezTo>
                  <a:pt x="50" y="293"/>
                  <a:pt x="47" y="294"/>
                  <a:pt x="46" y="296"/>
                </a:cubicBezTo>
                <a:cubicBezTo>
                  <a:pt x="44" y="297"/>
                  <a:pt x="43" y="300"/>
                  <a:pt x="43" y="302"/>
                </a:cubicBezTo>
                <a:lnTo>
                  <a:pt x="43" y="338"/>
                </a:lnTo>
                <a:cubicBezTo>
                  <a:pt x="44" y="343"/>
                  <a:pt x="47" y="347"/>
                  <a:pt x="52" y="347"/>
                </a:cubicBezTo>
                <a:lnTo>
                  <a:pt x="88" y="347"/>
                </a:lnTo>
                <a:cubicBezTo>
                  <a:pt x="93" y="346"/>
                  <a:pt x="97" y="343"/>
                  <a:pt x="97" y="338"/>
                </a:cubicBezTo>
                <a:lnTo>
                  <a:pt x="97" y="302"/>
                </a:lnTo>
                <a:cubicBezTo>
                  <a:pt x="96" y="297"/>
                  <a:pt x="93" y="293"/>
                  <a:pt x="88" y="293"/>
                </a:cubicBezTo>
                <a:lnTo>
                  <a:pt x="52" y="293"/>
                </a:lnTo>
                <a:close/>
                <a:moveTo>
                  <a:pt x="129" y="293"/>
                </a:moveTo>
                <a:cubicBezTo>
                  <a:pt x="123" y="294"/>
                  <a:pt x="120" y="297"/>
                  <a:pt x="120" y="302"/>
                </a:cubicBezTo>
                <a:lnTo>
                  <a:pt x="120" y="338"/>
                </a:lnTo>
                <a:cubicBezTo>
                  <a:pt x="120" y="343"/>
                  <a:pt x="124" y="347"/>
                  <a:pt x="129" y="347"/>
                </a:cubicBezTo>
                <a:lnTo>
                  <a:pt x="164" y="347"/>
                </a:lnTo>
                <a:cubicBezTo>
                  <a:pt x="170" y="346"/>
                  <a:pt x="173" y="343"/>
                  <a:pt x="173" y="338"/>
                </a:cubicBezTo>
                <a:lnTo>
                  <a:pt x="173" y="302"/>
                </a:lnTo>
                <a:cubicBezTo>
                  <a:pt x="173" y="297"/>
                  <a:pt x="169" y="293"/>
                  <a:pt x="164" y="293"/>
                </a:cubicBezTo>
                <a:lnTo>
                  <a:pt x="129" y="293"/>
                </a:lnTo>
                <a:close/>
                <a:moveTo>
                  <a:pt x="205" y="293"/>
                </a:moveTo>
                <a:cubicBezTo>
                  <a:pt x="200" y="294"/>
                  <a:pt x="196" y="297"/>
                  <a:pt x="196" y="302"/>
                </a:cubicBezTo>
                <a:lnTo>
                  <a:pt x="196" y="338"/>
                </a:lnTo>
                <a:cubicBezTo>
                  <a:pt x="197" y="343"/>
                  <a:pt x="200" y="347"/>
                  <a:pt x="205" y="347"/>
                </a:cubicBezTo>
                <a:lnTo>
                  <a:pt x="241" y="347"/>
                </a:lnTo>
                <a:cubicBezTo>
                  <a:pt x="246" y="346"/>
                  <a:pt x="250" y="343"/>
                  <a:pt x="250" y="338"/>
                </a:cubicBezTo>
                <a:lnTo>
                  <a:pt x="250" y="302"/>
                </a:lnTo>
                <a:cubicBezTo>
                  <a:pt x="249" y="297"/>
                  <a:pt x="246" y="293"/>
                  <a:pt x="241" y="293"/>
                </a:cubicBezTo>
                <a:lnTo>
                  <a:pt x="205" y="293"/>
                </a:lnTo>
                <a:close/>
                <a:moveTo>
                  <a:pt x="61" y="311"/>
                </a:moveTo>
                <a:lnTo>
                  <a:pt x="79" y="311"/>
                </a:lnTo>
                <a:lnTo>
                  <a:pt x="79" y="329"/>
                </a:lnTo>
                <a:lnTo>
                  <a:pt x="61" y="329"/>
                </a:lnTo>
                <a:lnTo>
                  <a:pt x="61" y="311"/>
                </a:lnTo>
                <a:close/>
                <a:moveTo>
                  <a:pt x="137" y="311"/>
                </a:moveTo>
                <a:lnTo>
                  <a:pt x="156" y="311"/>
                </a:lnTo>
                <a:lnTo>
                  <a:pt x="156" y="329"/>
                </a:lnTo>
                <a:lnTo>
                  <a:pt x="137" y="329"/>
                </a:lnTo>
                <a:lnTo>
                  <a:pt x="137" y="311"/>
                </a:lnTo>
                <a:close/>
                <a:moveTo>
                  <a:pt x="214" y="311"/>
                </a:moveTo>
                <a:lnTo>
                  <a:pt x="232" y="311"/>
                </a:lnTo>
                <a:lnTo>
                  <a:pt x="232" y="329"/>
                </a:lnTo>
                <a:lnTo>
                  <a:pt x="214" y="329"/>
                </a:lnTo>
                <a:lnTo>
                  <a:pt x="214" y="31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ctr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90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60" name="Clock"/>
          <p:cNvSpPr>
            <a:spLocks noEditPoints="1"/>
          </p:cNvSpPr>
          <p:nvPr/>
        </p:nvSpPr>
        <p:spPr bwMode="auto">
          <a:xfrm>
            <a:off x="8821111" y="1916113"/>
            <a:ext cx="827845" cy="827953"/>
          </a:xfrm>
          <a:custGeom>
            <a:avLst/>
            <a:gdLst>
              <a:gd name="T0" fmla="*/ 198 w 396"/>
              <a:gd name="T1" fmla="*/ 0 h 396"/>
              <a:gd name="T2" fmla="*/ 0 w 396"/>
              <a:gd name="T3" fmla="*/ 198 h 396"/>
              <a:gd name="T4" fmla="*/ 198 w 396"/>
              <a:gd name="T5" fmla="*/ 396 h 396"/>
              <a:gd name="T6" fmla="*/ 396 w 396"/>
              <a:gd name="T7" fmla="*/ 198 h 396"/>
              <a:gd name="T8" fmla="*/ 198 w 396"/>
              <a:gd name="T9" fmla="*/ 0 h 396"/>
              <a:gd name="T10" fmla="*/ 198 w 396"/>
              <a:gd name="T11" fmla="*/ 28 h 396"/>
              <a:gd name="T12" fmla="*/ 368 w 396"/>
              <a:gd name="T13" fmla="*/ 198 h 396"/>
              <a:gd name="T14" fmla="*/ 198 w 396"/>
              <a:gd name="T15" fmla="*/ 368 h 396"/>
              <a:gd name="T16" fmla="*/ 28 w 396"/>
              <a:gd name="T17" fmla="*/ 198 h 396"/>
              <a:gd name="T18" fmla="*/ 198 w 396"/>
              <a:gd name="T19" fmla="*/ 28 h 396"/>
              <a:gd name="T20" fmla="*/ 198 w 396"/>
              <a:gd name="T21" fmla="*/ 46 h 396"/>
              <a:gd name="T22" fmla="*/ 189 w 396"/>
              <a:gd name="T23" fmla="*/ 55 h 396"/>
              <a:gd name="T24" fmla="*/ 189 w 396"/>
              <a:gd name="T25" fmla="*/ 88 h 396"/>
              <a:gd name="T26" fmla="*/ 207 w 396"/>
              <a:gd name="T27" fmla="*/ 88 h 396"/>
              <a:gd name="T28" fmla="*/ 207 w 396"/>
              <a:gd name="T29" fmla="*/ 55 h 396"/>
              <a:gd name="T30" fmla="*/ 198 w 396"/>
              <a:gd name="T31" fmla="*/ 46 h 396"/>
              <a:gd name="T32" fmla="*/ 280 w 396"/>
              <a:gd name="T33" fmla="*/ 79 h 396"/>
              <a:gd name="T34" fmla="*/ 272 w 396"/>
              <a:gd name="T35" fmla="*/ 83 h 396"/>
              <a:gd name="T36" fmla="*/ 192 w 396"/>
              <a:gd name="T37" fmla="*/ 192 h 396"/>
              <a:gd name="T38" fmla="*/ 189 w 396"/>
              <a:gd name="T39" fmla="*/ 198 h 396"/>
              <a:gd name="T40" fmla="*/ 189 w 396"/>
              <a:gd name="T41" fmla="*/ 198 h 396"/>
              <a:gd name="T42" fmla="*/ 191 w 396"/>
              <a:gd name="T43" fmla="*/ 203 h 396"/>
              <a:gd name="T44" fmla="*/ 195 w 396"/>
              <a:gd name="T45" fmla="*/ 206 h 396"/>
              <a:gd name="T46" fmla="*/ 279 w 396"/>
              <a:gd name="T47" fmla="*/ 259 h 396"/>
              <a:gd name="T48" fmla="*/ 286 w 396"/>
              <a:gd name="T49" fmla="*/ 260 h 396"/>
              <a:gd name="T50" fmla="*/ 291 w 396"/>
              <a:gd name="T51" fmla="*/ 256 h 396"/>
              <a:gd name="T52" fmla="*/ 292 w 396"/>
              <a:gd name="T53" fmla="*/ 249 h 396"/>
              <a:gd name="T54" fmla="*/ 288 w 396"/>
              <a:gd name="T55" fmla="*/ 244 h 396"/>
              <a:gd name="T56" fmla="*/ 211 w 396"/>
              <a:gd name="T57" fmla="*/ 196 h 396"/>
              <a:gd name="T58" fmla="*/ 287 w 396"/>
              <a:gd name="T59" fmla="*/ 93 h 396"/>
              <a:gd name="T60" fmla="*/ 288 w 396"/>
              <a:gd name="T61" fmla="*/ 89 h 396"/>
              <a:gd name="T62" fmla="*/ 288 w 396"/>
              <a:gd name="T63" fmla="*/ 84 h 396"/>
              <a:gd name="T64" fmla="*/ 284 w 396"/>
              <a:gd name="T65" fmla="*/ 80 h 396"/>
              <a:gd name="T66" fmla="*/ 280 w 396"/>
              <a:gd name="T67" fmla="*/ 79 h 396"/>
              <a:gd name="T68" fmla="*/ 55 w 396"/>
              <a:gd name="T69" fmla="*/ 189 h 396"/>
              <a:gd name="T70" fmla="*/ 55 w 396"/>
              <a:gd name="T71" fmla="*/ 207 h 396"/>
              <a:gd name="T72" fmla="*/ 88 w 396"/>
              <a:gd name="T73" fmla="*/ 207 h 396"/>
              <a:gd name="T74" fmla="*/ 88 w 396"/>
              <a:gd name="T75" fmla="*/ 189 h 396"/>
              <a:gd name="T76" fmla="*/ 55 w 396"/>
              <a:gd name="T77" fmla="*/ 189 h 396"/>
              <a:gd name="T78" fmla="*/ 308 w 396"/>
              <a:gd name="T79" fmla="*/ 189 h 396"/>
              <a:gd name="T80" fmla="*/ 308 w 396"/>
              <a:gd name="T81" fmla="*/ 207 h 396"/>
              <a:gd name="T82" fmla="*/ 341 w 396"/>
              <a:gd name="T83" fmla="*/ 207 h 396"/>
              <a:gd name="T84" fmla="*/ 341 w 396"/>
              <a:gd name="T85" fmla="*/ 189 h 396"/>
              <a:gd name="T86" fmla="*/ 308 w 396"/>
              <a:gd name="T87" fmla="*/ 189 h 396"/>
              <a:gd name="T88" fmla="*/ 198 w 396"/>
              <a:gd name="T89" fmla="*/ 299 h 396"/>
              <a:gd name="T90" fmla="*/ 189 w 396"/>
              <a:gd name="T91" fmla="*/ 308 h 396"/>
              <a:gd name="T92" fmla="*/ 189 w 396"/>
              <a:gd name="T93" fmla="*/ 341 h 396"/>
              <a:gd name="T94" fmla="*/ 207 w 396"/>
              <a:gd name="T95" fmla="*/ 341 h 396"/>
              <a:gd name="T96" fmla="*/ 207 w 396"/>
              <a:gd name="T97" fmla="*/ 308 h 396"/>
              <a:gd name="T98" fmla="*/ 198 w 396"/>
              <a:gd name="T99" fmla="*/ 299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96" h="396">
                <a:moveTo>
                  <a:pt x="198" y="0"/>
                </a:moveTo>
                <a:cubicBezTo>
                  <a:pt x="89" y="0"/>
                  <a:pt x="0" y="89"/>
                  <a:pt x="0" y="198"/>
                </a:cubicBezTo>
                <a:cubicBezTo>
                  <a:pt x="0" y="307"/>
                  <a:pt x="89" y="396"/>
                  <a:pt x="198" y="396"/>
                </a:cubicBezTo>
                <a:cubicBezTo>
                  <a:pt x="307" y="396"/>
                  <a:pt x="396" y="307"/>
                  <a:pt x="396" y="198"/>
                </a:cubicBezTo>
                <a:cubicBezTo>
                  <a:pt x="396" y="89"/>
                  <a:pt x="307" y="0"/>
                  <a:pt x="198" y="0"/>
                </a:cubicBezTo>
                <a:close/>
                <a:moveTo>
                  <a:pt x="198" y="28"/>
                </a:moveTo>
                <a:cubicBezTo>
                  <a:pt x="292" y="28"/>
                  <a:pt x="368" y="104"/>
                  <a:pt x="368" y="198"/>
                </a:cubicBezTo>
                <a:cubicBezTo>
                  <a:pt x="368" y="292"/>
                  <a:pt x="292" y="368"/>
                  <a:pt x="198" y="368"/>
                </a:cubicBezTo>
                <a:cubicBezTo>
                  <a:pt x="104" y="368"/>
                  <a:pt x="28" y="292"/>
                  <a:pt x="28" y="198"/>
                </a:cubicBezTo>
                <a:cubicBezTo>
                  <a:pt x="28" y="104"/>
                  <a:pt x="104" y="28"/>
                  <a:pt x="198" y="28"/>
                </a:cubicBezTo>
                <a:close/>
                <a:moveTo>
                  <a:pt x="198" y="46"/>
                </a:moveTo>
                <a:cubicBezTo>
                  <a:pt x="193" y="46"/>
                  <a:pt x="189" y="51"/>
                  <a:pt x="189" y="55"/>
                </a:cubicBezTo>
                <a:lnTo>
                  <a:pt x="189" y="88"/>
                </a:lnTo>
                <a:cubicBezTo>
                  <a:pt x="189" y="97"/>
                  <a:pt x="207" y="97"/>
                  <a:pt x="207" y="88"/>
                </a:cubicBezTo>
                <a:lnTo>
                  <a:pt x="207" y="55"/>
                </a:lnTo>
                <a:cubicBezTo>
                  <a:pt x="207" y="51"/>
                  <a:pt x="203" y="46"/>
                  <a:pt x="198" y="46"/>
                </a:cubicBezTo>
                <a:close/>
                <a:moveTo>
                  <a:pt x="280" y="79"/>
                </a:moveTo>
                <a:cubicBezTo>
                  <a:pt x="277" y="79"/>
                  <a:pt x="274" y="80"/>
                  <a:pt x="272" y="83"/>
                </a:cubicBezTo>
                <a:lnTo>
                  <a:pt x="192" y="192"/>
                </a:lnTo>
                <a:cubicBezTo>
                  <a:pt x="190" y="194"/>
                  <a:pt x="189" y="196"/>
                  <a:pt x="189" y="198"/>
                </a:cubicBezTo>
                <a:lnTo>
                  <a:pt x="189" y="198"/>
                </a:lnTo>
                <a:cubicBezTo>
                  <a:pt x="189" y="200"/>
                  <a:pt x="190" y="202"/>
                  <a:pt x="191" y="203"/>
                </a:cubicBezTo>
                <a:cubicBezTo>
                  <a:pt x="191" y="204"/>
                  <a:pt x="192" y="205"/>
                  <a:pt x="195" y="206"/>
                </a:cubicBezTo>
                <a:lnTo>
                  <a:pt x="279" y="259"/>
                </a:lnTo>
                <a:cubicBezTo>
                  <a:pt x="281" y="260"/>
                  <a:pt x="283" y="260"/>
                  <a:pt x="286" y="260"/>
                </a:cubicBezTo>
                <a:cubicBezTo>
                  <a:pt x="288" y="259"/>
                  <a:pt x="290" y="258"/>
                  <a:pt x="291" y="256"/>
                </a:cubicBezTo>
                <a:cubicBezTo>
                  <a:pt x="292" y="254"/>
                  <a:pt x="293" y="251"/>
                  <a:pt x="292" y="249"/>
                </a:cubicBezTo>
                <a:cubicBezTo>
                  <a:pt x="292" y="247"/>
                  <a:pt x="290" y="245"/>
                  <a:pt x="288" y="244"/>
                </a:cubicBezTo>
                <a:lnTo>
                  <a:pt x="211" y="196"/>
                </a:lnTo>
                <a:lnTo>
                  <a:pt x="287" y="93"/>
                </a:lnTo>
                <a:cubicBezTo>
                  <a:pt x="288" y="92"/>
                  <a:pt x="288" y="90"/>
                  <a:pt x="288" y="89"/>
                </a:cubicBezTo>
                <a:cubicBezTo>
                  <a:pt x="289" y="87"/>
                  <a:pt x="288" y="85"/>
                  <a:pt x="288" y="84"/>
                </a:cubicBezTo>
                <a:cubicBezTo>
                  <a:pt x="287" y="82"/>
                  <a:pt x="286" y="81"/>
                  <a:pt x="284" y="80"/>
                </a:cubicBezTo>
                <a:cubicBezTo>
                  <a:pt x="283" y="79"/>
                  <a:pt x="281" y="79"/>
                  <a:pt x="280" y="79"/>
                </a:cubicBezTo>
                <a:close/>
                <a:moveTo>
                  <a:pt x="55" y="189"/>
                </a:moveTo>
                <a:cubicBezTo>
                  <a:pt x="46" y="189"/>
                  <a:pt x="46" y="207"/>
                  <a:pt x="55" y="207"/>
                </a:cubicBezTo>
                <a:lnTo>
                  <a:pt x="88" y="207"/>
                </a:lnTo>
                <a:cubicBezTo>
                  <a:pt x="97" y="207"/>
                  <a:pt x="97" y="189"/>
                  <a:pt x="88" y="189"/>
                </a:cubicBezTo>
                <a:lnTo>
                  <a:pt x="55" y="189"/>
                </a:lnTo>
                <a:close/>
                <a:moveTo>
                  <a:pt x="308" y="189"/>
                </a:moveTo>
                <a:cubicBezTo>
                  <a:pt x="299" y="189"/>
                  <a:pt x="299" y="207"/>
                  <a:pt x="308" y="207"/>
                </a:cubicBezTo>
                <a:lnTo>
                  <a:pt x="341" y="207"/>
                </a:lnTo>
                <a:cubicBezTo>
                  <a:pt x="350" y="207"/>
                  <a:pt x="350" y="189"/>
                  <a:pt x="341" y="189"/>
                </a:cubicBezTo>
                <a:lnTo>
                  <a:pt x="308" y="189"/>
                </a:lnTo>
                <a:close/>
                <a:moveTo>
                  <a:pt x="198" y="299"/>
                </a:moveTo>
                <a:cubicBezTo>
                  <a:pt x="193" y="299"/>
                  <a:pt x="189" y="304"/>
                  <a:pt x="189" y="308"/>
                </a:cubicBezTo>
                <a:lnTo>
                  <a:pt x="189" y="341"/>
                </a:lnTo>
                <a:cubicBezTo>
                  <a:pt x="189" y="350"/>
                  <a:pt x="207" y="350"/>
                  <a:pt x="207" y="341"/>
                </a:cubicBezTo>
                <a:lnTo>
                  <a:pt x="207" y="308"/>
                </a:lnTo>
                <a:cubicBezTo>
                  <a:pt x="207" y="303"/>
                  <a:pt x="203" y="299"/>
                  <a:pt x="198" y="29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EA191E11-C8D6-4166-B4A9-338365200205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D95C3F3-3DC2-46E9-87C0-D5A91EDCBBC2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33E73ED4-864C-4943-BEA7-0F9E0B742D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02" y="3136600"/>
            <a:ext cx="4879119" cy="3252746"/>
          </a:xfrm>
          <a:prstGeom prst="rect">
            <a:avLst/>
          </a:prstGeom>
        </p:spPr>
      </p:pic>
      <p:sp>
        <p:nvSpPr>
          <p:cNvPr id="3" name="流程图: 数据 5"/>
          <p:cNvSpPr/>
          <p:nvPr/>
        </p:nvSpPr>
        <p:spPr>
          <a:xfrm>
            <a:off x="6239709" y="1616058"/>
            <a:ext cx="2706692" cy="146228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流程图: 数据 5"/>
          <p:cNvSpPr/>
          <p:nvPr/>
        </p:nvSpPr>
        <p:spPr>
          <a:xfrm>
            <a:off x="7312718" y="2797976"/>
            <a:ext cx="2706692" cy="146228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流程图: 数据 5"/>
          <p:cNvSpPr/>
          <p:nvPr/>
        </p:nvSpPr>
        <p:spPr>
          <a:xfrm>
            <a:off x="8376061" y="3977472"/>
            <a:ext cx="2706692" cy="146470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8376060" y="4784752"/>
            <a:ext cx="2706691" cy="8048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步骤四</a:t>
            </a:r>
          </a:p>
        </p:txBody>
      </p:sp>
      <p:sp>
        <p:nvSpPr>
          <p:cNvPr id="7" name="矩形 6"/>
          <p:cNvSpPr/>
          <p:nvPr/>
        </p:nvSpPr>
        <p:spPr>
          <a:xfrm flipH="1">
            <a:off x="7312719" y="3605254"/>
            <a:ext cx="3770035" cy="802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步骤三</a:t>
            </a:r>
          </a:p>
        </p:txBody>
      </p:sp>
      <p:sp>
        <p:nvSpPr>
          <p:cNvPr id="8" name="矩形 7"/>
          <p:cNvSpPr/>
          <p:nvPr/>
        </p:nvSpPr>
        <p:spPr>
          <a:xfrm flipH="1">
            <a:off x="6249376" y="2423339"/>
            <a:ext cx="3770035" cy="804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步骤二</a:t>
            </a:r>
          </a:p>
        </p:txBody>
      </p:sp>
      <p:sp>
        <p:nvSpPr>
          <p:cNvPr id="9" name="矩形 8"/>
          <p:cNvSpPr/>
          <p:nvPr/>
        </p:nvSpPr>
        <p:spPr>
          <a:xfrm flipH="1">
            <a:off x="6019327" y="1241425"/>
            <a:ext cx="2927073" cy="8048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cs typeface="+mn-ea"/>
                <a:sym typeface="+mn-lt"/>
              </a:rPr>
              <a:t>步骤一</a:t>
            </a:r>
          </a:p>
        </p:txBody>
      </p:sp>
      <p:sp>
        <p:nvSpPr>
          <p:cNvPr id="10" name="文本框 12"/>
          <p:cNvSpPr txBox="1"/>
          <p:nvPr/>
        </p:nvSpPr>
        <p:spPr>
          <a:xfrm>
            <a:off x="4038607" y="1770477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5082617" y="2957225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7228636" y="5311386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8713CA4E-64B9-4726-9E10-E62CC71E35E1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成功项目展示</a:t>
            </a: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53F5EB85-8330-4A3B-9F53-8898DF818CFD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21A1F67-D426-4FAD-92D1-DC4822900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059" y="1395419"/>
            <a:ext cx="3657175" cy="590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D1B26CC-09C0-4893-BCD5-D179C0EA0A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152" y="2526457"/>
            <a:ext cx="3657175" cy="590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D83D5A0-69B4-40E0-816E-DF5CAC483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9752" y="3711042"/>
            <a:ext cx="3657175" cy="590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1BF61D0-1421-4EA1-A91C-53A2D4201F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7218" y="4891748"/>
            <a:ext cx="3657175" cy="590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图形 43">
            <a:extLst>
              <a:ext uri="{FF2B5EF4-FFF2-40B4-BE49-F238E27FC236}">
                <a16:creationId xmlns:a16="http://schemas.microsoft.com/office/drawing/2014/main" id="{69E3B870-3697-45E6-A073-2418AF5FE017}"/>
              </a:ext>
            </a:extLst>
          </p:cNvPr>
          <p:cNvSpPr/>
          <p:nvPr/>
        </p:nvSpPr>
        <p:spPr>
          <a:xfrm>
            <a:off x="2541" y="1986800"/>
            <a:ext cx="12189459" cy="2384287"/>
          </a:xfrm>
          <a:custGeom>
            <a:avLst/>
            <a:gdLst>
              <a:gd name="connsiteX0" fmla="*/ 2898902 w 6093459"/>
              <a:gd name="connsiteY0" fmla="*/ 12192 h 1191895"/>
              <a:gd name="connsiteX1" fmla="*/ 2908046 w 6093459"/>
              <a:gd name="connsiteY1" fmla="*/ 6096 h 1191895"/>
              <a:gd name="connsiteX2" fmla="*/ 2959862 w 6093459"/>
              <a:gd name="connsiteY2" fmla="*/ 18288 h 1191895"/>
              <a:gd name="connsiteX3" fmla="*/ 2981198 w 6093459"/>
              <a:gd name="connsiteY3" fmla="*/ 48768 h 1191895"/>
              <a:gd name="connsiteX4" fmla="*/ 2999486 w 6093459"/>
              <a:gd name="connsiteY4" fmla="*/ 30480 h 1191895"/>
              <a:gd name="connsiteX5" fmla="*/ 3020822 w 6093459"/>
              <a:gd name="connsiteY5" fmla="*/ 24384 h 1191895"/>
              <a:gd name="connsiteX6" fmla="*/ 3051302 w 6093459"/>
              <a:gd name="connsiteY6" fmla="*/ 27432 h 1191895"/>
              <a:gd name="connsiteX7" fmla="*/ 3066542 w 6093459"/>
              <a:gd name="connsiteY7" fmla="*/ 45720 h 1191895"/>
              <a:gd name="connsiteX8" fmla="*/ 3093974 w 6093459"/>
              <a:gd name="connsiteY8" fmla="*/ 57912 h 1191895"/>
              <a:gd name="connsiteX9" fmla="*/ 3118358 w 6093459"/>
              <a:gd name="connsiteY9" fmla="*/ 76200 h 1191895"/>
              <a:gd name="connsiteX10" fmla="*/ 3148838 w 6093459"/>
              <a:gd name="connsiteY10" fmla="*/ 106743 h 1191895"/>
              <a:gd name="connsiteX11" fmla="*/ 3218942 w 6093459"/>
              <a:gd name="connsiteY11" fmla="*/ 140271 h 1191895"/>
              <a:gd name="connsiteX12" fmla="*/ 3273806 w 6093459"/>
              <a:gd name="connsiteY12" fmla="*/ 182943 h 1191895"/>
              <a:gd name="connsiteX13" fmla="*/ 3295142 w 6093459"/>
              <a:gd name="connsiteY13" fmla="*/ 182943 h 1191895"/>
              <a:gd name="connsiteX14" fmla="*/ 3310446 w 6093459"/>
              <a:gd name="connsiteY14" fmla="*/ 198183 h 1191895"/>
              <a:gd name="connsiteX15" fmla="*/ 3343974 w 6093459"/>
              <a:gd name="connsiteY15" fmla="*/ 201232 h 1191895"/>
              <a:gd name="connsiteX16" fmla="*/ 3374454 w 6093459"/>
              <a:gd name="connsiteY16" fmla="*/ 240855 h 1191895"/>
              <a:gd name="connsiteX17" fmla="*/ 3365310 w 6093459"/>
              <a:gd name="connsiteY17" fmla="*/ 246952 h 1191895"/>
              <a:gd name="connsiteX18" fmla="*/ 3411030 w 6093459"/>
              <a:gd name="connsiteY18" fmla="*/ 277432 h 1191895"/>
              <a:gd name="connsiteX19" fmla="*/ 3429318 w 6093459"/>
              <a:gd name="connsiteY19" fmla="*/ 277432 h 1191895"/>
              <a:gd name="connsiteX20" fmla="*/ 3429318 w 6093459"/>
              <a:gd name="connsiteY20" fmla="*/ 262192 h 1191895"/>
              <a:gd name="connsiteX21" fmla="*/ 3475038 w 6093459"/>
              <a:gd name="connsiteY21" fmla="*/ 295720 h 1191895"/>
              <a:gd name="connsiteX22" fmla="*/ 3514662 w 6093459"/>
              <a:gd name="connsiteY22" fmla="*/ 314008 h 1191895"/>
              <a:gd name="connsiteX23" fmla="*/ 3526854 w 6093459"/>
              <a:gd name="connsiteY23" fmla="*/ 310960 h 1191895"/>
              <a:gd name="connsiteX24" fmla="*/ 3520757 w 6093459"/>
              <a:gd name="connsiteY24" fmla="*/ 307911 h 1191895"/>
              <a:gd name="connsiteX25" fmla="*/ 3529902 w 6093459"/>
              <a:gd name="connsiteY25" fmla="*/ 304864 h 1191895"/>
              <a:gd name="connsiteX26" fmla="*/ 3566478 w 6093459"/>
              <a:gd name="connsiteY26" fmla="*/ 335344 h 1191895"/>
              <a:gd name="connsiteX27" fmla="*/ 3566478 w 6093459"/>
              <a:gd name="connsiteY27" fmla="*/ 350584 h 1191895"/>
              <a:gd name="connsiteX28" fmla="*/ 3575621 w 6093459"/>
              <a:gd name="connsiteY28" fmla="*/ 353632 h 1191895"/>
              <a:gd name="connsiteX29" fmla="*/ 3593909 w 6093459"/>
              <a:gd name="connsiteY29" fmla="*/ 338391 h 1191895"/>
              <a:gd name="connsiteX30" fmla="*/ 3621342 w 6093459"/>
              <a:gd name="connsiteY30" fmla="*/ 350584 h 1191895"/>
              <a:gd name="connsiteX31" fmla="*/ 3639630 w 6093459"/>
              <a:gd name="connsiteY31" fmla="*/ 350584 h 1191895"/>
              <a:gd name="connsiteX32" fmla="*/ 3657918 w 6093459"/>
              <a:gd name="connsiteY32" fmla="*/ 371920 h 1191895"/>
              <a:gd name="connsiteX33" fmla="*/ 3700590 w 6093459"/>
              <a:gd name="connsiteY33" fmla="*/ 359728 h 1191895"/>
              <a:gd name="connsiteX34" fmla="*/ 3721926 w 6093459"/>
              <a:gd name="connsiteY34" fmla="*/ 347535 h 1191895"/>
              <a:gd name="connsiteX35" fmla="*/ 3840797 w 6093459"/>
              <a:gd name="connsiteY35" fmla="*/ 323152 h 1191895"/>
              <a:gd name="connsiteX36" fmla="*/ 3871278 w 6093459"/>
              <a:gd name="connsiteY36" fmla="*/ 332296 h 1191895"/>
              <a:gd name="connsiteX37" fmla="*/ 3910902 w 6093459"/>
              <a:gd name="connsiteY37" fmla="*/ 323152 h 1191895"/>
              <a:gd name="connsiteX38" fmla="*/ 3929190 w 6093459"/>
              <a:gd name="connsiteY38" fmla="*/ 332296 h 1191895"/>
              <a:gd name="connsiteX39" fmla="*/ 3965766 w 6093459"/>
              <a:gd name="connsiteY39" fmla="*/ 314008 h 1191895"/>
              <a:gd name="connsiteX40" fmla="*/ 4029837 w 6093459"/>
              <a:gd name="connsiteY40" fmla="*/ 335344 h 1191895"/>
              <a:gd name="connsiteX41" fmla="*/ 4081653 w 6093459"/>
              <a:gd name="connsiteY41" fmla="*/ 304864 h 1191895"/>
              <a:gd name="connsiteX42" fmla="*/ 4090797 w 6093459"/>
              <a:gd name="connsiteY42" fmla="*/ 286576 h 1191895"/>
              <a:gd name="connsiteX43" fmla="*/ 4133470 w 6093459"/>
              <a:gd name="connsiteY43" fmla="*/ 253048 h 1191895"/>
              <a:gd name="connsiteX44" fmla="*/ 4227958 w 6093459"/>
              <a:gd name="connsiteY44" fmla="*/ 195136 h 1191895"/>
              <a:gd name="connsiteX45" fmla="*/ 4270629 w 6093459"/>
              <a:gd name="connsiteY45" fmla="*/ 176848 h 1191895"/>
              <a:gd name="connsiteX46" fmla="*/ 4307206 w 6093459"/>
              <a:gd name="connsiteY46" fmla="*/ 185992 h 1191895"/>
              <a:gd name="connsiteX47" fmla="*/ 4340733 w 6093459"/>
              <a:gd name="connsiteY47" fmla="*/ 176848 h 1191895"/>
              <a:gd name="connsiteX48" fmla="*/ 4374261 w 6093459"/>
              <a:gd name="connsiteY48" fmla="*/ 198183 h 1191895"/>
              <a:gd name="connsiteX49" fmla="*/ 4392549 w 6093459"/>
              <a:gd name="connsiteY49" fmla="*/ 185992 h 1191895"/>
              <a:gd name="connsiteX50" fmla="*/ 4587621 w 6093459"/>
              <a:gd name="connsiteY50" fmla="*/ 271336 h 1191895"/>
              <a:gd name="connsiteX51" fmla="*/ 4779709 w 6093459"/>
              <a:gd name="connsiteY51" fmla="*/ 381064 h 1191895"/>
              <a:gd name="connsiteX52" fmla="*/ 5026597 w 6093459"/>
              <a:gd name="connsiteY52" fmla="*/ 502984 h 1191895"/>
              <a:gd name="connsiteX53" fmla="*/ 5133277 w 6093459"/>
              <a:gd name="connsiteY53" fmla="*/ 551752 h 1191895"/>
              <a:gd name="connsiteX54" fmla="*/ 5221669 w 6093459"/>
              <a:gd name="connsiteY54" fmla="*/ 591376 h 1191895"/>
              <a:gd name="connsiteX55" fmla="*/ 5340541 w 6093459"/>
              <a:gd name="connsiteY55" fmla="*/ 637096 h 1191895"/>
              <a:gd name="connsiteX56" fmla="*/ 5447220 w 6093459"/>
              <a:gd name="connsiteY56" fmla="*/ 673672 h 1191895"/>
              <a:gd name="connsiteX57" fmla="*/ 5563108 w 6093459"/>
              <a:gd name="connsiteY57" fmla="*/ 713296 h 1191895"/>
              <a:gd name="connsiteX58" fmla="*/ 5621020 w 6093459"/>
              <a:gd name="connsiteY58" fmla="*/ 728535 h 1191895"/>
              <a:gd name="connsiteX59" fmla="*/ 5627116 w 6093459"/>
              <a:gd name="connsiteY59" fmla="*/ 740728 h 1191895"/>
              <a:gd name="connsiteX60" fmla="*/ 5755133 w 6093459"/>
              <a:gd name="connsiteY60" fmla="*/ 615760 h 1191895"/>
              <a:gd name="connsiteX61" fmla="*/ 5776469 w 6093459"/>
              <a:gd name="connsiteY61" fmla="*/ 634047 h 1191895"/>
              <a:gd name="connsiteX62" fmla="*/ 5806948 w 6093459"/>
              <a:gd name="connsiteY62" fmla="*/ 600520 h 1191895"/>
              <a:gd name="connsiteX63" fmla="*/ 5861812 w 6093459"/>
              <a:gd name="connsiteY63" fmla="*/ 615760 h 1191895"/>
              <a:gd name="connsiteX64" fmla="*/ 5889245 w 6093459"/>
              <a:gd name="connsiteY64" fmla="*/ 661479 h 1191895"/>
              <a:gd name="connsiteX65" fmla="*/ 5956300 w 6093459"/>
              <a:gd name="connsiteY65" fmla="*/ 594423 h 1191895"/>
              <a:gd name="connsiteX66" fmla="*/ 5968493 w 6093459"/>
              <a:gd name="connsiteY66" fmla="*/ 612711 h 1191895"/>
              <a:gd name="connsiteX67" fmla="*/ 5998972 w 6093459"/>
              <a:gd name="connsiteY67" fmla="*/ 600520 h 1191895"/>
              <a:gd name="connsiteX68" fmla="*/ 6038596 w 6093459"/>
              <a:gd name="connsiteY68" fmla="*/ 618808 h 1191895"/>
              <a:gd name="connsiteX69" fmla="*/ 6056884 w 6093459"/>
              <a:gd name="connsiteY69" fmla="*/ 609664 h 1191895"/>
              <a:gd name="connsiteX70" fmla="*/ 6093460 w 6093459"/>
              <a:gd name="connsiteY70" fmla="*/ 609664 h 1191895"/>
              <a:gd name="connsiteX71" fmla="*/ 6093460 w 6093459"/>
              <a:gd name="connsiteY71" fmla="*/ 1191895 h 1191895"/>
              <a:gd name="connsiteX72" fmla="*/ 0 w 6093459"/>
              <a:gd name="connsiteY72" fmla="*/ 1191895 h 1191895"/>
              <a:gd name="connsiteX73" fmla="*/ 0 w 6093459"/>
              <a:gd name="connsiteY73" fmla="*/ 618808 h 1191895"/>
              <a:gd name="connsiteX74" fmla="*/ 39624 w 6093459"/>
              <a:gd name="connsiteY74" fmla="*/ 621855 h 1191895"/>
              <a:gd name="connsiteX75" fmla="*/ 88392 w 6093459"/>
              <a:gd name="connsiteY75" fmla="*/ 627952 h 1191895"/>
              <a:gd name="connsiteX76" fmla="*/ 121920 w 6093459"/>
              <a:gd name="connsiteY76" fmla="*/ 618808 h 1191895"/>
              <a:gd name="connsiteX77" fmla="*/ 140208 w 6093459"/>
              <a:gd name="connsiteY77" fmla="*/ 600520 h 1191895"/>
              <a:gd name="connsiteX78" fmla="*/ 277368 w 6093459"/>
              <a:gd name="connsiteY78" fmla="*/ 600520 h 1191895"/>
              <a:gd name="connsiteX79" fmla="*/ 292608 w 6093459"/>
              <a:gd name="connsiteY79" fmla="*/ 609664 h 1191895"/>
              <a:gd name="connsiteX80" fmla="*/ 316992 w 6093459"/>
              <a:gd name="connsiteY80" fmla="*/ 588328 h 1191895"/>
              <a:gd name="connsiteX81" fmla="*/ 323088 w 6093459"/>
              <a:gd name="connsiteY81" fmla="*/ 600520 h 1191895"/>
              <a:gd name="connsiteX82" fmla="*/ 335280 w 6093459"/>
              <a:gd name="connsiteY82" fmla="*/ 588328 h 1191895"/>
              <a:gd name="connsiteX83" fmla="*/ 338328 w 6093459"/>
              <a:gd name="connsiteY83" fmla="*/ 606616 h 1191895"/>
              <a:gd name="connsiteX84" fmla="*/ 347472 w 6093459"/>
              <a:gd name="connsiteY84" fmla="*/ 609664 h 1191895"/>
              <a:gd name="connsiteX85" fmla="*/ 408496 w 6093459"/>
              <a:gd name="connsiteY85" fmla="*/ 582232 h 1191895"/>
              <a:gd name="connsiteX86" fmla="*/ 429832 w 6093459"/>
              <a:gd name="connsiteY86" fmla="*/ 582232 h 1191895"/>
              <a:gd name="connsiteX87" fmla="*/ 448120 w 6093459"/>
              <a:gd name="connsiteY87" fmla="*/ 554800 h 1191895"/>
              <a:gd name="connsiteX88" fmla="*/ 521272 w 6093459"/>
              <a:gd name="connsiteY88" fmla="*/ 533464 h 1191895"/>
              <a:gd name="connsiteX89" fmla="*/ 576135 w 6093459"/>
              <a:gd name="connsiteY89" fmla="*/ 533464 h 1191895"/>
              <a:gd name="connsiteX90" fmla="*/ 588328 w 6093459"/>
              <a:gd name="connsiteY90" fmla="*/ 539560 h 1191895"/>
              <a:gd name="connsiteX91" fmla="*/ 606616 w 6093459"/>
              <a:gd name="connsiteY91" fmla="*/ 533464 h 1191895"/>
              <a:gd name="connsiteX92" fmla="*/ 643192 w 6093459"/>
              <a:gd name="connsiteY92" fmla="*/ 545655 h 1191895"/>
              <a:gd name="connsiteX93" fmla="*/ 664528 w 6093459"/>
              <a:gd name="connsiteY93" fmla="*/ 539560 h 1191895"/>
              <a:gd name="connsiteX94" fmla="*/ 685864 w 6093459"/>
              <a:gd name="connsiteY94" fmla="*/ 551752 h 1191895"/>
              <a:gd name="connsiteX95" fmla="*/ 710248 w 6093459"/>
              <a:gd name="connsiteY95" fmla="*/ 533464 h 1191895"/>
              <a:gd name="connsiteX96" fmla="*/ 740728 w 6093459"/>
              <a:gd name="connsiteY96" fmla="*/ 542608 h 1191895"/>
              <a:gd name="connsiteX97" fmla="*/ 752920 w 6093459"/>
              <a:gd name="connsiteY97" fmla="*/ 533464 h 1191895"/>
              <a:gd name="connsiteX98" fmla="*/ 780352 w 6093459"/>
              <a:gd name="connsiteY98" fmla="*/ 539560 h 1191895"/>
              <a:gd name="connsiteX99" fmla="*/ 804735 w 6093459"/>
              <a:gd name="connsiteY99" fmla="*/ 533464 h 1191895"/>
              <a:gd name="connsiteX100" fmla="*/ 853504 w 6093459"/>
              <a:gd name="connsiteY100" fmla="*/ 554800 h 1191895"/>
              <a:gd name="connsiteX101" fmla="*/ 868744 w 6093459"/>
              <a:gd name="connsiteY101" fmla="*/ 554800 h 1191895"/>
              <a:gd name="connsiteX102" fmla="*/ 874840 w 6093459"/>
              <a:gd name="connsiteY102" fmla="*/ 566991 h 1191895"/>
              <a:gd name="connsiteX103" fmla="*/ 877888 w 6093459"/>
              <a:gd name="connsiteY103" fmla="*/ 585279 h 1191895"/>
              <a:gd name="connsiteX104" fmla="*/ 896176 w 6093459"/>
              <a:gd name="connsiteY104" fmla="*/ 588328 h 1191895"/>
              <a:gd name="connsiteX105" fmla="*/ 899223 w 6093459"/>
              <a:gd name="connsiteY105" fmla="*/ 570040 h 1191895"/>
              <a:gd name="connsiteX106" fmla="*/ 905320 w 6093459"/>
              <a:gd name="connsiteY106" fmla="*/ 582232 h 1191895"/>
              <a:gd name="connsiteX107" fmla="*/ 914464 w 6093459"/>
              <a:gd name="connsiteY107" fmla="*/ 563944 h 1191895"/>
              <a:gd name="connsiteX108" fmla="*/ 947992 w 6093459"/>
              <a:gd name="connsiteY108" fmla="*/ 585279 h 1191895"/>
              <a:gd name="connsiteX109" fmla="*/ 996760 w 6093459"/>
              <a:gd name="connsiteY109" fmla="*/ 600520 h 1191895"/>
              <a:gd name="connsiteX110" fmla="*/ 1027240 w 6093459"/>
              <a:gd name="connsiteY110" fmla="*/ 591376 h 1191895"/>
              <a:gd name="connsiteX111" fmla="*/ 1051623 w 6093459"/>
              <a:gd name="connsiteY111" fmla="*/ 594423 h 1191895"/>
              <a:gd name="connsiteX112" fmla="*/ 1079056 w 6093459"/>
              <a:gd name="connsiteY112" fmla="*/ 606616 h 1191895"/>
              <a:gd name="connsiteX113" fmla="*/ 1094296 w 6093459"/>
              <a:gd name="connsiteY113" fmla="*/ 624903 h 1191895"/>
              <a:gd name="connsiteX114" fmla="*/ 1146175 w 6093459"/>
              <a:gd name="connsiteY114" fmla="*/ 646240 h 1191895"/>
              <a:gd name="connsiteX115" fmla="*/ 1179703 w 6093459"/>
              <a:gd name="connsiteY115" fmla="*/ 634047 h 1191895"/>
              <a:gd name="connsiteX116" fmla="*/ 1210183 w 6093459"/>
              <a:gd name="connsiteY116" fmla="*/ 600520 h 1191895"/>
              <a:gd name="connsiteX117" fmla="*/ 1222375 w 6093459"/>
              <a:gd name="connsiteY117" fmla="*/ 597472 h 1191895"/>
              <a:gd name="connsiteX118" fmla="*/ 1240663 w 6093459"/>
              <a:gd name="connsiteY118" fmla="*/ 606616 h 1191895"/>
              <a:gd name="connsiteX119" fmla="*/ 1252855 w 6093459"/>
              <a:gd name="connsiteY119" fmla="*/ 594423 h 1191895"/>
              <a:gd name="connsiteX120" fmla="*/ 1298575 w 6093459"/>
              <a:gd name="connsiteY120" fmla="*/ 597472 h 1191895"/>
              <a:gd name="connsiteX121" fmla="*/ 1316863 w 6093459"/>
              <a:gd name="connsiteY121" fmla="*/ 606616 h 1191895"/>
              <a:gd name="connsiteX122" fmla="*/ 1402207 w 6093459"/>
              <a:gd name="connsiteY122" fmla="*/ 603567 h 1191895"/>
              <a:gd name="connsiteX123" fmla="*/ 1426591 w 6093459"/>
              <a:gd name="connsiteY123" fmla="*/ 618808 h 1191895"/>
              <a:gd name="connsiteX124" fmla="*/ 1457071 w 6093459"/>
              <a:gd name="connsiteY124" fmla="*/ 600520 h 1191895"/>
              <a:gd name="connsiteX125" fmla="*/ 1478407 w 6093459"/>
              <a:gd name="connsiteY125" fmla="*/ 609664 h 1191895"/>
              <a:gd name="connsiteX126" fmla="*/ 1490599 w 6093459"/>
              <a:gd name="connsiteY126" fmla="*/ 600520 h 1191895"/>
              <a:gd name="connsiteX127" fmla="*/ 1588135 w 6093459"/>
              <a:gd name="connsiteY127" fmla="*/ 548703 h 1191895"/>
              <a:gd name="connsiteX128" fmla="*/ 1661287 w 6093459"/>
              <a:gd name="connsiteY128" fmla="*/ 478599 h 1191895"/>
              <a:gd name="connsiteX129" fmla="*/ 1662684 w 6093459"/>
              <a:gd name="connsiteY129" fmla="*/ 476885 h 1191895"/>
              <a:gd name="connsiteX130" fmla="*/ 1661287 w 6093459"/>
              <a:gd name="connsiteY130" fmla="*/ 469455 h 1191895"/>
              <a:gd name="connsiteX131" fmla="*/ 1682623 w 6093459"/>
              <a:gd name="connsiteY131" fmla="*/ 399352 h 1191895"/>
              <a:gd name="connsiteX132" fmla="*/ 1685671 w 6093459"/>
              <a:gd name="connsiteY132" fmla="*/ 384111 h 1191895"/>
              <a:gd name="connsiteX133" fmla="*/ 1728343 w 6093459"/>
              <a:gd name="connsiteY133" fmla="*/ 317055 h 1191895"/>
              <a:gd name="connsiteX134" fmla="*/ 1743583 w 6093459"/>
              <a:gd name="connsiteY134" fmla="*/ 320104 h 1191895"/>
              <a:gd name="connsiteX135" fmla="*/ 1755775 w 6093459"/>
              <a:gd name="connsiteY135" fmla="*/ 304864 h 1191895"/>
              <a:gd name="connsiteX136" fmla="*/ 1767967 w 6093459"/>
              <a:gd name="connsiteY136" fmla="*/ 310960 h 1191895"/>
              <a:gd name="connsiteX137" fmla="*/ 1792351 w 6093459"/>
              <a:gd name="connsiteY137" fmla="*/ 307911 h 1191895"/>
              <a:gd name="connsiteX138" fmla="*/ 1792351 w 6093459"/>
              <a:gd name="connsiteY138" fmla="*/ 292671 h 1191895"/>
              <a:gd name="connsiteX139" fmla="*/ 1819783 w 6093459"/>
              <a:gd name="connsiteY139" fmla="*/ 277432 h 1191895"/>
              <a:gd name="connsiteX140" fmla="*/ 1847279 w 6093459"/>
              <a:gd name="connsiteY140" fmla="*/ 246952 h 1191895"/>
              <a:gd name="connsiteX141" fmla="*/ 1886903 w 6093459"/>
              <a:gd name="connsiteY141" fmla="*/ 274383 h 1191895"/>
              <a:gd name="connsiteX142" fmla="*/ 1923479 w 6093459"/>
              <a:gd name="connsiteY142" fmla="*/ 280480 h 1191895"/>
              <a:gd name="connsiteX143" fmla="*/ 1963103 w 6093459"/>
              <a:gd name="connsiteY143" fmla="*/ 310960 h 1191895"/>
              <a:gd name="connsiteX144" fmla="*/ 1978342 w 6093459"/>
              <a:gd name="connsiteY144" fmla="*/ 310960 h 1191895"/>
              <a:gd name="connsiteX145" fmla="*/ 2002727 w 6093459"/>
              <a:gd name="connsiteY145" fmla="*/ 326199 h 1191895"/>
              <a:gd name="connsiteX146" fmla="*/ 2027110 w 6093459"/>
              <a:gd name="connsiteY146" fmla="*/ 338391 h 1191895"/>
              <a:gd name="connsiteX147" fmla="*/ 2045398 w 6093459"/>
              <a:gd name="connsiteY147" fmla="*/ 317055 h 1191895"/>
              <a:gd name="connsiteX148" fmla="*/ 2060639 w 6093459"/>
              <a:gd name="connsiteY148" fmla="*/ 329248 h 1191895"/>
              <a:gd name="connsiteX149" fmla="*/ 2078927 w 6093459"/>
              <a:gd name="connsiteY149" fmla="*/ 310960 h 1191895"/>
              <a:gd name="connsiteX150" fmla="*/ 2139887 w 6093459"/>
              <a:gd name="connsiteY150" fmla="*/ 329248 h 1191895"/>
              <a:gd name="connsiteX151" fmla="*/ 2164271 w 6093459"/>
              <a:gd name="connsiteY151" fmla="*/ 332296 h 1191895"/>
              <a:gd name="connsiteX152" fmla="*/ 2173415 w 6093459"/>
              <a:gd name="connsiteY152" fmla="*/ 353632 h 1191895"/>
              <a:gd name="connsiteX153" fmla="*/ 2179511 w 6093459"/>
              <a:gd name="connsiteY153" fmla="*/ 356679 h 1191895"/>
              <a:gd name="connsiteX154" fmla="*/ 2188655 w 6093459"/>
              <a:gd name="connsiteY154" fmla="*/ 350584 h 1191895"/>
              <a:gd name="connsiteX155" fmla="*/ 2240471 w 6093459"/>
              <a:gd name="connsiteY155" fmla="*/ 378016 h 1191895"/>
              <a:gd name="connsiteX156" fmla="*/ 2255711 w 6093459"/>
              <a:gd name="connsiteY156" fmla="*/ 356679 h 1191895"/>
              <a:gd name="connsiteX157" fmla="*/ 2283143 w 6093459"/>
              <a:gd name="connsiteY157" fmla="*/ 338391 h 1191895"/>
              <a:gd name="connsiteX158" fmla="*/ 2383727 w 6093459"/>
              <a:gd name="connsiteY158" fmla="*/ 243904 h 1191895"/>
              <a:gd name="connsiteX159" fmla="*/ 2408111 w 6093459"/>
              <a:gd name="connsiteY159" fmla="*/ 237808 h 1191895"/>
              <a:gd name="connsiteX160" fmla="*/ 2484311 w 6093459"/>
              <a:gd name="connsiteY160" fmla="*/ 286576 h 1191895"/>
              <a:gd name="connsiteX161" fmla="*/ 2508695 w 6093459"/>
              <a:gd name="connsiteY161" fmla="*/ 271336 h 1191895"/>
              <a:gd name="connsiteX162" fmla="*/ 2530031 w 6093459"/>
              <a:gd name="connsiteY162" fmla="*/ 243904 h 1191895"/>
              <a:gd name="connsiteX163" fmla="*/ 2563622 w 6093459"/>
              <a:gd name="connsiteY163" fmla="*/ 204280 h 1191895"/>
              <a:gd name="connsiteX164" fmla="*/ 2591054 w 6093459"/>
              <a:gd name="connsiteY164" fmla="*/ 201232 h 1191895"/>
              <a:gd name="connsiteX165" fmla="*/ 2603246 w 6093459"/>
              <a:gd name="connsiteY165" fmla="*/ 173799 h 1191895"/>
              <a:gd name="connsiteX166" fmla="*/ 2642870 w 6093459"/>
              <a:gd name="connsiteY166" fmla="*/ 152464 h 1191895"/>
              <a:gd name="connsiteX167" fmla="*/ 2667254 w 6093459"/>
              <a:gd name="connsiteY167" fmla="*/ 106743 h 1191895"/>
              <a:gd name="connsiteX168" fmla="*/ 2694686 w 6093459"/>
              <a:gd name="connsiteY168" fmla="*/ 88392 h 1191895"/>
              <a:gd name="connsiteX169" fmla="*/ 2767838 w 6093459"/>
              <a:gd name="connsiteY169" fmla="*/ 24384 h 1191895"/>
              <a:gd name="connsiteX170" fmla="*/ 2786126 w 6093459"/>
              <a:gd name="connsiteY170" fmla="*/ 36576 h 1191895"/>
              <a:gd name="connsiteX171" fmla="*/ 2834894 w 6093459"/>
              <a:gd name="connsiteY171" fmla="*/ 24384 h 1191895"/>
              <a:gd name="connsiteX172" fmla="*/ 2874518 w 6093459"/>
              <a:gd name="connsiteY172" fmla="*/ 0 h 1191895"/>
              <a:gd name="connsiteX173" fmla="*/ 2898902 w 6093459"/>
              <a:gd name="connsiteY173" fmla="*/ 12192 h 119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093459" h="1191895">
                <a:moveTo>
                  <a:pt x="2898902" y="12192"/>
                </a:moveTo>
                <a:cubicBezTo>
                  <a:pt x="2908046" y="12192"/>
                  <a:pt x="2898902" y="6096"/>
                  <a:pt x="2908046" y="6096"/>
                </a:cubicBezTo>
                <a:cubicBezTo>
                  <a:pt x="2920238" y="6096"/>
                  <a:pt x="2941574" y="21336"/>
                  <a:pt x="2959862" y="18288"/>
                </a:cubicBezTo>
                <a:cubicBezTo>
                  <a:pt x="2959862" y="27432"/>
                  <a:pt x="2965958" y="33528"/>
                  <a:pt x="2981198" y="48768"/>
                </a:cubicBezTo>
                <a:cubicBezTo>
                  <a:pt x="2987294" y="45720"/>
                  <a:pt x="2990342" y="33528"/>
                  <a:pt x="2999486" y="30480"/>
                </a:cubicBezTo>
                <a:cubicBezTo>
                  <a:pt x="3002534" y="27432"/>
                  <a:pt x="3014726" y="24384"/>
                  <a:pt x="3020822" y="24384"/>
                </a:cubicBezTo>
                <a:cubicBezTo>
                  <a:pt x="3029966" y="24384"/>
                  <a:pt x="3042158" y="27432"/>
                  <a:pt x="3051302" y="27432"/>
                </a:cubicBezTo>
                <a:cubicBezTo>
                  <a:pt x="3057398" y="33528"/>
                  <a:pt x="3060446" y="42672"/>
                  <a:pt x="3066542" y="45720"/>
                </a:cubicBezTo>
                <a:cubicBezTo>
                  <a:pt x="3072638" y="51816"/>
                  <a:pt x="3084830" y="51816"/>
                  <a:pt x="3093974" y="57912"/>
                </a:cubicBezTo>
                <a:cubicBezTo>
                  <a:pt x="3100070" y="60960"/>
                  <a:pt x="3106166" y="73152"/>
                  <a:pt x="3118358" y="76200"/>
                </a:cubicBezTo>
                <a:cubicBezTo>
                  <a:pt x="3124454" y="88392"/>
                  <a:pt x="3136646" y="97599"/>
                  <a:pt x="3148838" y="106743"/>
                </a:cubicBezTo>
                <a:cubicBezTo>
                  <a:pt x="3167126" y="97599"/>
                  <a:pt x="3191510" y="140271"/>
                  <a:pt x="3218942" y="140271"/>
                </a:cubicBezTo>
                <a:cubicBezTo>
                  <a:pt x="3231134" y="152464"/>
                  <a:pt x="3258566" y="179896"/>
                  <a:pt x="3273806" y="182943"/>
                </a:cubicBezTo>
                <a:cubicBezTo>
                  <a:pt x="3276854" y="185992"/>
                  <a:pt x="3289046" y="182943"/>
                  <a:pt x="3295142" y="182943"/>
                </a:cubicBezTo>
                <a:cubicBezTo>
                  <a:pt x="3301302" y="189039"/>
                  <a:pt x="3301302" y="195136"/>
                  <a:pt x="3310446" y="198183"/>
                </a:cubicBezTo>
                <a:cubicBezTo>
                  <a:pt x="3316542" y="201232"/>
                  <a:pt x="3331782" y="195136"/>
                  <a:pt x="3343974" y="201232"/>
                </a:cubicBezTo>
                <a:cubicBezTo>
                  <a:pt x="3356166" y="207327"/>
                  <a:pt x="3374454" y="231711"/>
                  <a:pt x="3374454" y="240855"/>
                </a:cubicBezTo>
                <a:cubicBezTo>
                  <a:pt x="3374454" y="246952"/>
                  <a:pt x="3368358" y="243904"/>
                  <a:pt x="3365310" y="246952"/>
                </a:cubicBezTo>
                <a:cubicBezTo>
                  <a:pt x="3380550" y="256096"/>
                  <a:pt x="3401886" y="277432"/>
                  <a:pt x="3411030" y="277432"/>
                </a:cubicBezTo>
                <a:lnTo>
                  <a:pt x="3429318" y="277432"/>
                </a:lnTo>
                <a:cubicBezTo>
                  <a:pt x="3432366" y="274383"/>
                  <a:pt x="3432366" y="268288"/>
                  <a:pt x="3429318" y="262192"/>
                </a:cubicBezTo>
                <a:cubicBezTo>
                  <a:pt x="3444558" y="268288"/>
                  <a:pt x="3459797" y="286576"/>
                  <a:pt x="3475038" y="295720"/>
                </a:cubicBezTo>
                <a:cubicBezTo>
                  <a:pt x="3484182" y="304864"/>
                  <a:pt x="3502470" y="304864"/>
                  <a:pt x="3514662" y="314008"/>
                </a:cubicBezTo>
                <a:cubicBezTo>
                  <a:pt x="3514662" y="314008"/>
                  <a:pt x="3523806" y="314008"/>
                  <a:pt x="3526854" y="310960"/>
                </a:cubicBezTo>
                <a:cubicBezTo>
                  <a:pt x="3526854" y="310960"/>
                  <a:pt x="3523806" y="307911"/>
                  <a:pt x="3520757" y="307911"/>
                </a:cubicBezTo>
                <a:cubicBezTo>
                  <a:pt x="3523806" y="304864"/>
                  <a:pt x="3520757" y="304864"/>
                  <a:pt x="3529902" y="304864"/>
                </a:cubicBezTo>
                <a:cubicBezTo>
                  <a:pt x="3551238" y="304864"/>
                  <a:pt x="3535997" y="338391"/>
                  <a:pt x="3566478" y="335344"/>
                </a:cubicBezTo>
                <a:lnTo>
                  <a:pt x="3566478" y="350584"/>
                </a:lnTo>
                <a:cubicBezTo>
                  <a:pt x="3569526" y="350584"/>
                  <a:pt x="3566478" y="353632"/>
                  <a:pt x="3575621" y="353632"/>
                </a:cubicBezTo>
                <a:cubicBezTo>
                  <a:pt x="3581718" y="353632"/>
                  <a:pt x="3587814" y="338391"/>
                  <a:pt x="3593909" y="338391"/>
                </a:cubicBezTo>
                <a:cubicBezTo>
                  <a:pt x="3603054" y="338391"/>
                  <a:pt x="3609150" y="344488"/>
                  <a:pt x="3621342" y="350584"/>
                </a:cubicBezTo>
                <a:cubicBezTo>
                  <a:pt x="3624390" y="353632"/>
                  <a:pt x="3633533" y="350584"/>
                  <a:pt x="3639630" y="350584"/>
                </a:cubicBezTo>
                <a:cubicBezTo>
                  <a:pt x="3651821" y="350584"/>
                  <a:pt x="3648774" y="362776"/>
                  <a:pt x="3657918" y="371920"/>
                </a:cubicBezTo>
                <a:cubicBezTo>
                  <a:pt x="3670109" y="365823"/>
                  <a:pt x="3685350" y="365823"/>
                  <a:pt x="3700590" y="359728"/>
                </a:cubicBezTo>
                <a:cubicBezTo>
                  <a:pt x="3706686" y="356679"/>
                  <a:pt x="3715830" y="347535"/>
                  <a:pt x="3721926" y="347535"/>
                </a:cubicBezTo>
                <a:cubicBezTo>
                  <a:pt x="3758502" y="338391"/>
                  <a:pt x="3834702" y="323152"/>
                  <a:pt x="3840797" y="323152"/>
                </a:cubicBezTo>
                <a:cubicBezTo>
                  <a:pt x="3849942" y="323152"/>
                  <a:pt x="3862133" y="332296"/>
                  <a:pt x="3871278" y="332296"/>
                </a:cubicBezTo>
                <a:cubicBezTo>
                  <a:pt x="3877374" y="332296"/>
                  <a:pt x="3904806" y="323152"/>
                  <a:pt x="3910902" y="323152"/>
                </a:cubicBezTo>
                <a:cubicBezTo>
                  <a:pt x="3920045" y="323152"/>
                  <a:pt x="3923094" y="326199"/>
                  <a:pt x="3929190" y="332296"/>
                </a:cubicBezTo>
                <a:cubicBezTo>
                  <a:pt x="3935286" y="310960"/>
                  <a:pt x="3947478" y="314008"/>
                  <a:pt x="3965766" y="314008"/>
                </a:cubicBezTo>
                <a:cubicBezTo>
                  <a:pt x="3977957" y="314008"/>
                  <a:pt x="4029837" y="317055"/>
                  <a:pt x="4029837" y="335344"/>
                </a:cubicBezTo>
                <a:cubicBezTo>
                  <a:pt x="4029837" y="338391"/>
                  <a:pt x="4072509" y="320104"/>
                  <a:pt x="4081653" y="304864"/>
                </a:cubicBezTo>
                <a:cubicBezTo>
                  <a:pt x="4084701" y="298767"/>
                  <a:pt x="4084701" y="289624"/>
                  <a:pt x="4090797" y="286576"/>
                </a:cubicBezTo>
                <a:cubicBezTo>
                  <a:pt x="4099941" y="277432"/>
                  <a:pt x="4115181" y="265239"/>
                  <a:pt x="4133470" y="253048"/>
                </a:cubicBezTo>
                <a:cubicBezTo>
                  <a:pt x="4166997" y="228664"/>
                  <a:pt x="4188333" y="228664"/>
                  <a:pt x="4227958" y="195136"/>
                </a:cubicBezTo>
                <a:cubicBezTo>
                  <a:pt x="4240149" y="182943"/>
                  <a:pt x="4264533" y="176848"/>
                  <a:pt x="4270629" y="176848"/>
                </a:cubicBezTo>
                <a:cubicBezTo>
                  <a:pt x="4279773" y="176848"/>
                  <a:pt x="4298061" y="185992"/>
                  <a:pt x="4307206" y="185992"/>
                </a:cubicBezTo>
                <a:cubicBezTo>
                  <a:pt x="4313301" y="185992"/>
                  <a:pt x="4334637" y="176848"/>
                  <a:pt x="4340733" y="176848"/>
                </a:cubicBezTo>
                <a:cubicBezTo>
                  <a:pt x="4349877" y="176848"/>
                  <a:pt x="4365118" y="198183"/>
                  <a:pt x="4374261" y="198183"/>
                </a:cubicBezTo>
                <a:cubicBezTo>
                  <a:pt x="4380358" y="198183"/>
                  <a:pt x="4383406" y="185992"/>
                  <a:pt x="4392549" y="185992"/>
                </a:cubicBezTo>
                <a:cubicBezTo>
                  <a:pt x="4398645" y="185992"/>
                  <a:pt x="4523613" y="237808"/>
                  <a:pt x="4587621" y="271336"/>
                </a:cubicBezTo>
                <a:cubicBezTo>
                  <a:pt x="4651629" y="304864"/>
                  <a:pt x="4712589" y="347535"/>
                  <a:pt x="4779709" y="381064"/>
                </a:cubicBezTo>
                <a:cubicBezTo>
                  <a:pt x="4858957" y="423735"/>
                  <a:pt x="4941253" y="463360"/>
                  <a:pt x="5026597" y="502984"/>
                </a:cubicBezTo>
                <a:cubicBezTo>
                  <a:pt x="5057077" y="518223"/>
                  <a:pt x="5096701" y="533464"/>
                  <a:pt x="5133277" y="551752"/>
                </a:cubicBezTo>
                <a:cubicBezTo>
                  <a:pt x="5160709" y="563944"/>
                  <a:pt x="5191189" y="579184"/>
                  <a:pt x="5221669" y="591376"/>
                </a:cubicBezTo>
                <a:cubicBezTo>
                  <a:pt x="5258245" y="609664"/>
                  <a:pt x="5300917" y="621855"/>
                  <a:pt x="5340541" y="637096"/>
                </a:cubicBezTo>
                <a:cubicBezTo>
                  <a:pt x="5374069" y="649288"/>
                  <a:pt x="5410645" y="661479"/>
                  <a:pt x="5447220" y="673672"/>
                </a:cubicBezTo>
                <a:cubicBezTo>
                  <a:pt x="5483797" y="685864"/>
                  <a:pt x="5523484" y="704152"/>
                  <a:pt x="5563108" y="713296"/>
                </a:cubicBezTo>
                <a:cubicBezTo>
                  <a:pt x="5578348" y="719391"/>
                  <a:pt x="5602733" y="725488"/>
                  <a:pt x="5621020" y="728535"/>
                </a:cubicBezTo>
                <a:cubicBezTo>
                  <a:pt x="5624069" y="731584"/>
                  <a:pt x="5624069" y="737679"/>
                  <a:pt x="5627116" y="740728"/>
                </a:cubicBezTo>
                <a:lnTo>
                  <a:pt x="5755133" y="615760"/>
                </a:lnTo>
                <a:cubicBezTo>
                  <a:pt x="5761228" y="618808"/>
                  <a:pt x="5770372" y="634047"/>
                  <a:pt x="5776469" y="634047"/>
                </a:cubicBezTo>
                <a:cubicBezTo>
                  <a:pt x="5785612" y="634047"/>
                  <a:pt x="5800852" y="612711"/>
                  <a:pt x="5806948" y="600520"/>
                </a:cubicBezTo>
                <a:cubicBezTo>
                  <a:pt x="5825236" y="609664"/>
                  <a:pt x="5843524" y="615760"/>
                  <a:pt x="5861812" y="615760"/>
                </a:cubicBezTo>
                <a:cubicBezTo>
                  <a:pt x="5867908" y="631000"/>
                  <a:pt x="5880100" y="646240"/>
                  <a:pt x="5889245" y="661479"/>
                </a:cubicBezTo>
                <a:cubicBezTo>
                  <a:pt x="5907533" y="637096"/>
                  <a:pt x="5931916" y="615760"/>
                  <a:pt x="5956300" y="594423"/>
                </a:cubicBezTo>
                <a:cubicBezTo>
                  <a:pt x="5956300" y="600520"/>
                  <a:pt x="5959348" y="612711"/>
                  <a:pt x="5968493" y="612711"/>
                </a:cubicBezTo>
                <a:cubicBezTo>
                  <a:pt x="5974588" y="612711"/>
                  <a:pt x="5992876" y="600520"/>
                  <a:pt x="5998972" y="600520"/>
                </a:cubicBezTo>
                <a:cubicBezTo>
                  <a:pt x="6008116" y="600520"/>
                  <a:pt x="6032500" y="618808"/>
                  <a:pt x="6038596" y="618808"/>
                </a:cubicBezTo>
                <a:cubicBezTo>
                  <a:pt x="6047740" y="618808"/>
                  <a:pt x="6047740" y="609664"/>
                  <a:pt x="6056884" y="609664"/>
                </a:cubicBezTo>
                <a:lnTo>
                  <a:pt x="6093460" y="609664"/>
                </a:lnTo>
                <a:lnTo>
                  <a:pt x="6093460" y="1191895"/>
                </a:lnTo>
                <a:lnTo>
                  <a:pt x="0" y="1191895"/>
                </a:lnTo>
                <a:lnTo>
                  <a:pt x="0" y="618808"/>
                </a:lnTo>
                <a:cubicBezTo>
                  <a:pt x="6096" y="627952"/>
                  <a:pt x="30480" y="621855"/>
                  <a:pt x="39624" y="621855"/>
                </a:cubicBezTo>
                <a:cubicBezTo>
                  <a:pt x="54864" y="618808"/>
                  <a:pt x="82296" y="627952"/>
                  <a:pt x="88392" y="627952"/>
                </a:cubicBezTo>
                <a:cubicBezTo>
                  <a:pt x="97536" y="627952"/>
                  <a:pt x="112776" y="621855"/>
                  <a:pt x="121920" y="618808"/>
                </a:cubicBezTo>
                <a:cubicBezTo>
                  <a:pt x="128016" y="615760"/>
                  <a:pt x="134112" y="606616"/>
                  <a:pt x="140208" y="600520"/>
                </a:cubicBezTo>
                <a:lnTo>
                  <a:pt x="277368" y="600520"/>
                </a:lnTo>
                <a:cubicBezTo>
                  <a:pt x="283464" y="603567"/>
                  <a:pt x="289560" y="606616"/>
                  <a:pt x="292608" y="609664"/>
                </a:cubicBezTo>
                <a:cubicBezTo>
                  <a:pt x="298704" y="603567"/>
                  <a:pt x="307848" y="594423"/>
                  <a:pt x="316992" y="588328"/>
                </a:cubicBezTo>
                <a:cubicBezTo>
                  <a:pt x="320040" y="591376"/>
                  <a:pt x="320040" y="597472"/>
                  <a:pt x="323088" y="600520"/>
                </a:cubicBezTo>
                <a:lnTo>
                  <a:pt x="335280" y="588328"/>
                </a:lnTo>
                <a:cubicBezTo>
                  <a:pt x="338328" y="591376"/>
                  <a:pt x="338328" y="597472"/>
                  <a:pt x="338328" y="606616"/>
                </a:cubicBezTo>
                <a:cubicBezTo>
                  <a:pt x="341376" y="606616"/>
                  <a:pt x="344424" y="606616"/>
                  <a:pt x="347472" y="609664"/>
                </a:cubicBezTo>
                <a:cubicBezTo>
                  <a:pt x="390208" y="566991"/>
                  <a:pt x="371920" y="582232"/>
                  <a:pt x="408496" y="582232"/>
                </a:cubicBezTo>
                <a:lnTo>
                  <a:pt x="429832" y="582232"/>
                </a:lnTo>
                <a:cubicBezTo>
                  <a:pt x="432879" y="573088"/>
                  <a:pt x="435928" y="557847"/>
                  <a:pt x="448120" y="554800"/>
                </a:cubicBezTo>
                <a:cubicBezTo>
                  <a:pt x="469455" y="542608"/>
                  <a:pt x="512128" y="533464"/>
                  <a:pt x="521272" y="533464"/>
                </a:cubicBezTo>
                <a:lnTo>
                  <a:pt x="576135" y="533464"/>
                </a:lnTo>
                <a:cubicBezTo>
                  <a:pt x="582232" y="536511"/>
                  <a:pt x="579184" y="539560"/>
                  <a:pt x="588328" y="539560"/>
                </a:cubicBezTo>
                <a:cubicBezTo>
                  <a:pt x="594423" y="539560"/>
                  <a:pt x="597472" y="533464"/>
                  <a:pt x="606616" y="533464"/>
                </a:cubicBezTo>
                <a:cubicBezTo>
                  <a:pt x="612711" y="533464"/>
                  <a:pt x="637096" y="545655"/>
                  <a:pt x="643192" y="545655"/>
                </a:cubicBezTo>
                <a:cubicBezTo>
                  <a:pt x="652335" y="545655"/>
                  <a:pt x="658432" y="539560"/>
                  <a:pt x="664528" y="539560"/>
                </a:cubicBezTo>
                <a:cubicBezTo>
                  <a:pt x="673672" y="539560"/>
                  <a:pt x="673672" y="539560"/>
                  <a:pt x="685864" y="551752"/>
                </a:cubicBezTo>
                <a:cubicBezTo>
                  <a:pt x="701104" y="533464"/>
                  <a:pt x="704152" y="533464"/>
                  <a:pt x="710248" y="533464"/>
                </a:cubicBezTo>
                <a:cubicBezTo>
                  <a:pt x="719392" y="533464"/>
                  <a:pt x="731584" y="542608"/>
                  <a:pt x="740728" y="542608"/>
                </a:cubicBezTo>
                <a:cubicBezTo>
                  <a:pt x="746823" y="542608"/>
                  <a:pt x="746823" y="533464"/>
                  <a:pt x="752920" y="533464"/>
                </a:cubicBezTo>
                <a:cubicBezTo>
                  <a:pt x="762064" y="533464"/>
                  <a:pt x="771208" y="539560"/>
                  <a:pt x="780352" y="539560"/>
                </a:cubicBezTo>
                <a:cubicBezTo>
                  <a:pt x="786448" y="539560"/>
                  <a:pt x="795592" y="533464"/>
                  <a:pt x="804735" y="533464"/>
                </a:cubicBezTo>
                <a:cubicBezTo>
                  <a:pt x="813879" y="533464"/>
                  <a:pt x="841311" y="536511"/>
                  <a:pt x="853504" y="554800"/>
                </a:cubicBezTo>
                <a:cubicBezTo>
                  <a:pt x="856552" y="557847"/>
                  <a:pt x="859600" y="554800"/>
                  <a:pt x="868744" y="554800"/>
                </a:cubicBezTo>
                <a:cubicBezTo>
                  <a:pt x="865696" y="563944"/>
                  <a:pt x="874840" y="563944"/>
                  <a:pt x="874840" y="566991"/>
                </a:cubicBezTo>
                <a:cubicBezTo>
                  <a:pt x="877888" y="570040"/>
                  <a:pt x="874840" y="576135"/>
                  <a:pt x="877888" y="585279"/>
                </a:cubicBezTo>
                <a:cubicBezTo>
                  <a:pt x="883984" y="585279"/>
                  <a:pt x="890079" y="585279"/>
                  <a:pt x="896176" y="588328"/>
                </a:cubicBezTo>
                <a:cubicBezTo>
                  <a:pt x="899223" y="582232"/>
                  <a:pt x="899223" y="576135"/>
                  <a:pt x="899223" y="570040"/>
                </a:cubicBezTo>
                <a:cubicBezTo>
                  <a:pt x="902272" y="570040"/>
                  <a:pt x="902272" y="576135"/>
                  <a:pt x="905320" y="582232"/>
                </a:cubicBezTo>
                <a:lnTo>
                  <a:pt x="914464" y="563944"/>
                </a:lnTo>
                <a:cubicBezTo>
                  <a:pt x="923608" y="566991"/>
                  <a:pt x="932752" y="579184"/>
                  <a:pt x="947992" y="585279"/>
                </a:cubicBezTo>
                <a:cubicBezTo>
                  <a:pt x="960184" y="591376"/>
                  <a:pt x="990664" y="600520"/>
                  <a:pt x="996760" y="600520"/>
                </a:cubicBezTo>
                <a:cubicBezTo>
                  <a:pt x="1005904" y="600520"/>
                  <a:pt x="1018096" y="591376"/>
                  <a:pt x="1027240" y="591376"/>
                </a:cubicBezTo>
                <a:cubicBezTo>
                  <a:pt x="1033335" y="591376"/>
                  <a:pt x="1045528" y="594423"/>
                  <a:pt x="1051623" y="594423"/>
                </a:cubicBezTo>
                <a:cubicBezTo>
                  <a:pt x="1066864" y="624903"/>
                  <a:pt x="1063816" y="603567"/>
                  <a:pt x="1079056" y="606616"/>
                </a:cubicBezTo>
                <a:cubicBezTo>
                  <a:pt x="1085152" y="612711"/>
                  <a:pt x="1085152" y="621855"/>
                  <a:pt x="1094296" y="624903"/>
                </a:cubicBezTo>
                <a:cubicBezTo>
                  <a:pt x="1109599" y="631000"/>
                  <a:pt x="1140079" y="646240"/>
                  <a:pt x="1146175" y="646240"/>
                </a:cubicBezTo>
                <a:cubicBezTo>
                  <a:pt x="1155319" y="646240"/>
                  <a:pt x="1170559" y="640144"/>
                  <a:pt x="1179703" y="634047"/>
                </a:cubicBezTo>
                <a:cubicBezTo>
                  <a:pt x="1188847" y="627952"/>
                  <a:pt x="1194943" y="609664"/>
                  <a:pt x="1210183" y="600520"/>
                </a:cubicBezTo>
                <a:cubicBezTo>
                  <a:pt x="1210183" y="597472"/>
                  <a:pt x="1216279" y="597472"/>
                  <a:pt x="1222375" y="597472"/>
                </a:cubicBezTo>
                <a:cubicBezTo>
                  <a:pt x="1231519" y="597472"/>
                  <a:pt x="1231519" y="606616"/>
                  <a:pt x="1240663" y="606616"/>
                </a:cubicBezTo>
                <a:cubicBezTo>
                  <a:pt x="1246759" y="606616"/>
                  <a:pt x="1249807" y="600520"/>
                  <a:pt x="1252855" y="594423"/>
                </a:cubicBezTo>
                <a:cubicBezTo>
                  <a:pt x="1268095" y="603567"/>
                  <a:pt x="1283335" y="594423"/>
                  <a:pt x="1298575" y="597472"/>
                </a:cubicBezTo>
                <a:cubicBezTo>
                  <a:pt x="1304671" y="597472"/>
                  <a:pt x="1307719" y="603567"/>
                  <a:pt x="1316863" y="606616"/>
                </a:cubicBezTo>
                <a:cubicBezTo>
                  <a:pt x="1344295" y="606616"/>
                  <a:pt x="1374775" y="597472"/>
                  <a:pt x="1402207" y="603567"/>
                </a:cubicBezTo>
                <a:cubicBezTo>
                  <a:pt x="1408303" y="603567"/>
                  <a:pt x="1417447" y="618808"/>
                  <a:pt x="1426591" y="618808"/>
                </a:cubicBezTo>
                <a:cubicBezTo>
                  <a:pt x="1432687" y="618808"/>
                  <a:pt x="1450975" y="600520"/>
                  <a:pt x="1457071" y="600520"/>
                </a:cubicBezTo>
                <a:cubicBezTo>
                  <a:pt x="1466215" y="600520"/>
                  <a:pt x="1469263" y="609664"/>
                  <a:pt x="1478407" y="609664"/>
                </a:cubicBezTo>
                <a:cubicBezTo>
                  <a:pt x="1484503" y="609664"/>
                  <a:pt x="1487551" y="603567"/>
                  <a:pt x="1490599" y="600520"/>
                </a:cubicBezTo>
                <a:cubicBezTo>
                  <a:pt x="1521079" y="615760"/>
                  <a:pt x="1554607" y="545655"/>
                  <a:pt x="1588135" y="548703"/>
                </a:cubicBezTo>
                <a:cubicBezTo>
                  <a:pt x="1609471" y="527367"/>
                  <a:pt x="1639951" y="502984"/>
                  <a:pt x="1661287" y="478599"/>
                </a:cubicBezTo>
                <a:cubicBezTo>
                  <a:pt x="1662303" y="477584"/>
                  <a:pt x="1662684" y="477266"/>
                  <a:pt x="1662684" y="476885"/>
                </a:cubicBezTo>
                <a:cubicBezTo>
                  <a:pt x="1662684" y="476250"/>
                  <a:pt x="1661287" y="475552"/>
                  <a:pt x="1661287" y="469455"/>
                </a:cubicBezTo>
                <a:cubicBezTo>
                  <a:pt x="1661287" y="463360"/>
                  <a:pt x="1679575" y="423735"/>
                  <a:pt x="1682623" y="399352"/>
                </a:cubicBezTo>
                <a:cubicBezTo>
                  <a:pt x="1685671" y="396303"/>
                  <a:pt x="1685671" y="390208"/>
                  <a:pt x="1685671" y="384111"/>
                </a:cubicBezTo>
                <a:cubicBezTo>
                  <a:pt x="1682623" y="365823"/>
                  <a:pt x="1700911" y="332296"/>
                  <a:pt x="1728343" y="317055"/>
                </a:cubicBezTo>
                <a:cubicBezTo>
                  <a:pt x="1728343" y="314008"/>
                  <a:pt x="1737487" y="317055"/>
                  <a:pt x="1743583" y="320104"/>
                </a:cubicBezTo>
                <a:cubicBezTo>
                  <a:pt x="1749679" y="317055"/>
                  <a:pt x="1755775" y="310960"/>
                  <a:pt x="1755775" y="304864"/>
                </a:cubicBezTo>
                <a:cubicBezTo>
                  <a:pt x="1767967" y="304864"/>
                  <a:pt x="1761871" y="310960"/>
                  <a:pt x="1767967" y="310960"/>
                </a:cubicBezTo>
                <a:cubicBezTo>
                  <a:pt x="1777111" y="310960"/>
                  <a:pt x="1783207" y="307911"/>
                  <a:pt x="1792351" y="307911"/>
                </a:cubicBezTo>
                <a:lnTo>
                  <a:pt x="1792351" y="292671"/>
                </a:lnTo>
                <a:cubicBezTo>
                  <a:pt x="1798447" y="286576"/>
                  <a:pt x="1810639" y="280480"/>
                  <a:pt x="1819783" y="277432"/>
                </a:cubicBezTo>
                <a:cubicBezTo>
                  <a:pt x="1825879" y="268288"/>
                  <a:pt x="1838135" y="246952"/>
                  <a:pt x="1847279" y="246952"/>
                </a:cubicBezTo>
                <a:cubicBezTo>
                  <a:pt x="1853375" y="246952"/>
                  <a:pt x="1871663" y="268288"/>
                  <a:pt x="1886903" y="274383"/>
                </a:cubicBezTo>
                <a:cubicBezTo>
                  <a:pt x="1896047" y="280480"/>
                  <a:pt x="1911287" y="274383"/>
                  <a:pt x="1923479" y="280480"/>
                </a:cubicBezTo>
                <a:cubicBezTo>
                  <a:pt x="1935671" y="283527"/>
                  <a:pt x="1947863" y="298767"/>
                  <a:pt x="1963103" y="310960"/>
                </a:cubicBezTo>
                <a:cubicBezTo>
                  <a:pt x="1966151" y="314008"/>
                  <a:pt x="1975295" y="314008"/>
                  <a:pt x="1978342" y="310960"/>
                </a:cubicBezTo>
                <a:cubicBezTo>
                  <a:pt x="1987487" y="317055"/>
                  <a:pt x="1996631" y="326199"/>
                  <a:pt x="2002727" y="326199"/>
                </a:cubicBezTo>
                <a:cubicBezTo>
                  <a:pt x="2002727" y="326199"/>
                  <a:pt x="2017967" y="326199"/>
                  <a:pt x="2027110" y="338391"/>
                </a:cubicBezTo>
                <a:cubicBezTo>
                  <a:pt x="2033207" y="332296"/>
                  <a:pt x="2039303" y="317055"/>
                  <a:pt x="2045398" y="317055"/>
                </a:cubicBezTo>
                <a:cubicBezTo>
                  <a:pt x="2054542" y="317055"/>
                  <a:pt x="2054542" y="323152"/>
                  <a:pt x="2060639" y="329248"/>
                </a:cubicBezTo>
                <a:cubicBezTo>
                  <a:pt x="2066735" y="326199"/>
                  <a:pt x="2072831" y="310960"/>
                  <a:pt x="2078927" y="310960"/>
                </a:cubicBezTo>
                <a:cubicBezTo>
                  <a:pt x="2088071" y="310960"/>
                  <a:pt x="2118551" y="323152"/>
                  <a:pt x="2139887" y="329248"/>
                </a:cubicBezTo>
                <a:cubicBezTo>
                  <a:pt x="2145983" y="329248"/>
                  <a:pt x="2158175" y="335344"/>
                  <a:pt x="2164271" y="332296"/>
                </a:cubicBezTo>
                <a:cubicBezTo>
                  <a:pt x="2170367" y="338391"/>
                  <a:pt x="2173415" y="347535"/>
                  <a:pt x="2173415" y="353632"/>
                </a:cubicBezTo>
                <a:cubicBezTo>
                  <a:pt x="2173415" y="353632"/>
                  <a:pt x="2170367" y="356679"/>
                  <a:pt x="2179511" y="356679"/>
                </a:cubicBezTo>
                <a:cubicBezTo>
                  <a:pt x="2185607" y="356679"/>
                  <a:pt x="2182559" y="350584"/>
                  <a:pt x="2188655" y="350584"/>
                </a:cubicBezTo>
                <a:cubicBezTo>
                  <a:pt x="2197799" y="350584"/>
                  <a:pt x="2234375" y="378016"/>
                  <a:pt x="2240471" y="378016"/>
                </a:cubicBezTo>
                <a:cubicBezTo>
                  <a:pt x="2249615" y="378016"/>
                  <a:pt x="2246567" y="362776"/>
                  <a:pt x="2255711" y="356679"/>
                </a:cubicBezTo>
                <a:cubicBezTo>
                  <a:pt x="2261807" y="347535"/>
                  <a:pt x="2277047" y="347535"/>
                  <a:pt x="2283143" y="338391"/>
                </a:cubicBezTo>
                <a:cubicBezTo>
                  <a:pt x="2310575" y="295720"/>
                  <a:pt x="2344103" y="243904"/>
                  <a:pt x="2383727" y="243904"/>
                </a:cubicBezTo>
                <a:cubicBezTo>
                  <a:pt x="2392871" y="243904"/>
                  <a:pt x="2402015" y="237808"/>
                  <a:pt x="2408111" y="237808"/>
                </a:cubicBezTo>
                <a:cubicBezTo>
                  <a:pt x="2420303" y="237808"/>
                  <a:pt x="2456879" y="286576"/>
                  <a:pt x="2484311" y="286576"/>
                </a:cubicBezTo>
                <a:cubicBezTo>
                  <a:pt x="2490407" y="286576"/>
                  <a:pt x="2499551" y="277432"/>
                  <a:pt x="2508695" y="271336"/>
                </a:cubicBezTo>
                <a:cubicBezTo>
                  <a:pt x="2511743" y="265239"/>
                  <a:pt x="2523935" y="253048"/>
                  <a:pt x="2530031" y="243904"/>
                </a:cubicBezTo>
                <a:cubicBezTo>
                  <a:pt x="2536127" y="231711"/>
                  <a:pt x="2563622" y="219520"/>
                  <a:pt x="2563622" y="204280"/>
                </a:cubicBezTo>
                <a:cubicBezTo>
                  <a:pt x="2572766" y="204280"/>
                  <a:pt x="2581910" y="204280"/>
                  <a:pt x="2591054" y="201232"/>
                </a:cubicBezTo>
                <a:cubicBezTo>
                  <a:pt x="2600198" y="198183"/>
                  <a:pt x="2600198" y="176848"/>
                  <a:pt x="2603246" y="173799"/>
                </a:cubicBezTo>
                <a:cubicBezTo>
                  <a:pt x="2612390" y="161608"/>
                  <a:pt x="2630678" y="161608"/>
                  <a:pt x="2642870" y="152464"/>
                </a:cubicBezTo>
                <a:cubicBezTo>
                  <a:pt x="2655062" y="143320"/>
                  <a:pt x="2658110" y="118936"/>
                  <a:pt x="2667254" y="106743"/>
                </a:cubicBezTo>
                <a:cubicBezTo>
                  <a:pt x="2673350" y="94552"/>
                  <a:pt x="2685542" y="94552"/>
                  <a:pt x="2694686" y="88392"/>
                </a:cubicBezTo>
                <a:cubicBezTo>
                  <a:pt x="2700782" y="82296"/>
                  <a:pt x="2752598" y="24384"/>
                  <a:pt x="2767838" y="24384"/>
                </a:cubicBezTo>
                <a:cubicBezTo>
                  <a:pt x="2773934" y="24384"/>
                  <a:pt x="2776982" y="36576"/>
                  <a:pt x="2786126" y="36576"/>
                </a:cubicBezTo>
                <a:cubicBezTo>
                  <a:pt x="2792222" y="36576"/>
                  <a:pt x="2819654" y="30480"/>
                  <a:pt x="2834894" y="24384"/>
                </a:cubicBezTo>
                <a:cubicBezTo>
                  <a:pt x="2844038" y="21336"/>
                  <a:pt x="2865374" y="0"/>
                  <a:pt x="2874518" y="0"/>
                </a:cubicBezTo>
                <a:cubicBezTo>
                  <a:pt x="2880614" y="0"/>
                  <a:pt x="2892806" y="12192"/>
                  <a:pt x="2898902" y="12192"/>
                </a:cubicBezTo>
                <a:close/>
              </a:path>
            </a:pathLst>
          </a:custGeom>
          <a:noFill/>
          <a:ln w="12700" cap="flat">
            <a:gradFill flip="none" rotWithShape="1">
              <a:gsLst>
                <a:gs pos="43000">
                  <a:srgbClr val="C9C9C9">
                    <a:alpha val="0"/>
                  </a:srgbClr>
                </a:gs>
                <a:gs pos="100000">
                  <a:srgbClr val="6F6F6F"/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92A9D86-BDA3-4310-8626-12F3B07FDD8E}"/>
              </a:ext>
            </a:extLst>
          </p:cNvPr>
          <p:cNvGrpSpPr/>
          <p:nvPr/>
        </p:nvGrpSpPr>
        <p:grpSpPr>
          <a:xfrm>
            <a:off x="-1" y="4165946"/>
            <a:ext cx="12192001" cy="2692054"/>
            <a:chOff x="-1" y="4165946"/>
            <a:chExt cx="12192001" cy="2692054"/>
          </a:xfrm>
        </p:grpSpPr>
        <p:sp>
          <p:nvSpPr>
            <p:cNvPr id="47" name="图形 43">
              <a:extLst>
                <a:ext uri="{FF2B5EF4-FFF2-40B4-BE49-F238E27FC236}">
                  <a16:creationId xmlns:a16="http://schemas.microsoft.com/office/drawing/2014/main" id="{792FD781-4C6D-43DD-9A6D-70249AE37B77}"/>
                </a:ext>
              </a:extLst>
            </p:cNvPr>
            <p:cNvSpPr/>
            <p:nvPr/>
          </p:nvSpPr>
          <p:spPr>
            <a:xfrm>
              <a:off x="2541" y="4165946"/>
              <a:ext cx="12189459" cy="2384287"/>
            </a:xfrm>
            <a:custGeom>
              <a:avLst/>
              <a:gdLst>
                <a:gd name="connsiteX0" fmla="*/ 2898902 w 6093459"/>
                <a:gd name="connsiteY0" fmla="*/ 12192 h 1191895"/>
                <a:gd name="connsiteX1" fmla="*/ 2908046 w 6093459"/>
                <a:gd name="connsiteY1" fmla="*/ 6096 h 1191895"/>
                <a:gd name="connsiteX2" fmla="*/ 2959862 w 6093459"/>
                <a:gd name="connsiteY2" fmla="*/ 18288 h 1191895"/>
                <a:gd name="connsiteX3" fmla="*/ 2981198 w 6093459"/>
                <a:gd name="connsiteY3" fmla="*/ 48768 h 1191895"/>
                <a:gd name="connsiteX4" fmla="*/ 2999486 w 6093459"/>
                <a:gd name="connsiteY4" fmla="*/ 30480 h 1191895"/>
                <a:gd name="connsiteX5" fmla="*/ 3020822 w 6093459"/>
                <a:gd name="connsiteY5" fmla="*/ 24384 h 1191895"/>
                <a:gd name="connsiteX6" fmla="*/ 3051302 w 6093459"/>
                <a:gd name="connsiteY6" fmla="*/ 27432 h 1191895"/>
                <a:gd name="connsiteX7" fmla="*/ 3066542 w 6093459"/>
                <a:gd name="connsiteY7" fmla="*/ 45720 h 1191895"/>
                <a:gd name="connsiteX8" fmla="*/ 3093974 w 6093459"/>
                <a:gd name="connsiteY8" fmla="*/ 57912 h 1191895"/>
                <a:gd name="connsiteX9" fmla="*/ 3118358 w 6093459"/>
                <a:gd name="connsiteY9" fmla="*/ 76200 h 1191895"/>
                <a:gd name="connsiteX10" fmla="*/ 3148838 w 6093459"/>
                <a:gd name="connsiteY10" fmla="*/ 106743 h 1191895"/>
                <a:gd name="connsiteX11" fmla="*/ 3218942 w 6093459"/>
                <a:gd name="connsiteY11" fmla="*/ 140271 h 1191895"/>
                <a:gd name="connsiteX12" fmla="*/ 3273806 w 6093459"/>
                <a:gd name="connsiteY12" fmla="*/ 182943 h 1191895"/>
                <a:gd name="connsiteX13" fmla="*/ 3295142 w 6093459"/>
                <a:gd name="connsiteY13" fmla="*/ 182943 h 1191895"/>
                <a:gd name="connsiteX14" fmla="*/ 3310446 w 6093459"/>
                <a:gd name="connsiteY14" fmla="*/ 198183 h 1191895"/>
                <a:gd name="connsiteX15" fmla="*/ 3343974 w 6093459"/>
                <a:gd name="connsiteY15" fmla="*/ 201232 h 1191895"/>
                <a:gd name="connsiteX16" fmla="*/ 3374454 w 6093459"/>
                <a:gd name="connsiteY16" fmla="*/ 240855 h 1191895"/>
                <a:gd name="connsiteX17" fmla="*/ 3365310 w 6093459"/>
                <a:gd name="connsiteY17" fmla="*/ 246952 h 1191895"/>
                <a:gd name="connsiteX18" fmla="*/ 3411030 w 6093459"/>
                <a:gd name="connsiteY18" fmla="*/ 277432 h 1191895"/>
                <a:gd name="connsiteX19" fmla="*/ 3429318 w 6093459"/>
                <a:gd name="connsiteY19" fmla="*/ 277432 h 1191895"/>
                <a:gd name="connsiteX20" fmla="*/ 3429318 w 6093459"/>
                <a:gd name="connsiteY20" fmla="*/ 262192 h 1191895"/>
                <a:gd name="connsiteX21" fmla="*/ 3475038 w 6093459"/>
                <a:gd name="connsiteY21" fmla="*/ 295720 h 1191895"/>
                <a:gd name="connsiteX22" fmla="*/ 3514662 w 6093459"/>
                <a:gd name="connsiteY22" fmla="*/ 314008 h 1191895"/>
                <a:gd name="connsiteX23" fmla="*/ 3526854 w 6093459"/>
                <a:gd name="connsiteY23" fmla="*/ 310960 h 1191895"/>
                <a:gd name="connsiteX24" fmla="*/ 3520757 w 6093459"/>
                <a:gd name="connsiteY24" fmla="*/ 307911 h 1191895"/>
                <a:gd name="connsiteX25" fmla="*/ 3529902 w 6093459"/>
                <a:gd name="connsiteY25" fmla="*/ 304864 h 1191895"/>
                <a:gd name="connsiteX26" fmla="*/ 3566478 w 6093459"/>
                <a:gd name="connsiteY26" fmla="*/ 335344 h 1191895"/>
                <a:gd name="connsiteX27" fmla="*/ 3566478 w 6093459"/>
                <a:gd name="connsiteY27" fmla="*/ 350584 h 1191895"/>
                <a:gd name="connsiteX28" fmla="*/ 3575621 w 6093459"/>
                <a:gd name="connsiteY28" fmla="*/ 353632 h 1191895"/>
                <a:gd name="connsiteX29" fmla="*/ 3593909 w 6093459"/>
                <a:gd name="connsiteY29" fmla="*/ 338391 h 1191895"/>
                <a:gd name="connsiteX30" fmla="*/ 3621342 w 6093459"/>
                <a:gd name="connsiteY30" fmla="*/ 350584 h 1191895"/>
                <a:gd name="connsiteX31" fmla="*/ 3639630 w 6093459"/>
                <a:gd name="connsiteY31" fmla="*/ 350584 h 1191895"/>
                <a:gd name="connsiteX32" fmla="*/ 3657918 w 6093459"/>
                <a:gd name="connsiteY32" fmla="*/ 371920 h 1191895"/>
                <a:gd name="connsiteX33" fmla="*/ 3700590 w 6093459"/>
                <a:gd name="connsiteY33" fmla="*/ 359728 h 1191895"/>
                <a:gd name="connsiteX34" fmla="*/ 3721926 w 6093459"/>
                <a:gd name="connsiteY34" fmla="*/ 347535 h 1191895"/>
                <a:gd name="connsiteX35" fmla="*/ 3840797 w 6093459"/>
                <a:gd name="connsiteY35" fmla="*/ 323152 h 1191895"/>
                <a:gd name="connsiteX36" fmla="*/ 3871278 w 6093459"/>
                <a:gd name="connsiteY36" fmla="*/ 332296 h 1191895"/>
                <a:gd name="connsiteX37" fmla="*/ 3910902 w 6093459"/>
                <a:gd name="connsiteY37" fmla="*/ 323152 h 1191895"/>
                <a:gd name="connsiteX38" fmla="*/ 3929190 w 6093459"/>
                <a:gd name="connsiteY38" fmla="*/ 332296 h 1191895"/>
                <a:gd name="connsiteX39" fmla="*/ 3965766 w 6093459"/>
                <a:gd name="connsiteY39" fmla="*/ 314008 h 1191895"/>
                <a:gd name="connsiteX40" fmla="*/ 4029837 w 6093459"/>
                <a:gd name="connsiteY40" fmla="*/ 335344 h 1191895"/>
                <a:gd name="connsiteX41" fmla="*/ 4081653 w 6093459"/>
                <a:gd name="connsiteY41" fmla="*/ 304864 h 1191895"/>
                <a:gd name="connsiteX42" fmla="*/ 4090797 w 6093459"/>
                <a:gd name="connsiteY42" fmla="*/ 286576 h 1191895"/>
                <a:gd name="connsiteX43" fmla="*/ 4133470 w 6093459"/>
                <a:gd name="connsiteY43" fmla="*/ 253048 h 1191895"/>
                <a:gd name="connsiteX44" fmla="*/ 4227958 w 6093459"/>
                <a:gd name="connsiteY44" fmla="*/ 195136 h 1191895"/>
                <a:gd name="connsiteX45" fmla="*/ 4270629 w 6093459"/>
                <a:gd name="connsiteY45" fmla="*/ 176848 h 1191895"/>
                <a:gd name="connsiteX46" fmla="*/ 4307206 w 6093459"/>
                <a:gd name="connsiteY46" fmla="*/ 185992 h 1191895"/>
                <a:gd name="connsiteX47" fmla="*/ 4340733 w 6093459"/>
                <a:gd name="connsiteY47" fmla="*/ 176848 h 1191895"/>
                <a:gd name="connsiteX48" fmla="*/ 4374261 w 6093459"/>
                <a:gd name="connsiteY48" fmla="*/ 198183 h 1191895"/>
                <a:gd name="connsiteX49" fmla="*/ 4392549 w 6093459"/>
                <a:gd name="connsiteY49" fmla="*/ 185992 h 1191895"/>
                <a:gd name="connsiteX50" fmla="*/ 4587621 w 6093459"/>
                <a:gd name="connsiteY50" fmla="*/ 271336 h 1191895"/>
                <a:gd name="connsiteX51" fmla="*/ 4779709 w 6093459"/>
                <a:gd name="connsiteY51" fmla="*/ 381064 h 1191895"/>
                <a:gd name="connsiteX52" fmla="*/ 5026597 w 6093459"/>
                <a:gd name="connsiteY52" fmla="*/ 502984 h 1191895"/>
                <a:gd name="connsiteX53" fmla="*/ 5133277 w 6093459"/>
                <a:gd name="connsiteY53" fmla="*/ 551752 h 1191895"/>
                <a:gd name="connsiteX54" fmla="*/ 5221669 w 6093459"/>
                <a:gd name="connsiteY54" fmla="*/ 591376 h 1191895"/>
                <a:gd name="connsiteX55" fmla="*/ 5340541 w 6093459"/>
                <a:gd name="connsiteY55" fmla="*/ 637096 h 1191895"/>
                <a:gd name="connsiteX56" fmla="*/ 5447220 w 6093459"/>
                <a:gd name="connsiteY56" fmla="*/ 673672 h 1191895"/>
                <a:gd name="connsiteX57" fmla="*/ 5563108 w 6093459"/>
                <a:gd name="connsiteY57" fmla="*/ 713296 h 1191895"/>
                <a:gd name="connsiteX58" fmla="*/ 5621020 w 6093459"/>
                <a:gd name="connsiteY58" fmla="*/ 728535 h 1191895"/>
                <a:gd name="connsiteX59" fmla="*/ 5627116 w 6093459"/>
                <a:gd name="connsiteY59" fmla="*/ 740728 h 1191895"/>
                <a:gd name="connsiteX60" fmla="*/ 5755133 w 6093459"/>
                <a:gd name="connsiteY60" fmla="*/ 615760 h 1191895"/>
                <a:gd name="connsiteX61" fmla="*/ 5776469 w 6093459"/>
                <a:gd name="connsiteY61" fmla="*/ 634047 h 1191895"/>
                <a:gd name="connsiteX62" fmla="*/ 5806948 w 6093459"/>
                <a:gd name="connsiteY62" fmla="*/ 600520 h 1191895"/>
                <a:gd name="connsiteX63" fmla="*/ 5861812 w 6093459"/>
                <a:gd name="connsiteY63" fmla="*/ 615760 h 1191895"/>
                <a:gd name="connsiteX64" fmla="*/ 5889245 w 6093459"/>
                <a:gd name="connsiteY64" fmla="*/ 661479 h 1191895"/>
                <a:gd name="connsiteX65" fmla="*/ 5956300 w 6093459"/>
                <a:gd name="connsiteY65" fmla="*/ 594423 h 1191895"/>
                <a:gd name="connsiteX66" fmla="*/ 5968493 w 6093459"/>
                <a:gd name="connsiteY66" fmla="*/ 612711 h 1191895"/>
                <a:gd name="connsiteX67" fmla="*/ 5998972 w 6093459"/>
                <a:gd name="connsiteY67" fmla="*/ 600520 h 1191895"/>
                <a:gd name="connsiteX68" fmla="*/ 6038596 w 6093459"/>
                <a:gd name="connsiteY68" fmla="*/ 618808 h 1191895"/>
                <a:gd name="connsiteX69" fmla="*/ 6056884 w 6093459"/>
                <a:gd name="connsiteY69" fmla="*/ 609664 h 1191895"/>
                <a:gd name="connsiteX70" fmla="*/ 6093460 w 6093459"/>
                <a:gd name="connsiteY70" fmla="*/ 609664 h 1191895"/>
                <a:gd name="connsiteX71" fmla="*/ 6093460 w 6093459"/>
                <a:gd name="connsiteY71" fmla="*/ 1191895 h 1191895"/>
                <a:gd name="connsiteX72" fmla="*/ 0 w 6093459"/>
                <a:gd name="connsiteY72" fmla="*/ 1191895 h 1191895"/>
                <a:gd name="connsiteX73" fmla="*/ 0 w 6093459"/>
                <a:gd name="connsiteY73" fmla="*/ 618808 h 1191895"/>
                <a:gd name="connsiteX74" fmla="*/ 39624 w 6093459"/>
                <a:gd name="connsiteY74" fmla="*/ 621855 h 1191895"/>
                <a:gd name="connsiteX75" fmla="*/ 88392 w 6093459"/>
                <a:gd name="connsiteY75" fmla="*/ 627952 h 1191895"/>
                <a:gd name="connsiteX76" fmla="*/ 121920 w 6093459"/>
                <a:gd name="connsiteY76" fmla="*/ 618808 h 1191895"/>
                <a:gd name="connsiteX77" fmla="*/ 140208 w 6093459"/>
                <a:gd name="connsiteY77" fmla="*/ 600520 h 1191895"/>
                <a:gd name="connsiteX78" fmla="*/ 277368 w 6093459"/>
                <a:gd name="connsiteY78" fmla="*/ 600520 h 1191895"/>
                <a:gd name="connsiteX79" fmla="*/ 292608 w 6093459"/>
                <a:gd name="connsiteY79" fmla="*/ 609664 h 1191895"/>
                <a:gd name="connsiteX80" fmla="*/ 316992 w 6093459"/>
                <a:gd name="connsiteY80" fmla="*/ 588328 h 1191895"/>
                <a:gd name="connsiteX81" fmla="*/ 323088 w 6093459"/>
                <a:gd name="connsiteY81" fmla="*/ 600520 h 1191895"/>
                <a:gd name="connsiteX82" fmla="*/ 335280 w 6093459"/>
                <a:gd name="connsiteY82" fmla="*/ 588328 h 1191895"/>
                <a:gd name="connsiteX83" fmla="*/ 338328 w 6093459"/>
                <a:gd name="connsiteY83" fmla="*/ 606616 h 1191895"/>
                <a:gd name="connsiteX84" fmla="*/ 347472 w 6093459"/>
                <a:gd name="connsiteY84" fmla="*/ 609664 h 1191895"/>
                <a:gd name="connsiteX85" fmla="*/ 408496 w 6093459"/>
                <a:gd name="connsiteY85" fmla="*/ 582232 h 1191895"/>
                <a:gd name="connsiteX86" fmla="*/ 429832 w 6093459"/>
                <a:gd name="connsiteY86" fmla="*/ 582232 h 1191895"/>
                <a:gd name="connsiteX87" fmla="*/ 448120 w 6093459"/>
                <a:gd name="connsiteY87" fmla="*/ 554800 h 1191895"/>
                <a:gd name="connsiteX88" fmla="*/ 521272 w 6093459"/>
                <a:gd name="connsiteY88" fmla="*/ 533464 h 1191895"/>
                <a:gd name="connsiteX89" fmla="*/ 576135 w 6093459"/>
                <a:gd name="connsiteY89" fmla="*/ 533464 h 1191895"/>
                <a:gd name="connsiteX90" fmla="*/ 588328 w 6093459"/>
                <a:gd name="connsiteY90" fmla="*/ 539560 h 1191895"/>
                <a:gd name="connsiteX91" fmla="*/ 606616 w 6093459"/>
                <a:gd name="connsiteY91" fmla="*/ 533464 h 1191895"/>
                <a:gd name="connsiteX92" fmla="*/ 643192 w 6093459"/>
                <a:gd name="connsiteY92" fmla="*/ 545655 h 1191895"/>
                <a:gd name="connsiteX93" fmla="*/ 664528 w 6093459"/>
                <a:gd name="connsiteY93" fmla="*/ 539560 h 1191895"/>
                <a:gd name="connsiteX94" fmla="*/ 685864 w 6093459"/>
                <a:gd name="connsiteY94" fmla="*/ 551752 h 1191895"/>
                <a:gd name="connsiteX95" fmla="*/ 710248 w 6093459"/>
                <a:gd name="connsiteY95" fmla="*/ 533464 h 1191895"/>
                <a:gd name="connsiteX96" fmla="*/ 740728 w 6093459"/>
                <a:gd name="connsiteY96" fmla="*/ 542608 h 1191895"/>
                <a:gd name="connsiteX97" fmla="*/ 752920 w 6093459"/>
                <a:gd name="connsiteY97" fmla="*/ 533464 h 1191895"/>
                <a:gd name="connsiteX98" fmla="*/ 780352 w 6093459"/>
                <a:gd name="connsiteY98" fmla="*/ 539560 h 1191895"/>
                <a:gd name="connsiteX99" fmla="*/ 804735 w 6093459"/>
                <a:gd name="connsiteY99" fmla="*/ 533464 h 1191895"/>
                <a:gd name="connsiteX100" fmla="*/ 853504 w 6093459"/>
                <a:gd name="connsiteY100" fmla="*/ 554800 h 1191895"/>
                <a:gd name="connsiteX101" fmla="*/ 868744 w 6093459"/>
                <a:gd name="connsiteY101" fmla="*/ 554800 h 1191895"/>
                <a:gd name="connsiteX102" fmla="*/ 874840 w 6093459"/>
                <a:gd name="connsiteY102" fmla="*/ 566991 h 1191895"/>
                <a:gd name="connsiteX103" fmla="*/ 877888 w 6093459"/>
                <a:gd name="connsiteY103" fmla="*/ 585279 h 1191895"/>
                <a:gd name="connsiteX104" fmla="*/ 896176 w 6093459"/>
                <a:gd name="connsiteY104" fmla="*/ 588328 h 1191895"/>
                <a:gd name="connsiteX105" fmla="*/ 899223 w 6093459"/>
                <a:gd name="connsiteY105" fmla="*/ 570040 h 1191895"/>
                <a:gd name="connsiteX106" fmla="*/ 905320 w 6093459"/>
                <a:gd name="connsiteY106" fmla="*/ 582232 h 1191895"/>
                <a:gd name="connsiteX107" fmla="*/ 914464 w 6093459"/>
                <a:gd name="connsiteY107" fmla="*/ 563944 h 1191895"/>
                <a:gd name="connsiteX108" fmla="*/ 947992 w 6093459"/>
                <a:gd name="connsiteY108" fmla="*/ 585279 h 1191895"/>
                <a:gd name="connsiteX109" fmla="*/ 996760 w 6093459"/>
                <a:gd name="connsiteY109" fmla="*/ 600520 h 1191895"/>
                <a:gd name="connsiteX110" fmla="*/ 1027240 w 6093459"/>
                <a:gd name="connsiteY110" fmla="*/ 591376 h 1191895"/>
                <a:gd name="connsiteX111" fmla="*/ 1051623 w 6093459"/>
                <a:gd name="connsiteY111" fmla="*/ 594423 h 1191895"/>
                <a:gd name="connsiteX112" fmla="*/ 1079056 w 6093459"/>
                <a:gd name="connsiteY112" fmla="*/ 606616 h 1191895"/>
                <a:gd name="connsiteX113" fmla="*/ 1094296 w 6093459"/>
                <a:gd name="connsiteY113" fmla="*/ 624903 h 1191895"/>
                <a:gd name="connsiteX114" fmla="*/ 1146175 w 6093459"/>
                <a:gd name="connsiteY114" fmla="*/ 646240 h 1191895"/>
                <a:gd name="connsiteX115" fmla="*/ 1179703 w 6093459"/>
                <a:gd name="connsiteY115" fmla="*/ 634047 h 1191895"/>
                <a:gd name="connsiteX116" fmla="*/ 1210183 w 6093459"/>
                <a:gd name="connsiteY116" fmla="*/ 600520 h 1191895"/>
                <a:gd name="connsiteX117" fmla="*/ 1222375 w 6093459"/>
                <a:gd name="connsiteY117" fmla="*/ 597472 h 1191895"/>
                <a:gd name="connsiteX118" fmla="*/ 1240663 w 6093459"/>
                <a:gd name="connsiteY118" fmla="*/ 606616 h 1191895"/>
                <a:gd name="connsiteX119" fmla="*/ 1252855 w 6093459"/>
                <a:gd name="connsiteY119" fmla="*/ 594423 h 1191895"/>
                <a:gd name="connsiteX120" fmla="*/ 1298575 w 6093459"/>
                <a:gd name="connsiteY120" fmla="*/ 597472 h 1191895"/>
                <a:gd name="connsiteX121" fmla="*/ 1316863 w 6093459"/>
                <a:gd name="connsiteY121" fmla="*/ 606616 h 1191895"/>
                <a:gd name="connsiteX122" fmla="*/ 1402207 w 6093459"/>
                <a:gd name="connsiteY122" fmla="*/ 603567 h 1191895"/>
                <a:gd name="connsiteX123" fmla="*/ 1426591 w 6093459"/>
                <a:gd name="connsiteY123" fmla="*/ 618808 h 1191895"/>
                <a:gd name="connsiteX124" fmla="*/ 1457071 w 6093459"/>
                <a:gd name="connsiteY124" fmla="*/ 600520 h 1191895"/>
                <a:gd name="connsiteX125" fmla="*/ 1478407 w 6093459"/>
                <a:gd name="connsiteY125" fmla="*/ 609664 h 1191895"/>
                <a:gd name="connsiteX126" fmla="*/ 1490599 w 6093459"/>
                <a:gd name="connsiteY126" fmla="*/ 600520 h 1191895"/>
                <a:gd name="connsiteX127" fmla="*/ 1588135 w 6093459"/>
                <a:gd name="connsiteY127" fmla="*/ 548703 h 1191895"/>
                <a:gd name="connsiteX128" fmla="*/ 1661287 w 6093459"/>
                <a:gd name="connsiteY128" fmla="*/ 478599 h 1191895"/>
                <a:gd name="connsiteX129" fmla="*/ 1662684 w 6093459"/>
                <a:gd name="connsiteY129" fmla="*/ 476885 h 1191895"/>
                <a:gd name="connsiteX130" fmla="*/ 1661287 w 6093459"/>
                <a:gd name="connsiteY130" fmla="*/ 469455 h 1191895"/>
                <a:gd name="connsiteX131" fmla="*/ 1682623 w 6093459"/>
                <a:gd name="connsiteY131" fmla="*/ 399352 h 1191895"/>
                <a:gd name="connsiteX132" fmla="*/ 1685671 w 6093459"/>
                <a:gd name="connsiteY132" fmla="*/ 384111 h 1191895"/>
                <a:gd name="connsiteX133" fmla="*/ 1728343 w 6093459"/>
                <a:gd name="connsiteY133" fmla="*/ 317055 h 1191895"/>
                <a:gd name="connsiteX134" fmla="*/ 1743583 w 6093459"/>
                <a:gd name="connsiteY134" fmla="*/ 320104 h 1191895"/>
                <a:gd name="connsiteX135" fmla="*/ 1755775 w 6093459"/>
                <a:gd name="connsiteY135" fmla="*/ 304864 h 1191895"/>
                <a:gd name="connsiteX136" fmla="*/ 1767967 w 6093459"/>
                <a:gd name="connsiteY136" fmla="*/ 310960 h 1191895"/>
                <a:gd name="connsiteX137" fmla="*/ 1792351 w 6093459"/>
                <a:gd name="connsiteY137" fmla="*/ 307911 h 1191895"/>
                <a:gd name="connsiteX138" fmla="*/ 1792351 w 6093459"/>
                <a:gd name="connsiteY138" fmla="*/ 292671 h 1191895"/>
                <a:gd name="connsiteX139" fmla="*/ 1819783 w 6093459"/>
                <a:gd name="connsiteY139" fmla="*/ 277432 h 1191895"/>
                <a:gd name="connsiteX140" fmla="*/ 1847279 w 6093459"/>
                <a:gd name="connsiteY140" fmla="*/ 246952 h 1191895"/>
                <a:gd name="connsiteX141" fmla="*/ 1886903 w 6093459"/>
                <a:gd name="connsiteY141" fmla="*/ 274383 h 1191895"/>
                <a:gd name="connsiteX142" fmla="*/ 1923479 w 6093459"/>
                <a:gd name="connsiteY142" fmla="*/ 280480 h 1191895"/>
                <a:gd name="connsiteX143" fmla="*/ 1963103 w 6093459"/>
                <a:gd name="connsiteY143" fmla="*/ 310960 h 1191895"/>
                <a:gd name="connsiteX144" fmla="*/ 1978342 w 6093459"/>
                <a:gd name="connsiteY144" fmla="*/ 310960 h 1191895"/>
                <a:gd name="connsiteX145" fmla="*/ 2002727 w 6093459"/>
                <a:gd name="connsiteY145" fmla="*/ 326199 h 1191895"/>
                <a:gd name="connsiteX146" fmla="*/ 2027110 w 6093459"/>
                <a:gd name="connsiteY146" fmla="*/ 338391 h 1191895"/>
                <a:gd name="connsiteX147" fmla="*/ 2045398 w 6093459"/>
                <a:gd name="connsiteY147" fmla="*/ 317055 h 1191895"/>
                <a:gd name="connsiteX148" fmla="*/ 2060639 w 6093459"/>
                <a:gd name="connsiteY148" fmla="*/ 329248 h 1191895"/>
                <a:gd name="connsiteX149" fmla="*/ 2078927 w 6093459"/>
                <a:gd name="connsiteY149" fmla="*/ 310960 h 1191895"/>
                <a:gd name="connsiteX150" fmla="*/ 2139887 w 6093459"/>
                <a:gd name="connsiteY150" fmla="*/ 329248 h 1191895"/>
                <a:gd name="connsiteX151" fmla="*/ 2164271 w 6093459"/>
                <a:gd name="connsiteY151" fmla="*/ 332296 h 1191895"/>
                <a:gd name="connsiteX152" fmla="*/ 2173415 w 6093459"/>
                <a:gd name="connsiteY152" fmla="*/ 353632 h 1191895"/>
                <a:gd name="connsiteX153" fmla="*/ 2179511 w 6093459"/>
                <a:gd name="connsiteY153" fmla="*/ 356679 h 1191895"/>
                <a:gd name="connsiteX154" fmla="*/ 2188655 w 6093459"/>
                <a:gd name="connsiteY154" fmla="*/ 350584 h 1191895"/>
                <a:gd name="connsiteX155" fmla="*/ 2240471 w 6093459"/>
                <a:gd name="connsiteY155" fmla="*/ 378016 h 1191895"/>
                <a:gd name="connsiteX156" fmla="*/ 2255711 w 6093459"/>
                <a:gd name="connsiteY156" fmla="*/ 356679 h 1191895"/>
                <a:gd name="connsiteX157" fmla="*/ 2283143 w 6093459"/>
                <a:gd name="connsiteY157" fmla="*/ 338391 h 1191895"/>
                <a:gd name="connsiteX158" fmla="*/ 2383727 w 6093459"/>
                <a:gd name="connsiteY158" fmla="*/ 243904 h 1191895"/>
                <a:gd name="connsiteX159" fmla="*/ 2408111 w 6093459"/>
                <a:gd name="connsiteY159" fmla="*/ 237808 h 1191895"/>
                <a:gd name="connsiteX160" fmla="*/ 2484311 w 6093459"/>
                <a:gd name="connsiteY160" fmla="*/ 286576 h 1191895"/>
                <a:gd name="connsiteX161" fmla="*/ 2508695 w 6093459"/>
                <a:gd name="connsiteY161" fmla="*/ 271336 h 1191895"/>
                <a:gd name="connsiteX162" fmla="*/ 2530031 w 6093459"/>
                <a:gd name="connsiteY162" fmla="*/ 243904 h 1191895"/>
                <a:gd name="connsiteX163" fmla="*/ 2563622 w 6093459"/>
                <a:gd name="connsiteY163" fmla="*/ 204280 h 1191895"/>
                <a:gd name="connsiteX164" fmla="*/ 2591054 w 6093459"/>
                <a:gd name="connsiteY164" fmla="*/ 201232 h 1191895"/>
                <a:gd name="connsiteX165" fmla="*/ 2603246 w 6093459"/>
                <a:gd name="connsiteY165" fmla="*/ 173799 h 1191895"/>
                <a:gd name="connsiteX166" fmla="*/ 2642870 w 6093459"/>
                <a:gd name="connsiteY166" fmla="*/ 152464 h 1191895"/>
                <a:gd name="connsiteX167" fmla="*/ 2667254 w 6093459"/>
                <a:gd name="connsiteY167" fmla="*/ 106743 h 1191895"/>
                <a:gd name="connsiteX168" fmla="*/ 2694686 w 6093459"/>
                <a:gd name="connsiteY168" fmla="*/ 88392 h 1191895"/>
                <a:gd name="connsiteX169" fmla="*/ 2767838 w 6093459"/>
                <a:gd name="connsiteY169" fmla="*/ 24384 h 1191895"/>
                <a:gd name="connsiteX170" fmla="*/ 2786126 w 6093459"/>
                <a:gd name="connsiteY170" fmla="*/ 36576 h 1191895"/>
                <a:gd name="connsiteX171" fmla="*/ 2834894 w 6093459"/>
                <a:gd name="connsiteY171" fmla="*/ 24384 h 1191895"/>
                <a:gd name="connsiteX172" fmla="*/ 2874518 w 6093459"/>
                <a:gd name="connsiteY172" fmla="*/ 0 h 1191895"/>
                <a:gd name="connsiteX173" fmla="*/ 2898902 w 6093459"/>
                <a:gd name="connsiteY173" fmla="*/ 12192 h 119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6093459" h="1191895">
                  <a:moveTo>
                    <a:pt x="2898902" y="12192"/>
                  </a:moveTo>
                  <a:cubicBezTo>
                    <a:pt x="2908046" y="12192"/>
                    <a:pt x="2898902" y="6096"/>
                    <a:pt x="2908046" y="6096"/>
                  </a:cubicBezTo>
                  <a:cubicBezTo>
                    <a:pt x="2920238" y="6096"/>
                    <a:pt x="2941574" y="21336"/>
                    <a:pt x="2959862" y="18288"/>
                  </a:cubicBezTo>
                  <a:cubicBezTo>
                    <a:pt x="2959862" y="27432"/>
                    <a:pt x="2965958" y="33528"/>
                    <a:pt x="2981198" y="48768"/>
                  </a:cubicBezTo>
                  <a:cubicBezTo>
                    <a:pt x="2987294" y="45720"/>
                    <a:pt x="2990342" y="33528"/>
                    <a:pt x="2999486" y="30480"/>
                  </a:cubicBezTo>
                  <a:cubicBezTo>
                    <a:pt x="3002534" y="27432"/>
                    <a:pt x="3014726" y="24384"/>
                    <a:pt x="3020822" y="24384"/>
                  </a:cubicBezTo>
                  <a:cubicBezTo>
                    <a:pt x="3029966" y="24384"/>
                    <a:pt x="3042158" y="27432"/>
                    <a:pt x="3051302" y="27432"/>
                  </a:cubicBezTo>
                  <a:cubicBezTo>
                    <a:pt x="3057398" y="33528"/>
                    <a:pt x="3060446" y="42672"/>
                    <a:pt x="3066542" y="45720"/>
                  </a:cubicBezTo>
                  <a:cubicBezTo>
                    <a:pt x="3072638" y="51816"/>
                    <a:pt x="3084830" y="51816"/>
                    <a:pt x="3093974" y="57912"/>
                  </a:cubicBezTo>
                  <a:cubicBezTo>
                    <a:pt x="3100070" y="60960"/>
                    <a:pt x="3106166" y="73152"/>
                    <a:pt x="3118358" y="76200"/>
                  </a:cubicBezTo>
                  <a:cubicBezTo>
                    <a:pt x="3124454" y="88392"/>
                    <a:pt x="3136646" y="97599"/>
                    <a:pt x="3148838" y="106743"/>
                  </a:cubicBezTo>
                  <a:cubicBezTo>
                    <a:pt x="3167126" y="97599"/>
                    <a:pt x="3191510" y="140271"/>
                    <a:pt x="3218942" y="140271"/>
                  </a:cubicBezTo>
                  <a:cubicBezTo>
                    <a:pt x="3231134" y="152464"/>
                    <a:pt x="3258566" y="179896"/>
                    <a:pt x="3273806" y="182943"/>
                  </a:cubicBezTo>
                  <a:cubicBezTo>
                    <a:pt x="3276854" y="185992"/>
                    <a:pt x="3289046" y="182943"/>
                    <a:pt x="3295142" y="182943"/>
                  </a:cubicBezTo>
                  <a:cubicBezTo>
                    <a:pt x="3301302" y="189039"/>
                    <a:pt x="3301302" y="195136"/>
                    <a:pt x="3310446" y="198183"/>
                  </a:cubicBezTo>
                  <a:cubicBezTo>
                    <a:pt x="3316542" y="201232"/>
                    <a:pt x="3331782" y="195136"/>
                    <a:pt x="3343974" y="201232"/>
                  </a:cubicBezTo>
                  <a:cubicBezTo>
                    <a:pt x="3356166" y="207327"/>
                    <a:pt x="3374454" y="231711"/>
                    <a:pt x="3374454" y="240855"/>
                  </a:cubicBezTo>
                  <a:cubicBezTo>
                    <a:pt x="3374454" y="246952"/>
                    <a:pt x="3368358" y="243904"/>
                    <a:pt x="3365310" y="246952"/>
                  </a:cubicBezTo>
                  <a:cubicBezTo>
                    <a:pt x="3380550" y="256096"/>
                    <a:pt x="3401886" y="277432"/>
                    <a:pt x="3411030" y="277432"/>
                  </a:cubicBezTo>
                  <a:lnTo>
                    <a:pt x="3429318" y="277432"/>
                  </a:lnTo>
                  <a:cubicBezTo>
                    <a:pt x="3432366" y="274383"/>
                    <a:pt x="3432366" y="268288"/>
                    <a:pt x="3429318" y="262192"/>
                  </a:cubicBezTo>
                  <a:cubicBezTo>
                    <a:pt x="3444558" y="268288"/>
                    <a:pt x="3459797" y="286576"/>
                    <a:pt x="3475038" y="295720"/>
                  </a:cubicBezTo>
                  <a:cubicBezTo>
                    <a:pt x="3484182" y="304864"/>
                    <a:pt x="3502470" y="304864"/>
                    <a:pt x="3514662" y="314008"/>
                  </a:cubicBezTo>
                  <a:cubicBezTo>
                    <a:pt x="3514662" y="314008"/>
                    <a:pt x="3523806" y="314008"/>
                    <a:pt x="3526854" y="310960"/>
                  </a:cubicBezTo>
                  <a:cubicBezTo>
                    <a:pt x="3526854" y="310960"/>
                    <a:pt x="3523806" y="307911"/>
                    <a:pt x="3520757" y="307911"/>
                  </a:cubicBezTo>
                  <a:cubicBezTo>
                    <a:pt x="3523806" y="304864"/>
                    <a:pt x="3520757" y="304864"/>
                    <a:pt x="3529902" y="304864"/>
                  </a:cubicBezTo>
                  <a:cubicBezTo>
                    <a:pt x="3551238" y="304864"/>
                    <a:pt x="3535997" y="338391"/>
                    <a:pt x="3566478" y="335344"/>
                  </a:cubicBezTo>
                  <a:lnTo>
                    <a:pt x="3566478" y="350584"/>
                  </a:lnTo>
                  <a:cubicBezTo>
                    <a:pt x="3569526" y="350584"/>
                    <a:pt x="3566478" y="353632"/>
                    <a:pt x="3575621" y="353632"/>
                  </a:cubicBezTo>
                  <a:cubicBezTo>
                    <a:pt x="3581718" y="353632"/>
                    <a:pt x="3587814" y="338391"/>
                    <a:pt x="3593909" y="338391"/>
                  </a:cubicBezTo>
                  <a:cubicBezTo>
                    <a:pt x="3603054" y="338391"/>
                    <a:pt x="3609150" y="344488"/>
                    <a:pt x="3621342" y="350584"/>
                  </a:cubicBezTo>
                  <a:cubicBezTo>
                    <a:pt x="3624390" y="353632"/>
                    <a:pt x="3633533" y="350584"/>
                    <a:pt x="3639630" y="350584"/>
                  </a:cubicBezTo>
                  <a:cubicBezTo>
                    <a:pt x="3651821" y="350584"/>
                    <a:pt x="3648774" y="362776"/>
                    <a:pt x="3657918" y="371920"/>
                  </a:cubicBezTo>
                  <a:cubicBezTo>
                    <a:pt x="3670109" y="365823"/>
                    <a:pt x="3685350" y="365823"/>
                    <a:pt x="3700590" y="359728"/>
                  </a:cubicBezTo>
                  <a:cubicBezTo>
                    <a:pt x="3706686" y="356679"/>
                    <a:pt x="3715830" y="347535"/>
                    <a:pt x="3721926" y="347535"/>
                  </a:cubicBezTo>
                  <a:cubicBezTo>
                    <a:pt x="3758502" y="338391"/>
                    <a:pt x="3834702" y="323152"/>
                    <a:pt x="3840797" y="323152"/>
                  </a:cubicBezTo>
                  <a:cubicBezTo>
                    <a:pt x="3849942" y="323152"/>
                    <a:pt x="3862133" y="332296"/>
                    <a:pt x="3871278" y="332296"/>
                  </a:cubicBezTo>
                  <a:cubicBezTo>
                    <a:pt x="3877374" y="332296"/>
                    <a:pt x="3904806" y="323152"/>
                    <a:pt x="3910902" y="323152"/>
                  </a:cubicBezTo>
                  <a:cubicBezTo>
                    <a:pt x="3920045" y="323152"/>
                    <a:pt x="3923094" y="326199"/>
                    <a:pt x="3929190" y="332296"/>
                  </a:cubicBezTo>
                  <a:cubicBezTo>
                    <a:pt x="3935286" y="310960"/>
                    <a:pt x="3947478" y="314008"/>
                    <a:pt x="3965766" y="314008"/>
                  </a:cubicBezTo>
                  <a:cubicBezTo>
                    <a:pt x="3977957" y="314008"/>
                    <a:pt x="4029837" y="317055"/>
                    <a:pt x="4029837" y="335344"/>
                  </a:cubicBezTo>
                  <a:cubicBezTo>
                    <a:pt x="4029837" y="338391"/>
                    <a:pt x="4072509" y="320104"/>
                    <a:pt x="4081653" y="304864"/>
                  </a:cubicBezTo>
                  <a:cubicBezTo>
                    <a:pt x="4084701" y="298767"/>
                    <a:pt x="4084701" y="289624"/>
                    <a:pt x="4090797" y="286576"/>
                  </a:cubicBezTo>
                  <a:cubicBezTo>
                    <a:pt x="4099941" y="277432"/>
                    <a:pt x="4115181" y="265239"/>
                    <a:pt x="4133470" y="253048"/>
                  </a:cubicBezTo>
                  <a:cubicBezTo>
                    <a:pt x="4166997" y="228664"/>
                    <a:pt x="4188333" y="228664"/>
                    <a:pt x="4227958" y="195136"/>
                  </a:cubicBezTo>
                  <a:cubicBezTo>
                    <a:pt x="4240149" y="182943"/>
                    <a:pt x="4264533" y="176848"/>
                    <a:pt x="4270629" y="176848"/>
                  </a:cubicBezTo>
                  <a:cubicBezTo>
                    <a:pt x="4279773" y="176848"/>
                    <a:pt x="4298061" y="185992"/>
                    <a:pt x="4307206" y="185992"/>
                  </a:cubicBezTo>
                  <a:cubicBezTo>
                    <a:pt x="4313301" y="185992"/>
                    <a:pt x="4334637" y="176848"/>
                    <a:pt x="4340733" y="176848"/>
                  </a:cubicBezTo>
                  <a:cubicBezTo>
                    <a:pt x="4349877" y="176848"/>
                    <a:pt x="4365118" y="198183"/>
                    <a:pt x="4374261" y="198183"/>
                  </a:cubicBezTo>
                  <a:cubicBezTo>
                    <a:pt x="4380358" y="198183"/>
                    <a:pt x="4383406" y="185992"/>
                    <a:pt x="4392549" y="185992"/>
                  </a:cubicBezTo>
                  <a:cubicBezTo>
                    <a:pt x="4398645" y="185992"/>
                    <a:pt x="4523613" y="237808"/>
                    <a:pt x="4587621" y="271336"/>
                  </a:cubicBezTo>
                  <a:cubicBezTo>
                    <a:pt x="4651629" y="304864"/>
                    <a:pt x="4712589" y="347535"/>
                    <a:pt x="4779709" y="381064"/>
                  </a:cubicBezTo>
                  <a:cubicBezTo>
                    <a:pt x="4858957" y="423735"/>
                    <a:pt x="4941253" y="463360"/>
                    <a:pt x="5026597" y="502984"/>
                  </a:cubicBezTo>
                  <a:cubicBezTo>
                    <a:pt x="5057077" y="518223"/>
                    <a:pt x="5096701" y="533464"/>
                    <a:pt x="5133277" y="551752"/>
                  </a:cubicBezTo>
                  <a:cubicBezTo>
                    <a:pt x="5160709" y="563944"/>
                    <a:pt x="5191189" y="579184"/>
                    <a:pt x="5221669" y="591376"/>
                  </a:cubicBezTo>
                  <a:cubicBezTo>
                    <a:pt x="5258245" y="609664"/>
                    <a:pt x="5300917" y="621855"/>
                    <a:pt x="5340541" y="637096"/>
                  </a:cubicBezTo>
                  <a:cubicBezTo>
                    <a:pt x="5374069" y="649288"/>
                    <a:pt x="5410645" y="661479"/>
                    <a:pt x="5447220" y="673672"/>
                  </a:cubicBezTo>
                  <a:cubicBezTo>
                    <a:pt x="5483797" y="685864"/>
                    <a:pt x="5523484" y="704152"/>
                    <a:pt x="5563108" y="713296"/>
                  </a:cubicBezTo>
                  <a:cubicBezTo>
                    <a:pt x="5578348" y="719391"/>
                    <a:pt x="5602733" y="725488"/>
                    <a:pt x="5621020" y="728535"/>
                  </a:cubicBezTo>
                  <a:cubicBezTo>
                    <a:pt x="5624069" y="731584"/>
                    <a:pt x="5624069" y="737679"/>
                    <a:pt x="5627116" y="740728"/>
                  </a:cubicBezTo>
                  <a:lnTo>
                    <a:pt x="5755133" y="615760"/>
                  </a:lnTo>
                  <a:cubicBezTo>
                    <a:pt x="5761228" y="618808"/>
                    <a:pt x="5770372" y="634047"/>
                    <a:pt x="5776469" y="634047"/>
                  </a:cubicBezTo>
                  <a:cubicBezTo>
                    <a:pt x="5785612" y="634047"/>
                    <a:pt x="5800852" y="612711"/>
                    <a:pt x="5806948" y="600520"/>
                  </a:cubicBezTo>
                  <a:cubicBezTo>
                    <a:pt x="5825236" y="609664"/>
                    <a:pt x="5843524" y="615760"/>
                    <a:pt x="5861812" y="615760"/>
                  </a:cubicBezTo>
                  <a:cubicBezTo>
                    <a:pt x="5867908" y="631000"/>
                    <a:pt x="5880100" y="646240"/>
                    <a:pt x="5889245" y="661479"/>
                  </a:cubicBezTo>
                  <a:cubicBezTo>
                    <a:pt x="5907533" y="637096"/>
                    <a:pt x="5931916" y="615760"/>
                    <a:pt x="5956300" y="594423"/>
                  </a:cubicBezTo>
                  <a:cubicBezTo>
                    <a:pt x="5956300" y="600520"/>
                    <a:pt x="5959348" y="612711"/>
                    <a:pt x="5968493" y="612711"/>
                  </a:cubicBezTo>
                  <a:cubicBezTo>
                    <a:pt x="5974588" y="612711"/>
                    <a:pt x="5992876" y="600520"/>
                    <a:pt x="5998972" y="600520"/>
                  </a:cubicBezTo>
                  <a:cubicBezTo>
                    <a:pt x="6008116" y="600520"/>
                    <a:pt x="6032500" y="618808"/>
                    <a:pt x="6038596" y="618808"/>
                  </a:cubicBezTo>
                  <a:cubicBezTo>
                    <a:pt x="6047740" y="618808"/>
                    <a:pt x="6047740" y="609664"/>
                    <a:pt x="6056884" y="609664"/>
                  </a:cubicBezTo>
                  <a:lnTo>
                    <a:pt x="6093460" y="609664"/>
                  </a:lnTo>
                  <a:lnTo>
                    <a:pt x="6093460" y="1191895"/>
                  </a:lnTo>
                  <a:lnTo>
                    <a:pt x="0" y="1191895"/>
                  </a:lnTo>
                  <a:lnTo>
                    <a:pt x="0" y="618808"/>
                  </a:lnTo>
                  <a:cubicBezTo>
                    <a:pt x="6096" y="627952"/>
                    <a:pt x="30480" y="621855"/>
                    <a:pt x="39624" y="621855"/>
                  </a:cubicBezTo>
                  <a:cubicBezTo>
                    <a:pt x="54864" y="618808"/>
                    <a:pt x="82296" y="627952"/>
                    <a:pt x="88392" y="627952"/>
                  </a:cubicBezTo>
                  <a:cubicBezTo>
                    <a:pt x="97536" y="627952"/>
                    <a:pt x="112776" y="621855"/>
                    <a:pt x="121920" y="618808"/>
                  </a:cubicBezTo>
                  <a:cubicBezTo>
                    <a:pt x="128016" y="615760"/>
                    <a:pt x="134112" y="606616"/>
                    <a:pt x="140208" y="600520"/>
                  </a:cubicBezTo>
                  <a:lnTo>
                    <a:pt x="277368" y="600520"/>
                  </a:lnTo>
                  <a:cubicBezTo>
                    <a:pt x="283464" y="603567"/>
                    <a:pt x="289560" y="606616"/>
                    <a:pt x="292608" y="609664"/>
                  </a:cubicBezTo>
                  <a:cubicBezTo>
                    <a:pt x="298704" y="603567"/>
                    <a:pt x="307848" y="594423"/>
                    <a:pt x="316992" y="588328"/>
                  </a:cubicBezTo>
                  <a:cubicBezTo>
                    <a:pt x="320040" y="591376"/>
                    <a:pt x="320040" y="597472"/>
                    <a:pt x="323088" y="600520"/>
                  </a:cubicBezTo>
                  <a:lnTo>
                    <a:pt x="335280" y="588328"/>
                  </a:lnTo>
                  <a:cubicBezTo>
                    <a:pt x="338328" y="591376"/>
                    <a:pt x="338328" y="597472"/>
                    <a:pt x="338328" y="606616"/>
                  </a:cubicBezTo>
                  <a:cubicBezTo>
                    <a:pt x="341376" y="606616"/>
                    <a:pt x="344424" y="606616"/>
                    <a:pt x="347472" y="609664"/>
                  </a:cubicBezTo>
                  <a:cubicBezTo>
                    <a:pt x="390208" y="566991"/>
                    <a:pt x="371920" y="582232"/>
                    <a:pt x="408496" y="582232"/>
                  </a:cubicBezTo>
                  <a:lnTo>
                    <a:pt x="429832" y="582232"/>
                  </a:lnTo>
                  <a:cubicBezTo>
                    <a:pt x="432879" y="573088"/>
                    <a:pt x="435928" y="557847"/>
                    <a:pt x="448120" y="554800"/>
                  </a:cubicBezTo>
                  <a:cubicBezTo>
                    <a:pt x="469455" y="542608"/>
                    <a:pt x="512128" y="533464"/>
                    <a:pt x="521272" y="533464"/>
                  </a:cubicBezTo>
                  <a:lnTo>
                    <a:pt x="576135" y="533464"/>
                  </a:lnTo>
                  <a:cubicBezTo>
                    <a:pt x="582232" y="536511"/>
                    <a:pt x="579184" y="539560"/>
                    <a:pt x="588328" y="539560"/>
                  </a:cubicBezTo>
                  <a:cubicBezTo>
                    <a:pt x="594423" y="539560"/>
                    <a:pt x="597472" y="533464"/>
                    <a:pt x="606616" y="533464"/>
                  </a:cubicBezTo>
                  <a:cubicBezTo>
                    <a:pt x="612711" y="533464"/>
                    <a:pt x="637096" y="545655"/>
                    <a:pt x="643192" y="545655"/>
                  </a:cubicBezTo>
                  <a:cubicBezTo>
                    <a:pt x="652335" y="545655"/>
                    <a:pt x="658432" y="539560"/>
                    <a:pt x="664528" y="539560"/>
                  </a:cubicBezTo>
                  <a:cubicBezTo>
                    <a:pt x="673672" y="539560"/>
                    <a:pt x="673672" y="539560"/>
                    <a:pt x="685864" y="551752"/>
                  </a:cubicBezTo>
                  <a:cubicBezTo>
                    <a:pt x="701104" y="533464"/>
                    <a:pt x="704152" y="533464"/>
                    <a:pt x="710248" y="533464"/>
                  </a:cubicBezTo>
                  <a:cubicBezTo>
                    <a:pt x="719392" y="533464"/>
                    <a:pt x="731584" y="542608"/>
                    <a:pt x="740728" y="542608"/>
                  </a:cubicBezTo>
                  <a:cubicBezTo>
                    <a:pt x="746823" y="542608"/>
                    <a:pt x="746823" y="533464"/>
                    <a:pt x="752920" y="533464"/>
                  </a:cubicBezTo>
                  <a:cubicBezTo>
                    <a:pt x="762064" y="533464"/>
                    <a:pt x="771208" y="539560"/>
                    <a:pt x="780352" y="539560"/>
                  </a:cubicBezTo>
                  <a:cubicBezTo>
                    <a:pt x="786448" y="539560"/>
                    <a:pt x="795592" y="533464"/>
                    <a:pt x="804735" y="533464"/>
                  </a:cubicBezTo>
                  <a:cubicBezTo>
                    <a:pt x="813879" y="533464"/>
                    <a:pt x="841311" y="536511"/>
                    <a:pt x="853504" y="554800"/>
                  </a:cubicBezTo>
                  <a:cubicBezTo>
                    <a:pt x="856552" y="557847"/>
                    <a:pt x="859600" y="554800"/>
                    <a:pt x="868744" y="554800"/>
                  </a:cubicBezTo>
                  <a:cubicBezTo>
                    <a:pt x="865696" y="563944"/>
                    <a:pt x="874840" y="563944"/>
                    <a:pt x="874840" y="566991"/>
                  </a:cubicBezTo>
                  <a:cubicBezTo>
                    <a:pt x="877888" y="570040"/>
                    <a:pt x="874840" y="576135"/>
                    <a:pt x="877888" y="585279"/>
                  </a:cubicBezTo>
                  <a:cubicBezTo>
                    <a:pt x="883984" y="585279"/>
                    <a:pt x="890079" y="585279"/>
                    <a:pt x="896176" y="588328"/>
                  </a:cubicBezTo>
                  <a:cubicBezTo>
                    <a:pt x="899223" y="582232"/>
                    <a:pt x="899223" y="576135"/>
                    <a:pt x="899223" y="570040"/>
                  </a:cubicBezTo>
                  <a:cubicBezTo>
                    <a:pt x="902272" y="570040"/>
                    <a:pt x="902272" y="576135"/>
                    <a:pt x="905320" y="582232"/>
                  </a:cubicBezTo>
                  <a:lnTo>
                    <a:pt x="914464" y="563944"/>
                  </a:lnTo>
                  <a:cubicBezTo>
                    <a:pt x="923608" y="566991"/>
                    <a:pt x="932752" y="579184"/>
                    <a:pt x="947992" y="585279"/>
                  </a:cubicBezTo>
                  <a:cubicBezTo>
                    <a:pt x="960184" y="591376"/>
                    <a:pt x="990664" y="600520"/>
                    <a:pt x="996760" y="600520"/>
                  </a:cubicBezTo>
                  <a:cubicBezTo>
                    <a:pt x="1005904" y="600520"/>
                    <a:pt x="1018096" y="591376"/>
                    <a:pt x="1027240" y="591376"/>
                  </a:cubicBezTo>
                  <a:cubicBezTo>
                    <a:pt x="1033335" y="591376"/>
                    <a:pt x="1045528" y="594423"/>
                    <a:pt x="1051623" y="594423"/>
                  </a:cubicBezTo>
                  <a:cubicBezTo>
                    <a:pt x="1066864" y="624903"/>
                    <a:pt x="1063816" y="603567"/>
                    <a:pt x="1079056" y="606616"/>
                  </a:cubicBezTo>
                  <a:cubicBezTo>
                    <a:pt x="1085152" y="612711"/>
                    <a:pt x="1085152" y="621855"/>
                    <a:pt x="1094296" y="624903"/>
                  </a:cubicBezTo>
                  <a:cubicBezTo>
                    <a:pt x="1109599" y="631000"/>
                    <a:pt x="1140079" y="646240"/>
                    <a:pt x="1146175" y="646240"/>
                  </a:cubicBezTo>
                  <a:cubicBezTo>
                    <a:pt x="1155319" y="646240"/>
                    <a:pt x="1170559" y="640144"/>
                    <a:pt x="1179703" y="634047"/>
                  </a:cubicBezTo>
                  <a:cubicBezTo>
                    <a:pt x="1188847" y="627952"/>
                    <a:pt x="1194943" y="609664"/>
                    <a:pt x="1210183" y="600520"/>
                  </a:cubicBezTo>
                  <a:cubicBezTo>
                    <a:pt x="1210183" y="597472"/>
                    <a:pt x="1216279" y="597472"/>
                    <a:pt x="1222375" y="597472"/>
                  </a:cubicBezTo>
                  <a:cubicBezTo>
                    <a:pt x="1231519" y="597472"/>
                    <a:pt x="1231519" y="606616"/>
                    <a:pt x="1240663" y="606616"/>
                  </a:cubicBezTo>
                  <a:cubicBezTo>
                    <a:pt x="1246759" y="606616"/>
                    <a:pt x="1249807" y="600520"/>
                    <a:pt x="1252855" y="594423"/>
                  </a:cubicBezTo>
                  <a:cubicBezTo>
                    <a:pt x="1268095" y="603567"/>
                    <a:pt x="1283335" y="594423"/>
                    <a:pt x="1298575" y="597472"/>
                  </a:cubicBezTo>
                  <a:cubicBezTo>
                    <a:pt x="1304671" y="597472"/>
                    <a:pt x="1307719" y="603567"/>
                    <a:pt x="1316863" y="606616"/>
                  </a:cubicBezTo>
                  <a:cubicBezTo>
                    <a:pt x="1344295" y="606616"/>
                    <a:pt x="1374775" y="597472"/>
                    <a:pt x="1402207" y="603567"/>
                  </a:cubicBezTo>
                  <a:cubicBezTo>
                    <a:pt x="1408303" y="603567"/>
                    <a:pt x="1417447" y="618808"/>
                    <a:pt x="1426591" y="618808"/>
                  </a:cubicBezTo>
                  <a:cubicBezTo>
                    <a:pt x="1432687" y="618808"/>
                    <a:pt x="1450975" y="600520"/>
                    <a:pt x="1457071" y="600520"/>
                  </a:cubicBezTo>
                  <a:cubicBezTo>
                    <a:pt x="1466215" y="600520"/>
                    <a:pt x="1469263" y="609664"/>
                    <a:pt x="1478407" y="609664"/>
                  </a:cubicBezTo>
                  <a:cubicBezTo>
                    <a:pt x="1484503" y="609664"/>
                    <a:pt x="1487551" y="603567"/>
                    <a:pt x="1490599" y="600520"/>
                  </a:cubicBezTo>
                  <a:cubicBezTo>
                    <a:pt x="1521079" y="615760"/>
                    <a:pt x="1554607" y="545655"/>
                    <a:pt x="1588135" y="548703"/>
                  </a:cubicBezTo>
                  <a:cubicBezTo>
                    <a:pt x="1609471" y="527367"/>
                    <a:pt x="1639951" y="502984"/>
                    <a:pt x="1661287" y="478599"/>
                  </a:cubicBezTo>
                  <a:cubicBezTo>
                    <a:pt x="1662303" y="477584"/>
                    <a:pt x="1662684" y="477266"/>
                    <a:pt x="1662684" y="476885"/>
                  </a:cubicBezTo>
                  <a:cubicBezTo>
                    <a:pt x="1662684" y="476250"/>
                    <a:pt x="1661287" y="475552"/>
                    <a:pt x="1661287" y="469455"/>
                  </a:cubicBezTo>
                  <a:cubicBezTo>
                    <a:pt x="1661287" y="463360"/>
                    <a:pt x="1679575" y="423735"/>
                    <a:pt x="1682623" y="399352"/>
                  </a:cubicBezTo>
                  <a:cubicBezTo>
                    <a:pt x="1685671" y="396303"/>
                    <a:pt x="1685671" y="390208"/>
                    <a:pt x="1685671" y="384111"/>
                  </a:cubicBezTo>
                  <a:cubicBezTo>
                    <a:pt x="1682623" y="365823"/>
                    <a:pt x="1700911" y="332296"/>
                    <a:pt x="1728343" y="317055"/>
                  </a:cubicBezTo>
                  <a:cubicBezTo>
                    <a:pt x="1728343" y="314008"/>
                    <a:pt x="1737487" y="317055"/>
                    <a:pt x="1743583" y="320104"/>
                  </a:cubicBezTo>
                  <a:cubicBezTo>
                    <a:pt x="1749679" y="317055"/>
                    <a:pt x="1755775" y="310960"/>
                    <a:pt x="1755775" y="304864"/>
                  </a:cubicBezTo>
                  <a:cubicBezTo>
                    <a:pt x="1767967" y="304864"/>
                    <a:pt x="1761871" y="310960"/>
                    <a:pt x="1767967" y="310960"/>
                  </a:cubicBezTo>
                  <a:cubicBezTo>
                    <a:pt x="1777111" y="310960"/>
                    <a:pt x="1783207" y="307911"/>
                    <a:pt x="1792351" y="307911"/>
                  </a:cubicBezTo>
                  <a:lnTo>
                    <a:pt x="1792351" y="292671"/>
                  </a:lnTo>
                  <a:cubicBezTo>
                    <a:pt x="1798447" y="286576"/>
                    <a:pt x="1810639" y="280480"/>
                    <a:pt x="1819783" y="277432"/>
                  </a:cubicBezTo>
                  <a:cubicBezTo>
                    <a:pt x="1825879" y="268288"/>
                    <a:pt x="1838135" y="246952"/>
                    <a:pt x="1847279" y="246952"/>
                  </a:cubicBezTo>
                  <a:cubicBezTo>
                    <a:pt x="1853375" y="246952"/>
                    <a:pt x="1871663" y="268288"/>
                    <a:pt x="1886903" y="274383"/>
                  </a:cubicBezTo>
                  <a:cubicBezTo>
                    <a:pt x="1896047" y="280480"/>
                    <a:pt x="1911287" y="274383"/>
                    <a:pt x="1923479" y="280480"/>
                  </a:cubicBezTo>
                  <a:cubicBezTo>
                    <a:pt x="1935671" y="283527"/>
                    <a:pt x="1947863" y="298767"/>
                    <a:pt x="1963103" y="310960"/>
                  </a:cubicBezTo>
                  <a:cubicBezTo>
                    <a:pt x="1966151" y="314008"/>
                    <a:pt x="1975295" y="314008"/>
                    <a:pt x="1978342" y="310960"/>
                  </a:cubicBezTo>
                  <a:cubicBezTo>
                    <a:pt x="1987487" y="317055"/>
                    <a:pt x="1996631" y="326199"/>
                    <a:pt x="2002727" y="326199"/>
                  </a:cubicBezTo>
                  <a:cubicBezTo>
                    <a:pt x="2002727" y="326199"/>
                    <a:pt x="2017967" y="326199"/>
                    <a:pt x="2027110" y="338391"/>
                  </a:cubicBezTo>
                  <a:cubicBezTo>
                    <a:pt x="2033207" y="332296"/>
                    <a:pt x="2039303" y="317055"/>
                    <a:pt x="2045398" y="317055"/>
                  </a:cubicBezTo>
                  <a:cubicBezTo>
                    <a:pt x="2054542" y="317055"/>
                    <a:pt x="2054542" y="323152"/>
                    <a:pt x="2060639" y="329248"/>
                  </a:cubicBezTo>
                  <a:cubicBezTo>
                    <a:pt x="2066735" y="326199"/>
                    <a:pt x="2072831" y="310960"/>
                    <a:pt x="2078927" y="310960"/>
                  </a:cubicBezTo>
                  <a:cubicBezTo>
                    <a:pt x="2088071" y="310960"/>
                    <a:pt x="2118551" y="323152"/>
                    <a:pt x="2139887" y="329248"/>
                  </a:cubicBezTo>
                  <a:cubicBezTo>
                    <a:pt x="2145983" y="329248"/>
                    <a:pt x="2158175" y="335344"/>
                    <a:pt x="2164271" y="332296"/>
                  </a:cubicBezTo>
                  <a:cubicBezTo>
                    <a:pt x="2170367" y="338391"/>
                    <a:pt x="2173415" y="347535"/>
                    <a:pt x="2173415" y="353632"/>
                  </a:cubicBezTo>
                  <a:cubicBezTo>
                    <a:pt x="2173415" y="353632"/>
                    <a:pt x="2170367" y="356679"/>
                    <a:pt x="2179511" y="356679"/>
                  </a:cubicBezTo>
                  <a:cubicBezTo>
                    <a:pt x="2185607" y="356679"/>
                    <a:pt x="2182559" y="350584"/>
                    <a:pt x="2188655" y="350584"/>
                  </a:cubicBezTo>
                  <a:cubicBezTo>
                    <a:pt x="2197799" y="350584"/>
                    <a:pt x="2234375" y="378016"/>
                    <a:pt x="2240471" y="378016"/>
                  </a:cubicBezTo>
                  <a:cubicBezTo>
                    <a:pt x="2249615" y="378016"/>
                    <a:pt x="2246567" y="362776"/>
                    <a:pt x="2255711" y="356679"/>
                  </a:cubicBezTo>
                  <a:cubicBezTo>
                    <a:pt x="2261807" y="347535"/>
                    <a:pt x="2277047" y="347535"/>
                    <a:pt x="2283143" y="338391"/>
                  </a:cubicBezTo>
                  <a:cubicBezTo>
                    <a:pt x="2310575" y="295720"/>
                    <a:pt x="2344103" y="243904"/>
                    <a:pt x="2383727" y="243904"/>
                  </a:cubicBezTo>
                  <a:cubicBezTo>
                    <a:pt x="2392871" y="243904"/>
                    <a:pt x="2402015" y="237808"/>
                    <a:pt x="2408111" y="237808"/>
                  </a:cubicBezTo>
                  <a:cubicBezTo>
                    <a:pt x="2420303" y="237808"/>
                    <a:pt x="2456879" y="286576"/>
                    <a:pt x="2484311" y="286576"/>
                  </a:cubicBezTo>
                  <a:cubicBezTo>
                    <a:pt x="2490407" y="286576"/>
                    <a:pt x="2499551" y="277432"/>
                    <a:pt x="2508695" y="271336"/>
                  </a:cubicBezTo>
                  <a:cubicBezTo>
                    <a:pt x="2511743" y="265239"/>
                    <a:pt x="2523935" y="253048"/>
                    <a:pt x="2530031" y="243904"/>
                  </a:cubicBezTo>
                  <a:cubicBezTo>
                    <a:pt x="2536127" y="231711"/>
                    <a:pt x="2563622" y="219520"/>
                    <a:pt x="2563622" y="204280"/>
                  </a:cubicBezTo>
                  <a:cubicBezTo>
                    <a:pt x="2572766" y="204280"/>
                    <a:pt x="2581910" y="204280"/>
                    <a:pt x="2591054" y="201232"/>
                  </a:cubicBezTo>
                  <a:cubicBezTo>
                    <a:pt x="2600198" y="198183"/>
                    <a:pt x="2600198" y="176848"/>
                    <a:pt x="2603246" y="173799"/>
                  </a:cubicBezTo>
                  <a:cubicBezTo>
                    <a:pt x="2612390" y="161608"/>
                    <a:pt x="2630678" y="161608"/>
                    <a:pt x="2642870" y="152464"/>
                  </a:cubicBezTo>
                  <a:cubicBezTo>
                    <a:pt x="2655062" y="143320"/>
                    <a:pt x="2658110" y="118936"/>
                    <a:pt x="2667254" y="106743"/>
                  </a:cubicBezTo>
                  <a:cubicBezTo>
                    <a:pt x="2673350" y="94552"/>
                    <a:pt x="2685542" y="94552"/>
                    <a:pt x="2694686" y="88392"/>
                  </a:cubicBezTo>
                  <a:cubicBezTo>
                    <a:pt x="2700782" y="82296"/>
                    <a:pt x="2752598" y="24384"/>
                    <a:pt x="2767838" y="24384"/>
                  </a:cubicBezTo>
                  <a:cubicBezTo>
                    <a:pt x="2773934" y="24384"/>
                    <a:pt x="2776982" y="36576"/>
                    <a:pt x="2786126" y="36576"/>
                  </a:cubicBezTo>
                  <a:cubicBezTo>
                    <a:pt x="2792222" y="36576"/>
                    <a:pt x="2819654" y="30480"/>
                    <a:pt x="2834894" y="24384"/>
                  </a:cubicBezTo>
                  <a:cubicBezTo>
                    <a:pt x="2844038" y="21336"/>
                    <a:pt x="2865374" y="0"/>
                    <a:pt x="2874518" y="0"/>
                  </a:cubicBezTo>
                  <a:cubicBezTo>
                    <a:pt x="2880614" y="0"/>
                    <a:pt x="2892806" y="12192"/>
                    <a:pt x="2898902" y="12192"/>
                  </a:cubicBezTo>
                  <a:close/>
                </a:path>
              </a:pathLst>
            </a:custGeom>
            <a:solidFill>
              <a:srgbClr val="6F6F6F">
                <a:alpha val="28000"/>
              </a:srgbClr>
            </a:solidFill>
            <a:ln w="6350" cap="flat">
              <a:noFill/>
              <a:prstDash val="solid"/>
              <a:miter/>
            </a:ln>
            <a:effectLst>
              <a:softEdge rad="279400"/>
            </a:effectLst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A293BC6-F897-417C-8721-4E93342D8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4361734"/>
              <a:ext cx="12192001" cy="2496266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C6BCA19-76D2-44B3-80AD-12FEE9DC9DE0}"/>
              </a:ext>
            </a:extLst>
          </p:cNvPr>
          <p:cNvGrpSpPr/>
          <p:nvPr/>
        </p:nvGrpSpPr>
        <p:grpSpPr>
          <a:xfrm>
            <a:off x="7226759" y="1025761"/>
            <a:ext cx="1160586" cy="727966"/>
            <a:chOff x="7500815" y="1348161"/>
            <a:chExt cx="1160586" cy="727966"/>
          </a:xfrm>
        </p:grpSpPr>
        <p:grpSp>
          <p:nvGrpSpPr>
            <p:cNvPr id="21" name="组合 20"/>
            <p:cNvGrpSpPr/>
            <p:nvPr/>
          </p:nvGrpSpPr>
          <p:grpSpPr>
            <a:xfrm>
              <a:off x="7933698" y="1348161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V="1">
              <a:off x="7500815" y="1545039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6710868-56CD-45A6-ABD7-B41B07F9140B}"/>
              </a:ext>
            </a:extLst>
          </p:cNvPr>
          <p:cNvGrpSpPr/>
          <p:nvPr/>
        </p:nvGrpSpPr>
        <p:grpSpPr>
          <a:xfrm>
            <a:off x="3804654" y="1017089"/>
            <a:ext cx="1146553" cy="727966"/>
            <a:chOff x="2549899" y="1339489"/>
            <a:chExt cx="1146553" cy="727966"/>
          </a:xfrm>
        </p:grpSpPr>
        <p:grpSp>
          <p:nvGrpSpPr>
            <p:cNvPr id="27" name="组合 26"/>
            <p:cNvGrpSpPr/>
            <p:nvPr/>
          </p:nvGrpSpPr>
          <p:grpSpPr>
            <a:xfrm>
              <a:off x="2549899" y="1339489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flipV="1">
              <a:off x="3395690" y="1570115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TextBox 22"/>
          <p:cNvSpPr txBox="1"/>
          <p:nvPr/>
        </p:nvSpPr>
        <p:spPr>
          <a:xfrm>
            <a:off x="4909076" y="474189"/>
            <a:ext cx="2348448" cy="1862032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115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1500" dirty="0">
              <a:solidFill>
                <a:srgbClr val="6F6F6F"/>
              </a:solidFill>
              <a:effectLst>
                <a:reflection blurRad="6350" stA="10000" endPos="56000" dist="254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TextBox 22">
            <a:extLst>
              <a:ext uri="{FF2B5EF4-FFF2-40B4-BE49-F238E27FC236}">
                <a16:creationId xmlns:a16="http://schemas.microsoft.com/office/drawing/2014/main" id="{B09347AC-E2CA-48EE-BF84-00DD00F9EDD6}"/>
              </a:ext>
            </a:extLst>
          </p:cNvPr>
          <p:cNvSpPr txBox="1"/>
          <p:nvPr/>
        </p:nvSpPr>
        <p:spPr>
          <a:xfrm>
            <a:off x="2137621" y="2671119"/>
            <a:ext cx="7916757" cy="1015647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zh-CN" altLang="en-US" sz="6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下一步工作计划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335916B-011C-4509-AA7F-D7901D6DB286}"/>
              </a:ext>
            </a:extLst>
          </p:cNvPr>
          <p:cNvSpPr txBox="1"/>
          <p:nvPr/>
        </p:nvSpPr>
        <p:spPr>
          <a:xfrm>
            <a:off x="3556000" y="3705341"/>
            <a:ext cx="50927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057698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同心圆 28"/>
          <p:cNvSpPr/>
          <p:nvPr/>
        </p:nvSpPr>
        <p:spPr>
          <a:xfrm>
            <a:off x="8927060" y="1659893"/>
            <a:ext cx="1769030" cy="1769260"/>
          </a:xfrm>
          <a:prstGeom prst="donut">
            <a:avLst>
              <a:gd name="adj" fmla="val 453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1572878" y="1659893"/>
            <a:ext cx="1769030" cy="1769260"/>
          </a:xfrm>
          <a:prstGeom prst="donut">
            <a:avLst>
              <a:gd name="adj" fmla="val 453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4024272" y="1659893"/>
            <a:ext cx="1769030" cy="1769260"/>
          </a:xfrm>
          <a:prstGeom prst="donut">
            <a:avLst>
              <a:gd name="adj" fmla="val 453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同心圆 31"/>
          <p:cNvSpPr/>
          <p:nvPr/>
        </p:nvSpPr>
        <p:spPr>
          <a:xfrm>
            <a:off x="6475666" y="1659893"/>
            <a:ext cx="1769030" cy="1769260"/>
          </a:xfrm>
          <a:prstGeom prst="donut">
            <a:avLst>
              <a:gd name="adj" fmla="val 453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饼形 11"/>
          <p:cNvSpPr/>
          <p:nvPr/>
        </p:nvSpPr>
        <p:spPr>
          <a:xfrm flipH="1">
            <a:off x="6477462" y="1660456"/>
            <a:ext cx="1769028" cy="1768732"/>
          </a:xfrm>
          <a:custGeom>
            <a:avLst/>
            <a:gdLst/>
            <a:ahLst/>
            <a:cxnLst/>
            <a:rect l="l" t="t" r="r" b="b"/>
            <a:pathLst>
              <a:path w="1475666" h="1475225">
                <a:moveTo>
                  <a:pt x="729096" y="0"/>
                </a:moveTo>
                <a:lnTo>
                  <a:pt x="729096" y="87283"/>
                </a:lnTo>
                <a:cubicBezTo>
                  <a:pt x="373585" y="91142"/>
                  <a:pt x="86843" y="380781"/>
                  <a:pt x="86843" y="737392"/>
                </a:cubicBezTo>
                <a:cubicBezTo>
                  <a:pt x="86843" y="1096924"/>
                  <a:pt x="378301" y="1388382"/>
                  <a:pt x="737833" y="1388382"/>
                </a:cubicBezTo>
                <a:cubicBezTo>
                  <a:pt x="1097365" y="1388382"/>
                  <a:pt x="1388823" y="1096924"/>
                  <a:pt x="1388823" y="737392"/>
                </a:cubicBezTo>
                <a:cubicBezTo>
                  <a:pt x="1388823" y="463479"/>
                  <a:pt x="1219652" y="229079"/>
                  <a:pt x="979688" y="133978"/>
                </a:cubicBezTo>
                <a:lnTo>
                  <a:pt x="1012985" y="53802"/>
                </a:lnTo>
                <a:cubicBezTo>
                  <a:pt x="1284399" y="161922"/>
                  <a:pt x="1475666" y="427321"/>
                  <a:pt x="1475666" y="737392"/>
                </a:cubicBezTo>
                <a:cubicBezTo>
                  <a:pt x="1475666" y="1144886"/>
                  <a:pt x="1145327" y="1475225"/>
                  <a:pt x="737833" y="1475225"/>
                </a:cubicBezTo>
                <a:cubicBezTo>
                  <a:pt x="330339" y="1475225"/>
                  <a:pt x="0" y="1144886"/>
                  <a:pt x="0" y="737392"/>
                </a:cubicBezTo>
                <a:cubicBezTo>
                  <a:pt x="0" y="332816"/>
                  <a:pt x="325625" y="4294"/>
                  <a:pt x="7290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饼形 13"/>
          <p:cNvSpPr/>
          <p:nvPr/>
        </p:nvSpPr>
        <p:spPr>
          <a:xfrm flipH="1">
            <a:off x="4024271" y="1660457"/>
            <a:ext cx="1769031" cy="1768697"/>
          </a:xfrm>
          <a:custGeom>
            <a:avLst/>
            <a:gdLst/>
            <a:ahLst/>
            <a:cxnLst/>
            <a:rect l="l" t="t" r="r" b="b"/>
            <a:pathLst>
              <a:path w="1475666" h="1475196">
                <a:moveTo>
                  <a:pt x="728532" y="0"/>
                </a:moveTo>
                <a:lnTo>
                  <a:pt x="728532" y="87311"/>
                </a:lnTo>
                <a:cubicBezTo>
                  <a:pt x="373281" y="91420"/>
                  <a:pt x="86843" y="380941"/>
                  <a:pt x="86843" y="737363"/>
                </a:cubicBezTo>
                <a:cubicBezTo>
                  <a:pt x="86843" y="1096895"/>
                  <a:pt x="378301" y="1388353"/>
                  <a:pt x="737833" y="1388353"/>
                </a:cubicBezTo>
                <a:cubicBezTo>
                  <a:pt x="1097365" y="1388353"/>
                  <a:pt x="1388823" y="1096895"/>
                  <a:pt x="1388823" y="737363"/>
                </a:cubicBezTo>
                <a:lnTo>
                  <a:pt x="1388654" y="735682"/>
                </a:lnTo>
                <a:lnTo>
                  <a:pt x="1475581" y="735682"/>
                </a:lnTo>
                <a:cubicBezTo>
                  <a:pt x="1475665" y="736242"/>
                  <a:pt x="1475666" y="736803"/>
                  <a:pt x="1475666" y="737363"/>
                </a:cubicBezTo>
                <a:cubicBezTo>
                  <a:pt x="1475666" y="1144857"/>
                  <a:pt x="1145327" y="1475196"/>
                  <a:pt x="737833" y="1475196"/>
                </a:cubicBezTo>
                <a:cubicBezTo>
                  <a:pt x="330339" y="1475196"/>
                  <a:pt x="0" y="1144857"/>
                  <a:pt x="0" y="737363"/>
                </a:cubicBezTo>
                <a:cubicBezTo>
                  <a:pt x="0" y="332976"/>
                  <a:pt x="325322" y="4571"/>
                  <a:pt x="7285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饼形 12"/>
          <p:cNvSpPr/>
          <p:nvPr/>
        </p:nvSpPr>
        <p:spPr>
          <a:xfrm flipH="1">
            <a:off x="8927059" y="1659893"/>
            <a:ext cx="1769030" cy="1769107"/>
          </a:xfrm>
          <a:custGeom>
            <a:avLst/>
            <a:gdLst/>
            <a:ahLst/>
            <a:cxnLst/>
            <a:rect l="l" t="t" r="r" b="b"/>
            <a:pathLst>
              <a:path w="1475666" h="1475537">
                <a:moveTo>
                  <a:pt x="735279" y="0"/>
                </a:moveTo>
                <a:lnTo>
                  <a:pt x="735279" y="86972"/>
                </a:lnTo>
                <a:cubicBezTo>
                  <a:pt x="376921" y="88096"/>
                  <a:pt x="86843" y="379024"/>
                  <a:pt x="86843" y="737704"/>
                </a:cubicBezTo>
                <a:cubicBezTo>
                  <a:pt x="86843" y="1097236"/>
                  <a:pt x="378301" y="1388694"/>
                  <a:pt x="737833" y="1388694"/>
                </a:cubicBezTo>
                <a:cubicBezTo>
                  <a:pt x="1097365" y="1388694"/>
                  <a:pt x="1388823" y="1097236"/>
                  <a:pt x="1388823" y="737704"/>
                </a:cubicBezTo>
                <a:cubicBezTo>
                  <a:pt x="1388823" y="680887"/>
                  <a:pt x="1381544" y="625771"/>
                  <a:pt x="1365464" y="573862"/>
                </a:cubicBezTo>
                <a:lnTo>
                  <a:pt x="1448299" y="549133"/>
                </a:lnTo>
                <a:cubicBezTo>
                  <a:pt x="1467145" y="608797"/>
                  <a:pt x="1475666" y="672256"/>
                  <a:pt x="1475666" y="737704"/>
                </a:cubicBezTo>
                <a:cubicBezTo>
                  <a:pt x="1475666" y="1145198"/>
                  <a:pt x="1145327" y="1475537"/>
                  <a:pt x="737833" y="1475537"/>
                </a:cubicBezTo>
                <a:cubicBezTo>
                  <a:pt x="330339" y="1475537"/>
                  <a:pt x="0" y="1145198"/>
                  <a:pt x="0" y="737704"/>
                </a:cubicBezTo>
                <a:cubicBezTo>
                  <a:pt x="0" y="331062"/>
                  <a:pt x="328959" y="1253"/>
                  <a:pt x="73527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同心圆 26"/>
          <p:cNvSpPr/>
          <p:nvPr/>
        </p:nvSpPr>
        <p:spPr>
          <a:xfrm flipH="1">
            <a:off x="1797663" y="1660237"/>
            <a:ext cx="1544244" cy="1768916"/>
          </a:xfrm>
          <a:custGeom>
            <a:avLst/>
            <a:gdLst/>
            <a:ahLst/>
            <a:cxnLst/>
            <a:rect l="l" t="t" r="r" b="b"/>
            <a:pathLst>
              <a:path w="1288156" h="1475378">
                <a:moveTo>
                  <a:pt x="732132" y="0"/>
                </a:moveTo>
                <a:lnTo>
                  <a:pt x="732132" y="87130"/>
                </a:lnTo>
                <a:cubicBezTo>
                  <a:pt x="375223" y="89644"/>
                  <a:pt x="86843" y="379917"/>
                  <a:pt x="86843" y="737545"/>
                </a:cubicBezTo>
                <a:cubicBezTo>
                  <a:pt x="86843" y="1097077"/>
                  <a:pt x="378301" y="1388535"/>
                  <a:pt x="737833" y="1388535"/>
                </a:cubicBezTo>
                <a:cubicBezTo>
                  <a:pt x="931636" y="1388535"/>
                  <a:pt x="1105659" y="1303847"/>
                  <a:pt x="1222994" y="1167757"/>
                </a:cubicBezTo>
                <a:lnTo>
                  <a:pt x="1288156" y="1224613"/>
                </a:lnTo>
                <a:cubicBezTo>
                  <a:pt x="1155176" y="1379174"/>
                  <a:pt x="957739" y="1475378"/>
                  <a:pt x="737833" y="1475378"/>
                </a:cubicBezTo>
                <a:cubicBezTo>
                  <a:pt x="330339" y="1475378"/>
                  <a:pt x="0" y="1145039"/>
                  <a:pt x="0" y="737545"/>
                </a:cubicBezTo>
                <a:cubicBezTo>
                  <a:pt x="0" y="331954"/>
                  <a:pt x="327261" y="2799"/>
                  <a:pt x="73213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6140191" y="1414080"/>
            <a:ext cx="0" cy="323916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3670704" y="1396786"/>
            <a:ext cx="0" cy="3256456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8676218" y="1435901"/>
            <a:ext cx="0" cy="3217341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413967" y="2538597"/>
            <a:ext cx="1225632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75%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962573" y="2544447"/>
            <a:ext cx="1225632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64%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879855" y="2528019"/>
            <a:ext cx="1225632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90%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2151" y="2504300"/>
            <a:ext cx="1225632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78%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650831" y="3658594"/>
            <a:ext cx="1696690" cy="159465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4" name="等腰三角形 63"/>
          <p:cNvSpPr/>
          <p:nvPr/>
        </p:nvSpPr>
        <p:spPr>
          <a:xfrm>
            <a:off x="2249196" y="2127607"/>
            <a:ext cx="422176" cy="363992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等腰三角形 64"/>
          <p:cNvSpPr/>
          <p:nvPr/>
        </p:nvSpPr>
        <p:spPr>
          <a:xfrm>
            <a:off x="4684998" y="2113132"/>
            <a:ext cx="422176" cy="36399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等腰三角形 65"/>
          <p:cNvSpPr/>
          <p:nvPr/>
        </p:nvSpPr>
        <p:spPr>
          <a:xfrm>
            <a:off x="7149092" y="2098011"/>
            <a:ext cx="422176" cy="36399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等腰三角形 66"/>
          <p:cNvSpPr/>
          <p:nvPr/>
        </p:nvSpPr>
        <p:spPr>
          <a:xfrm flipV="1">
            <a:off x="9600485" y="2113132"/>
            <a:ext cx="422176" cy="36399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22">
            <a:extLst>
              <a:ext uri="{FF2B5EF4-FFF2-40B4-BE49-F238E27FC236}">
                <a16:creationId xmlns:a16="http://schemas.microsoft.com/office/drawing/2014/main" id="{D68EF770-23B9-4AB6-BD30-E83E1DE1E513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下一步工作计划</a:t>
            </a:r>
          </a:p>
        </p:txBody>
      </p:sp>
      <p:sp>
        <p:nvSpPr>
          <p:cNvPr id="27" name="TextBox 22">
            <a:extLst>
              <a:ext uri="{FF2B5EF4-FFF2-40B4-BE49-F238E27FC236}">
                <a16:creationId xmlns:a16="http://schemas.microsoft.com/office/drawing/2014/main" id="{00D4092F-C20C-4BD3-9D45-F8E326B08A17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8" name="TextBox 59">
            <a:extLst>
              <a:ext uri="{FF2B5EF4-FFF2-40B4-BE49-F238E27FC236}">
                <a16:creationId xmlns:a16="http://schemas.microsoft.com/office/drawing/2014/main" id="{4668995C-F89B-4C21-9189-6FE2FB62EBE8}"/>
              </a:ext>
            </a:extLst>
          </p:cNvPr>
          <p:cNvSpPr txBox="1"/>
          <p:nvPr/>
        </p:nvSpPr>
        <p:spPr>
          <a:xfrm>
            <a:off x="4047741" y="3658594"/>
            <a:ext cx="1696690" cy="159465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TextBox 59">
            <a:extLst>
              <a:ext uri="{FF2B5EF4-FFF2-40B4-BE49-F238E27FC236}">
                <a16:creationId xmlns:a16="http://schemas.microsoft.com/office/drawing/2014/main" id="{8F672E34-1A2C-48D2-A941-8F3458E34DB5}"/>
              </a:ext>
            </a:extLst>
          </p:cNvPr>
          <p:cNvSpPr txBox="1"/>
          <p:nvPr/>
        </p:nvSpPr>
        <p:spPr>
          <a:xfrm>
            <a:off x="6517227" y="3658594"/>
            <a:ext cx="1696690" cy="159465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TextBox 59">
            <a:extLst>
              <a:ext uri="{FF2B5EF4-FFF2-40B4-BE49-F238E27FC236}">
                <a16:creationId xmlns:a16="http://schemas.microsoft.com/office/drawing/2014/main" id="{111C42AC-C6AD-468A-AA86-F605FDC84515}"/>
              </a:ext>
            </a:extLst>
          </p:cNvPr>
          <p:cNvSpPr txBox="1"/>
          <p:nvPr/>
        </p:nvSpPr>
        <p:spPr>
          <a:xfrm>
            <a:off x="8963228" y="3658594"/>
            <a:ext cx="1696690" cy="159465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6434795" y="3224924"/>
            <a:ext cx="2008229" cy="1920213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34795" y="3224923"/>
            <a:ext cx="2008229" cy="576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09201" y="3224925"/>
            <a:ext cx="2008229" cy="1920213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09201" y="3224924"/>
            <a:ext cx="2008229" cy="5768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56970" y="1784676"/>
            <a:ext cx="2008229" cy="1920213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156970" y="1784675"/>
            <a:ext cx="2008229" cy="5768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731376" y="1784677"/>
            <a:ext cx="2008229" cy="1920213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31376" y="1784676"/>
            <a:ext cx="2008229" cy="5768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8" name="肘形连接符 47"/>
          <p:cNvCxnSpPr>
            <a:stCxn id="37" idx="3"/>
            <a:endCxn id="46" idx="1"/>
          </p:cNvCxnSpPr>
          <p:nvPr/>
        </p:nvCxnSpPr>
        <p:spPr>
          <a:xfrm flipV="1">
            <a:off x="3017430" y="2744783"/>
            <a:ext cx="713946" cy="1440248"/>
          </a:xfrm>
          <a:prstGeom prst="bentConnector3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46" idx="3"/>
            <a:endCxn id="35" idx="1"/>
          </p:cNvCxnSpPr>
          <p:nvPr/>
        </p:nvCxnSpPr>
        <p:spPr>
          <a:xfrm>
            <a:off x="5739605" y="2744784"/>
            <a:ext cx="695189" cy="1440247"/>
          </a:xfrm>
          <a:prstGeom prst="bentConnector3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/>
          <p:cNvCxnSpPr>
            <a:stCxn id="35" idx="3"/>
            <a:endCxn id="39" idx="1"/>
          </p:cNvCxnSpPr>
          <p:nvPr/>
        </p:nvCxnSpPr>
        <p:spPr>
          <a:xfrm flipV="1">
            <a:off x="8443023" y="2744781"/>
            <a:ext cx="713946" cy="1440248"/>
          </a:xfrm>
          <a:prstGeom prst="bentConnector3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427753" y="3257389"/>
            <a:ext cx="759158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150625" y="1822188"/>
            <a:ext cx="759158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837113" y="3257389"/>
            <a:ext cx="759158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559288" y="1822188"/>
            <a:ext cx="759158" cy="40009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188067" y="3910410"/>
            <a:ext cx="1650495" cy="10464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-37301" y="4190433"/>
            <a:ext cx="104809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11165199" y="2749435"/>
            <a:ext cx="1048093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2">
            <a:extLst>
              <a:ext uri="{FF2B5EF4-FFF2-40B4-BE49-F238E27FC236}">
                <a16:creationId xmlns:a16="http://schemas.microsoft.com/office/drawing/2014/main" id="{D4E76D42-F1BA-41A1-9F2F-02B650A7199A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下一步工作计划</a:t>
            </a:r>
          </a:p>
        </p:txBody>
      </p:sp>
      <p:sp>
        <p:nvSpPr>
          <p:cNvPr id="25" name="TextBox 22">
            <a:extLst>
              <a:ext uri="{FF2B5EF4-FFF2-40B4-BE49-F238E27FC236}">
                <a16:creationId xmlns:a16="http://schemas.microsoft.com/office/drawing/2014/main" id="{F3307EB9-0825-4AF7-AEB9-11DDFFD39A18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6" name="TextBox 71">
            <a:extLst>
              <a:ext uri="{FF2B5EF4-FFF2-40B4-BE49-F238E27FC236}">
                <a16:creationId xmlns:a16="http://schemas.microsoft.com/office/drawing/2014/main" id="{F33ED53B-B76B-4C05-AF6F-58FEA1ADB39F}"/>
              </a:ext>
            </a:extLst>
          </p:cNvPr>
          <p:cNvSpPr txBox="1"/>
          <p:nvPr/>
        </p:nvSpPr>
        <p:spPr>
          <a:xfrm>
            <a:off x="3912451" y="2495007"/>
            <a:ext cx="1650495" cy="10464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7" name="TextBox 71">
            <a:extLst>
              <a:ext uri="{FF2B5EF4-FFF2-40B4-BE49-F238E27FC236}">
                <a16:creationId xmlns:a16="http://schemas.microsoft.com/office/drawing/2014/main" id="{26DD4B01-66BF-4E19-992E-AB4B98A5752B}"/>
              </a:ext>
            </a:extLst>
          </p:cNvPr>
          <p:cNvSpPr txBox="1"/>
          <p:nvPr/>
        </p:nvSpPr>
        <p:spPr>
          <a:xfrm>
            <a:off x="6611453" y="3950259"/>
            <a:ext cx="1650495" cy="10464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8" name="TextBox 71">
            <a:extLst>
              <a:ext uri="{FF2B5EF4-FFF2-40B4-BE49-F238E27FC236}">
                <a16:creationId xmlns:a16="http://schemas.microsoft.com/office/drawing/2014/main" id="{B6B80067-47EC-455F-BCB1-F3F80B010E05}"/>
              </a:ext>
            </a:extLst>
          </p:cNvPr>
          <p:cNvSpPr txBox="1"/>
          <p:nvPr/>
        </p:nvSpPr>
        <p:spPr>
          <a:xfrm>
            <a:off x="9335836" y="2495007"/>
            <a:ext cx="1650495" cy="104642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图形 43">
            <a:extLst>
              <a:ext uri="{FF2B5EF4-FFF2-40B4-BE49-F238E27FC236}">
                <a16:creationId xmlns:a16="http://schemas.microsoft.com/office/drawing/2014/main" id="{69E3B870-3697-45E6-A073-2418AF5FE017}"/>
              </a:ext>
            </a:extLst>
          </p:cNvPr>
          <p:cNvSpPr/>
          <p:nvPr/>
        </p:nvSpPr>
        <p:spPr>
          <a:xfrm>
            <a:off x="2541" y="1986800"/>
            <a:ext cx="12189459" cy="2384287"/>
          </a:xfrm>
          <a:custGeom>
            <a:avLst/>
            <a:gdLst>
              <a:gd name="connsiteX0" fmla="*/ 2898902 w 6093459"/>
              <a:gd name="connsiteY0" fmla="*/ 12192 h 1191895"/>
              <a:gd name="connsiteX1" fmla="*/ 2908046 w 6093459"/>
              <a:gd name="connsiteY1" fmla="*/ 6096 h 1191895"/>
              <a:gd name="connsiteX2" fmla="*/ 2959862 w 6093459"/>
              <a:gd name="connsiteY2" fmla="*/ 18288 h 1191895"/>
              <a:gd name="connsiteX3" fmla="*/ 2981198 w 6093459"/>
              <a:gd name="connsiteY3" fmla="*/ 48768 h 1191895"/>
              <a:gd name="connsiteX4" fmla="*/ 2999486 w 6093459"/>
              <a:gd name="connsiteY4" fmla="*/ 30480 h 1191895"/>
              <a:gd name="connsiteX5" fmla="*/ 3020822 w 6093459"/>
              <a:gd name="connsiteY5" fmla="*/ 24384 h 1191895"/>
              <a:gd name="connsiteX6" fmla="*/ 3051302 w 6093459"/>
              <a:gd name="connsiteY6" fmla="*/ 27432 h 1191895"/>
              <a:gd name="connsiteX7" fmla="*/ 3066542 w 6093459"/>
              <a:gd name="connsiteY7" fmla="*/ 45720 h 1191895"/>
              <a:gd name="connsiteX8" fmla="*/ 3093974 w 6093459"/>
              <a:gd name="connsiteY8" fmla="*/ 57912 h 1191895"/>
              <a:gd name="connsiteX9" fmla="*/ 3118358 w 6093459"/>
              <a:gd name="connsiteY9" fmla="*/ 76200 h 1191895"/>
              <a:gd name="connsiteX10" fmla="*/ 3148838 w 6093459"/>
              <a:gd name="connsiteY10" fmla="*/ 106743 h 1191895"/>
              <a:gd name="connsiteX11" fmla="*/ 3218942 w 6093459"/>
              <a:gd name="connsiteY11" fmla="*/ 140271 h 1191895"/>
              <a:gd name="connsiteX12" fmla="*/ 3273806 w 6093459"/>
              <a:gd name="connsiteY12" fmla="*/ 182943 h 1191895"/>
              <a:gd name="connsiteX13" fmla="*/ 3295142 w 6093459"/>
              <a:gd name="connsiteY13" fmla="*/ 182943 h 1191895"/>
              <a:gd name="connsiteX14" fmla="*/ 3310446 w 6093459"/>
              <a:gd name="connsiteY14" fmla="*/ 198183 h 1191895"/>
              <a:gd name="connsiteX15" fmla="*/ 3343974 w 6093459"/>
              <a:gd name="connsiteY15" fmla="*/ 201232 h 1191895"/>
              <a:gd name="connsiteX16" fmla="*/ 3374454 w 6093459"/>
              <a:gd name="connsiteY16" fmla="*/ 240855 h 1191895"/>
              <a:gd name="connsiteX17" fmla="*/ 3365310 w 6093459"/>
              <a:gd name="connsiteY17" fmla="*/ 246952 h 1191895"/>
              <a:gd name="connsiteX18" fmla="*/ 3411030 w 6093459"/>
              <a:gd name="connsiteY18" fmla="*/ 277432 h 1191895"/>
              <a:gd name="connsiteX19" fmla="*/ 3429318 w 6093459"/>
              <a:gd name="connsiteY19" fmla="*/ 277432 h 1191895"/>
              <a:gd name="connsiteX20" fmla="*/ 3429318 w 6093459"/>
              <a:gd name="connsiteY20" fmla="*/ 262192 h 1191895"/>
              <a:gd name="connsiteX21" fmla="*/ 3475038 w 6093459"/>
              <a:gd name="connsiteY21" fmla="*/ 295720 h 1191895"/>
              <a:gd name="connsiteX22" fmla="*/ 3514662 w 6093459"/>
              <a:gd name="connsiteY22" fmla="*/ 314008 h 1191895"/>
              <a:gd name="connsiteX23" fmla="*/ 3526854 w 6093459"/>
              <a:gd name="connsiteY23" fmla="*/ 310960 h 1191895"/>
              <a:gd name="connsiteX24" fmla="*/ 3520757 w 6093459"/>
              <a:gd name="connsiteY24" fmla="*/ 307911 h 1191895"/>
              <a:gd name="connsiteX25" fmla="*/ 3529902 w 6093459"/>
              <a:gd name="connsiteY25" fmla="*/ 304864 h 1191895"/>
              <a:gd name="connsiteX26" fmla="*/ 3566478 w 6093459"/>
              <a:gd name="connsiteY26" fmla="*/ 335344 h 1191895"/>
              <a:gd name="connsiteX27" fmla="*/ 3566478 w 6093459"/>
              <a:gd name="connsiteY27" fmla="*/ 350584 h 1191895"/>
              <a:gd name="connsiteX28" fmla="*/ 3575621 w 6093459"/>
              <a:gd name="connsiteY28" fmla="*/ 353632 h 1191895"/>
              <a:gd name="connsiteX29" fmla="*/ 3593909 w 6093459"/>
              <a:gd name="connsiteY29" fmla="*/ 338391 h 1191895"/>
              <a:gd name="connsiteX30" fmla="*/ 3621342 w 6093459"/>
              <a:gd name="connsiteY30" fmla="*/ 350584 h 1191895"/>
              <a:gd name="connsiteX31" fmla="*/ 3639630 w 6093459"/>
              <a:gd name="connsiteY31" fmla="*/ 350584 h 1191895"/>
              <a:gd name="connsiteX32" fmla="*/ 3657918 w 6093459"/>
              <a:gd name="connsiteY32" fmla="*/ 371920 h 1191895"/>
              <a:gd name="connsiteX33" fmla="*/ 3700590 w 6093459"/>
              <a:gd name="connsiteY33" fmla="*/ 359728 h 1191895"/>
              <a:gd name="connsiteX34" fmla="*/ 3721926 w 6093459"/>
              <a:gd name="connsiteY34" fmla="*/ 347535 h 1191895"/>
              <a:gd name="connsiteX35" fmla="*/ 3840797 w 6093459"/>
              <a:gd name="connsiteY35" fmla="*/ 323152 h 1191895"/>
              <a:gd name="connsiteX36" fmla="*/ 3871278 w 6093459"/>
              <a:gd name="connsiteY36" fmla="*/ 332296 h 1191895"/>
              <a:gd name="connsiteX37" fmla="*/ 3910902 w 6093459"/>
              <a:gd name="connsiteY37" fmla="*/ 323152 h 1191895"/>
              <a:gd name="connsiteX38" fmla="*/ 3929190 w 6093459"/>
              <a:gd name="connsiteY38" fmla="*/ 332296 h 1191895"/>
              <a:gd name="connsiteX39" fmla="*/ 3965766 w 6093459"/>
              <a:gd name="connsiteY39" fmla="*/ 314008 h 1191895"/>
              <a:gd name="connsiteX40" fmla="*/ 4029837 w 6093459"/>
              <a:gd name="connsiteY40" fmla="*/ 335344 h 1191895"/>
              <a:gd name="connsiteX41" fmla="*/ 4081653 w 6093459"/>
              <a:gd name="connsiteY41" fmla="*/ 304864 h 1191895"/>
              <a:gd name="connsiteX42" fmla="*/ 4090797 w 6093459"/>
              <a:gd name="connsiteY42" fmla="*/ 286576 h 1191895"/>
              <a:gd name="connsiteX43" fmla="*/ 4133470 w 6093459"/>
              <a:gd name="connsiteY43" fmla="*/ 253048 h 1191895"/>
              <a:gd name="connsiteX44" fmla="*/ 4227958 w 6093459"/>
              <a:gd name="connsiteY44" fmla="*/ 195136 h 1191895"/>
              <a:gd name="connsiteX45" fmla="*/ 4270629 w 6093459"/>
              <a:gd name="connsiteY45" fmla="*/ 176848 h 1191895"/>
              <a:gd name="connsiteX46" fmla="*/ 4307206 w 6093459"/>
              <a:gd name="connsiteY46" fmla="*/ 185992 h 1191895"/>
              <a:gd name="connsiteX47" fmla="*/ 4340733 w 6093459"/>
              <a:gd name="connsiteY47" fmla="*/ 176848 h 1191895"/>
              <a:gd name="connsiteX48" fmla="*/ 4374261 w 6093459"/>
              <a:gd name="connsiteY48" fmla="*/ 198183 h 1191895"/>
              <a:gd name="connsiteX49" fmla="*/ 4392549 w 6093459"/>
              <a:gd name="connsiteY49" fmla="*/ 185992 h 1191895"/>
              <a:gd name="connsiteX50" fmla="*/ 4587621 w 6093459"/>
              <a:gd name="connsiteY50" fmla="*/ 271336 h 1191895"/>
              <a:gd name="connsiteX51" fmla="*/ 4779709 w 6093459"/>
              <a:gd name="connsiteY51" fmla="*/ 381064 h 1191895"/>
              <a:gd name="connsiteX52" fmla="*/ 5026597 w 6093459"/>
              <a:gd name="connsiteY52" fmla="*/ 502984 h 1191895"/>
              <a:gd name="connsiteX53" fmla="*/ 5133277 w 6093459"/>
              <a:gd name="connsiteY53" fmla="*/ 551752 h 1191895"/>
              <a:gd name="connsiteX54" fmla="*/ 5221669 w 6093459"/>
              <a:gd name="connsiteY54" fmla="*/ 591376 h 1191895"/>
              <a:gd name="connsiteX55" fmla="*/ 5340541 w 6093459"/>
              <a:gd name="connsiteY55" fmla="*/ 637096 h 1191895"/>
              <a:gd name="connsiteX56" fmla="*/ 5447220 w 6093459"/>
              <a:gd name="connsiteY56" fmla="*/ 673672 h 1191895"/>
              <a:gd name="connsiteX57" fmla="*/ 5563108 w 6093459"/>
              <a:gd name="connsiteY57" fmla="*/ 713296 h 1191895"/>
              <a:gd name="connsiteX58" fmla="*/ 5621020 w 6093459"/>
              <a:gd name="connsiteY58" fmla="*/ 728535 h 1191895"/>
              <a:gd name="connsiteX59" fmla="*/ 5627116 w 6093459"/>
              <a:gd name="connsiteY59" fmla="*/ 740728 h 1191895"/>
              <a:gd name="connsiteX60" fmla="*/ 5755133 w 6093459"/>
              <a:gd name="connsiteY60" fmla="*/ 615760 h 1191895"/>
              <a:gd name="connsiteX61" fmla="*/ 5776469 w 6093459"/>
              <a:gd name="connsiteY61" fmla="*/ 634047 h 1191895"/>
              <a:gd name="connsiteX62" fmla="*/ 5806948 w 6093459"/>
              <a:gd name="connsiteY62" fmla="*/ 600520 h 1191895"/>
              <a:gd name="connsiteX63" fmla="*/ 5861812 w 6093459"/>
              <a:gd name="connsiteY63" fmla="*/ 615760 h 1191895"/>
              <a:gd name="connsiteX64" fmla="*/ 5889245 w 6093459"/>
              <a:gd name="connsiteY64" fmla="*/ 661479 h 1191895"/>
              <a:gd name="connsiteX65" fmla="*/ 5956300 w 6093459"/>
              <a:gd name="connsiteY65" fmla="*/ 594423 h 1191895"/>
              <a:gd name="connsiteX66" fmla="*/ 5968493 w 6093459"/>
              <a:gd name="connsiteY66" fmla="*/ 612711 h 1191895"/>
              <a:gd name="connsiteX67" fmla="*/ 5998972 w 6093459"/>
              <a:gd name="connsiteY67" fmla="*/ 600520 h 1191895"/>
              <a:gd name="connsiteX68" fmla="*/ 6038596 w 6093459"/>
              <a:gd name="connsiteY68" fmla="*/ 618808 h 1191895"/>
              <a:gd name="connsiteX69" fmla="*/ 6056884 w 6093459"/>
              <a:gd name="connsiteY69" fmla="*/ 609664 h 1191895"/>
              <a:gd name="connsiteX70" fmla="*/ 6093460 w 6093459"/>
              <a:gd name="connsiteY70" fmla="*/ 609664 h 1191895"/>
              <a:gd name="connsiteX71" fmla="*/ 6093460 w 6093459"/>
              <a:gd name="connsiteY71" fmla="*/ 1191895 h 1191895"/>
              <a:gd name="connsiteX72" fmla="*/ 0 w 6093459"/>
              <a:gd name="connsiteY72" fmla="*/ 1191895 h 1191895"/>
              <a:gd name="connsiteX73" fmla="*/ 0 w 6093459"/>
              <a:gd name="connsiteY73" fmla="*/ 618808 h 1191895"/>
              <a:gd name="connsiteX74" fmla="*/ 39624 w 6093459"/>
              <a:gd name="connsiteY74" fmla="*/ 621855 h 1191895"/>
              <a:gd name="connsiteX75" fmla="*/ 88392 w 6093459"/>
              <a:gd name="connsiteY75" fmla="*/ 627952 h 1191895"/>
              <a:gd name="connsiteX76" fmla="*/ 121920 w 6093459"/>
              <a:gd name="connsiteY76" fmla="*/ 618808 h 1191895"/>
              <a:gd name="connsiteX77" fmla="*/ 140208 w 6093459"/>
              <a:gd name="connsiteY77" fmla="*/ 600520 h 1191895"/>
              <a:gd name="connsiteX78" fmla="*/ 277368 w 6093459"/>
              <a:gd name="connsiteY78" fmla="*/ 600520 h 1191895"/>
              <a:gd name="connsiteX79" fmla="*/ 292608 w 6093459"/>
              <a:gd name="connsiteY79" fmla="*/ 609664 h 1191895"/>
              <a:gd name="connsiteX80" fmla="*/ 316992 w 6093459"/>
              <a:gd name="connsiteY80" fmla="*/ 588328 h 1191895"/>
              <a:gd name="connsiteX81" fmla="*/ 323088 w 6093459"/>
              <a:gd name="connsiteY81" fmla="*/ 600520 h 1191895"/>
              <a:gd name="connsiteX82" fmla="*/ 335280 w 6093459"/>
              <a:gd name="connsiteY82" fmla="*/ 588328 h 1191895"/>
              <a:gd name="connsiteX83" fmla="*/ 338328 w 6093459"/>
              <a:gd name="connsiteY83" fmla="*/ 606616 h 1191895"/>
              <a:gd name="connsiteX84" fmla="*/ 347472 w 6093459"/>
              <a:gd name="connsiteY84" fmla="*/ 609664 h 1191895"/>
              <a:gd name="connsiteX85" fmla="*/ 408496 w 6093459"/>
              <a:gd name="connsiteY85" fmla="*/ 582232 h 1191895"/>
              <a:gd name="connsiteX86" fmla="*/ 429832 w 6093459"/>
              <a:gd name="connsiteY86" fmla="*/ 582232 h 1191895"/>
              <a:gd name="connsiteX87" fmla="*/ 448120 w 6093459"/>
              <a:gd name="connsiteY87" fmla="*/ 554800 h 1191895"/>
              <a:gd name="connsiteX88" fmla="*/ 521272 w 6093459"/>
              <a:gd name="connsiteY88" fmla="*/ 533464 h 1191895"/>
              <a:gd name="connsiteX89" fmla="*/ 576135 w 6093459"/>
              <a:gd name="connsiteY89" fmla="*/ 533464 h 1191895"/>
              <a:gd name="connsiteX90" fmla="*/ 588328 w 6093459"/>
              <a:gd name="connsiteY90" fmla="*/ 539560 h 1191895"/>
              <a:gd name="connsiteX91" fmla="*/ 606616 w 6093459"/>
              <a:gd name="connsiteY91" fmla="*/ 533464 h 1191895"/>
              <a:gd name="connsiteX92" fmla="*/ 643192 w 6093459"/>
              <a:gd name="connsiteY92" fmla="*/ 545655 h 1191895"/>
              <a:gd name="connsiteX93" fmla="*/ 664528 w 6093459"/>
              <a:gd name="connsiteY93" fmla="*/ 539560 h 1191895"/>
              <a:gd name="connsiteX94" fmla="*/ 685864 w 6093459"/>
              <a:gd name="connsiteY94" fmla="*/ 551752 h 1191895"/>
              <a:gd name="connsiteX95" fmla="*/ 710248 w 6093459"/>
              <a:gd name="connsiteY95" fmla="*/ 533464 h 1191895"/>
              <a:gd name="connsiteX96" fmla="*/ 740728 w 6093459"/>
              <a:gd name="connsiteY96" fmla="*/ 542608 h 1191895"/>
              <a:gd name="connsiteX97" fmla="*/ 752920 w 6093459"/>
              <a:gd name="connsiteY97" fmla="*/ 533464 h 1191895"/>
              <a:gd name="connsiteX98" fmla="*/ 780352 w 6093459"/>
              <a:gd name="connsiteY98" fmla="*/ 539560 h 1191895"/>
              <a:gd name="connsiteX99" fmla="*/ 804735 w 6093459"/>
              <a:gd name="connsiteY99" fmla="*/ 533464 h 1191895"/>
              <a:gd name="connsiteX100" fmla="*/ 853504 w 6093459"/>
              <a:gd name="connsiteY100" fmla="*/ 554800 h 1191895"/>
              <a:gd name="connsiteX101" fmla="*/ 868744 w 6093459"/>
              <a:gd name="connsiteY101" fmla="*/ 554800 h 1191895"/>
              <a:gd name="connsiteX102" fmla="*/ 874840 w 6093459"/>
              <a:gd name="connsiteY102" fmla="*/ 566991 h 1191895"/>
              <a:gd name="connsiteX103" fmla="*/ 877888 w 6093459"/>
              <a:gd name="connsiteY103" fmla="*/ 585279 h 1191895"/>
              <a:gd name="connsiteX104" fmla="*/ 896176 w 6093459"/>
              <a:gd name="connsiteY104" fmla="*/ 588328 h 1191895"/>
              <a:gd name="connsiteX105" fmla="*/ 899223 w 6093459"/>
              <a:gd name="connsiteY105" fmla="*/ 570040 h 1191895"/>
              <a:gd name="connsiteX106" fmla="*/ 905320 w 6093459"/>
              <a:gd name="connsiteY106" fmla="*/ 582232 h 1191895"/>
              <a:gd name="connsiteX107" fmla="*/ 914464 w 6093459"/>
              <a:gd name="connsiteY107" fmla="*/ 563944 h 1191895"/>
              <a:gd name="connsiteX108" fmla="*/ 947992 w 6093459"/>
              <a:gd name="connsiteY108" fmla="*/ 585279 h 1191895"/>
              <a:gd name="connsiteX109" fmla="*/ 996760 w 6093459"/>
              <a:gd name="connsiteY109" fmla="*/ 600520 h 1191895"/>
              <a:gd name="connsiteX110" fmla="*/ 1027240 w 6093459"/>
              <a:gd name="connsiteY110" fmla="*/ 591376 h 1191895"/>
              <a:gd name="connsiteX111" fmla="*/ 1051623 w 6093459"/>
              <a:gd name="connsiteY111" fmla="*/ 594423 h 1191895"/>
              <a:gd name="connsiteX112" fmla="*/ 1079056 w 6093459"/>
              <a:gd name="connsiteY112" fmla="*/ 606616 h 1191895"/>
              <a:gd name="connsiteX113" fmla="*/ 1094296 w 6093459"/>
              <a:gd name="connsiteY113" fmla="*/ 624903 h 1191895"/>
              <a:gd name="connsiteX114" fmla="*/ 1146175 w 6093459"/>
              <a:gd name="connsiteY114" fmla="*/ 646240 h 1191895"/>
              <a:gd name="connsiteX115" fmla="*/ 1179703 w 6093459"/>
              <a:gd name="connsiteY115" fmla="*/ 634047 h 1191895"/>
              <a:gd name="connsiteX116" fmla="*/ 1210183 w 6093459"/>
              <a:gd name="connsiteY116" fmla="*/ 600520 h 1191895"/>
              <a:gd name="connsiteX117" fmla="*/ 1222375 w 6093459"/>
              <a:gd name="connsiteY117" fmla="*/ 597472 h 1191895"/>
              <a:gd name="connsiteX118" fmla="*/ 1240663 w 6093459"/>
              <a:gd name="connsiteY118" fmla="*/ 606616 h 1191895"/>
              <a:gd name="connsiteX119" fmla="*/ 1252855 w 6093459"/>
              <a:gd name="connsiteY119" fmla="*/ 594423 h 1191895"/>
              <a:gd name="connsiteX120" fmla="*/ 1298575 w 6093459"/>
              <a:gd name="connsiteY120" fmla="*/ 597472 h 1191895"/>
              <a:gd name="connsiteX121" fmla="*/ 1316863 w 6093459"/>
              <a:gd name="connsiteY121" fmla="*/ 606616 h 1191895"/>
              <a:gd name="connsiteX122" fmla="*/ 1402207 w 6093459"/>
              <a:gd name="connsiteY122" fmla="*/ 603567 h 1191895"/>
              <a:gd name="connsiteX123" fmla="*/ 1426591 w 6093459"/>
              <a:gd name="connsiteY123" fmla="*/ 618808 h 1191895"/>
              <a:gd name="connsiteX124" fmla="*/ 1457071 w 6093459"/>
              <a:gd name="connsiteY124" fmla="*/ 600520 h 1191895"/>
              <a:gd name="connsiteX125" fmla="*/ 1478407 w 6093459"/>
              <a:gd name="connsiteY125" fmla="*/ 609664 h 1191895"/>
              <a:gd name="connsiteX126" fmla="*/ 1490599 w 6093459"/>
              <a:gd name="connsiteY126" fmla="*/ 600520 h 1191895"/>
              <a:gd name="connsiteX127" fmla="*/ 1588135 w 6093459"/>
              <a:gd name="connsiteY127" fmla="*/ 548703 h 1191895"/>
              <a:gd name="connsiteX128" fmla="*/ 1661287 w 6093459"/>
              <a:gd name="connsiteY128" fmla="*/ 478599 h 1191895"/>
              <a:gd name="connsiteX129" fmla="*/ 1662684 w 6093459"/>
              <a:gd name="connsiteY129" fmla="*/ 476885 h 1191895"/>
              <a:gd name="connsiteX130" fmla="*/ 1661287 w 6093459"/>
              <a:gd name="connsiteY130" fmla="*/ 469455 h 1191895"/>
              <a:gd name="connsiteX131" fmla="*/ 1682623 w 6093459"/>
              <a:gd name="connsiteY131" fmla="*/ 399352 h 1191895"/>
              <a:gd name="connsiteX132" fmla="*/ 1685671 w 6093459"/>
              <a:gd name="connsiteY132" fmla="*/ 384111 h 1191895"/>
              <a:gd name="connsiteX133" fmla="*/ 1728343 w 6093459"/>
              <a:gd name="connsiteY133" fmla="*/ 317055 h 1191895"/>
              <a:gd name="connsiteX134" fmla="*/ 1743583 w 6093459"/>
              <a:gd name="connsiteY134" fmla="*/ 320104 h 1191895"/>
              <a:gd name="connsiteX135" fmla="*/ 1755775 w 6093459"/>
              <a:gd name="connsiteY135" fmla="*/ 304864 h 1191895"/>
              <a:gd name="connsiteX136" fmla="*/ 1767967 w 6093459"/>
              <a:gd name="connsiteY136" fmla="*/ 310960 h 1191895"/>
              <a:gd name="connsiteX137" fmla="*/ 1792351 w 6093459"/>
              <a:gd name="connsiteY137" fmla="*/ 307911 h 1191895"/>
              <a:gd name="connsiteX138" fmla="*/ 1792351 w 6093459"/>
              <a:gd name="connsiteY138" fmla="*/ 292671 h 1191895"/>
              <a:gd name="connsiteX139" fmla="*/ 1819783 w 6093459"/>
              <a:gd name="connsiteY139" fmla="*/ 277432 h 1191895"/>
              <a:gd name="connsiteX140" fmla="*/ 1847279 w 6093459"/>
              <a:gd name="connsiteY140" fmla="*/ 246952 h 1191895"/>
              <a:gd name="connsiteX141" fmla="*/ 1886903 w 6093459"/>
              <a:gd name="connsiteY141" fmla="*/ 274383 h 1191895"/>
              <a:gd name="connsiteX142" fmla="*/ 1923479 w 6093459"/>
              <a:gd name="connsiteY142" fmla="*/ 280480 h 1191895"/>
              <a:gd name="connsiteX143" fmla="*/ 1963103 w 6093459"/>
              <a:gd name="connsiteY143" fmla="*/ 310960 h 1191895"/>
              <a:gd name="connsiteX144" fmla="*/ 1978342 w 6093459"/>
              <a:gd name="connsiteY144" fmla="*/ 310960 h 1191895"/>
              <a:gd name="connsiteX145" fmla="*/ 2002727 w 6093459"/>
              <a:gd name="connsiteY145" fmla="*/ 326199 h 1191895"/>
              <a:gd name="connsiteX146" fmla="*/ 2027110 w 6093459"/>
              <a:gd name="connsiteY146" fmla="*/ 338391 h 1191895"/>
              <a:gd name="connsiteX147" fmla="*/ 2045398 w 6093459"/>
              <a:gd name="connsiteY147" fmla="*/ 317055 h 1191895"/>
              <a:gd name="connsiteX148" fmla="*/ 2060639 w 6093459"/>
              <a:gd name="connsiteY148" fmla="*/ 329248 h 1191895"/>
              <a:gd name="connsiteX149" fmla="*/ 2078927 w 6093459"/>
              <a:gd name="connsiteY149" fmla="*/ 310960 h 1191895"/>
              <a:gd name="connsiteX150" fmla="*/ 2139887 w 6093459"/>
              <a:gd name="connsiteY150" fmla="*/ 329248 h 1191895"/>
              <a:gd name="connsiteX151" fmla="*/ 2164271 w 6093459"/>
              <a:gd name="connsiteY151" fmla="*/ 332296 h 1191895"/>
              <a:gd name="connsiteX152" fmla="*/ 2173415 w 6093459"/>
              <a:gd name="connsiteY152" fmla="*/ 353632 h 1191895"/>
              <a:gd name="connsiteX153" fmla="*/ 2179511 w 6093459"/>
              <a:gd name="connsiteY153" fmla="*/ 356679 h 1191895"/>
              <a:gd name="connsiteX154" fmla="*/ 2188655 w 6093459"/>
              <a:gd name="connsiteY154" fmla="*/ 350584 h 1191895"/>
              <a:gd name="connsiteX155" fmla="*/ 2240471 w 6093459"/>
              <a:gd name="connsiteY155" fmla="*/ 378016 h 1191895"/>
              <a:gd name="connsiteX156" fmla="*/ 2255711 w 6093459"/>
              <a:gd name="connsiteY156" fmla="*/ 356679 h 1191895"/>
              <a:gd name="connsiteX157" fmla="*/ 2283143 w 6093459"/>
              <a:gd name="connsiteY157" fmla="*/ 338391 h 1191895"/>
              <a:gd name="connsiteX158" fmla="*/ 2383727 w 6093459"/>
              <a:gd name="connsiteY158" fmla="*/ 243904 h 1191895"/>
              <a:gd name="connsiteX159" fmla="*/ 2408111 w 6093459"/>
              <a:gd name="connsiteY159" fmla="*/ 237808 h 1191895"/>
              <a:gd name="connsiteX160" fmla="*/ 2484311 w 6093459"/>
              <a:gd name="connsiteY160" fmla="*/ 286576 h 1191895"/>
              <a:gd name="connsiteX161" fmla="*/ 2508695 w 6093459"/>
              <a:gd name="connsiteY161" fmla="*/ 271336 h 1191895"/>
              <a:gd name="connsiteX162" fmla="*/ 2530031 w 6093459"/>
              <a:gd name="connsiteY162" fmla="*/ 243904 h 1191895"/>
              <a:gd name="connsiteX163" fmla="*/ 2563622 w 6093459"/>
              <a:gd name="connsiteY163" fmla="*/ 204280 h 1191895"/>
              <a:gd name="connsiteX164" fmla="*/ 2591054 w 6093459"/>
              <a:gd name="connsiteY164" fmla="*/ 201232 h 1191895"/>
              <a:gd name="connsiteX165" fmla="*/ 2603246 w 6093459"/>
              <a:gd name="connsiteY165" fmla="*/ 173799 h 1191895"/>
              <a:gd name="connsiteX166" fmla="*/ 2642870 w 6093459"/>
              <a:gd name="connsiteY166" fmla="*/ 152464 h 1191895"/>
              <a:gd name="connsiteX167" fmla="*/ 2667254 w 6093459"/>
              <a:gd name="connsiteY167" fmla="*/ 106743 h 1191895"/>
              <a:gd name="connsiteX168" fmla="*/ 2694686 w 6093459"/>
              <a:gd name="connsiteY168" fmla="*/ 88392 h 1191895"/>
              <a:gd name="connsiteX169" fmla="*/ 2767838 w 6093459"/>
              <a:gd name="connsiteY169" fmla="*/ 24384 h 1191895"/>
              <a:gd name="connsiteX170" fmla="*/ 2786126 w 6093459"/>
              <a:gd name="connsiteY170" fmla="*/ 36576 h 1191895"/>
              <a:gd name="connsiteX171" fmla="*/ 2834894 w 6093459"/>
              <a:gd name="connsiteY171" fmla="*/ 24384 h 1191895"/>
              <a:gd name="connsiteX172" fmla="*/ 2874518 w 6093459"/>
              <a:gd name="connsiteY172" fmla="*/ 0 h 1191895"/>
              <a:gd name="connsiteX173" fmla="*/ 2898902 w 6093459"/>
              <a:gd name="connsiteY173" fmla="*/ 12192 h 119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093459" h="1191895">
                <a:moveTo>
                  <a:pt x="2898902" y="12192"/>
                </a:moveTo>
                <a:cubicBezTo>
                  <a:pt x="2908046" y="12192"/>
                  <a:pt x="2898902" y="6096"/>
                  <a:pt x="2908046" y="6096"/>
                </a:cubicBezTo>
                <a:cubicBezTo>
                  <a:pt x="2920238" y="6096"/>
                  <a:pt x="2941574" y="21336"/>
                  <a:pt x="2959862" y="18288"/>
                </a:cubicBezTo>
                <a:cubicBezTo>
                  <a:pt x="2959862" y="27432"/>
                  <a:pt x="2965958" y="33528"/>
                  <a:pt x="2981198" y="48768"/>
                </a:cubicBezTo>
                <a:cubicBezTo>
                  <a:pt x="2987294" y="45720"/>
                  <a:pt x="2990342" y="33528"/>
                  <a:pt x="2999486" y="30480"/>
                </a:cubicBezTo>
                <a:cubicBezTo>
                  <a:pt x="3002534" y="27432"/>
                  <a:pt x="3014726" y="24384"/>
                  <a:pt x="3020822" y="24384"/>
                </a:cubicBezTo>
                <a:cubicBezTo>
                  <a:pt x="3029966" y="24384"/>
                  <a:pt x="3042158" y="27432"/>
                  <a:pt x="3051302" y="27432"/>
                </a:cubicBezTo>
                <a:cubicBezTo>
                  <a:pt x="3057398" y="33528"/>
                  <a:pt x="3060446" y="42672"/>
                  <a:pt x="3066542" y="45720"/>
                </a:cubicBezTo>
                <a:cubicBezTo>
                  <a:pt x="3072638" y="51816"/>
                  <a:pt x="3084830" y="51816"/>
                  <a:pt x="3093974" y="57912"/>
                </a:cubicBezTo>
                <a:cubicBezTo>
                  <a:pt x="3100070" y="60960"/>
                  <a:pt x="3106166" y="73152"/>
                  <a:pt x="3118358" y="76200"/>
                </a:cubicBezTo>
                <a:cubicBezTo>
                  <a:pt x="3124454" y="88392"/>
                  <a:pt x="3136646" y="97599"/>
                  <a:pt x="3148838" y="106743"/>
                </a:cubicBezTo>
                <a:cubicBezTo>
                  <a:pt x="3167126" y="97599"/>
                  <a:pt x="3191510" y="140271"/>
                  <a:pt x="3218942" y="140271"/>
                </a:cubicBezTo>
                <a:cubicBezTo>
                  <a:pt x="3231134" y="152464"/>
                  <a:pt x="3258566" y="179896"/>
                  <a:pt x="3273806" y="182943"/>
                </a:cubicBezTo>
                <a:cubicBezTo>
                  <a:pt x="3276854" y="185992"/>
                  <a:pt x="3289046" y="182943"/>
                  <a:pt x="3295142" y="182943"/>
                </a:cubicBezTo>
                <a:cubicBezTo>
                  <a:pt x="3301302" y="189039"/>
                  <a:pt x="3301302" y="195136"/>
                  <a:pt x="3310446" y="198183"/>
                </a:cubicBezTo>
                <a:cubicBezTo>
                  <a:pt x="3316542" y="201232"/>
                  <a:pt x="3331782" y="195136"/>
                  <a:pt x="3343974" y="201232"/>
                </a:cubicBezTo>
                <a:cubicBezTo>
                  <a:pt x="3356166" y="207327"/>
                  <a:pt x="3374454" y="231711"/>
                  <a:pt x="3374454" y="240855"/>
                </a:cubicBezTo>
                <a:cubicBezTo>
                  <a:pt x="3374454" y="246952"/>
                  <a:pt x="3368358" y="243904"/>
                  <a:pt x="3365310" y="246952"/>
                </a:cubicBezTo>
                <a:cubicBezTo>
                  <a:pt x="3380550" y="256096"/>
                  <a:pt x="3401886" y="277432"/>
                  <a:pt x="3411030" y="277432"/>
                </a:cubicBezTo>
                <a:lnTo>
                  <a:pt x="3429318" y="277432"/>
                </a:lnTo>
                <a:cubicBezTo>
                  <a:pt x="3432366" y="274383"/>
                  <a:pt x="3432366" y="268288"/>
                  <a:pt x="3429318" y="262192"/>
                </a:cubicBezTo>
                <a:cubicBezTo>
                  <a:pt x="3444558" y="268288"/>
                  <a:pt x="3459797" y="286576"/>
                  <a:pt x="3475038" y="295720"/>
                </a:cubicBezTo>
                <a:cubicBezTo>
                  <a:pt x="3484182" y="304864"/>
                  <a:pt x="3502470" y="304864"/>
                  <a:pt x="3514662" y="314008"/>
                </a:cubicBezTo>
                <a:cubicBezTo>
                  <a:pt x="3514662" y="314008"/>
                  <a:pt x="3523806" y="314008"/>
                  <a:pt x="3526854" y="310960"/>
                </a:cubicBezTo>
                <a:cubicBezTo>
                  <a:pt x="3526854" y="310960"/>
                  <a:pt x="3523806" y="307911"/>
                  <a:pt x="3520757" y="307911"/>
                </a:cubicBezTo>
                <a:cubicBezTo>
                  <a:pt x="3523806" y="304864"/>
                  <a:pt x="3520757" y="304864"/>
                  <a:pt x="3529902" y="304864"/>
                </a:cubicBezTo>
                <a:cubicBezTo>
                  <a:pt x="3551238" y="304864"/>
                  <a:pt x="3535997" y="338391"/>
                  <a:pt x="3566478" y="335344"/>
                </a:cubicBezTo>
                <a:lnTo>
                  <a:pt x="3566478" y="350584"/>
                </a:lnTo>
                <a:cubicBezTo>
                  <a:pt x="3569526" y="350584"/>
                  <a:pt x="3566478" y="353632"/>
                  <a:pt x="3575621" y="353632"/>
                </a:cubicBezTo>
                <a:cubicBezTo>
                  <a:pt x="3581718" y="353632"/>
                  <a:pt x="3587814" y="338391"/>
                  <a:pt x="3593909" y="338391"/>
                </a:cubicBezTo>
                <a:cubicBezTo>
                  <a:pt x="3603054" y="338391"/>
                  <a:pt x="3609150" y="344488"/>
                  <a:pt x="3621342" y="350584"/>
                </a:cubicBezTo>
                <a:cubicBezTo>
                  <a:pt x="3624390" y="353632"/>
                  <a:pt x="3633533" y="350584"/>
                  <a:pt x="3639630" y="350584"/>
                </a:cubicBezTo>
                <a:cubicBezTo>
                  <a:pt x="3651821" y="350584"/>
                  <a:pt x="3648774" y="362776"/>
                  <a:pt x="3657918" y="371920"/>
                </a:cubicBezTo>
                <a:cubicBezTo>
                  <a:pt x="3670109" y="365823"/>
                  <a:pt x="3685350" y="365823"/>
                  <a:pt x="3700590" y="359728"/>
                </a:cubicBezTo>
                <a:cubicBezTo>
                  <a:pt x="3706686" y="356679"/>
                  <a:pt x="3715830" y="347535"/>
                  <a:pt x="3721926" y="347535"/>
                </a:cubicBezTo>
                <a:cubicBezTo>
                  <a:pt x="3758502" y="338391"/>
                  <a:pt x="3834702" y="323152"/>
                  <a:pt x="3840797" y="323152"/>
                </a:cubicBezTo>
                <a:cubicBezTo>
                  <a:pt x="3849942" y="323152"/>
                  <a:pt x="3862133" y="332296"/>
                  <a:pt x="3871278" y="332296"/>
                </a:cubicBezTo>
                <a:cubicBezTo>
                  <a:pt x="3877374" y="332296"/>
                  <a:pt x="3904806" y="323152"/>
                  <a:pt x="3910902" y="323152"/>
                </a:cubicBezTo>
                <a:cubicBezTo>
                  <a:pt x="3920045" y="323152"/>
                  <a:pt x="3923094" y="326199"/>
                  <a:pt x="3929190" y="332296"/>
                </a:cubicBezTo>
                <a:cubicBezTo>
                  <a:pt x="3935286" y="310960"/>
                  <a:pt x="3947478" y="314008"/>
                  <a:pt x="3965766" y="314008"/>
                </a:cubicBezTo>
                <a:cubicBezTo>
                  <a:pt x="3977957" y="314008"/>
                  <a:pt x="4029837" y="317055"/>
                  <a:pt x="4029837" y="335344"/>
                </a:cubicBezTo>
                <a:cubicBezTo>
                  <a:pt x="4029837" y="338391"/>
                  <a:pt x="4072509" y="320104"/>
                  <a:pt x="4081653" y="304864"/>
                </a:cubicBezTo>
                <a:cubicBezTo>
                  <a:pt x="4084701" y="298767"/>
                  <a:pt x="4084701" y="289624"/>
                  <a:pt x="4090797" y="286576"/>
                </a:cubicBezTo>
                <a:cubicBezTo>
                  <a:pt x="4099941" y="277432"/>
                  <a:pt x="4115181" y="265239"/>
                  <a:pt x="4133470" y="253048"/>
                </a:cubicBezTo>
                <a:cubicBezTo>
                  <a:pt x="4166997" y="228664"/>
                  <a:pt x="4188333" y="228664"/>
                  <a:pt x="4227958" y="195136"/>
                </a:cubicBezTo>
                <a:cubicBezTo>
                  <a:pt x="4240149" y="182943"/>
                  <a:pt x="4264533" y="176848"/>
                  <a:pt x="4270629" y="176848"/>
                </a:cubicBezTo>
                <a:cubicBezTo>
                  <a:pt x="4279773" y="176848"/>
                  <a:pt x="4298061" y="185992"/>
                  <a:pt x="4307206" y="185992"/>
                </a:cubicBezTo>
                <a:cubicBezTo>
                  <a:pt x="4313301" y="185992"/>
                  <a:pt x="4334637" y="176848"/>
                  <a:pt x="4340733" y="176848"/>
                </a:cubicBezTo>
                <a:cubicBezTo>
                  <a:pt x="4349877" y="176848"/>
                  <a:pt x="4365118" y="198183"/>
                  <a:pt x="4374261" y="198183"/>
                </a:cubicBezTo>
                <a:cubicBezTo>
                  <a:pt x="4380358" y="198183"/>
                  <a:pt x="4383406" y="185992"/>
                  <a:pt x="4392549" y="185992"/>
                </a:cubicBezTo>
                <a:cubicBezTo>
                  <a:pt x="4398645" y="185992"/>
                  <a:pt x="4523613" y="237808"/>
                  <a:pt x="4587621" y="271336"/>
                </a:cubicBezTo>
                <a:cubicBezTo>
                  <a:pt x="4651629" y="304864"/>
                  <a:pt x="4712589" y="347535"/>
                  <a:pt x="4779709" y="381064"/>
                </a:cubicBezTo>
                <a:cubicBezTo>
                  <a:pt x="4858957" y="423735"/>
                  <a:pt x="4941253" y="463360"/>
                  <a:pt x="5026597" y="502984"/>
                </a:cubicBezTo>
                <a:cubicBezTo>
                  <a:pt x="5057077" y="518223"/>
                  <a:pt x="5096701" y="533464"/>
                  <a:pt x="5133277" y="551752"/>
                </a:cubicBezTo>
                <a:cubicBezTo>
                  <a:pt x="5160709" y="563944"/>
                  <a:pt x="5191189" y="579184"/>
                  <a:pt x="5221669" y="591376"/>
                </a:cubicBezTo>
                <a:cubicBezTo>
                  <a:pt x="5258245" y="609664"/>
                  <a:pt x="5300917" y="621855"/>
                  <a:pt x="5340541" y="637096"/>
                </a:cubicBezTo>
                <a:cubicBezTo>
                  <a:pt x="5374069" y="649288"/>
                  <a:pt x="5410645" y="661479"/>
                  <a:pt x="5447220" y="673672"/>
                </a:cubicBezTo>
                <a:cubicBezTo>
                  <a:pt x="5483797" y="685864"/>
                  <a:pt x="5523484" y="704152"/>
                  <a:pt x="5563108" y="713296"/>
                </a:cubicBezTo>
                <a:cubicBezTo>
                  <a:pt x="5578348" y="719391"/>
                  <a:pt x="5602733" y="725488"/>
                  <a:pt x="5621020" y="728535"/>
                </a:cubicBezTo>
                <a:cubicBezTo>
                  <a:pt x="5624069" y="731584"/>
                  <a:pt x="5624069" y="737679"/>
                  <a:pt x="5627116" y="740728"/>
                </a:cubicBezTo>
                <a:lnTo>
                  <a:pt x="5755133" y="615760"/>
                </a:lnTo>
                <a:cubicBezTo>
                  <a:pt x="5761228" y="618808"/>
                  <a:pt x="5770372" y="634047"/>
                  <a:pt x="5776469" y="634047"/>
                </a:cubicBezTo>
                <a:cubicBezTo>
                  <a:pt x="5785612" y="634047"/>
                  <a:pt x="5800852" y="612711"/>
                  <a:pt x="5806948" y="600520"/>
                </a:cubicBezTo>
                <a:cubicBezTo>
                  <a:pt x="5825236" y="609664"/>
                  <a:pt x="5843524" y="615760"/>
                  <a:pt x="5861812" y="615760"/>
                </a:cubicBezTo>
                <a:cubicBezTo>
                  <a:pt x="5867908" y="631000"/>
                  <a:pt x="5880100" y="646240"/>
                  <a:pt x="5889245" y="661479"/>
                </a:cubicBezTo>
                <a:cubicBezTo>
                  <a:pt x="5907533" y="637096"/>
                  <a:pt x="5931916" y="615760"/>
                  <a:pt x="5956300" y="594423"/>
                </a:cubicBezTo>
                <a:cubicBezTo>
                  <a:pt x="5956300" y="600520"/>
                  <a:pt x="5959348" y="612711"/>
                  <a:pt x="5968493" y="612711"/>
                </a:cubicBezTo>
                <a:cubicBezTo>
                  <a:pt x="5974588" y="612711"/>
                  <a:pt x="5992876" y="600520"/>
                  <a:pt x="5998972" y="600520"/>
                </a:cubicBezTo>
                <a:cubicBezTo>
                  <a:pt x="6008116" y="600520"/>
                  <a:pt x="6032500" y="618808"/>
                  <a:pt x="6038596" y="618808"/>
                </a:cubicBezTo>
                <a:cubicBezTo>
                  <a:pt x="6047740" y="618808"/>
                  <a:pt x="6047740" y="609664"/>
                  <a:pt x="6056884" y="609664"/>
                </a:cubicBezTo>
                <a:lnTo>
                  <a:pt x="6093460" y="609664"/>
                </a:lnTo>
                <a:lnTo>
                  <a:pt x="6093460" y="1191895"/>
                </a:lnTo>
                <a:lnTo>
                  <a:pt x="0" y="1191895"/>
                </a:lnTo>
                <a:lnTo>
                  <a:pt x="0" y="618808"/>
                </a:lnTo>
                <a:cubicBezTo>
                  <a:pt x="6096" y="627952"/>
                  <a:pt x="30480" y="621855"/>
                  <a:pt x="39624" y="621855"/>
                </a:cubicBezTo>
                <a:cubicBezTo>
                  <a:pt x="54864" y="618808"/>
                  <a:pt x="82296" y="627952"/>
                  <a:pt x="88392" y="627952"/>
                </a:cubicBezTo>
                <a:cubicBezTo>
                  <a:pt x="97536" y="627952"/>
                  <a:pt x="112776" y="621855"/>
                  <a:pt x="121920" y="618808"/>
                </a:cubicBezTo>
                <a:cubicBezTo>
                  <a:pt x="128016" y="615760"/>
                  <a:pt x="134112" y="606616"/>
                  <a:pt x="140208" y="600520"/>
                </a:cubicBezTo>
                <a:lnTo>
                  <a:pt x="277368" y="600520"/>
                </a:lnTo>
                <a:cubicBezTo>
                  <a:pt x="283464" y="603567"/>
                  <a:pt x="289560" y="606616"/>
                  <a:pt x="292608" y="609664"/>
                </a:cubicBezTo>
                <a:cubicBezTo>
                  <a:pt x="298704" y="603567"/>
                  <a:pt x="307848" y="594423"/>
                  <a:pt x="316992" y="588328"/>
                </a:cubicBezTo>
                <a:cubicBezTo>
                  <a:pt x="320040" y="591376"/>
                  <a:pt x="320040" y="597472"/>
                  <a:pt x="323088" y="600520"/>
                </a:cubicBezTo>
                <a:lnTo>
                  <a:pt x="335280" y="588328"/>
                </a:lnTo>
                <a:cubicBezTo>
                  <a:pt x="338328" y="591376"/>
                  <a:pt x="338328" y="597472"/>
                  <a:pt x="338328" y="606616"/>
                </a:cubicBezTo>
                <a:cubicBezTo>
                  <a:pt x="341376" y="606616"/>
                  <a:pt x="344424" y="606616"/>
                  <a:pt x="347472" y="609664"/>
                </a:cubicBezTo>
                <a:cubicBezTo>
                  <a:pt x="390208" y="566991"/>
                  <a:pt x="371920" y="582232"/>
                  <a:pt x="408496" y="582232"/>
                </a:cubicBezTo>
                <a:lnTo>
                  <a:pt x="429832" y="582232"/>
                </a:lnTo>
                <a:cubicBezTo>
                  <a:pt x="432879" y="573088"/>
                  <a:pt x="435928" y="557847"/>
                  <a:pt x="448120" y="554800"/>
                </a:cubicBezTo>
                <a:cubicBezTo>
                  <a:pt x="469455" y="542608"/>
                  <a:pt x="512128" y="533464"/>
                  <a:pt x="521272" y="533464"/>
                </a:cubicBezTo>
                <a:lnTo>
                  <a:pt x="576135" y="533464"/>
                </a:lnTo>
                <a:cubicBezTo>
                  <a:pt x="582232" y="536511"/>
                  <a:pt x="579184" y="539560"/>
                  <a:pt x="588328" y="539560"/>
                </a:cubicBezTo>
                <a:cubicBezTo>
                  <a:pt x="594423" y="539560"/>
                  <a:pt x="597472" y="533464"/>
                  <a:pt x="606616" y="533464"/>
                </a:cubicBezTo>
                <a:cubicBezTo>
                  <a:pt x="612711" y="533464"/>
                  <a:pt x="637096" y="545655"/>
                  <a:pt x="643192" y="545655"/>
                </a:cubicBezTo>
                <a:cubicBezTo>
                  <a:pt x="652335" y="545655"/>
                  <a:pt x="658432" y="539560"/>
                  <a:pt x="664528" y="539560"/>
                </a:cubicBezTo>
                <a:cubicBezTo>
                  <a:pt x="673672" y="539560"/>
                  <a:pt x="673672" y="539560"/>
                  <a:pt x="685864" y="551752"/>
                </a:cubicBezTo>
                <a:cubicBezTo>
                  <a:pt x="701104" y="533464"/>
                  <a:pt x="704152" y="533464"/>
                  <a:pt x="710248" y="533464"/>
                </a:cubicBezTo>
                <a:cubicBezTo>
                  <a:pt x="719392" y="533464"/>
                  <a:pt x="731584" y="542608"/>
                  <a:pt x="740728" y="542608"/>
                </a:cubicBezTo>
                <a:cubicBezTo>
                  <a:pt x="746823" y="542608"/>
                  <a:pt x="746823" y="533464"/>
                  <a:pt x="752920" y="533464"/>
                </a:cubicBezTo>
                <a:cubicBezTo>
                  <a:pt x="762064" y="533464"/>
                  <a:pt x="771208" y="539560"/>
                  <a:pt x="780352" y="539560"/>
                </a:cubicBezTo>
                <a:cubicBezTo>
                  <a:pt x="786448" y="539560"/>
                  <a:pt x="795592" y="533464"/>
                  <a:pt x="804735" y="533464"/>
                </a:cubicBezTo>
                <a:cubicBezTo>
                  <a:pt x="813879" y="533464"/>
                  <a:pt x="841311" y="536511"/>
                  <a:pt x="853504" y="554800"/>
                </a:cubicBezTo>
                <a:cubicBezTo>
                  <a:pt x="856552" y="557847"/>
                  <a:pt x="859600" y="554800"/>
                  <a:pt x="868744" y="554800"/>
                </a:cubicBezTo>
                <a:cubicBezTo>
                  <a:pt x="865696" y="563944"/>
                  <a:pt x="874840" y="563944"/>
                  <a:pt x="874840" y="566991"/>
                </a:cubicBezTo>
                <a:cubicBezTo>
                  <a:pt x="877888" y="570040"/>
                  <a:pt x="874840" y="576135"/>
                  <a:pt x="877888" y="585279"/>
                </a:cubicBezTo>
                <a:cubicBezTo>
                  <a:pt x="883984" y="585279"/>
                  <a:pt x="890079" y="585279"/>
                  <a:pt x="896176" y="588328"/>
                </a:cubicBezTo>
                <a:cubicBezTo>
                  <a:pt x="899223" y="582232"/>
                  <a:pt x="899223" y="576135"/>
                  <a:pt x="899223" y="570040"/>
                </a:cubicBezTo>
                <a:cubicBezTo>
                  <a:pt x="902272" y="570040"/>
                  <a:pt x="902272" y="576135"/>
                  <a:pt x="905320" y="582232"/>
                </a:cubicBezTo>
                <a:lnTo>
                  <a:pt x="914464" y="563944"/>
                </a:lnTo>
                <a:cubicBezTo>
                  <a:pt x="923608" y="566991"/>
                  <a:pt x="932752" y="579184"/>
                  <a:pt x="947992" y="585279"/>
                </a:cubicBezTo>
                <a:cubicBezTo>
                  <a:pt x="960184" y="591376"/>
                  <a:pt x="990664" y="600520"/>
                  <a:pt x="996760" y="600520"/>
                </a:cubicBezTo>
                <a:cubicBezTo>
                  <a:pt x="1005904" y="600520"/>
                  <a:pt x="1018096" y="591376"/>
                  <a:pt x="1027240" y="591376"/>
                </a:cubicBezTo>
                <a:cubicBezTo>
                  <a:pt x="1033335" y="591376"/>
                  <a:pt x="1045528" y="594423"/>
                  <a:pt x="1051623" y="594423"/>
                </a:cubicBezTo>
                <a:cubicBezTo>
                  <a:pt x="1066864" y="624903"/>
                  <a:pt x="1063816" y="603567"/>
                  <a:pt x="1079056" y="606616"/>
                </a:cubicBezTo>
                <a:cubicBezTo>
                  <a:pt x="1085152" y="612711"/>
                  <a:pt x="1085152" y="621855"/>
                  <a:pt x="1094296" y="624903"/>
                </a:cubicBezTo>
                <a:cubicBezTo>
                  <a:pt x="1109599" y="631000"/>
                  <a:pt x="1140079" y="646240"/>
                  <a:pt x="1146175" y="646240"/>
                </a:cubicBezTo>
                <a:cubicBezTo>
                  <a:pt x="1155319" y="646240"/>
                  <a:pt x="1170559" y="640144"/>
                  <a:pt x="1179703" y="634047"/>
                </a:cubicBezTo>
                <a:cubicBezTo>
                  <a:pt x="1188847" y="627952"/>
                  <a:pt x="1194943" y="609664"/>
                  <a:pt x="1210183" y="600520"/>
                </a:cubicBezTo>
                <a:cubicBezTo>
                  <a:pt x="1210183" y="597472"/>
                  <a:pt x="1216279" y="597472"/>
                  <a:pt x="1222375" y="597472"/>
                </a:cubicBezTo>
                <a:cubicBezTo>
                  <a:pt x="1231519" y="597472"/>
                  <a:pt x="1231519" y="606616"/>
                  <a:pt x="1240663" y="606616"/>
                </a:cubicBezTo>
                <a:cubicBezTo>
                  <a:pt x="1246759" y="606616"/>
                  <a:pt x="1249807" y="600520"/>
                  <a:pt x="1252855" y="594423"/>
                </a:cubicBezTo>
                <a:cubicBezTo>
                  <a:pt x="1268095" y="603567"/>
                  <a:pt x="1283335" y="594423"/>
                  <a:pt x="1298575" y="597472"/>
                </a:cubicBezTo>
                <a:cubicBezTo>
                  <a:pt x="1304671" y="597472"/>
                  <a:pt x="1307719" y="603567"/>
                  <a:pt x="1316863" y="606616"/>
                </a:cubicBezTo>
                <a:cubicBezTo>
                  <a:pt x="1344295" y="606616"/>
                  <a:pt x="1374775" y="597472"/>
                  <a:pt x="1402207" y="603567"/>
                </a:cubicBezTo>
                <a:cubicBezTo>
                  <a:pt x="1408303" y="603567"/>
                  <a:pt x="1417447" y="618808"/>
                  <a:pt x="1426591" y="618808"/>
                </a:cubicBezTo>
                <a:cubicBezTo>
                  <a:pt x="1432687" y="618808"/>
                  <a:pt x="1450975" y="600520"/>
                  <a:pt x="1457071" y="600520"/>
                </a:cubicBezTo>
                <a:cubicBezTo>
                  <a:pt x="1466215" y="600520"/>
                  <a:pt x="1469263" y="609664"/>
                  <a:pt x="1478407" y="609664"/>
                </a:cubicBezTo>
                <a:cubicBezTo>
                  <a:pt x="1484503" y="609664"/>
                  <a:pt x="1487551" y="603567"/>
                  <a:pt x="1490599" y="600520"/>
                </a:cubicBezTo>
                <a:cubicBezTo>
                  <a:pt x="1521079" y="615760"/>
                  <a:pt x="1554607" y="545655"/>
                  <a:pt x="1588135" y="548703"/>
                </a:cubicBezTo>
                <a:cubicBezTo>
                  <a:pt x="1609471" y="527367"/>
                  <a:pt x="1639951" y="502984"/>
                  <a:pt x="1661287" y="478599"/>
                </a:cubicBezTo>
                <a:cubicBezTo>
                  <a:pt x="1662303" y="477584"/>
                  <a:pt x="1662684" y="477266"/>
                  <a:pt x="1662684" y="476885"/>
                </a:cubicBezTo>
                <a:cubicBezTo>
                  <a:pt x="1662684" y="476250"/>
                  <a:pt x="1661287" y="475552"/>
                  <a:pt x="1661287" y="469455"/>
                </a:cubicBezTo>
                <a:cubicBezTo>
                  <a:pt x="1661287" y="463360"/>
                  <a:pt x="1679575" y="423735"/>
                  <a:pt x="1682623" y="399352"/>
                </a:cubicBezTo>
                <a:cubicBezTo>
                  <a:pt x="1685671" y="396303"/>
                  <a:pt x="1685671" y="390208"/>
                  <a:pt x="1685671" y="384111"/>
                </a:cubicBezTo>
                <a:cubicBezTo>
                  <a:pt x="1682623" y="365823"/>
                  <a:pt x="1700911" y="332296"/>
                  <a:pt x="1728343" y="317055"/>
                </a:cubicBezTo>
                <a:cubicBezTo>
                  <a:pt x="1728343" y="314008"/>
                  <a:pt x="1737487" y="317055"/>
                  <a:pt x="1743583" y="320104"/>
                </a:cubicBezTo>
                <a:cubicBezTo>
                  <a:pt x="1749679" y="317055"/>
                  <a:pt x="1755775" y="310960"/>
                  <a:pt x="1755775" y="304864"/>
                </a:cubicBezTo>
                <a:cubicBezTo>
                  <a:pt x="1767967" y="304864"/>
                  <a:pt x="1761871" y="310960"/>
                  <a:pt x="1767967" y="310960"/>
                </a:cubicBezTo>
                <a:cubicBezTo>
                  <a:pt x="1777111" y="310960"/>
                  <a:pt x="1783207" y="307911"/>
                  <a:pt x="1792351" y="307911"/>
                </a:cubicBezTo>
                <a:lnTo>
                  <a:pt x="1792351" y="292671"/>
                </a:lnTo>
                <a:cubicBezTo>
                  <a:pt x="1798447" y="286576"/>
                  <a:pt x="1810639" y="280480"/>
                  <a:pt x="1819783" y="277432"/>
                </a:cubicBezTo>
                <a:cubicBezTo>
                  <a:pt x="1825879" y="268288"/>
                  <a:pt x="1838135" y="246952"/>
                  <a:pt x="1847279" y="246952"/>
                </a:cubicBezTo>
                <a:cubicBezTo>
                  <a:pt x="1853375" y="246952"/>
                  <a:pt x="1871663" y="268288"/>
                  <a:pt x="1886903" y="274383"/>
                </a:cubicBezTo>
                <a:cubicBezTo>
                  <a:pt x="1896047" y="280480"/>
                  <a:pt x="1911287" y="274383"/>
                  <a:pt x="1923479" y="280480"/>
                </a:cubicBezTo>
                <a:cubicBezTo>
                  <a:pt x="1935671" y="283527"/>
                  <a:pt x="1947863" y="298767"/>
                  <a:pt x="1963103" y="310960"/>
                </a:cubicBezTo>
                <a:cubicBezTo>
                  <a:pt x="1966151" y="314008"/>
                  <a:pt x="1975295" y="314008"/>
                  <a:pt x="1978342" y="310960"/>
                </a:cubicBezTo>
                <a:cubicBezTo>
                  <a:pt x="1987487" y="317055"/>
                  <a:pt x="1996631" y="326199"/>
                  <a:pt x="2002727" y="326199"/>
                </a:cubicBezTo>
                <a:cubicBezTo>
                  <a:pt x="2002727" y="326199"/>
                  <a:pt x="2017967" y="326199"/>
                  <a:pt x="2027110" y="338391"/>
                </a:cubicBezTo>
                <a:cubicBezTo>
                  <a:pt x="2033207" y="332296"/>
                  <a:pt x="2039303" y="317055"/>
                  <a:pt x="2045398" y="317055"/>
                </a:cubicBezTo>
                <a:cubicBezTo>
                  <a:pt x="2054542" y="317055"/>
                  <a:pt x="2054542" y="323152"/>
                  <a:pt x="2060639" y="329248"/>
                </a:cubicBezTo>
                <a:cubicBezTo>
                  <a:pt x="2066735" y="326199"/>
                  <a:pt x="2072831" y="310960"/>
                  <a:pt x="2078927" y="310960"/>
                </a:cubicBezTo>
                <a:cubicBezTo>
                  <a:pt x="2088071" y="310960"/>
                  <a:pt x="2118551" y="323152"/>
                  <a:pt x="2139887" y="329248"/>
                </a:cubicBezTo>
                <a:cubicBezTo>
                  <a:pt x="2145983" y="329248"/>
                  <a:pt x="2158175" y="335344"/>
                  <a:pt x="2164271" y="332296"/>
                </a:cubicBezTo>
                <a:cubicBezTo>
                  <a:pt x="2170367" y="338391"/>
                  <a:pt x="2173415" y="347535"/>
                  <a:pt x="2173415" y="353632"/>
                </a:cubicBezTo>
                <a:cubicBezTo>
                  <a:pt x="2173415" y="353632"/>
                  <a:pt x="2170367" y="356679"/>
                  <a:pt x="2179511" y="356679"/>
                </a:cubicBezTo>
                <a:cubicBezTo>
                  <a:pt x="2185607" y="356679"/>
                  <a:pt x="2182559" y="350584"/>
                  <a:pt x="2188655" y="350584"/>
                </a:cubicBezTo>
                <a:cubicBezTo>
                  <a:pt x="2197799" y="350584"/>
                  <a:pt x="2234375" y="378016"/>
                  <a:pt x="2240471" y="378016"/>
                </a:cubicBezTo>
                <a:cubicBezTo>
                  <a:pt x="2249615" y="378016"/>
                  <a:pt x="2246567" y="362776"/>
                  <a:pt x="2255711" y="356679"/>
                </a:cubicBezTo>
                <a:cubicBezTo>
                  <a:pt x="2261807" y="347535"/>
                  <a:pt x="2277047" y="347535"/>
                  <a:pt x="2283143" y="338391"/>
                </a:cubicBezTo>
                <a:cubicBezTo>
                  <a:pt x="2310575" y="295720"/>
                  <a:pt x="2344103" y="243904"/>
                  <a:pt x="2383727" y="243904"/>
                </a:cubicBezTo>
                <a:cubicBezTo>
                  <a:pt x="2392871" y="243904"/>
                  <a:pt x="2402015" y="237808"/>
                  <a:pt x="2408111" y="237808"/>
                </a:cubicBezTo>
                <a:cubicBezTo>
                  <a:pt x="2420303" y="237808"/>
                  <a:pt x="2456879" y="286576"/>
                  <a:pt x="2484311" y="286576"/>
                </a:cubicBezTo>
                <a:cubicBezTo>
                  <a:pt x="2490407" y="286576"/>
                  <a:pt x="2499551" y="277432"/>
                  <a:pt x="2508695" y="271336"/>
                </a:cubicBezTo>
                <a:cubicBezTo>
                  <a:pt x="2511743" y="265239"/>
                  <a:pt x="2523935" y="253048"/>
                  <a:pt x="2530031" y="243904"/>
                </a:cubicBezTo>
                <a:cubicBezTo>
                  <a:pt x="2536127" y="231711"/>
                  <a:pt x="2563622" y="219520"/>
                  <a:pt x="2563622" y="204280"/>
                </a:cubicBezTo>
                <a:cubicBezTo>
                  <a:pt x="2572766" y="204280"/>
                  <a:pt x="2581910" y="204280"/>
                  <a:pt x="2591054" y="201232"/>
                </a:cubicBezTo>
                <a:cubicBezTo>
                  <a:pt x="2600198" y="198183"/>
                  <a:pt x="2600198" y="176848"/>
                  <a:pt x="2603246" y="173799"/>
                </a:cubicBezTo>
                <a:cubicBezTo>
                  <a:pt x="2612390" y="161608"/>
                  <a:pt x="2630678" y="161608"/>
                  <a:pt x="2642870" y="152464"/>
                </a:cubicBezTo>
                <a:cubicBezTo>
                  <a:pt x="2655062" y="143320"/>
                  <a:pt x="2658110" y="118936"/>
                  <a:pt x="2667254" y="106743"/>
                </a:cubicBezTo>
                <a:cubicBezTo>
                  <a:pt x="2673350" y="94552"/>
                  <a:pt x="2685542" y="94552"/>
                  <a:pt x="2694686" y="88392"/>
                </a:cubicBezTo>
                <a:cubicBezTo>
                  <a:pt x="2700782" y="82296"/>
                  <a:pt x="2752598" y="24384"/>
                  <a:pt x="2767838" y="24384"/>
                </a:cubicBezTo>
                <a:cubicBezTo>
                  <a:pt x="2773934" y="24384"/>
                  <a:pt x="2776982" y="36576"/>
                  <a:pt x="2786126" y="36576"/>
                </a:cubicBezTo>
                <a:cubicBezTo>
                  <a:pt x="2792222" y="36576"/>
                  <a:pt x="2819654" y="30480"/>
                  <a:pt x="2834894" y="24384"/>
                </a:cubicBezTo>
                <a:cubicBezTo>
                  <a:pt x="2844038" y="21336"/>
                  <a:pt x="2865374" y="0"/>
                  <a:pt x="2874518" y="0"/>
                </a:cubicBezTo>
                <a:cubicBezTo>
                  <a:pt x="2880614" y="0"/>
                  <a:pt x="2892806" y="12192"/>
                  <a:pt x="2898902" y="12192"/>
                </a:cubicBezTo>
                <a:close/>
              </a:path>
            </a:pathLst>
          </a:custGeom>
          <a:noFill/>
          <a:ln w="12700" cap="flat">
            <a:gradFill flip="none" rotWithShape="1">
              <a:gsLst>
                <a:gs pos="43000">
                  <a:srgbClr val="C9C9C9">
                    <a:alpha val="0"/>
                  </a:srgbClr>
                </a:gs>
                <a:gs pos="100000">
                  <a:srgbClr val="6F6F6F"/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92A9D86-BDA3-4310-8626-12F3B07FDD8E}"/>
              </a:ext>
            </a:extLst>
          </p:cNvPr>
          <p:cNvGrpSpPr/>
          <p:nvPr/>
        </p:nvGrpSpPr>
        <p:grpSpPr>
          <a:xfrm>
            <a:off x="-1" y="4165946"/>
            <a:ext cx="12192001" cy="2692054"/>
            <a:chOff x="-1" y="4165946"/>
            <a:chExt cx="12192001" cy="2692054"/>
          </a:xfrm>
        </p:grpSpPr>
        <p:sp>
          <p:nvSpPr>
            <p:cNvPr id="47" name="图形 43">
              <a:extLst>
                <a:ext uri="{FF2B5EF4-FFF2-40B4-BE49-F238E27FC236}">
                  <a16:creationId xmlns:a16="http://schemas.microsoft.com/office/drawing/2014/main" id="{792FD781-4C6D-43DD-9A6D-70249AE37B77}"/>
                </a:ext>
              </a:extLst>
            </p:cNvPr>
            <p:cNvSpPr/>
            <p:nvPr/>
          </p:nvSpPr>
          <p:spPr>
            <a:xfrm>
              <a:off x="2541" y="4165946"/>
              <a:ext cx="12189459" cy="2384287"/>
            </a:xfrm>
            <a:custGeom>
              <a:avLst/>
              <a:gdLst>
                <a:gd name="connsiteX0" fmla="*/ 2898902 w 6093459"/>
                <a:gd name="connsiteY0" fmla="*/ 12192 h 1191895"/>
                <a:gd name="connsiteX1" fmla="*/ 2908046 w 6093459"/>
                <a:gd name="connsiteY1" fmla="*/ 6096 h 1191895"/>
                <a:gd name="connsiteX2" fmla="*/ 2959862 w 6093459"/>
                <a:gd name="connsiteY2" fmla="*/ 18288 h 1191895"/>
                <a:gd name="connsiteX3" fmla="*/ 2981198 w 6093459"/>
                <a:gd name="connsiteY3" fmla="*/ 48768 h 1191895"/>
                <a:gd name="connsiteX4" fmla="*/ 2999486 w 6093459"/>
                <a:gd name="connsiteY4" fmla="*/ 30480 h 1191895"/>
                <a:gd name="connsiteX5" fmla="*/ 3020822 w 6093459"/>
                <a:gd name="connsiteY5" fmla="*/ 24384 h 1191895"/>
                <a:gd name="connsiteX6" fmla="*/ 3051302 w 6093459"/>
                <a:gd name="connsiteY6" fmla="*/ 27432 h 1191895"/>
                <a:gd name="connsiteX7" fmla="*/ 3066542 w 6093459"/>
                <a:gd name="connsiteY7" fmla="*/ 45720 h 1191895"/>
                <a:gd name="connsiteX8" fmla="*/ 3093974 w 6093459"/>
                <a:gd name="connsiteY8" fmla="*/ 57912 h 1191895"/>
                <a:gd name="connsiteX9" fmla="*/ 3118358 w 6093459"/>
                <a:gd name="connsiteY9" fmla="*/ 76200 h 1191895"/>
                <a:gd name="connsiteX10" fmla="*/ 3148838 w 6093459"/>
                <a:gd name="connsiteY10" fmla="*/ 106743 h 1191895"/>
                <a:gd name="connsiteX11" fmla="*/ 3218942 w 6093459"/>
                <a:gd name="connsiteY11" fmla="*/ 140271 h 1191895"/>
                <a:gd name="connsiteX12" fmla="*/ 3273806 w 6093459"/>
                <a:gd name="connsiteY12" fmla="*/ 182943 h 1191895"/>
                <a:gd name="connsiteX13" fmla="*/ 3295142 w 6093459"/>
                <a:gd name="connsiteY13" fmla="*/ 182943 h 1191895"/>
                <a:gd name="connsiteX14" fmla="*/ 3310446 w 6093459"/>
                <a:gd name="connsiteY14" fmla="*/ 198183 h 1191895"/>
                <a:gd name="connsiteX15" fmla="*/ 3343974 w 6093459"/>
                <a:gd name="connsiteY15" fmla="*/ 201232 h 1191895"/>
                <a:gd name="connsiteX16" fmla="*/ 3374454 w 6093459"/>
                <a:gd name="connsiteY16" fmla="*/ 240855 h 1191895"/>
                <a:gd name="connsiteX17" fmla="*/ 3365310 w 6093459"/>
                <a:gd name="connsiteY17" fmla="*/ 246952 h 1191895"/>
                <a:gd name="connsiteX18" fmla="*/ 3411030 w 6093459"/>
                <a:gd name="connsiteY18" fmla="*/ 277432 h 1191895"/>
                <a:gd name="connsiteX19" fmla="*/ 3429318 w 6093459"/>
                <a:gd name="connsiteY19" fmla="*/ 277432 h 1191895"/>
                <a:gd name="connsiteX20" fmla="*/ 3429318 w 6093459"/>
                <a:gd name="connsiteY20" fmla="*/ 262192 h 1191895"/>
                <a:gd name="connsiteX21" fmla="*/ 3475038 w 6093459"/>
                <a:gd name="connsiteY21" fmla="*/ 295720 h 1191895"/>
                <a:gd name="connsiteX22" fmla="*/ 3514662 w 6093459"/>
                <a:gd name="connsiteY22" fmla="*/ 314008 h 1191895"/>
                <a:gd name="connsiteX23" fmla="*/ 3526854 w 6093459"/>
                <a:gd name="connsiteY23" fmla="*/ 310960 h 1191895"/>
                <a:gd name="connsiteX24" fmla="*/ 3520757 w 6093459"/>
                <a:gd name="connsiteY24" fmla="*/ 307911 h 1191895"/>
                <a:gd name="connsiteX25" fmla="*/ 3529902 w 6093459"/>
                <a:gd name="connsiteY25" fmla="*/ 304864 h 1191895"/>
                <a:gd name="connsiteX26" fmla="*/ 3566478 w 6093459"/>
                <a:gd name="connsiteY26" fmla="*/ 335344 h 1191895"/>
                <a:gd name="connsiteX27" fmla="*/ 3566478 w 6093459"/>
                <a:gd name="connsiteY27" fmla="*/ 350584 h 1191895"/>
                <a:gd name="connsiteX28" fmla="*/ 3575621 w 6093459"/>
                <a:gd name="connsiteY28" fmla="*/ 353632 h 1191895"/>
                <a:gd name="connsiteX29" fmla="*/ 3593909 w 6093459"/>
                <a:gd name="connsiteY29" fmla="*/ 338391 h 1191895"/>
                <a:gd name="connsiteX30" fmla="*/ 3621342 w 6093459"/>
                <a:gd name="connsiteY30" fmla="*/ 350584 h 1191895"/>
                <a:gd name="connsiteX31" fmla="*/ 3639630 w 6093459"/>
                <a:gd name="connsiteY31" fmla="*/ 350584 h 1191895"/>
                <a:gd name="connsiteX32" fmla="*/ 3657918 w 6093459"/>
                <a:gd name="connsiteY32" fmla="*/ 371920 h 1191895"/>
                <a:gd name="connsiteX33" fmla="*/ 3700590 w 6093459"/>
                <a:gd name="connsiteY33" fmla="*/ 359728 h 1191895"/>
                <a:gd name="connsiteX34" fmla="*/ 3721926 w 6093459"/>
                <a:gd name="connsiteY34" fmla="*/ 347535 h 1191895"/>
                <a:gd name="connsiteX35" fmla="*/ 3840797 w 6093459"/>
                <a:gd name="connsiteY35" fmla="*/ 323152 h 1191895"/>
                <a:gd name="connsiteX36" fmla="*/ 3871278 w 6093459"/>
                <a:gd name="connsiteY36" fmla="*/ 332296 h 1191895"/>
                <a:gd name="connsiteX37" fmla="*/ 3910902 w 6093459"/>
                <a:gd name="connsiteY37" fmla="*/ 323152 h 1191895"/>
                <a:gd name="connsiteX38" fmla="*/ 3929190 w 6093459"/>
                <a:gd name="connsiteY38" fmla="*/ 332296 h 1191895"/>
                <a:gd name="connsiteX39" fmla="*/ 3965766 w 6093459"/>
                <a:gd name="connsiteY39" fmla="*/ 314008 h 1191895"/>
                <a:gd name="connsiteX40" fmla="*/ 4029837 w 6093459"/>
                <a:gd name="connsiteY40" fmla="*/ 335344 h 1191895"/>
                <a:gd name="connsiteX41" fmla="*/ 4081653 w 6093459"/>
                <a:gd name="connsiteY41" fmla="*/ 304864 h 1191895"/>
                <a:gd name="connsiteX42" fmla="*/ 4090797 w 6093459"/>
                <a:gd name="connsiteY42" fmla="*/ 286576 h 1191895"/>
                <a:gd name="connsiteX43" fmla="*/ 4133470 w 6093459"/>
                <a:gd name="connsiteY43" fmla="*/ 253048 h 1191895"/>
                <a:gd name="connsiteX44" fmla="*/ 4227958 w 6093459"/>
                <a:gd name="connsiteY44" fmla="*/ 195136 h 1191895"/>
                <a:gd name="connsiteX45" fmla="*/ 4270629 w 6093459"/>
                <a:gd name="connsiteY45" fmla="*/ 176848 h 1191895"/>
                <a:gd name="connsiteX46" fmla="*/ 4307206 w 6093459"/>
                <a:gd name="connsiteY46" fmla="*/ 185992 h 1191895"/>
                <a:gd name="connsiteX47" fmla="*/ 4340733 w 6093459"/>
                <a:gd name="connsiteY47" fmla="*/ 176848 h 1191895"/>
                <a:gd name="connsiteX48" fmla="*/ 4374261 w 6093459"/>
                <a:gd name="connsiteY48" fmla="*/ 198183 h 1191895"/>
                <a:gd name="connsiteX49" fmla="*/ 4392549 w 6093459"/>
                <a:gd name="connsiteY49" fmla="*/ 185992 h 1191895"/>
                <a:gd name="connsiteX50" fmla="*/ 4587621 w 6093459"/>
                <a:gd name="connsiteY50" fmla="*/ 271336 h 1191895"/>
                <a:gd name="connsiteX51" fmla="*/ 4779709 w 6093459"/>
                <a:gd name="connsiteY51" fmla="*/ 381064 h 1191895"/>
                <a:gd name="connsiteX52" fmla="*/ 5026597 w 6093459"/>
                <a:gd name="connsiteY52" fmla="*/ 502984 h 1191895"/>
                <a:gd name="connsiteX53" fmla="*/ 5133277 w 6093459"/>
                <a:gd name="connsiteY53" fmla="*/ 551752 h 1191895"/>
                <a:gd name="connsiteX54" fmla="*/ 5221669 w 6093459"/>
                <a:gd name="connsiteY54" fmla="*/ 591376 h 1191895"/>
                <a:gd name="connsiteX55" fmla="*/ 5340541 w 6093459"/>
                <a:gd name="connsiteY55" fmla="*/ 637096 h 1191895"/>
                <a:gd name="connsiteX56" fmla="*/ 5447220 w 6093459"/>
                <a:gd name="connsiteY56" fmla="*/ 673672 h 1191895"/>
                <a:gd name="connsiteX57" fmla="*/ 5563108 w 6093459"/>
                <a:gd name="connsiteY57" fmla="*/ 713296 h 1191895"/>
                <a:gd name="connsiteX58" fmla="*/ 5621020 w 6093459"/>
                <a:gd name="connsiteY58" fmla="*/ 728535 h 1191895"/>
                <a:gd name="connsiteX59" fmla="*/ 5627116 w 6093459"/>
                <a:gd name="connsiteY59" fmla="*/ 740728 h 1191895"/>
                <a:gd name="connsiteX60" fmla="*/ 5755133 w 6093459"/>
                <a:gd name="connsiteY60" fmla="*/ 615760 h 1191895"/>
                <a:gd name="connsiteX61" fmla="*/ 5776469 w 6093459"/>
                <a:gd name="connsiteY61" fmla="*/ 634047 h 1191895"/>
                <a:gd name="connsiteX62" fmla="*/ 5806948 w 6093459"/>
                <a:gd name="connsiteY62" fmla="*/ 600520 h 1191895"/>
                <a:gd name="connsiteX63" fmla="*/ 5861812 w 6093459"/>
                <a:gd name="connsiteY63" fmla="*/ 615760 h 1191895"/>
                <a:gd name="connsiteX64" fmla="*/ 5889245 w 6093459"/>
                <a:gd name="connsiteY64" fmla="*/ 661479 h 1191895"/>
                <a:gd name="connsiteX65" fmla="*/ 5956300 w 6093459"/>
                <a:gd name="connsiteY65" fmla="*/ 594423 h 1191895"/>
                <a:gd name="connsiteX66" fmla="*/ 5968493 w 6093459"/>
                <a:gd name="connsiteY66" fmla="*/ 612711 h 1191895"/>
                <a:gd name="connsiteX67" fmla="*/ 5998972 w 6093459"/>
                <a:gd name="connsiteY67" fmla="*/ 600520 h 1191895"/>
                <a:gd name="connsiteX68" fmla="*/ 6038596 w 6093459"/>
                <a:gd name="connsiteY68" fmla="*/ 618808 h 1191895"/>
                <a:gd name="connsiteX69" fmla="*/ 6056884 w 6093459"/>
                <a:gd name="connsiteY69" fmla="*/ 609664 h 1191895"/>
                <a:gd name="connsiteX70" fmla="*/ 6093460 w 6093459"/>
                <a:gd name="connsiteY70" fmla="*/ 609664 h 1191895"/>
                <a:gd name="connsiteX71" fmla="*/ 6093460 w 6093459"/>
                <a:gd name="connsiteY71" fmla="*/ 1191895 h 1191895"/>
                <a:gd name="connsiteX72" fmla="*/ 0 w 6093459"/>
                <a:gd name="connsiteY72" fmla="*/ 1191895 h 1191895"/>
                <a:gd name="connsiteX73" fmla="*/ 0 w 6093459"/>
                <a:gd name="connsiteY73" fmla="*/ 618808 h 1191895"/>
                <a:gd name="connsiteX74" fmla="*/ 39624 w 6093459"/>
                <a:gd name="connsiteY74" fmla="*/ 621855 h 1191895"/>
                <a:gd name="connsiteX75" fmla="*/ 88392 w 6093459"/>
                <a:gd name="connsiteY75" fmla="*/ 627952 h 1191895"/>
                <a:gd name="connsiteX76" fmla="*/ 121920 w 6093459"/>
                <a:gd name="connsiteY76" fmla="*/ 618808 h 1191895"/>
                <a:gd name="connsiteX77" fmla="*/ 140208 w 6093459"/>
                <a:gd name="connsiteY77" fmla="*/ 600520 h 1191895"/>
                <a:gd name="connsiteX78" fmla="*/ 277368 w 6093459"/>
                <a:gd name="connsiteY78" fmla="*/ 600520 h 1191895"/>
                <a:gd name="connsiteX79" fmla="*/ 292608 w 6093459"/>
                <a:gd name="connsiteY79" fmla="*/ 609664 h 1191895"/>
                <a:gd name="connsiteX80" fmla="*/ 316992 w 6093459"/>
                <a:gd name="connsiteY80" fmla="*/ 588328 h 1191895"/>
                <a:gd name="connsiteX81" fmla="*/ 323088 w 6093459"/>
                <a:gd name="connsiteY81" fmla="*/ 600520 h 1191895"/>
                <a:gd name="connsiteX82" fmla="*/ 335280 w 6093459"/>
                <a:gd name="connsiteY82" fmla="*/ 588328 h 1191895"/>
                <a:gd name="connsiteX83" fmla="*/ 338328 w 6093459"/>
                <a:gd name="connsiteY83" fmla="*/ 606616 h 1191895"/>
                <a:gd name="connsiteX84" fmla="*/ 347472 w 6093459"/>
                <a:gd name="connsiteY84" fmla="*/ 609664 h 1191895"/>
                <a:gd name="connsiteX85" fmla="*/ 408496 w 6093459"/>
                <a:gd name="connsiteY85" fmla="*/ 582232 h 1191895"/>
                <a:gd name="connsiteX86" fmla="*/ 429832 w 6093459"/>
                <a:gd name="connsiteY86" fmla="*/ 582232 h 1191895"/>
                <a:gd name="connsiteX87" fmla="*/ 448120 w 6093459"/>
                <a:gd name="connsiteY87" fmla="*/ 554800 h 1191895"/>
                <a:gd name="connsiteX88" fmla="*/ 521272 w 6093459"/>
                <a:gd name="connsiteY88" fmla="*/ 533464 h 1191895"/>
                <a:gd name="connsiteX89" fmla="*/ 576135 w 6093459"/>
                <a:gd name="connsiteY89" fmla="*/ 533464 h 1191895"/>
                <a:gd name="connsiteX90" fmla="*/ 588328 w 6093459"/>
                <a:gd name="connsiteY90" fmla="*/ 539560 h 1191895"/>
                <a:gd name="connsiteX91" fmla="*/ 606616 w 6093459"/>
                <a:gd name="connsiteY91" fmla="*/ 533464 h 1191895"/>
                <a:gd name="connsiteX92" fmla="*/ 643192 w 6093459"/>
                <a:gd name="connsiteY92" fmla="*/ 545655 h 1191895"/>
                <a:gd name="connsiteX93" fmla="*/ 664528 w 6093459"/>
                <a:gd name="connsiteY93" fmla="*/ 539560 h 1191895"/>
                <a:gd name="connsiteX94" fmla="*/ 685864 w 6093459"/>
                <a:gd name="connsiteY94" fmla="*/ 551752 h 1191895"/>
                <a:gd name="connsiteX95" fmla="*/ 710248 w 6093459"/>
                <a:gd name="connsiteY95" fmla="*/ 533464 h 1191895"/>
                <a:gd name="connsiteX96" fmla="*/ 740728 w 6093459"/>
                <a:gd name="connsiteY96" fmla="*/ 542608 h 1191895"/>
                <a:gd name="connsiteX97" fmla="*/ 752920 w 6093459"/>
                <a:gd name="connsiteY97" fmla="*/ 533464 h 1191895"/>
                <a:gd name="connsiteX98" fmla="*/ 780352 w 6093459"/>
                <a:gd name="connsiteY98" fmla="*/ 539560 h 1191895"/>
                <a:gd name="connsiteX99" fmla="*/ 804735 w 6093459"/>
                <a:gd name="connsiteY99" fmla="*/ 533464 h 1191895"/>
                <a:gd name="connsiteX100" fmla="*/ 853504 w 6093459"/>
                <a:gd name="connsiteY100" fmla="*/ 554800 h 1191895"/>
                <a:gd name="connsiteX101" fmla="*/ 868744 w 6093459"/>
                <a:gd name="connsiteY101" fmla="*/ 554800 h 1191895"/>
                <a:gd name="connsiteX102" fmla="*/ 874840 w 6093459"/>
                <a:gd name="connsiteY102" fmla="*/ 566991 h 1191895"/>
                <a:gd name="connsiteX103" fmla="*/ 877888 w 6093459"/>
                <a:gd name="connsiteY103" fmla="*/ 585279 h 1191895"/>
                <a:gd name="connsiteX104" fmla="*/ 896176 w 6093459"/>
                <a:gd name="connsiteY104" fmla="*/ 588328 h 1191895"/>
                <a:gd name="connsiteX105" fmla="*/ 899223 w 6093459"/>
                <a:gd name="connsiteY105" fmla="*/ 570040 h 1191895"/>
                <a:gd name="connsiteX106" fmla="*/ 905320 w 6093459"/>
                <a:gd name="connsiteY106" fmla="*/ 582232 h 1191895"/>
                <a:gd name="connsiteX107" fmla="*/ 914464 w 6093459"/>
                <a:gd name="connsiteY107" fmla="*/ 563944 h 1191895"/>
                <a:gd name="connsiteX108" fmla="*/ 947992 w 6093459"/>
                <a:gd name="connsiteY108" fmla="*/ 585279 h 1191895"/>
                <a:gd name="connsiteX109" fmla="*/ 996760 w 6093459"/>
                <a:gd name="connsiteY109" fmla="*/ 600520 h 1191895"/>
                <a:gd name="connsiteX110" fmla="*/ 1027240 w 6093459"/>
                <a:gd name="connsiteY110" fmla="*/ 591376 h 1191895"/>
                <a:gd name="connsiteX111" fmla="*/ 1051623 w 6093459"/>
                <a:gd name="connsiteY111" fmla="*/ 594423 h 1191895"/>
                <a:gd name="connsiteX112" fmla="*/ 1079056 w 6093459"/>
                <a:gd name="connsiteY112" fmla="*/ 606616 h 1191895"/>
                <a:gd name="connsiteX113" fmla="*/ 1094296 w 6093459"/>
                <a:gd name="connsiteY113" fmla="*/ 624903 h 1191895"/>
                <a:gd name="connsiteX114" fmla="*/ 1146175 w 6093459"/>
                <a:gd name="connsiteY114" fmla="*/ 646240 h 1191895"/>
                <a:gd name="connsiteX115" fmla="*/ 1179703 w 6093459"/>
                <a:gd name="connsiteY115" fmla="*/ 634047 h 1191895"/>
                <a:gd name="connsiteX116" fmla="*/ 1210183 w 6093459"/>
                <a:gd name="connsiteY116" fmla="*/ 600520 h 1191895"/>
                <a:gd name="connsiteX117" fmla="*/ 1222375 w 6093459"/>
                <a:gd name="connsiteY117" fmla="*/ 597472 h 1191895"/>
                <a:gd name="connsiteX118" fmla="*/ 1240663 w 6093459"/>
                <a:gd name="connsiteY118" fmla="*/ 606616 h 1191895"/>
                <a:gd name="connsiteX119" fmla="*/ 1252855 w 6093459"/>
                <a:gd name="connsiteY119" fmla="*/ 594423 h 1191895"/>
                <a:gd name="connsiteX120" fmla="*/ 1298575 w 6093459"/>
                <a:gd name="connsiteY120" fmla="*/ 597472 h 1191895"/>
                <a:gd name="connsiteX121" fmla="*/ 1316863 w 6093459"/>
                <a:gd name="connsiteY121" fmla="*/ 606616 h 1191895"/>
                <a:gd name="connsiteX122" fmla="*/ 1402207 w 6093459"/>
                <a:gd name="connsiteY122" fmla="*/ 603567 h 1191895"/>
                <a:gd name="connsiteX123" fmla="*/ 1426591 w 6093459"/>
                <a:gd name="connsiteY123" fmla="*/ 618808 h 1191895"/>
                <a:gd name="connsiteX124" fmla="*/ 1457071 w 6093459"/>
                <a:gd name="connsiteY124" fmla="*/ 600520 h 1191895"/>
                <a:gd name="connsiteX125" fmla="*/ 1478407 w 6093459"/>
                <a:gd name="connsiteY125" fmla="*/ 609664 h 1191895"/>
                <a:gd name="connsiteX126" fmla="*/ 1490599 w 6093459"/>
                <a:gd name="connsiteY126" fmla="*/ 600520 h 1191895"/>
                <a:gd name="connsiteX127" fmla="*/ 1588135 w 6093459"/>
                <a:gd name="connsiteY127" fmla="*/ 548703 h 1191895"/>
                <a:gd name="connsiteX128" fmla="*/ 1661287 w 6093459"/>
                <a:gd name="connsiteY128" fmla="*/ 478599 h 1191895"/>
                <a:gd name="connsiteX129" fmla="*/ 1662684 w 6093459"/>
                <a:gd name="connsiteY129" fmla="*/ 476885 h 1191895"/>
                <a:gd name="connsiteX130" fmla="*/ 1661287 w 6093459"/>
                <a:gd name="connsiteY130" fmla="*/ 469455 h 1191895"/>
                <a:gd name="connsiteX131" fmla="*/ 1682623 w 6093459"/>
                <a:gd name="connsiteY131" fmla="*/ 399352 h 1191895"/>
                <a:gd name="connsiteX132" fmla="*/ 1685671 w 6093459"/>
                <a:gd name="connsiteY132" fmla="*/ 384111 h 1191895"/>
                <a:gd name="connsiteX133" fmla="*/ 1728343 w 6093459"/>
                <a:gd name="connsiteY133" fmla="*/ 317055 h 1191895"/>
                <a:gd name="connsiteX134" fmla="*/ 1743583 w 6093459"/>
                <a:gd name="connsiteY134" fmla="*/ 320104 h 1191895"/>
                <a:gd name="connsiteX135" fmla="*/ 1755775 w 6093459"/>
                <a:gd name="connsiteY135" fmla="*/ 304864 h 1191895"/>
                <a:gd name="connsiteX136" fmla="*/ 1767967 w 6093459"/>
                <a:gd name="connsiteY136" fmla="*/ 310960 h 1191895"/>
                <a:gd name="connsiteX137" fmla="*/ 1792351 w 6093459"/>
                <a:gd name="connsiteY137" fmla="*/ 307911 h 1191895"/>
                <a:gd name="connsiteX138" fmla="*/ 1792351 w 6093459"/>
                <a:gd name="connsiteY138" fmla="*/ 292671 h 1191895"/>
                <a:gd name="connsiteX139" fmla="*/ 1819783 w 6093459"/>
                <a:gd name="connsiteY139" fmla="*/ 277432 h 1191895"/>
                <a:gd name="connsiteX140" fmla="*/ 1847279 w 6093459"/>
                <a:gd name="connsiteY140" fmla="*/ 246952 h 1191895"/>
                <a:gd name="connsiteX141" fmla="*/ 1886903 w 6093459"/>
                <a:gd name="connsiteY141" fmla="*/ 274383 h 1191895"/>
                <a:gd name="connsiteX142" fmla="*/ 1923479 w 6093459"/>
                <a:gd name="connsiteY142" fmla="*/ 280480 h 1191895"/>
                <a:gd name="connsiteX143" fmla="*/ 1963103 w 6093459"/>
                <a:gd name="connsiteY143" fmla="*/ 310960 h 1191895"/>
                <a:gd name="connsiteX144" fmla="*/ 1978342 w 6093459"/>
                <a:gd name="connsiteY144" fmla="*/ 310960 h 1191895"/>
                <a:gd name="connsiteX145" fmla="*/ 2002727 w 6093459"/>
                <a:gd name="connsiteY145" fmla="*/ 326199 h 1191895"/>
                <a:gd name="connsiteX146" fmla="*/ 2027110 w 6093459"/>
                <a:gd name="connsiteY146" fmla="*/ 338391 h 1191895"/>
                <a:gd name="connsiteX147" fmla="*/ 2045398 w 6093459"/>
                <a:gd name="connsiteY147" fmla="*/ 317055 h 1191895"/>
                <a:gd name="connsiteX148" fmla="*/ 2060639 w 6093459"/>
                <a:gd name="connsiteY148" fmla="*/ 329248 h 1191895"/>
                <a:gd name="connsiteX149" fmla="*/ 2078927 w 6093459"/>
                <a:gd name="connsiteY149" fmla="*/ 310960 h 1191895"/>
                <a:gd name="connsiteX150" fmla="*/ 2139887 w 6093459"/>
                <a:gd name="connsiteY150" fmla="*/ 329248 h 1191895"/>
                <a:gd name="connsiteX151" fmla="*/ 2164271 w 6093459"/>
                <a:gd name="connsiteY151" fmla="*/ 332296 h 1191895"/>
                <a:gd name="connsiteX152" fmla="*/ 2173415 w 6093459"/>
                <a:gd name="connsiteY152" fmla="*/ 353632 h 1191895"/>
                <a:gd name="connsiteX153" fmla="*/ 2179511 w 6093459"/>
                <a:gd name="connsiteY153" fmla="*/ 356679 h 1191895"/>
                <a:gd name="connsiteX154" fmla="*/ 2188655 w 6093459"/>
                <a:gd name="connsiteY154" fmla="*/ 350584 h 1191895"/>
                <a:gd name="connsiteX155" fmla="*/ 2240471 w 6093459"/>
                <a:gd name="connsiteY155" fmla="*/ 378016 h 1191895"/>
                <a:gd name="connsiteX156" fmla="*/ 2255711 w 6093459"/>
                <a:gd name="connsiteY156" fmla="*/ 356679 h 1191895"/>
                <a:gd name="connsiteX157" fmla="*/ 2283143 w 6093459"/>
                <a:gd name="connsiteY157" fmla="*/ 338391 h 1191895"/>
                <a:gd name="connsiteX158" fmla="*/ 2383727 w 6093459"/>
                <a:gd name="connsiteY158" fmla="*/ 243904 h 1191895"/>
                <a:gd name="connsiteX159" fmla="*/ 2408111 w 6093459"/>
                <a:gd name="connsiteY159" fmla="*/ 237808 h 1191895"/>
                <a:gd name="connsiteX160" fmla="*/ 2484311 w 6093459"/>
                <a:gd name="connsiteY160" fmla="*/ 286576 h 1191895"/>
                <a:gd name="connsiteX161" fmla="*/ 2508695 w 6093459"/>
                <a:gd name="connsiteY161" fmla="*/ 271336 h 1191895"/>
                <a:gd name="connsiteX162" fmla="*/ 2530031 w 6093459"/>
                <a:gd name="connsiteY162" fmla="*/ 243904 h 1191895"/>
                <a:gd name="connsiteX163" fmla="*/ 2563622 w 6093459"/>
                <a:gd name="connsiteY163" fmla="*/ 204280 h 1191895"/>
                <a:gd name="connsiteX164" fmla="*/ 2591054 w 6093459"/>
                <a:gd name="connsiteY164" fmla="*/ 201232 h 1191895"/>
                <a:gd name="connsiteX165" fmla="*/ 2603246 w 6093459"/>
                <a:gd name="connsiteY165" fmla="*/ 173799 h 1191895"/>
                <a:gd name="connsiteX166" fmla="*/ 2642870 w 6093459"/>
                <a:gd name="connsiteY166" fmla="*/ 152464 h 1191895"/>
                <a:gd name="connsiteX167" fmla="*/ 2667254 w 6093459"/>
                <a:gd name="connsiteY167" fmla="*/ 106743 h 1191895"/>
                <a:gd name="connsiteX168" fmla="*/ 2694686 w 6093459"/>
                <a:gd name="connsiteY168" fmla="*/ 88392 h 1191895"/>
                <a:gd name="connsiteX169" fmla="*/ 2767838 w 6093459"/>
                <a:gd name="connsiteY169" fmla="*/ 24384 h 1191895"/>
                <a:gd name="connsiteX170" fmla="*/ 2786126 w 6093459"/>
                <a:gd name="connsiteY170" fmla="*/ 36576 h 1191895"/>
                <a:gd name="connsiteX171" fmla="*/ 2834894 w 6093459"/>
                <a:gd name="connsiteY171" fmla="*/ 24384 h 1191895"/>
                <a:gd name="connsiteX172" fmla="*/ 2874518 w 6093459"/>
                <a:gd name="connsiteY172" fmla="*/ 0 h 1191895"/>
                <a:gd name="connsiteX173" fmla="*/ 2898902 w 6093459"/>
                <a:gd name="connsiteY173" fmla="*/ 12192 h 119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6093459" h="1191895">
                  <a:moveTo>
                    <a:pt x="2898902" y="12192"/>
                  </a:moveTo>
                  <a:cubicBezTo>
                    <a:pt x="2908046" y="12192"/>
                    <a:pt x="2898902" y="6096"/>
                    <a:pt x="2908046" y="6096"/>
                  </a:cubicBezTo>
                  <a:cubicBezTo>
                    <a:pt x="2920238" y="6096"/>
                    <a:pt x="2941574" y="21336"/>
                    <a:pt x="2959862" y="18288"/>
                  </a:cubicBezTo>
                  <a:cubicBezTo>
                    <a:pt x="2959862" y="27432"/>
                    <a:pt x="2965958" y="33528"/>
                    <a:pt x="2981198" y="48768"/>
                  </a:cubicBezTo>
                  <a:cubicBezTo>
                    <a:pt x="2987294" y="45720"/>
                    <a:pt x="2990342" y="33528"/>
                    <a:pt x="2999486" y="30480"/>
                  </a:cubicBezTo>
                  <a:cubicBezTo>
                    <a:pt x="3002534" y="27432"/>
                    <a:pt x="3014726" y="24384"/>
                    <a:pt x="3020822" y="24384"/>
                  </a:cubicBezTo>
                  <a:cubicBezTo>
                    <a:pt x="3029966" y="24384"/>
                    <a:pt x="3042158" y="27432"/>
                    <a:pt x="3051302" y="27432"/>
                  </a:cubicBezTo>
                  <a:cubicBezTo>
                    <a:pt x="3057398" y="33528"/>
                    <a:pt x="3060446" y="42672"/>
                    <a:pt x="3066542" y="45720"/>
                  </a:cubicBezTo>
                  <a:cubicBezTo>
                    <a:pt x="3072638" y="51816"/>
                    <a:pt x="3084830" y="51816"/>
                    <a:pt x="3093974" y="57912"/>
                  </a:cubicBezTo>
                  <a:cubicBezTo>
                    <a:pt x="3100070" y="60960"/>
                    <a:pt x="3106166" y="73152"/>
                    <a:pt x="3118358" y="76200"/>
                  </a:cubicBezTo>
                  <a:cubicBezTo>
                    <a:pt x="3124454" y="88392"/>
                    <a:pt x="3136646" y="97599"/>
                    <a:pt x="3148838" y="106743"/>
                  </a:cubicBezTo>
                  <a:cubicBezTo>
                    <a:pt x="3167126" y="97599"/>
                    <a:pt x="3191510" y="140271"/>
                    <a:pt x="3218942" y="140271"/>
                  </a:cubicBezTo>
                  <a:cubicBezTo>
                    <a:pt x="3231134" y="152464"/>
                    <a:pt x="3258566" y="179896"/>
                    <a:pt x="3273806" y="182943"/>
                  </a:cubicBezTo>
                  <a:cubicBezTo>
                    <a:pt x="3276854" y="185992"/>
                    <a:pt x="3289046" y="182943"/>
                    <a:pt x="3295142" y="182943"/>
                  </a:cubicBezTo>
                  <a:cubicBezTo>
                    <a:pt x="3301302" y="189039"/>
                    <a:pt x="3301302" y="195136"/>
                    <a:pt x="3310446" y="198183"/>
                  </a:cubicBezTo>
                  <a:cubicBezTo>
                    <a:pt x="3316542" y="201232"/>
                    <a:pt x="3331782" y="195136"/>
                    <a:pt x="3343974" y="201232"/>
                  </a:cubicBezTo>
                  <a:cubicBezTo>
                    <a:pt x="3356166" y="207327"/>
                    <a:pt x="3374454" y="231711"/>
                    <a:pt x="3374454" y="240855"/>
                  </a:cubicBezTo>
                  <a:cubicBezTo>
                    <a:pt x="3374454" y="246952"/>
                    <a:pt x="3368358" y="243904"/>
                    <a:pt x="3365310" y="246952"/>
                  </a:cubicBezTo>
                  <a:cubicBezTo>
                    <a:pt x="3380550" y="256096"/>
                    <a:pt x="3401886" y="277432"/>
                    <a:pt x="3411030" y="277432"/>
                  </a:cubicBezTo>
                  <a:lnTo>
                    <a:pt x="3429318" y="277432"/>
                  </a:lnTo>
                  <a:cubicBezTo>
                    <a:pt x="3432366" y="274383"/>
                    <a:pt x="3432366" y="268288"/>
                    <a:pt x="3429318" y="262192"/>
                  </a:cubicBezTo>
                  <a:cubicBezTo>
                    <a:pt x="3444558" y="268288"/>
                    <a:pt x="3459797" y="286576"/>
                    <a:pt x="3475038" y="295720"/>
                  </a:cubicBezTo>
                  <a:cubicBezTo>
                    <a:pt x="3484182" y="304864"/>
                    <a:pt x="3502470" y="304864"/>
                    <a:pt x="3514662" y="314008"/>
                  </a:cubicBezTo>
                  <a:cubicBezTo>
                    <a:pt x="3514662" y="314008"/>
                    <a:pt x="3523806" y="314008"/>
                    <a:pt x="3526854" y="310960"/>
                  </a:cubicBezTo>
                  <a:cubicBezTo>
                    <a:pt x="3526854" y="310960"/>
                    <a:pt x="3523806" y="307911"/>
                    <a:pt x="3520757" y="307911"/>
                  </a:cubicBezTo>
                  <a:cubicBezTo>
                    <a:pt x="3523806" y="304864"/>
                    <a:pt x="3520757" y="304864"/>
                    <a:pt x="3529902" y="304864"/>
                  </a:cubicBezTo>
                  <a:cubicBezTo>
                    <a:pt x="3551238" y="304864"/>
                    <a:pt x="3535997" y="338391"/>
                    <a:pt x="3566478" y="335344"/>
                  </a:cubicBezTo>
                  <a:lnTo>
                    <a:pt x="3566478" y="350584"/>
                  </a:lnTo>
                  <a:cubicBezTo>
                    <a:pt x="3569526" y="350584"/>
                    <a:pt x="3566478" y="353632"/>
                    <a:pt x="3575621" y="353632"/>
                  </a:cubicBezTo>
                  <a:cubicBezTo>
                    <a:pt x="3581718" y="353632"/>
                    <a:pt x="3587814" y="338391"/>
                    <a:pt x="3593909" y="338391"/>
                  </a:cubicBezTo>
                  <a:cubicBezTo>
                    <a:pt x="3603054" y="338391"/>
                    <a:pt x="3609150" y="344488"/>
                    <a:pt x="3621342" y="350584"/>
                  </a:cubicBezTo>
                  <a:cubicBezTo>
                    <a:pt x="3624390" y="353632"/>
                    <a:pt x="3633533" y="350584"/>
                    <a:pt x="3639630" y="350584"/>
                  </a:cubicBezTo>
                  <a:cubicBezTo>
                    <a:pt x="3651821" y="350584"/>
                    <a:pt x="3648774" y="362776"/>
                    <a:pt x="3657918" y="371920"/>
                  </a:cubicBezTo>
                  <a:cubicBezTo>
                    <a:pt x="3670109" y="365823"/>
                    <a:pt x="3685350" y="365823"/>
                    <a:pt x="3700590" y="359728"/>
                  </a:cubicBezTo>
                  <a:cubicBezTo>
                    <a:pt x="3706686" y="356679"/>
                    <a:pt x="3715830" y="347535"/>
                    <a:pt x="3721926" y="347535"/>
                  </a:cubicBezTo>
                  <a:cubicBezTo>
                    <a:pt x="3758502" y="338391"/>
                    <a:pt x="3834702" y="323152"/>
                    <a:pt x="3840797" y="323152"/>
                  </a:cubicBezTo>
                  <a:cubicBezTo>
                    <a:pt x="3849942" y="323152"/>
                    <a:pt x="3862133" y="332296"/>
                    <a:pt x="3871278" y="332296"/>
                  </a:cubicBezTo>
                  <a:cubicBezTo>
                    <a:pt x="3877374" y="332296"/>
                    <a:pt x="3904806" y="323152"/>
                    <a:pt x="3910902" y="323152"/>
                  </a:cubicBezTo>
                  <a:cubicBezTo>
                    <a:pt x="3920045" y="323152"/>
                    <a:pt x="3923094" y="326199"/>
                    <a:pt x="3929190" y="332296"/>
                  </a:cubicBezTo>
                  <a:cubicBezTo>
                    <a:pt x="3935286" y="310960"/>
                    <a:pt x="3947478" y="314008"/>
                    <a:pt x="3965766" y="314008"/>
                  </a:cubicBezTo>
                  <a:cubicBezTo>
                    <a:pt x="3977957" y="314008"/>
                    <a:pt x="4029837" y="317055"/>
                    <a:pt x="4029837" y="335344"/>
                  </a:cubicBezTo>
                  <a:cubicBezTo>
                    <a:pt x="4029837" y="338391"/>
                    <a:pt x="4072509" y="320104"/>
                    <a:pt x="4081653" y="304864"/>
                  </a:cubicBezTo>
                  <a:cubicBezTo>
                    <a:pt x="4084701" y="298767"/>
                    <a:pt x="4084701" y="289624"/>
                    <a:pt x="4090797" y="286576"/>
                  </a:cubicBezTo>
                  <a:cubicBezTo>
                    <a:pt x="4099941" y="277432"/>
                    <a:pt x="4115181" y="265239"/>
                    <a:pt x="4133470" y="253048"/>
                  </a:cubicBezTo>
                  <a:cubicBezTo>
                    <a:pt x="4166997" y="228664"/>
                    <a:pt x="4188333" y="228664"/>
                    <a:pt x="4227958" y="195136"/>
                  </a:cubicBezTo>
                  <a:cubicBezTo>
                    <a:pt x="4240149" y="182943"/>
                    <a:pt x="4264533" y="176848"/>
                    <a:pt x="4270629" y="176848"/>
                  </a:cubicBezTo>
                  <a:cubicBezTo>
                    <a:pt x="4279773" y="176848"/>
                    <a:pt x="4298061" y="185992"/>
                    <a:pt x="4307206" y="185992"/>
                  </a:cubicBezTo>
                  <a:cubicBezTo>
                    <a:pt x="4313301" y="185992"/>
                    <a:pt x="4334637" y="176848"/>
                    <a:pt x="4340733" y="176848"/>
                  </a:cubicBezTo>
                  <a:cubicBezTo>
                    <a:pt x="4349877" y="176848"/>
                    <a:pt x="4365118" y="198183"/>
                    <a:pt x="4374261" y="198183"/>
                  </a:cubicBezTo>
                  <a:cubicBezTo>
                    <a:pt x="4380358" y="198183"/>
                    <a:pt x="4383406" y="185992"/>
                    <a:pt x="4392549" y="185992"/>
                  </a:cubicBezTo>
                  <a:cubicBezTo>
                    <a:pt x="4398645" y="185992"/>
                    <a:pt x="4523613" y="237808"/>
                    <a:pt x="4587621" y="271336"/>
                  </a:cubicBezTo>
                  <a:cubicBezTo>
                    <a:pt x="4651629" y="304864"/>
                    <a:pt x="4712589" y="347535"/>
                    <a:pt x="4779709" y="381064"/>
                  </a:cubicBezTo>
                  <a:cubicBezTo>
                    <a:pt x="4858957" y="423735"/>
                    <a:pt x="4941253" y="463360"/>
                    <a:pt x="5026597" y="502984"/>
                  </a:cubicBezTo>
                  <a:cubicBezTo>
                    <a:pt x="5057077" y="518223"/>
                    <a:pt x="5096701" y="533464"/>
                    <a:pt x="5133277" y="551752"/>
                  </a:cubicBezTo>
                  <a:cubicBezTo>
                    <a:pt x="5160709" y="563944"/>
                    <a:pt x="5191189" y="579184"/>
                    <a:pt x="5221669" y="591376"/>
                  </a:cubicBezTo>
                  <a:cubicBezTo>
                    <a:pt x="5258245" y="609664"/>
                    <a:pt x="5300917" y="621855"/>
                    <a:pt x="5340541" y="637096"/>
                  </a:cubicBezTo>
                  <a:cubicBezTo>
                    <a:pt x="5374069" y="649288"/>
                    <a:pt x="5410645" y="661479"/>
                    <a:pt x="5447220" y="673672"/>
                  </a:cubicBezTo>
                  <a:cubicBezTo>
                    <a:pt x="5483797" y="685864"/>
                    <a:pt x="5523484" y="704152"/>
                    <a:pt x="5563108" y="713296"/>
                  </a:cubicBezTo>
                  <a:cubicBezTo>
                    <a:pt x="5578348" y="719391"/>
                    <a:pt x="5602733" y="725488"/>
                    <a:pt x="5621020" y="728535"/>
                  </a:cubicBezTo>
                  <a:cubicBezTo>
                    <a:pt x="5624069" y="731584"/>
                    <a:pt x="5624069" y="737679"/>
                    <a:pt x="5627116" y="740728"/>
                  </a:cubicBezTo>
                  <a:lnTo>
                    <a:pt x="5755133" y="615760"/>
                  </a:lnTo>
                  <a:cubicBezTo>
                    <a:pt x="5761228" y="618808"/>
                    <a:pt x="5770372" y="634047"/>
                    <a:pt x="5776469" y="634047"/>
                  </a:cubicBezTo>
                  <a:cubicBezTo>
                    <a:pt x="5785612" y="634047"/>
                    <a:pt x="5800852" y="612711"/>
                    <a:pt x="5806948" y="600520"/>
                  </a:cubicBezTo>
                  <a:cubicBezTo>
                    <a:pt x="5825236" y="609664"/>
                    <a:pt x="5843524" y="615760"/>
                    <a:pt x="5861812" y="615760"/>
                  </a:cubicBezTo>
                  <a:cubicBezTo>
                    <a:pt x="5867908" y="631000"/>
                    <a:pt x="5880100" y="646240"/>
                    <a:pt x="5889245" y="661479"/>
                  </a:cubicBezTo>
                  <a:cubicBezTo>
                    <a:pt x="5907533" y="637096"/>
                    <a:pt x="5931916" y="615760"/>
                    <a:pt x="5956300" y="594423"/>
                  </a:cubicBezTo>
                  <a:cubicBezTo>
                    <a:pt x="5956300" y="600520"/>
                    <a:pt x="5959348" y="612711"/>
                    <a:pt x="5968493" y="612711"/>
                  </a:cubicBezTo>
                  <a:cubicBezTo>
                    <a:pt x="5974588" y="612711"/>
                    <a:pt x="5992876" y="600520"/>
                    <a:pt x="5998972" y="600520"/>
                  </a:cubicBezTo>
                  <a:cubicBezTo>
                    <a:pt x="6008116" y="600520"/>
                    <a:pt x="6032500" y="618808"/>
                    <a:pt x="6038596" y="618808"/>
                  </a:cubicBezTo>
                  <a:cubicBezTo>
                    <a:pt x="6047740" y="618808"/>
                    <a:pt x="6047740" y="609664"/>
                    <a:pt x="6056884" y="609664"/>
                  </a:cubicBezTo>
                  <a:lnTo>
                    <a:pt x="6093460" y="609664"/>
                  </a:lnTo>
                  <a:lnTo>
                    <a:pt x="6093460" y="1191895"/>
                  </a:lnTo>
                  <a:lnTo>
                    <a:pt x="0" y="1191895"/>
                  </a:lnTo>
                  <a:lnTo>
                    <a:pt x="0" y="618808"/>
                  </a:lnTo>
                  <a:cubicBezTo>
                    <a:pt x="6096" y="627952"/>
                    <a:pt x="30480" y="621855"/>
                    <a:pt x="39624" y="621855"/>
                  </a:cubicBezTo>
                  <a:cubicBezTo>
                    <a:pt x="54864" y="618808"/>
                    <a:pt x="82296" y="627952"/>
                    <a:pt x="88392" y="627952"/>
                  </a:cubicBezTo>
                  <a:cubicBezTo>
                    <a:pt x="97536" y="627952"/>
                    <a:pt x="112776" y="621855"/>
                    <a:pt x="121920" y="618808"/>
                  </a:cubicBezTo>
                  <a:cubicBezTo>
                    <a:pt x="128016" y="615760"/>
                    <a:pt x="134112" y="606616"/>
                    <a:pt x="140208" y="600520"/>
                  </a:cubicBezTo>
                  <a:lnTo>
                    <a:pt x="277368" y="600520"/>
                  </a:lnTo>
                  <a:cubicBezTo>
                    <a:pt x="283464" y="603567"/>
                    <a:pt x="289560" y="606616"/>
                    <a:pt x="292608" y="609664"/>
                  </a:cubicBezTo>
                  <a:cubicBezTo>
                    <a:pt x="298704" y="603567"/>
                    <a:pt x="307848" y="594423"/>
                    <a:pt x="316992" y="588328"/>
                  </a:cubicBezTo>
                  <a:cubicBezTo>
                    <a:pt x="320040" y="591376"/>
                    <a:pt x="320040" y="597472"/>
                    <a:pt x="323088" y="600520"/>
                  </a:cubicBezTo>
                  <a:lnTo>
                    <a:pt x="335280" y="588328"/>
                  </a:lnTo>
                  <a:cubicBezTo>
                    <a:pt x="338328" y="591376"/>
                    <a:pt x="338328" y="597472"/>
                    <a:pt x="338328" y="606616"/>
                  </a:cubicBezTo>
                  <a:cubicBezTo>
                    <a:pt x="341376" y="606616"/>
                    <a:pt x="344424" y="606616"/>
                    <a:pt x="347472" y="609664"/>
                  </a:cubicBezTo>
                  <a:cubicBezTo>
                    <a:pt x="390208" y="566991"/>
                    <a:pt x="371920" y="582232"/>
                    <a:pt x="408496" y="582232"/>
                  </a:cubicBezTo>
                  <a:lnTo>
                    <a:pt x="429832" y="582232"/>
                  </a:lnTo>
                  <a:cubicBezTo>
                    <a:pt x="432879" y="573088"/>
                    <a:pt x="435928" y="557847"/>
                    <a:pt x="448120" y="554800"/>
                  </a:cubicBezTo>
                  <a:cubicBezTo>
                    <a:pt x="469455" y="542608"/>
                    <a:pt x="512128" y="533464"/>
                    <a:pt x="521272" y="533464"/>
                  </a:cubicBezTo>
                  <a:lnTo>
                    <a:pt x="576135" y="533464"/>
                  </a:lnTo>
                  <a:cubicBezTo>
                    <a:pt x="582232" y="536511"/>
                    <a:pt x="579184" y="539560"/>
                    <a:pt x="588328" y="539560"/>
                  </a:cubicBezTo>
                  <a:cubicBezTo>
                    <a:pt x="594423" y="539560"/>
                    <a:pt x="597472" y="533464"/>
                    <a:pt x="606616" y="533464"/>
                  </a:cubicBezTo>
                  <a:cubicBezTo>
                    <a:pt x="612711" y="533464"/>
                    <a:pt x="637096" y="545655"/>
                    <a:pt x="643192" y="545655"/>
                  </a:cubicBezTo>
                  <a:cubicBezTo>
                    <a:pt x="652335" y="545655"/>
                    <a:pt x="658432" y="539560"/>
                    <a:pt x="664528" y="539560"/>
                  </a:cubicBezTo>
                  <a:cubicBezTo>
                    <a:pt x="673672" y="539560"/>
                    <a:pt x="673672" y="539560"/>
                    <a:pt x="685864" y="551752"/>
                  </a:cubicBezTo>
                  <a:cubicBezTo>
                    <a:pt x="701104" y="533464"/>
                    <a:pt x="704152" y="533464"/>
                    <a:pt x="710248" y="533464"/>
                  </a:cubicBezTo>
                  <a:cubicBezTo>
                    <a:pt x="719392" y="533464"/>
                    <a:pt x="731584" y="542608"/>
                    <a:pt x="740728" y="542608"/>
                  </a:cubicBezTo>
                  <a:cubicBezTo>
                    <a:pt x="746823" y="542608"/>
                    <a:pt x="746823" y="533464"/>
                    <a:pt x="752920" y="533464"/>
                  </a:cubicBezTo>
                  <a:cubicBezTo>
                    <a:pt x="762064" y="533464"/>
                    <a:pt x="771208" y="539560"/>
                    <a:pt x="780352" y="539560"/>
                  </a:cubicBezTo>
                  <a:cubicBezTo>
                    <a:pt x="786448" y="539560"/>
                    <a:pt x="795592" y="533464"/>
                    <a:pt x="804735" y="533464"/>
                  </a:cubicBezTo>
                  <a:cubicBezTo>
                    <a:pt x="813879" y="533464"/>
                    <a:pt x="841311" y="536511"/>
                    <a:pt x="853504" y="554800"/>
                  </a:cubicBezTo>
                  <a:cubicBezTo>
                    <a:pt x="856552" y="557847"/>
                    <a:pt x="859600" y="554800"/>
                    <a:pt x="868744" y="554800"/>
                  </a:cubicBezTo>
                  <a:cubicBezTo>
                    <a:pt x="865696" y="563944"/>
                    <a:pt x="874840" y="563944"/>
                    <a:pt x="874840" y="566991"/>
                  </a:cubicBezTo>
                  <a:cubicBezTo>
                    <a:pt x="877888" y="570040"/>
                    <a:pt x="874840" y="576135"/>
                    <a:pt x="877888" y="585279"/>
                  </a:cubicBezTo>
                  <a:cubicBezTo>
                    <a:pt x="883984" y="585279"/>
                    <a:pt x="890079" y="585279"/>
                    <a:pt x="896176" y="588328"/>
                  </a:cubicBezTo>
                  <a:cubicBezTo>
                    <a:pt x="899223" y="582232"/>
                    <a:pt x="899223" y="576135"/>
                    <a:pt x="899223" y="570040"/>
                  </a:cubicBezTo>
                  <a:cubicBezTo>
                    <a:pt x="902272" y="570040"/>
                    <a:pt x="902272" y="576135"/>
                    <a:pt x="905320" y="582232"/>
                  </a:cubicBezTo>
                  <a:lnTo>
                    <a:pt x="914464" y="563944"/>
                  </a:lnTo>
                  <a:cubicBezTo>
                    <a:pt x="923608" y="566991"/>
                    <a:pt x="932752" y="579184"/>
                    <a:pt x="947992" y="585279"/>
                  </a:cubicBezTo>
                  <a:cubicBezTo>
                    <a:pt x="960184" y="591376"/>
                    <a:pt x="990664" y="600520"/>
                    <a:pt x="996760" y="600520"/>
                  </a:cubicBezTo>
                  <a:cubicBezTo>
                    <a:pt x="1005904" y="600520"/>
                    <a:pt x="1018096" y="591376"/>
                    <a:pt x="1027240" y="591376"/>
                  </a:cubicBezTo>
                  <a:cubicBezTo>
                    <a:pt x="1033335" y="591376"/>
                    <a:pt x="1045528" y="594423"/>
                    <a:pt x="1051623" y="594423"/>
                  </a:cubicBezTo>
                  <a:cubicBezTo>
                    <a:pt x="1066864" y="624903"/>
                    <a:pt x="1063816" y="603567"/>
                    <a:pt x="1079056" y="606616"/>
                  </a:cubicBezTo>
                  <a:cubicBezTo>
                    <a:pt x="1085152" y="612711"/>
                    <a:pt x="1085152" y="621855"/>
                    <a:pt x="1094296" y="624903"/>
                  </a:cubicBezTo>
                  <a:cubicBezTo>
                    <a:pt x="1109599" y="631000"/>
                    <a:pt x="1140079" y="646240"/>
                    <a:pt x="1146175" y="646240"/>
                  </a:cubicBezTo>
                  <a:cubicBezTo>
                    <a:pt x="1155319" y="646240"/>
                    <a:pt x="1170559" y="640144"/>
                    <a:pt x="1179703" y="634047"/>
                  </a:cubicBezTo>
                  <a:cubicBezTo>
                    <a:pt x="1188847" y="627952"/>
                    <a:pt x="1194943" y="609664"/>
                    <a:pt x="1210183" y="600520"/>
                  </a:cubicBezTo>
                  <a:cubicBezTo>
                    <a:pt x="1210183" y="597472"/>
                    <a:pt x="1216279" y="597472"/>
                    <a:pt x="1222375" y="597472"/>
                  </a:cubicBezTo>
                  <a:cubicBezTo>
                    <a:pt x="1231519" y="597472"/>
                    <a:pt x="1231519" y="606616"/>
                    <a:pt x="1240663" y="606616"/>
                  </a:cubicBezTo>
                  <a:cubicBezTo>
                    <a:pt x="1246759" y="606616"/>
                    <a:pt x="1249807" y="600520"/>
                    <a:pt x="1252855" y="594423"/>
                  </a:cubicBezTo>
                  <a:cubicBezTo>
                    <a:pt x="1268095" y="603567"/>
                    <a:pt x="1283335" y="594423"/>
                    <a:pt x="1298575" y="597472"/>
                  </a:cubicBezTo>
                  <a:cubicBezTo>
                    <a:pt x="1304671" y="597472"/>
                    <a:pt x="1307719" y="603567"/>
                    <a:pt x="1316863" y="606616"/>
                  </a:cubicBezTo>
                  <a:cubicBezTo>
                    <a:pt x="1344295" y="606616"/>
                    <a:pt x="1374775" y="597472"/>
                    <a:pt x="1402207" y="603567"/>
                  </a:cubicBezTo>
                  <a:cubicBezTo>
                    <a:pt x="1408303" y="603567"/>
                    <a:pt x="1417447" y="618808"/>
                    <a:pt x="1426591" y="618808"/>
                  </a:cubicBezTo>
                  <a:cubicBezTo>
                    <a:pt x="1432687" y="618808"/>
                    <a:pt x="1450975" y="600520"/>
                    <a:pt x="1457071" y="600520"/>
                  </a:cubicBezTo>
                  <a:cubicBezTo>
                    <a:pt x="1466215" y="600520"/>
                    <a:pt x="1469263" y="609664"/>
                    <a:pt x="1478407" y="609664"/>
                  </a:cubicBezTo>
                  <a:cubicBezTo>
                    <a:pt x="1484503" y="609664"/>
                    <a:pt x="1487551" y="603567"/>
                    <a:pt x="1490599" y="600520"/>
                  </a:cubicBezTo>
                  <a:cubicBezTo>
                    <a:pt x="1521079" y="615760"/>
                    <a:pt x="1554607" y="545655"/>
                    <a:pt x="1588135" y="548703"/>
                  </a:cubicBezTo>
                  <a:cubicBezTo>
                    <a:pt x="1609471" y="527367"/>
                    <a:pt x="1639951" y="502984"/>
                    <a:pt x="1661287" y="478599"/>
                  </a:cubicBezTo>
                  <a:cubicBezTo>
                    <a:pt x="1662303" y="477584"/>
                    <a:pt x="1662684" y="477266"/>
                    <a:pt x="1662684" y="476885"/>
                  </a:cubicBezTo>
                  <a:cubicBezTo>
                    <a:pt x="1662684" y="476250"/>
                    <a:pt x="1661287" y="475552"/>
                    <a:pt x="1661287" y="469455"/>
                  </a:cubicBezTo>
                  <a:cubicBezTo>
                    <a:pt x="1661287" y="463360"/>
                    <a:pt x="1679575" y="423735"/>
                    <a:pt x="1682623" y="399352"/>
                  </a:cubicBezTo>
                  <a:cubicBezTo>
                    <a:pt x="1685671" y="396303"/>
                    <a:pt x="1685671" y="390208"/>
                    <a:pt x="1685671" y="384111"/>
                  </a:cubicBezTo>
                  <a:cubicBezTo>
                    <a:pt x="1682623" y="365823"/>
                    <a:pt x="1700911" y="332296"/>
                    <a:pt x="1728343" y="317055"/>
                  </a:cubicBezTo>
                  <a:cubicBezTo>
                    <a:pt x="1728343" y="314008"/>
                    <a:pt x="1737487" y="317055"/>
                    <a:pt x="1743583" y="320104"/>
                  </a:cubicBezTo>
                  <a:cubicBezTo>
                    <a:pt x="1749679" y="317055"/>
                    <a:pt x="1755775" y="310960"/>
                    <a:pt x="1755775" y="304864"/>
                  </a:cubicBezTo>
                  <a:cubicBezTo>
                    <a:pt x="1767967" y="304864"/>
                    <a:pt x="1761871" y="310960"/>
                    <a:pt x="1767967" y="310960"/>
                  </a:cubicBezTo>
                  <a:cubicBezTo>
                    <a:pt x="1777111" y="310960"/>
                    <a:pt x="1783207" y="307911"/>
                    <a:pt x="1792351" y="307911"/>
                  </a:cubicBezTo>
                  <a:lnTo>
                    <a:pt x="1792351" y="292671"/>
                  </a:lnTo>
                  <a:cubicBezTo>
                    <a:pt x="1798447" y="286576"/>
                    <a:pt x="1810639" y="280480"/>
                    <a:pt x="1819783" y="277432"/>
                  </a:cubicBezTo>
                  <a:cubicBezTo>
                    <a:pt x="1825879" y="268288"/>
                    <a:pt x="1838135" y="246952"/>
                    <a:pt x="1847279" y="246952"/>
                  </a:cubicBezTo>
                  <a:cubicBezTo>
                    <a:pt x="1853375" y="246952"/>
                    <a:pt x="1871663" y="268288"/>
                    <a:pt x="1886903" y="274383"/>
                  </a:cubicBezTo>
                  <a:cubicBezTo>
                    <a:pt x="1896047" y="280480"/>
                    <a:pt x="1911287" y="274383"/>
                    <a:pt x="1923479" y="280480"/>
                  </a:cubicBezTo>
                  <a:cubicBezTo>
                    <a:pt x="1935671" y="283527"/>
                    <a:pt x="1947863" y="298767"/>
                    <a:pt x="1963103" y="310960"/>
                  </a:cubicBezTo>
                  <a:cubicBezTo>
                    <a:pt x="1966151" y="314008"/>
                    <a:pt x="1975295" y="314008"/>
                    <a:pt x="1978342" y="310960"/>
                  </a:cubicBezTo>
                  <a:cubicBezTo>
                    <a:pt x="1987487" y="317055"/>
                    <a:pt x="1996631" y="326199"/>
                    <a:pt x="2002727" y="326199"/>
                  </a:cubicBezTo>
                  <a:cubicBezTo>
                    <a:pt x="2002727" y="326199"/>
                    <a:pt x="2017967" y="326199"/>
                    <a:pt x="2027110" y="338391"/>
                  </a:cubicBezTo>
                  <a:cubicBezTo>
                    <a:pt x="2033207" y="332296"/>
                    <a:pt x="2039303" y="317055"/>
                    <a:pt x="2045398" y="317055"/>
                  </a:cubicBezTo>
                  <a:cubicBezTo>
                    <a:pt x="2054542" y="317055"/>
                    <a:pt x="2054542" y="323152"/>
                    <a:pt x="2060639" y="329248"/>
                  </a:cubicBezTo>
                  <a:cubicBezTo>
                    <a:pt x="2066735" y="326199"/>
                    <a:pt x="2072831" y="310960"/>
                    <a:pt x="2078927" y="310960"/>
                  </a:cubicBezTo>
                  <a:cubicBezTo>
                    <a:pt x="2088071" y="310960"/>
                    <a:pt x="2118551" y="323152"/>
                    <a:pt x="2139887" y="329248"/>
                  </a:cubicBezTo>
                  <a:cubicBezTo>
                    <a:pt x="2145983" y="329248"/>
                    <a:pt x="2158175" y="335344"/>
                    <a:pt x="2164271" y="332296"/>
                  </a:cubicBezTo>
                  <a:cubicBezTo>
                    <a:pt x="2170367" y="338391"/>
                    <a:pt x="2173415" y="347535"/>
                    <a:pt x="2173415" y="353632"/>
                  </a:cubicBezTo>
                  <a:cubicBezTo>
                    <a:pt x="2173415" y="353632"/>
                    <a:pt x="2170367" y="356679"/>
                    <a:pt x="2179511" y="356679"/>
                  </a:cubicBezTo>
                  <a:cubicBezTo>
                    <a:pt x="2185607" y="356679"/>
                    <a:pt x="2182559" y="350584"/>
                    <a:pt x="2188655" y="350584"/>
                  </a:cubicBezTo>
                  <a:cubicBezTo>
                    <a:pt x="2197799" y="350584"/>
                    <a:pt x="2234375" y="378016"/>
                    <a:pt x="2240471" y="378016"/>
                  </a:cubicBezTo>
                  <a:cubicBezTo>
                    <a:pt x="2249615" y="378016"/>
                    <a:pt x="2246567" y="362776"/>
                    <a:pt x="2255711" y="356679"/>
                  </a:cubicBezTo>
                  <a:cubicBezTo>
                    <a:pt x="2261807" y="347535"/>
                    <a:pt x="2277047" y="347535"/>
                    <a:pt x="2283143" y="338391"/>
                  </a:cubicBezTo>
                  <a:cubicBezTo>
                    <a:pt x="2310575" y="295720"/>
                    <a:pt x="2344103" y="243904"/>
                    <a:pt x="2383727" y="243904"/>
                  </a:cubicBezTo>
                  <a:cubicBezTo>
                    <a:pt x="2392871" y="243904"/>
                    <a:pt x="2402015" y="237808"/>
                    <a:pt x="2408111" y="237808"/>
                  </a:cubicBezTo>
                  <a:cubicBezTo>
                    <a:pt x="2420303" y="237808"/>
                    <a:pt x="2456879" y="286576"/>
                    <a:pt x="2484311" y="286576"/>
                  </a:cubicBezTo>
                  <a:cubicBezTo>
                    <a:pt x="2490407" y="286576"/>
                    <a:pt x="2499551" y="277432"/>
                    <a:pt x="2508695" y="271336"/>
                  </a:cubicBezTo>
                  <a:cubicBezTo>
                    <a:pt x="2511743" y="265239"/>
                    <a:pt x="2523935" y="253048"/>
                    <a:pt x="2530031" y="243904"/>
                  </a:cubicBezTo>
                  <a:cubicBezTo>
                    <a:pt x="2536127" y="231711"/>
                    <a:pt x="2563622" y="219520"/>
                    <a:pt x="2563622" y="204280"/>
                  </a:cubicBezTo>
                  <a:cubicBezTo>
                    <a:pt x="2572766" y="204280"/>
                    <a:pt x="2581910" y="204280"/>
                    <a:pt x="2591054" y="201232"/>
                  </a:cubicBezTo>
                  <a:cubicBezTo>
                    <a:pt x="2600198" y="198183"/>
                    <a:pt x="2600198" y="176848"/>
                    <a:pt x="2603246" y="173799"/>
                  </a:cubicBezTo>
                  <a:cubicBezTo>
                    <a:pt x="2612390" y="161608"/>
                    <a:pt x="2630678" y="161608"/>
                    <a:pt x="2642870" y="152464"/>
                  </a:cubicBezTo>
                  <a:cubicBezTo>
                    <a:pt x="2655062" y="143320"/>
                    <a:pt x="2658110" y="118936"/>
                    <a:pt x="2667254" y="106743"/>
                  </a:cubicBezTo>
                  <a:cubicBezTo>
                    <a:pt x="2673350" y="94552"/>
                    <a:pt x="2685542" y="94552"/>
                    <a:pt x="2694686" y="88392"/>
                  </a:cubicBezTo>
                  <a:cubicBezTo>
                    <a:pt x="2700782" y="82296"/>
                    <a:pt x="2752598" y="24384"/>
                    <a:pt x="2767838" y="24384"/>
                  </a:cubicBezTo>
                  <a:cubicBezTo>
                    <a:pt x="2773934" y="24384"/>
                    <a:pt x="2776982" y="36576"/>
                    <a:pt x="2786126" y="36576"/>
                  </a:cubicBezTo>
                  <a:cubicBezTo>
                    <a:pt x="2792222" y="36576"/>
                    <a:pt x="2819654" y="30480"/>
                    <a:pt x="2834894" y="24384"/>
                  </a:cubicBezTo>
                  <a:cubicBezTo>
                    <a:pt x="2844038" y="21336"/>
                    <a:pt x="2865374" y="0"/>
                    <a:pt x="2874518" y="0"/>
                  </a:cubicBezTo>
                  <a:cubicBezTo>
                    <a:pt x="2880614" y="0"/>
                    <a:pt x="2892806" y="12192"/>
                    <a:pt x="2898902" y="12192"/>
                  </a:cubicBezTo>
                  <a:close/>
                </a:path>
              </a:pathLst>
            </a:custGeom>
            <a:solidFill>
              <a:srgbClr val="6F6F6F">
                <a:alpha val="28000"/>
              </a:srgbClr>
            </a:solidFill>
            <a:ln w="6350" cap="flat">
              <a:noFill/>
              <a:prstDash val="solid"/>
              <a:miter/>
            </a:ln>
            <a:effectLst>
              <a:softEdge rad="279400"/>
            </a:effectLst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A293BC6-F897-417C-8721-4E93342D8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4361734"/>
              <a:ext cx="12192001" cy="2496266"/>
            </a:xfrm>
            <a:prstGeom prst="rect">
              <a:avLst/>
            </a:prstGeom>
          </p:spPr>
        </p:pic>
      </p:grpSp>
      <p:sp>
        <p:nvSpPr>
          <p:cNvPr id="33" name="TextBox 22"/>
          <p:cNvSpPr txBox="1"/>
          <p:nvPr/>
        </p:nvSpPr>
        <p:spPr>
          <a:xfrm>
            <a:off x="5149175" y="474189"/>
            <a:ext cx="1893650" cy="1862032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115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1500" dirty="0">
              <a:solidFill>
                <a:srgbClr val="6F6F6F"/>
              </a:solidFill>
              <a:effectLst>
                <a:reflection blurRad="6350" stA="10000" endPos="56000" dist="25400" dir="5400000" sy="-100000" algn="bl" rotWithShape="0"/>
              </a:effectLst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TextBox 22">
            <a:extLst>
              <a:ext uri="{FF2B5EF4-FFF2-40B4-BE49-F238E27FC236}">
                <a16:creationId xmlns:a16="http://schemas.microsoft.com/office/drawing/2014/main" id="{B09347AC-E2CA-48EE-BF84-00DD00F9EDD6}"/>
              </a:ext>
            </a:extLst>
          </p:cNvPr>
          <p:cNvSpPr txBox="1"/>
          <p:nvPr/>
        </p:nvSpPr>
        <p:spPr>
          <a:xfrm>
            <a:off x="2137621" y="2671119"/>
            <a:ext cx="7916757" cy="1015647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zh-CN" altLang="en-US" sz="6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季度工作概述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335916B-011C-4509-AA7F-D7901D6DB286}"/>
              </a:ext>
            </a:extLst>
          </p:cNvPr>
          <p:cNvSpPr txBox="1"/>
          <p:nvPr/>
        </p:nvSpPr>
        <p:spPr>
          <a:xfrm>
            <a:off x="3556000" y="3705341"/>
            <a:ext cx="50927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296D89B-0909-4452-9E69-F653C23FF5C2}"/>
              </a:ext>
            </a:extLst>
          </p:cNvPr>
          <p:cNvGrpSpPr/>
          <p:nvPr/>
        </p:nvGrpSpPr>
        <p:grpSpPr>
          <a:xfrm>
            <a:off x="7226759" y="1025761"/>
            <a:ext cx="1160586" cy="727966"/>
            <a:chOff x="7500815" y="1348161"/>
            <a:chExt cx="1160586" cy="727966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4B8BE6E-3A58-4C1F-BE14-D21B238D2B18}"/>
                </a:ext>
              </a:extLst>
            </p:cNvPr>
            <p:cNvGrpSpPr/>
            <p:nvPr/>
          </p:nvGrpSpPr>
          <p:grpSpPr>
            <a:xfrm>
              <a:off x="7933698" y="1348161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21">
                <a:extLst>
                  <a:ext uri="{FF2B5EF4-FFF2-40B4-BE49-F238E27FC236}">
                    <a16:creationId xmlns:a16="http://schemas.microsoft.com/office/drawing/2014/main" id="{F834B9F0-3A8E-4F01-B896-2C97DE5A47D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E4773CE1-9E12-489A-9B9B-AF29679EE0C0}"/>
                  </a:ext>
                </a:extLst>
              </p:cNvPr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8EE7A579-F676-42EB-9E5A-53595DD5D407}"/>
                </a:ext>
              </a:extLst>
            </p:cNvPr>
            <p:cNvGrpSpPr/>
            <p:nvPr/>
          </p:nvGrpSpPr>
          <p:grpSpPr>
            <a:xfrm flipV="1">
              <a:off x="7500815" y="1545039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7" name="同心圆 24">
                <a:extLst>
                  <a:ext uri="{FF2B5EF4-FFF2-40B4-BE49-F238E27FC236}">
                    <a16:creationId xmlns:a16="http://schemas.microsoft.com/office/drawing/2014/main" id="{0F64F256-8EBE-4D4B-B351-CE767F195AAF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A972E6C2-61CD-4346-99E2-C06B5C4262D1}"/>
                  </a:ext>
                </a:extLst>
              </p:cNvPr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866C504-CA74-4042-8D41-0C5561F0180D}"/>
              </a:ext>
            </a:extLst>
          </p:cNvPr>
          <p:cNvGrpSpPr/>
          <p:nvPr/>
        </p:nvGrpSpPr>
        <p:grpSpPr>
          <a:xfrm>
            <a:off x="3804654" y="1017089"/>
            <a:ext cx="1146553" cy="727966"/>
            <a:chOff x="2549899" y="1339489"/>
            <a:chExt cx="1146553" cy="727966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8FA3858-3C98-4804-9CCB-CD7081B53D24}"/>
                </a:ext>
              </a:extLst>
            </p:cNvPr>
            <p:cNvGrpSpPr/>
            <p:nvPr/>
          </p:nvGrpSpPr>
          <p:grpSpPr>
            <a:xfrm>
              <a:off x="2549899" y="1339489"/>
              <a:ext cx="727703" cy="727966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5" name="同心圆 27">
                <a:extLst>
                  <a:ext uri="{FF2B5EF4-FFF2-40B4-BE49-F238E27FC236}">
                    <a16:creationId xmlns:a16="http://schemas.microsoft.com/office/drawing/2014/main" id="{5A294415-AB5F-46F6-99C0-0104F5D5E6C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921F9620-25D6-4FAF-9FFB-C0AC1F4635BE}"/>
                  </a:ext>
                </a:extLst>
              </p:cNvPr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0D1CD7E5-0E21-4A86-8E58-A5E5A5BEFCE9}"/>
                </a:ext>
              </a:extLst>
            </p:cNvPr>
            <p:cNvGrpSpPr/>
            <p:nvPr/>
          </p:nvGrpSpPr>
          <p:grpSpPr>
            <a:xfrm flipV="1">
              <a:off x="3395690" y="1570115"/>
              <a:ext cx="300762" cy="300871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3" name="同心圆 30">
                <a:extLst>
                  <a:ext uri="{FF2B5EF4-FFF2-40B4-BE49-F238E27FC236}">
                    <a16:creationId xmlns:a16="http://schemas.microsoft.com/office/drawing/2014/main" id="{F2E713BF-D984-4574-BEDE-BDB7C0E7B4D1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B7CDBF60-F105-4D7D-935E-AF99CCD60012}"/>
                  </a:ext>
                </a:extLst>
              </p:cNvPr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6824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直接连接符 87"/>
          <p:cNvCxnSpPr/>
          <p:nvPr/>
        </p:nvCxnSpPr>
        <p:spPr>
          <a:xfrm>
            <a:off x="3213446" y="5396603"/>
            <a:ext cx="790540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3387591" y="4048075"/>
            <a:ext cx="669276" cy="785936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4056868" y="3592591"/>
            <a:ext cx="825393" cy="1241425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4882261" y="3601057"/>
            <a:ext cx="740737" cy="547029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5622996" y="3503690"/>
            <a:ext cx="736504" cy="644397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6351035" y="3518907"/>
            <a:ext cx="463908" cy="458915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6814943" y="2863473"/>
            <a:ext cx="687657" cy="1114351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7494134" y="2869171"/>
            <a:ext cx="669276" cy="785936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8163411" y="3363989"/>
            <a:ext cx="731527" cy="29112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8894937" y="3349575"/>
            <a:ext cx="669276" cy="785936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9574663" y="3592590"/>
            <a:ext cx="1288518" cy="555499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等腰三角形 98"/>
          <p:cNvSpPr/>
          <p:nvPr/>
        </p:nvSpPr>
        <p:spPr>
          <a:xfrm>
            <a:off x="7367004" y="2677585"/>
            <a:ext cx="271193" cy="29295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等腰三角形 99"/>
          <p:cNvSpPr/>
          <p:nvPr/>
        </p:nvSpPr>
        <p:spPr>
          <a:xfrm>
            <a:off x="6679347" y="3799239"/>
            <a:ext cx="271193" cy="29295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2" name="等腰三角形 101"/>
          <p:cNvSpPr/>
          <p:nvPr/>
        </p:nvSpPr>
        <p:spPr>
          <a:xfrm>
            <a:off x="5487401" y="3920597"/>
            <a:ext cx="271193" cy="29295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等腰三角形 102"/>
          <p:cNvSpPr/>
          <p:nvPr/>
        </p:nvSpPr>
        <p:spPr>
          <a:xfrm>
            <a:off x="4759362" y="3471737"/>
            <a:ext cx="271193" cy="292957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等腰三角形 104"/>
          <p:cNvSpPr/>
          <p:nvPr/>
        </p:nvSpPr>
        <p:spPr>
          <a:xfrm>
            <a:off x="8027814" y="3453143"/>
            <a:ext cx="271193" cy="29295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等腰三角形 105"/>
          <p:cNvSpPr/>
          <p:nvPr/>
        </p:nvSpPr>
        <p:spPr>
          <a:xfrm>
            <a:off x="8759341" y="3223433"/>
            <a:ext cx="271193" cy="29295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等腰三角形 106"/>
          <p:cNvSpPr/>
          <p:nvPr/>
        </p:nvSpPr>
        <p:spPr>
          <a:xfrm>
            <a:off x="9439068" y="3945718"/>
            <a:ext cx="271193" cy="292957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170712" y="5384002"/>
            <a:ext cx="675802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2020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829828" y="5384002"/>
            <a:ext cx="675802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2021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8572146" y="5384002"/>
            <a:ext cx="675802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2022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9229576" y="5384002"/>
            <a:ext cx="675802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2023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481453" y="5384002"/>
            <a:ext cx="675802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2019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967506" y="5384002"/>
            <a:ext cx="675802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2018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4528650" y="5384002"/>
            <a:ext cx="675802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2016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5269097" y="5384002"/>
            <a:ext cx="675802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2017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3702969" y="5384002"/>
            <a:ext cx="675802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2015</a:t>
            </a: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7" name="直接连接符 116"/>
          <p:cNvCxnSpPr>
            <a:stCxn id="104" idx="0"/>
          </p:cNvCxnSpPr>
          <p:nvPr/>
        </p:nvCxnSpPr>
        <p:spPr>
          <a:xfrm flipH="1">
            <a:off x="4056867" y="4627454"/>
            <a:ext cx="1" cy="766303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103" idx="3"/>
          </p:cNvCxnSpPr>
          <p:nvPr/>
        </p:nvCxnSpPr>
        <p:spPr>
          <a:xfrm>
            <a:off x="4894959" y="3764694"/>
            <a:ext cx="599" cy="1629063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102" idx="3"/>
          </p:cNvCxnSpPr>
          <p:nvPr/>
        </p:nvCxnSpPr>
        <p:spPr>
          <a:xfrm>
            <a:off x="5622996" y="4213554"/>
            <a:ext cx="0" cy="1180203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6321404" y="3427702"/>
            <a:ext cx="0" cy="196605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>
            <a:stCxn id="100" idx="3"/>
          </p:cNvCxnSpPr>
          <p:nvPr/>
        </p:nvCxnSpPr>
        <p:spPr>
          <a:xfrm>
            <a:off x="6814944" y="4092195"/>
            <a:ext cx="9065" cy="130156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stCxn id="99" idx="3"/>
          </p:cNvCxnSpPr>
          <p:nvPr/>
        </p:nvCxnSpPr>
        <p:spPr>
          <a:xfrm>
            <a:off x="7502600" y="2970542"/>
            <a:ext cx="10508" cy="242321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105" idx="3"/>
          </p:cNvCxnSpPr>
          <p:nvPr/>
        </p:nvCxnSpPr>
        <p:spPr>
          <a:xfrm flipH="1">
            <a:off x="8160202" y="3746099"/>
            <a:ext cx="3208" cy="1647656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8910852" y="3427702"/>
            <a:ext cx="0" cy="1966055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>
            <a:stCxn id="107" idx="3"/>
          </p:cNvCxnSpPr>
          <p:nvPr/>
        </p:nvCxnSpPr>
        <p:spPr>
          <a:xfrm flipH="1">
            <a:off x="9564214" y="4238676"/>
            <a:ext cx="10451" cy="1155081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7070353" y="2307605"/>
            <a:ext cx="864956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5300</a:t>
            </a: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万</a:t>
            </a:r>
          </a:p>
        </p:txBody>
      </p:sp>
      <p:sp>
        <p:nvSpPr>
          <p:cNvPr id="127" name="矩形 126"/>
          <p:cNvSpPr/>
          <p:nvPr/>
        </p:nvSpPr>
        <p:spPr>
          <a:xfrm>
            <a:off x="8461843" y="2821778"/>
            <a:ext cx="864956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4200</a:t>
            </a: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万</a:t>
            </a:r>
          </a:p>
        </p:txBody>
      </p:sp>
      <p:sp>
        <p:nvSpPr>
          <p:cNvPr id="128" name="矩形 127"/>
          <p:cNvSpPr/>
          <p:nvPr/>
        </p:nvSpPr>
        <p:spPr>
          <a:xfrm>
            <a:off x="5879847" y="2974430"/>
            <a:ext cx="864956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3900</a:t>
            </a: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万</a:t>
            </a:r>
          </a:p>
        </p:txBody>
      </p:sp>
      <p:sp>
        <p:nvSpPr>
          <p:cNvPr id="129" name="矩形 128"/>
          <p:cNvSpPr/>
          <p:nvPr/>
        </p:nvSpPr>
        <p:spPr>
          <a:xfrm>
            <a:off x="4456864" y="3059443"/>
            <a:ext cx="864956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3200</a:t>
            </a: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万</a:t>
            </a:r>
          </a:p>
        </p:txBody>
      </p:sp>
      <p:sp>
        <p:nvSpPr>
          <p:cNvPr id="101" name="等腰三角形 100"/>
          <p:cNvSpPr/>
          <p:nvPr/>
        </p:nvSpPr>
        <p:spPr>
          <a:xfrm>
            <a:off x="6185810" y="3349577"/>
            <a:ext cx="271193" cy="29295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" name="等腰三角形 103"/>
          <p:cNvSpPr/>
          <p:nvPr/>
        </p:nvSpPr>
        <p:spPr>
          <a:xfrm>
            <a:off x="3921271" y="4627454"/>
            <a:ext cx="271193" cy="29295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22">
            <a:extLst>
              <a:ext uri="{FF2B5EF4-FFF2-40B4-BE49-F238E27FC236}">
                <a16:creationId xmlns:a16="http://schemas.microsoft.com/office/drawing/2014/main" id="{9BCF5E73-717C-4F21-96A4-8ADAEA4B146E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下一步工作计划</a:t>
            </a:r>
          </a:p>
        </p:txBody>
      </p:sp>
      <p:sp>
        <p:nvSpPr>
          <p:cNvPr id="48" name="TextBox 22">
            <a:extLst>
              <a:ext uri="{FF2B5EF4-FFF2-40B4-BE49-F238E27FC236}">
                <a16:creationId xmlns:a16="http://schemas.microsoft.com/office/drawing/2014/main" id="{1F397799-73C3-4782-B166-6C5EE5DC6F45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6935449-831A-4F8E-998C-E94E34FF56F1}"/>
              </a:ext>
            </a:extLst>
          </p:cNvPr>
          <p:cNvGrpSpPr/>
          <p:nvPr/>
        </p:nvGrpSpPr>
        <p:grpSpPr bwMode="auto">
          <a:xfrm>
            <a:off x="1015032" y="1922612"/>
            <a:ext cx="2687937" cy="1819931"/>
            <a:chOff x="5103591" y="1900508"/>
            <a:chExt cx="2688965" cy="1820201"/>
          </a:xfrm>
        </p:grpSpPr>
        <p:sp>
          <p:nvSpPr>
            <p:cNvPr id="50" name="TextBox 35">
              <a:extLst>
                <a:ext uri="{FF2B5EF4-FFF2-40B4-BE49-F238E27FC236}">
                  <a16:creationId xmlns:a16="http://schemas.microsoft.com/office/drawing/2014/main" id="{9BDA0412-F7B3-4CE6-AAFC-CD4F5258B9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1" y="2269840"/>
              <a:ext cx="2688965" cy="1450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文本框 21">
              <a:extLst>
                <a:ext uri="{FF2B5EF4-FFF2-40B4-BE49-F238E27FC236}">
                  <a16:creationId xmlns:a16="http://schemas.microsoft.com/office/drawing/2014/main" id="{AC97163C-8030-4EF3-A876-B7A1D8A6D2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2" y="1900508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泪滴形 50"/>
          <p:cNvSpPr/>
          <p:nvPr/>
        </p:nvSpPr>
        <p:spPr>
          <a:xfrm>
            <a:off x="6541039" y="1566032"/>
            <a:ext cx="1563240" cy="1563444"/>
          </a:xfrm>
          <a:prstGeom prst="teardrop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泪滴形 51"/>
          <p:cNvSpPr/>
          <p:nvPr/>
        </p:nvSpPr>
        <p:spPr>
          <a:xfrm>
            <a:off x="6541039" y="3746183"/>
            <a:ext cx="1563240" cy="1563444"/>
          </a:xfrm>
          <a:prstGeom prst="teardrop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泪滴形 52"/>
          <p:cNvSpPr/>
          <p:nvPr/>
        </p:nvSpPr>
        <p:spPr>
          <a:xfrm>
            <a:off x="2027003" y="3763119"/>
            <a:ext cx="1563240" cy="1563444"/>
          </a:xfrm>
          <a:prstGeom prst="teardrop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泪滴形 48"/>
          <p:cNvSpPr/>
          <p:nvPr/>
        </p:nvSpPr>
        <p:spPr>
          <a:xfrm>
            <a:off x="2027004" y="1582967"/>
            <a:ext cx="1563240" cy="1563444"/>
          </a:xfrm>
          <a:prstGeom prst="teardrop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69421" y="1695152"/>
            <a:ext cx="1306477" cy="13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55384" y="3891517"/>
            <a:ext cx="1306477" cy="13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9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69421" y="3874581"/>
            <a:ext cx="1306477" cy="13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0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45643" y="1712085"/>
            <a:ext cx="1306477" cy="1306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2">
            <a:extLst>
              <a:ext uri="{FF2B5EF4-FFF2-40B4-BE49-F238E27FC236}">
                <a16:creationId xmlns:a16="http://schemas.microsoft.com/office/drawing/2014/main" id="{ABCCEC82-9904-4DDA-A2E9-54D195AA09FA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下一步工作计划</a:t>
            </a:r>
          </a:p>
        </p:txBody>
      </p:sp>
      <p:sp>
        <p:nvSpPr>
          <p:cNvPr id="25" name="TextBox 22">
            <a:extLst>
              <a:ext uri="{FF2B5EF4-FFF2-40B4-BE49-F238E27FC236}">
                <a16:creationId xmlns:a16="http://schemas.microsoft.com/office/drawing/2014/main" id="{872E190A-C60E-458C-9139-3D95C67A00BA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6" name="Group 131">
            <a:extLst>
              <a:ext uri="{FF2B5EF4-FFF2-40B4-BE49-F238E27FC236}">
                <a16:creationId xmlns:a16="http://schemas.microsoft.com/office/drawing/2014/main" id="{9CFB619D-CFD3-4C6C-8CD0-323E141AE82B}"/>
              </a:ext>
            </a:extLst>
          </p:cNvPr>
          <p:cNvGrpSpPr/>
          <p:nvPr/>
        </p:nvGrpSpPr>
        <p:grpSpPr>
          <a:xfrm>
            <a:off x="3680719" y="1566032"/>
            <a:ext cx="2415281" cy="1108604"/>
            <a:chOff x="611386" y="3046595"/>
            <a:chExt cx="1811933" cy="831669"/>
          </a:xfrm>
        </p:grpSpPr>
        <p:sp>
          <p:nvSpPr>
            <p:cNvPr id="27" name="文本框 11">
              <a:extLst>
                <a:ext uri="{FF2B5EF4-FFF2-40B4-BE49-F238E27FC236}">
                  <a16:creationId xmlns:a16="http://schemas.microsoft.com/office/drawing/2014/main" id="{700748F7-186C-411C-9630-BABE5093CA42}"/>
                </a:ext>
              </a:extLst>
            </p:cNvPr>
            <p:cNvSpPr txBox="1"/>
            <p:nvPr/>
          </p:nvSpPr>
          <p:spPr>
            <a:xfrm>
              <a:off x="614766" y="3046595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9">
              <a:extLst>
                <a:ext uri="{FF2B5EF4-FFF2-40B4-BE49-F238E27FC236}">
                  <a16:creationId xmlns:a16="http://schemas.microsoft.com/office/drawing/2014/main" id="{B8F6C31E-53B9-4470-B3F9-820BBC5A1B0E}"/>
                </a:ext>
              </a:extLst>
            </p:cNvPr>
            <p:cNvSpPr/>
            <p:nvPr/>
          </p:nvSpPr>
          <p:spPr>
            <a:xfrm>
              <a:off x="611386" y="3290209"/>
              <a:ext cx="1811933" cy="588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131">
            <a:extLst>
              <a:ext uri="{FF2B5EF4-FFF2-40B4-BE49-F238E27FC236}">
                <a16:creationId xmlns:a16="http://schemas.microsoft.com/office/drawing/2014/main" id="{AC642F66-59C0-4B11-871E-BA3FD0DDE760}"/>
              </a:ext>
            </a:extLst>
          </p:cNvPr>
          <p:cNvGrpSpPr/>
          <p:nvPr/>
        </p:nvGrpSpPr>
        <p:grpSpPr>
          <a:xfrm>
            <a:off x="8232661" y="1566032"/>
            <a:ext cx="2415281" cy="1108604"/>
            <a:chOff x="611386" y="3046595"/>
            <a:chExt cx="1811933" cy="831669"/>
          </a:xfrm>
        </p:grpSpPr>
        <p:sp>
          <p:nvSpPr>
            <p:cNvPr id="31" name="文本框 11">
              <a:extLst>
                <a:ext uri="{FF2B5EF4-FFF2-40B4-BE49-F238E27FC236}">
                  <a16:creationId xmlns:a16="http://schemas.microsoft.com/office/drawing/2014/main" id="{36EA64AE-5A1B-47BB-AB33-7438F09AF833}"/>
                </a:ext>
              </a:extLst>
            </p:cNvPr>
            <p:cNvSpPr txBox="1"/>
            <p:nvPr/>
          </p:nvSpPr>
          <p:spPr>
            <a:xfrm>
              <a:off x="614766" y="3046595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9">
              <a:extLst>
                <a:ext uri="{FF2B5EF4-FFF2-40B4-BE49-F238E27FC236}">
                  <a16:creationId xmlns:a16="http://schemas.microsoft.com/office/drawing/2014/main" id="{DE69B41A-E29F-4B3E-872A-0A7499EE57B9}"/>
                </a:ext>
              </a:extLst>
            </p:cNvPr>
            <p:cNvSpPr/>
            <p:nvPr/>
          </p:nvSpPr>
          <p:spPr>
            <a:xfrm>
              <a:off x="611386" y="3290209"/>
              <a:ext cx="1811933" cy="588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131">
            <a:extLst>
              <a:ext uri="{FF2B5EF4-FFF2-40B4-BE49-F238E27FC236}">
                <a16:creationId xmlns:a16="http://schemas.microsoft.com/office/drawing/2014/main" id="{5343D133-E3CB-460E-8C68-A23E6712F504}"/>
              </a:ext>
            </a:extLst>
          </p:cNvPr>
          <p:cNvGrpSpPr/>
          <p:nvPr/>
        </p:nvGrpSpPr>
        <p:grpSpPr>
          <a:xfrm>
            <a:off x="3680719" y="3710921"/>
            <a:ext cx="2415281" cy="1108604"/>
            <a:chOff x="611386" y="3046595"/>
            <a:chExt cx="1811933" cy="831669"/>
          </a:xfrm>
        </p:grpSpPr>
        <p:sp>
          <p:nvSpPr>
            <p:cNvPr id="34" name="文本框 11">
              <a:extLst>
                <a:ext uri="{FF2B5EF4-FFF2-40B4-BE49-F238E27FC236}">
                  <a16:creationId xmlns:a16="http://schemas.microsoft.com/office/drawing/2014/main" id="{13999FFF-99B6-4411-8A6A-44AC3DD4DE4F}"/>
                </a:ext>
              </a:extLst>
            </p:cNvPr>
            <p:cNvSpPr txBox="1"/>
            <p:nvPr/>
          </p:nvSpPr>
          <p:spPr>
            <a:xfrm>
              <a:off x="614766" y="3046595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9">
              <a:extLst>
                <a:ext uri="{FF2B5EF4-FFF2-40B4-BE49-F238E27FC236}">
                  <a16:creationId xmlns:a16="http://schemas.microsoft.com/office/drawing/2014/main" id="{D9005680-546A-4D17-87D2-490DDF8BE16B}"/>
                </a:ext>
              </a:extLst>
            </p:cNvPr>
            <p:cNvSpPr/>
            <p:nvPr/>
          </p:nvSpPr>
          <p:spPr>
            <a:xfrm>
              <a:off x="611386" y="3290209"/>
              <a:ext cx="1811933" cy="588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131">
            <a:extLst>
              <a:ext uri="{FF2B5EF4-FFF2-40B4-BE49-F238E27FC236}">
                <a16:creationId xmlns:a16="http://schemas.microsoft.com/office/drawing/2014/main" id="{827FDD32-9251-45FF-A454-EC4124ED88A8}"/>
              </a:ext>
            </a:extLst>
          </p:cNvPr>
          <p:cNvGrpSpPr/>
          <p:nvPr/>
        </p:nvGrpSpPr>
        <p:grpSpPr>
          <a:xfrm>
            <a:off x="8232661" y="3710921"/>
            <a:ext cx="2415281" cy="1108604"/>
            <a:chOff x="611386" y="3046595"/>
            <a:chExt cx="1811933" cy="831669"/>
          </a:xfrm>
        </p:grpSpPr>
        <p:sp>
          <p:nvSpPr>
            <p:cNvPr id="37" name="文本框 11">
              <a:extLst>
                <a:ext uri="{FF2B5EF4-FFF2-40B4-BE49-F238E27FC236}">
                  <a16:creationId xmlns:a16="http://schemas.microsoft.com/office/drawing/2014/main" id="{2A07F17D-FBF9-47F9-8CB0-756E73CFE693}"/>
                </a:ext>
              </a:extLst>
            </p:cNvPr>
            <p:cNvSpPr txBox="1"/>
            <p:nvPr/>
          </p:nvSpPr>
          <p:spPr>
            <a:xfrm>
              <a:off x="614766" y="3046595"/>
              <a:ext cx="1163121" cy="277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9">
              <a:extLst>
                <a:ext uri="{FF2B5EF4-FFF2-40B4-BE49-F238E27FC236}">
                  <a16:creationId xmlns:a16="http://schemas.microsoft.com/office/drawing/2014/main" id="{FD212E5D-233B-40AA-B257-59548E131932}"/>
                </a:ext>
              </a:extLst>
            </p:cNvPr>
            <p:cNvSpPr/>
            <p:nvPr/>
          </p:nvSpPr>
          <p:spPr>
            <a:xfrm>
              <a:off x="611386" y="3290209"/>
              <a:ext cx="1811933" cy="588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58900" y="2302843"/>
            <a:ext cx="1847599" cy="184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1883436" y="2098723"/>
            <a:ext cx="3620218" cy="440065"/>
            <a:chOff x="1345943" y="2241701"/>
            <a:chExt cx="2715517" cy="330049"/>
          </a:xfrm>
          <a:solidFill>
            <a:schemeClr val="tx2"/>
          </a:solidFill>
        </p:grpSpPr>
        <p:cxnSp>
          <p:nvCxnSpPr>
            <p:cNvPr id="68" name="直接连接符 67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flipV="1">
            <a:off x="1883436" y="3828242"/>
            <a:ext cx="3620218" cy="440065"/>
            <a:chOff x="1345943" y="2241701"/>
            <a:chExt cx="2715517" cy="330049"/>
          </a:xfrm>
          <a:solidFill>
            <a:srgbClr val="666666"/>
          </a:solidFill>
        </p:grpSpPr>
        <p:cxnSp>
          <p:nvCxnSpPr>
            <p:cNvPr id="72" name="直接连接符 71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6666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flipH="1">
            <a:off x="6708237" y="2098723"/>
            <a:ext cx="3620218" cy="440065"/>
            <a:chOff x="1345943" y="2241701"/>
            <a:chExt cx="2715517" cy="330049"/>
          </a:xfrm>
          <a:solidFill>
            <a:srgbClr val="778495"/>
          </a:solidFill>
        </p:grpSpPr>
        <p:cxnSp>
          <p:nvCxnSpPr>
            <p:cNvPr id="76" name="直接连接符 75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6666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flipH="1" flipV="1">
            <a:off x="6708237" y="3828242"/>
            <a:ext cx="3620218" cy="440065"/>
            <a:chOff x="1345943" y="2241701"/>
            <a:chExt cx="2715517" cy="330049"/>
          </a:xfrm>
          <a:solidFill>
            <a:srgbClr val="666666"/>
          </a:solidFill>
        </p:grpSpPr>
        <p:cxnSp>
          <p:nvCxnSpPr>
            <p:cNvPr id="80" name="直接连接符 79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6C08067-A47B-4324-ABB4-3A832DC921C4}"/>
              </a:ext>
            </a:extLst>
          </p:cNvPr>
          <p:cNvGrpSpPr/>
          <p:nvPr/>
        </p:nvGrpSpPr>
        <p:grpSpPr>
          <a:xfrm>
            <a:off x="1914501" y="1677989"/>
            <a:ext cx="2912598" cy="1176298"/>
            <a:chOff x="1914501" y="1677989"/>
            <a:chExt cx="2912598" cy="1176298"/>
          </a:xfrm>
        </p:grpSpPr>
        <p:sp>
          <p:nvSpPr>
            <p:cNvPr id="83" name="TextBox 82"/>
            <p:cNvSpPr txBox="1"/>
            <p:nvPr/>
          </p:nvSpPr>
          <p:spPr>
            <a:xfrm>
              <a:off x="1914501" y="2177191"/>
              <a:ext cx="2912598" cy="677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8" tIns="60954" rIns="121908" bIns="60954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928190" y="1677989"/>
              <a:ext cx="1611956" cy="4000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21908" tIns="60954" rIns="121908" bIns="60954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添加文字内容</a:t>
              </a:r>
            </a:p>
          </p:txBody>
        </p:sp>
      </p:grpSp>
      <p:sp>
        <p:nvSpPr>
          <p:cNvPr id="29" name="TextBox 22">
            <a:extLst>
              <a:ext uri="{FF2B5EF4-FFF2-40B4-BE49-F238E27FC236}">
                <a16:creationId xmlns:a16="http://schemas.microsoft.com/office/drawing/2014/main" id="{6FEAD027-153A-446F-9AB0-6658AB97AD25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下一步工作计划</a:t>
            </a:r>
          </a:p>
        </p:txBody>
      </p:sp>
      <p:sp>
        <p:nvSpPr>
          <p:cNvPr id="30" name="TextBox 22">
            <a:extLst>
              <a:ext uri="{FF2B5EF4-FFF2-40B4-BE49-F238E27FC236}">
                <a16:creationId xmlns:a16="http://schemas.microsoft.com/office/drawing/2014/main" id="{22C2C348-594F-4C8B-8958-55E465BDCDA7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14A5405-5BF2-4B70-B95C-5C1FD8ECB5C2}"/>
              </a:ext>
            </a:extLst>
          </p:cNvPr>
          <p:cNvGrpSpPr/>
          <p:nvPr/>
        </p:nvGrpSpPr>
        <p:grpSpPr>
          <a:xfrm>
            <a:off x="7405990" y="1677989"/>
            <a:ext cx="2947726" cy="1176298"/>
            <a:chOff x="1750570" y="1677989"/>
            <a:chExt cx="2947726" cy="1176298"/>
          </a:xfrm>
        </p:grpSpPr>
        <p:sp>
          <p:nvSpPr>
            <p:cNvPr id="33" name="TextBox 82">
              <a:extLst>
                <a:ext uri="{FF2B5EF4-FFF2-40B4-BE49-F238E27FC236}">
                  <a16:creationId xmlns:a16="http://schemas.microsoft.com/office/drawing/2014/main" id="{1364F4DC-0416-4633-AA9A-B87F4DD237E8}"/>
                </a:ext>
              </a:extLst>
            </p:cNvPr>
            <p:cNvSpPr txBox="1"/>
            <p:nvPr/>
          </p:nvSpPr>
          <p:spPr>
            <a:xfrm>
              <a:off x="1750570" y="2177191"/>
              <a:ext cx="2912598" cy="677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8" tIns="60954" rIns="121908" bIns="60954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83">
              <a:extLst>
                <a:ext uri="{FF2B5EF4-FFF2-40B4-BE49-F238E27FC236}">
                  <a16:creationId xmlns:a16="http://schemas.microsoft.com/office/drawing/2014/main" id="{96B34329-46B3-4D11-B34F-30383AD713ED}"/>
                </a:ext>
              </a:extLst>
            </p:cNvPr>
            <p:cNvSpPr txBox="1"/>
            <p:nvPr/>
          </p:nvSpPr>
          <p:spPr>
            <a:xfrm>
              <a:off x="3086340" y="1677989"/>
              <a:ext cx="1611956" cy="4000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21908" tIns="60954" rIns="121908" bIns="60954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添加文字内容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90E5C00-CA8A-4D2F-A95E-C3C3BAAB6A92}"/>
              </a:ext>
            </a:extLst>
          </p:cNvPr>
          <p:cNvGrpSpPr/>
          <p:nvPr/>
        </p:nvGrpSpPr>
        <p:grpSpPr>
          <a:xfrm>
            <a:off x="1914501" y="3834496"/>
            <a:ext cx="2912598" cy="1176298"/>
            <a:chOff x="1914501" y="1677989"/>
            <a:chExt cx="2912598" cy="1176298"/>
          </a:xfrm>
        </p:grpSpPr>
        <p:sp>
          <p:nvSpPr>
            <p:cNvPr id="36" name="TextBox 82">
              <a:extLst>
                <a:ext uri="{FF2B5EF4-FFF2-40B4-BE49-F238E27FC236}">
                  <a16:creationId xmlns:a16="http://schemas.microsoft.com/office/drawing/2014/main" id="{B9288034-F7FF-4F10-874B-AFA21196F340}"/>
                </a:ext>
              </a:extLst>
            </p:cNvPr>
            <p:cNvSpPr txBox="1"/>
            <p:nvPr/>
          </p:nvSpPr>
          <p:spPr>
            <a:xfrm>
              <a:off x="1914501" y="2177191"/>
              <a:ext cx="2912598" cy="677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8" tIns="60954" rIns="121908" bIns="60954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83">
              <a:extLst>
                <a:ext uri="{FF2B5EF4-FFF2-40B4-BE49-F238E27FC236}">
                  <a16:creationId xmlns:a16="http://schemas.microsoft.com/office/drawing/2014/main" id="{5F1312DA-4C9F-4157-9866-5B0600BD4562}"/>
                </a:ext>
              </a:extLst>
            </p:cNvPr>
            <p:cNvSpPr txBox="1"/>
            <p:nvPr/>
          </p:nvSpPr>
          <p:spPr>
            <a:xfrm>
              <a:off x="1928190" y="1677989"/>
              <a:ext cx="1611956" cy="4000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21908" tIns="60954" rIns="121908" bIns="60954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添加文字内容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AFA5E44-6936-4D46-A114-C371040B91F1}"/>
              </a:ext>
            </a:extLst>
          </p:cNvPr>
          <p:cNvGrpSpPr/>
          <p:nvPr/>
        </p:nvGrpSpPr>
        <p:grpSpPr>
          <a:xfrm>
            <a:off x="7405990" y="3834496"/>
            <a:ext cx="2947726" cy="1176298"/>
            <a:chOff x="1750570" y="1677989"/>
            <a:chExt cx="2947726" cy="1176298"/>
          </a:xfrm>
        </p:grpSpPr>
        <p:sp>
          <p:nvSpPr>
            <p:cNvPr id="39" name="TextBox 82">
              <a:extLst>
                <a:ext uri="{FF2B5EF4-FFF2-40B4-BE49-F238E27FC236}">
                  <a16:creationId xmlns:a16="http://schemas.microsoft.com/office/drawing/2014/main" id="{50E7AFA7-F66B-47B6-BE19-DAF36DE9A9EE}"/>
                </a:ext>
              </a:extLst>
            </p:cNvPr>
            <p:cNvSpPr txBox="1"/>
            <p:nvPr/>
          </p:nvSpPr>
          <p:spPr>
            <a:xfrm>
              <a:off x="1750570" y="2177191"/>
              <a:ext cx="2912598" cy="677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1908" tIns="60954" rIns="121908" bIns="60954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83">
              <a:extLst>
                <a:ext uri="{FF2B5EF4-FFF2-40B4-BE49-F238E27FC236}">
                  <a16:creationId xmlns:a16="http://schemas.microsoft.com/office/drawing/2014/main" id="{2864D9EB-2AC8-4230-A5E3-B6258676B015}"/>
                </a:ext>
              </a:extLst>
            </p:cNvPr>
            <p:cNvSpPr txBox="1"/>
            <p:nvPr/>
          </p:nvSpPr>
          <p:spPr>
            <a:xfrm>
              <a:off x="3086340" y="1677989"/>
              <a:ext cx="1611956" cy="4000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21908" tIns="60954" rIns="121908" bIns="60954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添加文字内容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63"/>
          <p:cNvSpPr/>
          <p:nvPr/>
        </p:nvSpPr>
        <p:spPr>
          <a:xfrm rot="5400000" flipH="1" flipV="1">
            <a:off x="4495904" y="1447088"/>
            <a:ext cx="3230227" cy="3232303"/>
          </a:xfrm>
          <a:custGeom>
            <a:avLst/>
            <a:gdLst/>
            <a:ahLst/>
            <a:cxnLst/>
            <a:rect l="l" t="t" r="r" b="b"/>
            <a:pathLst>
              <a:path w="2422670" h="2424543">
                <a:moveTo>
                  <a:pt x="759971" y="1944015"/>
                </a:moveTo>
                <a:lnTo>
                  <a:pt x="584277" y="2248328"/>
                </a:lnTo>
                <a:cubicBezTo>
                  <a:pt x="238106" y="2040014"/>
                  <a:pt x="5682" y="1662800"/>
                  <a:pt x="0" y="1230808"/>
                </a:cubicBezTo>
                <a:lnTo>
                  <a:pt x="349958" y="1230808"/>
                </a:lnTo>
                <a:cubicBezTo>
                  <a:pt x="355601" y="1533265"/>
                  <a:pt x="517697" y="1797404"/>
                  <a:pt x="759971" y="1944015"/>
                </a:cubicBezTo>
                <a:close/>
                <a:moveTo>
                  <a:pt x="763773" y="478466"/>
                </a:moveTo>
                <a:cubicBezTo>
                  <a:pt x="521662" y="623037"/>
                  <a:pt x="358754" y="884703"/>
                  <a:pt x="350394" y="1185090"/>
                </a:cubicBezTo>
                <a:lnTo>
                  <a:pt x="436" y="1185090"/>
                </a:lnTo>
                <a:cubicBezTo>
                  <a:pt x="8829" y="755168"/>
                  <a:pt x="242084" y="380444"/>
                  <a:pt x="587973" y="173971"/>
                </a:cubicBezTo>
                <a:close/>
                <a:moveTo>
                  <a:pt x="853160" y="1782607"/>
                </a:moveTo>
                <a:lnTo>
                  <a:pt x="813552" y="1851210"/>
                </a:lnTo>
                <a:cubicBezTo>
                  <a:pt x="729964" y="1800075"/>
                  <a:pt x="657382" y="1732921"/>
                  <a:pt x="600638" y="1653520"/>
                </a:cubicBezTo>
                <a:lnTo>
                  <a:pt x="503345" y="1653520"/>
                </a:lnTo>
                <a:lnTo>
                  <a:pt x="549875" y="1573296"/>
                </a:lnTo>
                <a:cubicBezTo>
                  <a:pt x="493011" y="1471646"/>
                  <a:pt x="460224" y="1354942"/>
                  <a:pt x="457566" y="1230809"/>
                </a:cubicBezTo>
                <a:lnTo>
                  <a:pt x="538044" y="1230809"/>
                </a:lnTo>
                <a:cubicBezTo>
                  <a:pt x="542728" y="1464024"/>
                  <a:pt x="667247" y="1667699"/>
                  <a:pt x="853160" y="1782607"/>
                </a:cubicBezTo>
                <a:close/>
                <a:moveTo>
                  <a:pt x="856963" y="639874"/>
                </a:moveTo>
                <a:cubicBezTo>
                  <a:pt x="671207" y="752726"/>
                  <a:pt x="545897" y="953932"/>
                  <a:pt x="538917" y="1185090"/>
                </a:cubicBezTo>
                <a:lnTo>
                  <a:pt x="458002" y="1185090"/>
                </a:lnTo>
                <a:cubicBezTo>
                  <a:pt x="461801" y="1066449"/>
                  <a:pt x="493163" y="954783"/>
                  <a:pt x="547153" y="857032"/>
                </a:cubicBezTo>
                <a:lnTo>
                  <a:pt x="501094" y="777255"/>
                </a:lnTo>
                <a:lnTo>
                  <a:pt x="596544" y="777444"/>
                </a:lnTo>
                <a:cubicBezTo>
                  <a:pt x="654482" y="694006"/>
                  <a:pt x="729979" y="623909"/>
                  <a:pt x="817354" y="571271"/>
                </a:cubicBezTo>
                <a:close/>
                <a:moveTo>
                  <a:pt x="1565121" y="549455"/>
                </a:moveTo>
                <a:lnTo>
                  <a:pt x="1525515" y="618058"/>
                </a:lnTo>
                <a:cubicBezTo>
                  <a:pt x="1432784" y="565382"/>
                  <a:pt x="1325361" y="537114"/>
                  <a:pt x="1211334" y="537114"/>
                </a:cubicBezTo>
                <a:cubicBezTo>
                  <a:pt x="1097309" y="537114"/>
                  <a:pt x="989887" y="565380"/>
                  <a:pt x="897158" y="618057"/>
                </a:cubicBezTo>
                <a:lnTo>
                  <a:pt x="857550" y="549454"/>
                </a:lnTo>
                <a:cubicBezTo>
                  <a:pt x="948341" y="497410"/>
                  <a:pt x="1051839" y="466328"/>
                  <a:pt x="1162031" y="460664"/>
                </a:cubicBezTo>
                <a:lnTo>
                  <a:pt x="1211334" y="375658"/>
                </a:lnTo>
                <a:lnTo>
                  <a:pt x="1260637" y="460663"/>
                </a:lnTo>
                <a:cubicBezTo>
                  <a:pt x="1370831" y="466327"/>
                  <a:pt x="1474330" y="497410"/>
                  <a:pt x="1565121" y="549455"/>
                </a:cubicBezTo>
                <a:close/>
                <a:moveTo>
                  <a:pt x="1568922" y="1873026"/>
                </a:moveTo>
                <a:cubicBezTo>
                  <a:pt x="1477445" y="1926141"/>
                  <a:pt x="1372915" y="1957951"/>
                  <a:pt x="1261527" y="1963788"/>
                </a:cubicBezTo>
                <a:lnTo>
                  <a:pt x="1212479" y="2048353"/>
                </a:lnTo>
                <a:lnTo>
                  <a:pt x="1163519" y="1963939"/>
                </a:lnTo>
                <a:cubicBezTo>
                  <a:pt x="1051246" y="1958402"/>
                  <a:pt x="945878" y="1926521"/>
                  <a:pt x="853749" y="1873028"/>
                </a:cubicBezTo>
                <a:lnTo>
                  <a:pt x="893357" y="1804425"/>
                </a:lnTo>
                <a:cubicBezTo>
                  <a:pt x="986968" y="1858391"/>
                  <a:pt x="1095760" y="1887430"/>
                  <a:pt x="1211334" y="1887430"/>
                </a:cubicBezTo>
                <a:cubicBezTo>
                  <a:pt x="1326910" y="1887429"/>
                  <a:pt x="1435703" y="1858389"/>
                  <a:pt x="1529315" y="1804423"/>
                </a:cubicBezTo>
                <a:close/>
                <a:moveTo>
                  <a:pt x="1795616" y="150227"/>
                </a:moveTo>
                <a:lnTo>
                  <a:pt x="1618702" y="456650"/>
                </a:lnTo>
                <a:cubicBezTo>
                  <a:pt x="1498852" y="387305"/>
                  <a:pt x="1359455" y="349959"/>
                  <a:pt x="1211334" y="349958"/>
                </a:cubicBezTo>
                <a:cubicBezTo>
                  <a:pt x="1063214" y="349958"/>
                  <a:pt x="923819" y="387304"/>
                  <a:pt x="803969" y="456649"/>
                </a:cubicBezTo>
                <a:lnTo>
                  <a:pt x="627056" y="150226"/>
                </a:lnTo>
                <a:cubicBezTo>
                  <a:pt x="800213" y="54374"/>
                  <a:pt x="999424" y="1"/>
                  <a:pt x="1211335" y="0"/>
                </a:cubicBezTo>
                <a:cubicBezTo>
                  <a:pt x="1423247" y="0"/>
                  <a:pt x="1622459" y="54374"/>
                  <a:pt x="1795616" y="150227"/>
                </a:cubicBezTo>
                <a:close/>
                <a:moveTo>
                  <a:pt x="1799311" y="2272071"/>
                </a:moveTo>
                <a:cubicBezTo>
                  <a:pt x="1625358" y="2369376"/>
                  <a:pt x="1424789" y="2424543"/>
                  <a:pt x="1211334" y="2424543"/>
                </a:cubicBezTo>
                <a:cubicBezTo>
                  <a:pt x="997881" y="2424544"/>
                  <a:pt x="797313" y="2369376"/>
                  <a:pt x="623360" y="2272071"/>
                </a:cubicBezTo>
                <a:lnTo>
                  <a:pt x="800168" y="1965833"/>
                </a:lnTo>
                <a:cubicBezTo>
                  <a:pt x="920902" y="2036454"/>
                  <a:pt x="1061665" y="2074585"/>
                  <a:pt x="1211333" y="2074585"/>
                </a:cubicBezTo>
                <a:cubicBezTo>
                  <a:pt x="1361005" y="2074585"/>
                  <a:pt x="1501769" y="2036453"/>
                  <a:pt x="1622503" y="1965831"/>
                </a:cubicBezTo>
                <a:close/>
                <a:moveTo>
                  <a:pt x="1964666" y="1185089"/>
                </a:moveTo>
                <a:lnTo>
                  <a:pt x="1883753" y="1185089"/>
                </a:lnTo>
                <a:cubicBezTo>
                  <a:pt x="1876773" y="953931"/>
                  <a:pt x="1751463" y="752728"/>
                  <a:pt x="1565709" y="639875"/>
                </a:cubicBezTo>
                <a:lnTo>
                  <a:pt x="1605317" y="571274"/>
                </a:lnTo>
                <a:cubicBezTo>
                  <a:pt x="1691734" y="623336"/>
                  <a:pt x="1766533" y="692474"/>
                  <a:pt x="1824246" y="774692"/>
                </a:cubicBezTo>
                <a:lnTo>
                  <a:pt x="1925063" y="774692"/>
                </a:lnTo>
                <a:lnTo>
                  <a:pt x="1876356" y="858668"/>
                </a:lnTo>
                <a:cubicBezTo>
                  <a:pt x="1929848" y="956012"/>
                  <a:pt x="1960887" y="1067100"/>
                  <a:pt x="1964666" y="1185089"/>
                </a:cubicBezTo>
                <a:close/>
                <a:moveTo>
                  <a:pt x="1965103" y="1230810"/>
                </a:moveTo>
                <a:cubicBezTo>
                  <a:pt x="1962485" y="1353097"/>
                  <a:pt x="1930627" y="1468176"/>
                  <a:pt x="1875129" y="1568661"/>
                </a:cubicBezTo>
                <a:lnTo>
                  <a:pt x="1921357" y="1649100"/>
                </a:lnTo>
                <a:lnTo>
                  <a:pt x="1824867" y="1649292"/>
                </a:lnTo>
                <a:cubicBezTo>
                  <a:pt x="1767810" y="1730578"/>
                  <a:pt x="1694160" y="1799185"/>
                  <a:pt x="1609118" y="1851208"/>
                </a:cubicBezTo>
                <a:lnTo>
                  <a:pt x="1569510" y="1782605"/>
                </a:lnTo>
                <a:cubicBezTo>
                  <a:pt x="1755423" y="1667695"/>
                  <a:pt x="1879943" y="1464023"/>
                  <a:pt x="1884623" y="1230809"/>
                </a:cubicBezTo>
                <a:close/>
                <a:moveTo>
                  <a:pt x="2422233" y="1185089"/>
                </a:moveTo>
                <a:lnTo>
                  <a:pt x="2072275" y="1185090"/>
                </a:lnTo>
                <a:cubicBezTo>
                  <a:pt x="2063917" y="884702"/>
                  <a:pt x="1901008" y="623039"/>
                  <a:pt x="1658898" y="478469"/>
                </a:cubicBezTo>
                <a:lnTo>
                  <a:pt x="1834700" y="173971"/>
                </a:lnTo>
                <a:cubicBezTo>
                  <a:pt x="2180586" y="380445"/>
                  <a:pt x="2413840" y="755170"/>
                  <a:pt x="2422233" y="1185089"/>
                </a:cubicBezTo>
                <a:close/>
                <a:moveTo>
                  <a:pt x="2422670" y="1230808"/>
                </a:moveTo>
                <a:cubicBezTo>
                  <a:pt x="2416988" y="1662798"/>
                  <a:pt x="2184565" y="2040012"/>
                  <a:pt x="1838396" y="2248327"/>
                </a:cubicBezTo>
                <a:lnTo>
                  <a:pt x="1662699" y="1944013"/>
                </a:lnTo>
                <a:cubicBezTo>
                  <a:pt x="1904974" y="1797402"/>
                  <a:pt x="2067069" y="1533266"/>
                  <a:pt x="2072711" y="12308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83608" y="2733500"/>
            <a:ext cx="1156704" cy="67709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666666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rgbClr val="666666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rgbClr val="666666"/>
                </a:solidFill>
                <a:cs typeface="+mn-ea"/>
                <a:sym typeface="+mn-lt"/>
              </a:rPr>
              <a:t>文字内容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381428" y="1516351"/>
            <a:ext cx="3037166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409070" y="1513176"/>
            <a:ext cx="582709" cy="414325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1371561" y="1487436"/>
            <a:ext cx="60951" cy="60959"/>
          </a:xfrm>
          <a:prstGeom prst="ellipse">
            <a:avLst/>
          </a:prstGeom>
          <a:solidFill>
            <a:srgbClr val="666666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1353855" y="4506898"/>
            <a:ext cx="3037166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381497" y="4095748"/>
            <a:ext cx="582709" cy="414325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 flipV="1">
            <a:off x="1343988" y="4474854"/>
            <a:ext cx="60951" cy="60959"/>
          </a:xfrm>
          <a:prstGeom prst="ellipse">
            <a:avLst/>
          </a:prstGeom>
          <a:solidFill>
            <a:srgbClr val="666666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7798559" y="1576097"/>
            <a:ext cx="3037166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7225374" y="1572922"/>
            <a:ext cx="582709" cy="414325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 flipH="1">
            <a:off x="10784641" y="1547182"/>
            <a:ext cx="60951" cy="60959"/>
          </a:xfrm>
          <a:prstGeom prst="ellipse">
            <a:avLst/>
          </a:prstGeom>
          <a:solidFill>
            <a:srgbClr val="666666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H="1" flipV="1">
            <a:off x="7798559" y="4513286"/>
            <a:ext cx="3037166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 flipV="1">
            <a:off x="7225374" y="4102136"/>
            <a:ext cx="582709" cy="414325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 flipH="1" flipV="1">
            <a:off x="10784641" y="4481242"/>
            <a:ext cx="60951" cy="60959"/>
          </a:xfrm>
          <a:prstGeom prst="ellipse">
            <a:avLst/>
          </a:prstGeom>
          <a:solidFill>
            <a:srgbClr val="666666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1381427" y="3073315"/>
            <a:ext cx="3193091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 flipV="1">
            <a:off x="1371560" y="3041271"/>
            <a:ext cx="60951" cy="60959"/>
          </a:xfrm>
          <a:prstGeom prst="ellipse">
            <a:avLst/>
          </a:prstGeom>
          <a:solidFill>
            <a:srgbClr val="666666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4" name="直接连接符 63"/>
          <p:cNvCxnSpPr/>
          <p:nvPr/>
        </p:nvCxnSpPr>
        <p:spPr>
          <a:xfrm flipH="1">
            <a:off x="7642634" y="3079460"/>
            <a:ext cx="3193091" cy="0"/>
          </a:xfrm>
          <a:prstGeom prst="line">
            <a:avLst/>
          </a:prstGeom>
          <a:solidFill>
            <a:srgbClr val="D20402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/>
        </p:nvSpPr>
        <p:spPr>
          <a:xfrm flipH="1" flipV="1">
            <a:off x="10784641" y="3047416"/>
            <a:ext cx="60951" cy="60959"/>
          </a:xfrm>
          <a:prstGeom prst="ellipse">
            <a:avLst/>
          </a:prstGeom>
          <a:solidFill>
            <a:srgbClr val="666666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22">
            <a:extLst>
              <a:ext uri="{FF2B5EF4-FFF2-40B4-BE49-F238E27FC236}">
                <a16:creationId xmlns:a16="http://schemas.microsoft.com/office/drawing/2014/main" id="{33E19BF2-F313-40DA-B1E7-DE07BB2A47A3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下一步工作计划</a:t>
            </a:r>
          </a:p>
        </p:txBody>
      </p:sp>
      <p:sp>
        <p:nvSpPr>
          <p:cNvPr id="35" name="TextBox 22">
            <a:extLst>
              <a:ext uri="{FF2B5EF4-FFF2-40B4-BE49-F238E27FC236}">
                <a16:creationId xmlns:a16="http://schemas.microsoft.com/office/drawing/2014/main" id="{BF836E29-3AD0-41AF-8A76-C14DF8165CDB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383BA9B-7DC8-444C-B551-6BAAA08714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6375" y="1572922"/>
            <a:ext cx="2425609" cy="840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04351619-EDF5-4841-B9B0-7E93C60FC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6375" y="3164417"/>
            <a:ext cx="2425609" cy="840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2629C7B5-DEB3-4190-A5CC-885A15FB9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6375" y="4589035"/>
            <a:ext cx="2425609" cy="840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DA4D018-2CBF-4573-B58F-277DFCCC2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5049" y="1572922"/>
            <a:ext cx="2425609" cy="840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1DAAE1A9-1156-4002-8C68-9C6BFC8B3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5049" y="3164417"/>
            <a:ext cx="2425609" cy="840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79D5AA0-A078-409F-997B-76D10D462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5049" y="4589035"/>
            <a:ext cx="2425609" cy="840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232475" y="1978571"/>
            <a:ext cx="1123635" cy="109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254404" y="2269024"/>
            <a:ext cx="1153554" cy="698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86815" y="2182601"/>
            <a:ext cx="1049425" cy="87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86215" y="2199031"/>
            <a:ext cx="943674" cy="838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燕尾形 47"/>
          <p:cNvSpPr/>
          <p:nvPr/>
        </p:nvSpPr>
        <p:spPr>
          <a:xfrm>
            <a:off x="3668929" y="2465497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3914838" y="2464741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50" name="同心圆 49"/>
          <p:cNvSpPr/>
          <p:nvPr/>
        </p:nvSpPr>
        <p:spPr>
          <a:xfrm>
            <a:off x="1902810" y="1781595"/>
            <a:ext cx="1635475" cy="1635688"/>
          </a:xfrm>
          <a:prstGeom prst="donut">
            <a:avLst>
              <a:gd name="adj" fmla="val 313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56" name="同心圆 55"/>
          <p:cNvSpPr/>
          <p:nvPr/>
        </p:nvSpPr>
        <p:spPr>
          <a:xfrm>
            <a:off x="4271563" y="1781595"/>
            <a:ext cx="1635475" cy="1635688"/>
          </a:xfrm>
          <a:prstGeom prst="donut">
            <a:avLst>
              <a:gd name="adj" fmla="val 3139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57" name="同心圆 56"/>
          <p:cNvSpPr/>
          <p:nvPr/>
        </p:nvSpPr>
        <p:spPr>
          <a:xfrm>
            <a:off x="6640316" y="1781595"/>
            <a:ext cx="1635475" cy="1635688"/>
          </a:xfrm>
          <a:prstGeom prst="donut">
            <a:avLst>
              <a:gd name="adj" fmla="val 31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59" name="同心圆 58"/>
          <p:cNvSpPr/>
          <p:nvPr/>
        </p:nvSpPr>
        <p:spPr>
          <a:xfrm>
            <a:off x="9009067" y="1781595"/>
            <a:ext cx="1635475" cy="1635688"/>
          </a:xfrm>
          <a:prstGeom prst="donut">
            <a:avLst>
              <a:gd name="adj" fmla="val 313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60" name="燕尾形 59"/>
          <p:cNvSpPr/>
          <p:nvPr/>
        </p:nvSpPr>
        <p:spPr>
          <a:xfrm>
            <a:off x="6005424" y="2458067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61" name="燕尾形 60"/>
          <p:cNvSpPr/>
          <p:nvPr/>
        </p:nvSpPr>
        <p:spPr>
          <a:xfrm>
            <a:off x="6251334" y="2457311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8383072" y="2475001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63" name="燕尾形 62"/>
          <p:cNvSpPr/>
          <p:nvPr/>
        </p:nvSpPr>
        <p:spPr>
          <a:xfrm>
            <a:off x="8628982" y="2474245"/>
            <a:ext cx="282287" cy="282324"/>
          </a:xfrm>
          <a:prstGeom prst="chevron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cs typeface="+mn-ea"/>
              <a:sym typeface="+mn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9549670-C823-40E7-82F7-42CFAA548A3C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下一步工作计划</a:t>
            </a:r>
          </a:p>
        </p:txBody>
      </p:sp>
      <p:sp>
        <p:nvSpPr>
          <p:cNvPr id="24" name="TextBox 22">
            <a:extLst>
              <a:ext uri="{FF2B5EF4-FFF2-40B4-BE49-F238E27FC236}">
                <a16:creationId xmlns:a16="http://schemas.microsoft.com/office/drawing/2014/main" id="{0194AA06-27B9-4F8A-8521-87F5F50EDBEC}"/>
              </a:ext>
            </a:extLst>
          </p:cNvPr>
          <p:cNvSpPr txBox="1"/>
          <p:nvPr/>
        </p:nvSpPr>
        <p:spPr>
          <a:xfrm>
            <a:off x="273617" y="271117"/>
            <a:ext cx="1163872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A125DDF-BD09-472F-9C5A-7CA528839379}"/>
              </a:ext>
            </a:extLst>
          </p:cNvPr>
          <p:cNvSpPr/>
          <p:nvPr/>
        </p:nvSpPr>
        <p:spPr>
          <a:xfrm>
            <a:off x="1092205" y="4661069"/>
            <a:ext cx="10007596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4B1D862-C96E-4631-8828-D1784338D204}"/>
              </a:ext>
            </a:extLst>
          </p:cNvPr>
          <p:cNvSpPr txBox="1"/>
          <p:nvPr/>
        </p:nvSpPr>
        <p:spPr>
          <a:xfrm>
            <a:off x="2135059" y="353841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AEBFB4E-D5A0-4632-9A0F-D2A36DE6B9FE}"/>
              </a:ext>
            </a:extLst>
          </p:cNvPr>
          <p:cNvSpPr txBox="1"/>
          <p:nvPr/>
        </p:nvSpPr>
        <p:spPr>
          <a:xfrm>
            <a:off x="4563941" y="353841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8C24603-8DAB-44D3-BCBD-2926C6920306}"/>
              </a:ext>
            </a:extLst>
          </p:cNvPr>
          <p:cNvSpPr txBox="1"/>
          <p:nvPr/>
        </p:nvSpPr>
        <p:spPr>
          <a:xfrm>
            <a:off x="6910466" y="353841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FC26FB9-2085-42C8-82A3-1E352DF630A1}"/>
              </a:ext>
            </a:extLst>
          </p:cNvPr>
          <p:cNvSpPr txBox="1"/>
          <p:nvPr/>
        </p:nvSpPr>
        <p:spPr>
          <a:xfrm>
            <a:off x="9279218" y="353841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图形 43">
            <a:extLst>
              <a:ext uri="{FF2B5EF4-FFF2-40B4-BE49-F238E27FC236}">
                <a16:creationId xmlns:a16="http://schemas.microsoft.com/office/drawing/2014/main" id="{69E3B870-3697-45E6-A073-2418AF5FE017}"/>
              </a:ext>
            </a:extLst>
          </p:cNvPr>
          <p:cNvSpPr/>
          <p:nvPr/>
        </p:nvSpPr>
        <p:spPr>
          <a:xfrm>
            <a:off x="2541" y="4200616"/>
            <a:ext cx="12189459" cy="2384287"/>
          </a:xfrm>
          <a:custGeom>
            <a:avLst/>
            <a:gdLst>
              <a:gd name="connsiteX0" fmla="*/ 2898902 w 6093459"/>
              <a:gd name="connsiteY0" fmla="*/ 12192 h 1191895"/>
              <a:gd name="connsiteX1" fmla="*/ 2908046 w 6093459"/>
              <a:gd name="connsiteY1" fmla="*/ 6096 h 1191895"/>
              <a:gd name="connsiteX2" fmla="*/ 2959862 w 6093459"/>
              <a:gd name="connsiteY2" fmla="*/ 18288 h 1191895"/>
              <a:gd name="connsiteX3" fmla="*/ 2981198 w 6093459"/>
              <a:gd name="connsiteY3" fmla="*/ 48768 h 1191895"/>
              <a:gd name="connsiteX4" fmla="*/ 2999486 w 6093459"/>
              <a:gd name="connsiteY4" fmla="*/ 30480 h 1191895"/>
              <a:gd name="connsiteX5" fmla="*/ 3020822 w 6093459"/>
              <a:gd name="connsiteY5" fmla="*/ 24384 h 1191895"/>
              <a:gd name="connsiteX6" fmla="*/ 3051302 w 6093459"/>
              <a:gd name="connsiteY6" fmla="*/ 27432 h 1191895"/>
              <a:gd name="connsiteX7" fmla="*/ 3066542 w 6093459"/>
              <a:gd name="connsiteY7" fmla="*/ 45720 h 1191895"/>
              <a:gd name="connsiteX8" fmla="*/ 3093974 w 6093459"/>
              <a:gd name="connsiteY8" fmla="*/ 57912 h 1191895"/>
              <a:gd name="connsiteX9" fmla="*/ 3118358 w 6093459"/>
              <a:gd name="connsiteY9" fmla="*/ 76200 h 1191895"/>
              <a:gd name="connsiteX10" fmla="*/ 3148838 w 6093459"/>
              <a:gd name="connsiteY10" fmla="*/ 106743 h 1191895"/>
              <a:gd name="connsiteX11" fmla="*/ 3218942 w 6093459"/>
              <a:gd name="connsiteY11" fmla="*/ 140271 h 1191895"/>
              <a:gd name="connsiteX12" fmla="*/ 3273806 w 6093459"/>
              <a:gd name="connsiteY12" fmla="*/ 182943 h 1191895"/>
              <a:gd name="connsiteX13" fmla="*/ 3295142 w 6093459"/>
              <a:gd name="connsiteY13" fmla="*/ 182943 h 1191895"/>
              <a:gd name="connsiteX14" fmla="*/ 3310446 w 6093459"/>
              <a:gd name="connsiteY14" fmla="*/ 198183 h 1191895"/>
              <a:gd name="connsiteX15" fmla="*/ 3343974 w 6093459"/>
              <a:gd name="connsiteY15" fmla="*/ 201232 h 1191895"/>
              <a:gd name="connsiteX16" fmla="*/ 3374454 w 6093459"/>
              <a:gd name="connsiteY16" fmla="*/ 240855 h 1191895"/>
              <a:gd name="connsiteX17" fmla="*/ 3365310 w 6093459"/>
              <a:gd name="connsiteY17" fmla="*/ 246952 h 1191895"/>
              <a:gd name="connsiteX18" fmla="*/ 3411030 w 6093459"/>
              <a:gd name="connsiteY18" fmla="*/ 277432 h 1191895"/>
              <a:gd name="connsiteX19" fmla="*/ 3429318 w 6093459"/>
              <a:gd name="connsiteY19" fmla="*/ 277432 h 1191895"/>
              <a:gd name="connsiteX20" fmla="*/ 3429318 w 6093459"/>
              <a:gd name="connsiteY20" fmla="*/ 262192 h 1191895"/>
              <a:gd name="connsiteX21" fmla="*/ 3475038 w 6093459"/>
              <a:gd name="connsiteY21" fmla="*/ 295720 h 1191895"/>
              <a:gd name="connsiteX22" fmla="*/ 3514662 w 6093459"/>
              <a:gd name="connsiteY22" fmla="*/ 314008 h 1191895"/>
              <a:gd name="connsiteX23" fmla="*/ 3526854 w 6093459"/>
              <a:gd name="connsiteY23" fmla="*/ 310960 h 1191895"/>
              <a:gd name="connsiteX24" fmla="*/ 3520757 w 6093459"/>
              <a:gd name="connsiteY24" fmla="*/ 307911 h 1191895"/>
              <a:gd name="connsiteX25" fmla="*/ 3529902 w 6093459"/>
              <a:gd name="connsiteY25" fmla="*/ 304864 h 1191895"/>
              <a:gd name="connsiteX26" fmla="*/ 3566478 w 6093459"/>
              <a:gd name="connsiteY26" fmla="*/ 335344 h 1191895"/>
              <a:gd name="connsiteX27" fmla="*/ 3566478 w 6093459"/>
              <a:gd name="connsiteY27" fmla="*/ 350584 h 1191895"/>
              <a:gd name="connsiteX28" fmla="*/ 3575621 w 6093459"/>
              <a:gd name="connsiteY28" fmla="*/ 353632 h 1191895"/>
              <a:gd name="connsiteX29" fmla="*/ 3593909 w 6093459"/>
              <a:gd name="connsiteY29" fmla="*/ 338391 h 1191895"/>
              <a:gd name="connsiteX30" fmla="*/ 3621342 w 6093459"/>
              <a:gd name="connsiteY30" fmla="*/ 350584 h 1191895"/>
              <a:gd name="connsiteX31" fmla="*/ 3639630 w 6093459"/>
              <a:gd name="connsiteY31" fmla="*/ 350584 h 1191895"/>
              <a:gd name="connsiteX32" fmla="*/ 3657918 w 6093459"/>
              <a:gd name="connsiteY32" fmla="*/ 371920 h 1191895"/>
              <a:gd name="connsiteX33" fmla="*/ 3700590 w 6093459"/>
              <a:gd name="connsiteY33" fmla="*/ 359728 h 1191895"/>
              <a:gd name="connsiteX34" fmla="*/ 3721926 w 6093459"/>
              <a:gd name="connsiteY34" fmla="*/ 347535 h 1191895"/>
              <a:gd name="connsiteX35" fmla="*/ 3840797 w 6093459"/>
              <a:gd name="connsiteY35" fmla="*/ 323152 h 1191895"/>
              <a:gd name="connsiteX36" fmla="*/ 3871278 w 6093459"/>
              <a:gd name="connsiteY36" fmla="*/ 332296 h 1191895"/>
              <a:gd name="connsiteX37" fmla="*/ 3910902 w 6093459"/>
              <a:gd name="connsiteY37" fmla="*/ 323152 h 1191895"/>
              <a:gd name="connsiteX38" fmla="*/ 3929190 w 6093459"/>
              <a:gd name="connsiteY38" fmla="*/ 332296 h 1191895"/>
              <a:gd name="connsiteX39" fmla="*/ 3965766 w 6093459"/>
              <a:gd name="connsiteY39" fmla="*/ 314008 h 1191895"/>
              <a:gd name="connsiteX40" fmla="*/ 4029837 w 6093459"/>
              <a:gd name="connsiteY40" fmla="*/ 335344 h 1191895"/>
              <a:gd name="connsiteX41" fmla="*/ 4081653 w 6093459"/>
              <a:gd name="connsiteY41" fmla="*/ 304864 h 1191895"/>
              <a:gd name="connsiteX42" fmla="*/ 4090797 w 6093459"/>
              <a:gd name="connsiteY42" fmla="*/ 286576 h 1191895"/>
              <a:gd name="connsiteX43" fmla="*/ 4133470 w 6093459"/>
              <a:gd name="connsiteY43" fmla="*/ 253048 h 1191895"/>
              <a:gd name="connsiteX44" fmla="*/ 4227958 w 6093459"/>
              <a:gd name="connsiteY44" fmla="*/ 195136 h 1191895"/>
              <a:gd name="connsiteX45" fmla="*/ 4270629 w 6093459"/>
              <a:gd name="connsiteY45" fmla="*/ 176848 h 1191895"/>
              <a:gd name="connsiteX46" fmla="*/ 4307206 w 6093459"/>
              <a:gd name="connsiteY46" fmla="*/ 185992 h 1191895"/>
              <a:gd name="connsiteX47" fmla="*/ 4340733 w 6093459"/>
              <a:gd name="connsiteY47" fmla="*/ 176848 h 1191895"/>
              <a:gd name="connsiteX48" fmla="*/ 4374261 w 6093459"/>
              <a:gd name="connsiteY48" fmla="*/ 198183 h 1191895"/>
              <a:gd name="connsiteX49" fmla="*/ 4392549 w 6093459"/>
              <a:gd name="connsiteY49" fmla="*/ 185992 h 1191895"/>
              <a:gd name="connsiteX50" fmla="*/ 4587621 w 6093459"/>
              <a:gd name="connsiteY50" fmla="*/ 271336 h 1191895"/>
              <a:gd name="connsiteX51" fmla="*/ 4779709 w 6093459"/>
              <a:gd name="connsiteY51" fmla="*/ 381064 h 1191895"/>
              <a:gd name="connsiteX52" fmla="*/ 5026597 w 6093459"/>
              <a:gd name="connsiteY52" fmla="*/ 502984 h 1191895"/>
              <a:gd name="connsiteX53" fmla="*/ 5133277 w 6093459"/>
              <a:gd name="connsiteY53" fmla="*/ 551752 h 1191895"/>
              <a:gd name="connsiteX54" fmla="*/ 5221669 w 6093459"/>
              <a:gd name="connsiteY54" fmla="*/ 591376 h 1191895"/>
              <a:gd name="connsiteX55" fmla="*/ 5340541 w 6093459"/>
              <a:gd name="connsiteY55" fmla="*/ 637096 h 1191895"/>
              <a:gd name="connsiteX56" fmla="*/ 5447220 w 6093459"/>
              <a:gd name="connsiteY56" fmla="*/ 673672 h 1191895"/>
              <a:gd name="connsiteX57" fmla="*/ 5563108 w 6093459"/>
              <a:gd name="connsiteY57" fmla="*/ 713296 h 1191895"/>
              <a:gd name="connsiteX58" fmla="*/ 5621020 w 6093459"/>
              <a:gd name="connsiteY58" fmla="*/ 728535 h 1191895"/>
              <a:gd name="connsiteX59" fmla="*/ 5627116 w 6093459"/>
              <a:gd name="connsiteY59" fmla="*/ 740728 h 1191895"/>
              <a:gd name="connsiteX60" fmla="*/ 5755133 w 6093459"/>
              <a:gd name="connsiteY60" fmla="*/ 615760 h 1191895"/>
              <a:gd name="connsiteX61" fmla="*/ 5776469 w 6093459"/>
              <a:gd name="connsiteY61" fmla="*/ 634047 h 1191895"/>
              <a:gd name="connsiteX62" fmla="*/ 5806948 w 6093459"/>
              <a:gd name="connsiteY62" fmla="*/ 600520 h 1191895"/>
              <a:gd name="connsiteX63" fmla="*/ 5861812 w 6093459"/>
              <a:gd name="connsiteY63" fmla="*/ 615760 h 1191895"/>
              <a:gd name="connsiteX64" fmla="*/ 5889245 w 6093459"/>
              <a:gd name="connsiteY64" fmla="*/ 661479 h 1191895"/>
              <a:gd name="connsiteX65" fmla="*/ 5956300 w 6093459"/>
              <a:gd name="connsiteY65" fmla="*/ 594423 h 1191895"/>
              <a:gd name="connsiteX66" fmla="*/ 5968493 w 6093459"/>
              <a:gd name="connsiteY66" fmla="*/ 612711 h 1191895"/>
              <a:gd name="connsiteX67" fmla="*/ 5998972 w 6093459"/>
              <a:gd name="connsiteY67" fmla="*/ 600520 h 1191895"/>
              <a:gd name="connsiteX68" fmla="*/ 6038596 w 6093459"/>
              <a:gd name="connsiteY68" fmla="*/ 618808 h 1191895"/>
              <a:gd name="connsiteX69" fmla="*/ 6056884 w 6093459"/>
              <a:gd name="connsiteY69" fmla="*/ 609664 h 1191895"/>
              <a:gd name="connsiteX70" fmla="*/ 6093460 w 6093459"/>
              <a:gd name="connsiteY70" fmla="*/ 609664 h 1191895"/>
              <a:gd name="connsiteX71" fmla="*/ 6093460 w 6093459"/>
              <a:gd name="connsiteY71" fmla="*/ 1191895 h 1191895"/>
              <a:gd name="connsiteX72" fmla="*/ 0 w 6093459"/>
              <a:gd name="connsiteY72" fmla="*/ 1191895 h 1191895"/>
              <a:gd name="connsiteX73" fmla="*/ 0 w 6093459"/>
              <a:gd name="connsiteY73" fmla="*/ 618808 h 1191895"/>
              <a:gd name="connsiteX74" fmla="*/ 39624 w 6093459"/>
              <a:gd name="connsiteY74" fmla="*/ 621855 h 1191895"/>
              <a:gd name="connsiteX75" fmla="*/ 88392 w 6093459"/>
              <a:gd name="connsiteY75" fmla="*/ 627952 h 1191895"/>
              <a:gd name="connsiteX76" fmla="*/ 121920 w 6093459"/>
              <a:gd name="connsiteY76" fmla="*/ 618808 h 1191895"/>
              <a:gd name="connsiteX77" fmla="*/ 140208 w 6093459"/>
              <a:gd name="connsiteY77" fmla="*/ 600520 h 1191895"/>
              <a:gd name="connsiteX78" fmla="*/ 277368 w 6093459"/>
              <a:gd name="connsiteY78" fmla="*/ 600520 h 1191895"/>
              <a:gd name="connsiteX79" fmla="*/ 292608 w 6093459"/>
              <a:gd name="connsiteY79" fmla="*/ 609664 h 1191895"/>
              <a:gd name="connsiteX80" fmla="*/ 316992 w 6093459"/>
              <a:gd name="connsiteY80" fmla="*/ 588328 h 1191895"/>
              <a:gd name="connsiteX81" fmla="*/ 323088 w 6093459"/>
              <a:gd name="connsiteY81" fmla="*/ 600520 h 1191895"/>
              <a:gd name="connsiteX82" fmla="*/ 335280 w 6093459"/>
              <a:gd name="connsiteY82" fmla="*/ 588328 h 1191895"/>
              <a:gd name="connsiteX83" fmla="*/ 338328 w 6093459"/>
              <a:gd name="connsiteY83" fmla="*/ 606616 h 1191895"/>
              <a:gd name="connsiteX84" fmla="*/ 347472 w 6093459"/>
              <a:gd name="connsiteY84" fmla="*/ 609664 h 1191895"/>
              <a:gd name="connsiteX85" fmla="*/ 408496 w 6093459"/>
              <a:gd name="connsiteY85" fmla="*/ 582232 h 1191895"/>
              <a:gd name="connsiteX86" fmla="*/ 429832 w 6093459"/>
              <a:gd name="connsiteY86" fmla="*/ 582232 h 1191895"/>
              <a:gd name="connsiteX87" fmla="*/ 448120 w 6093459"/>
              <a:gd name="connsiteY87" fmla="*/ 554800 h 1191895"/>
              <a:gd name="connsiteX88" fmla="*/ 521272 w 6093459"/>
              <a:gd name="connsiteY88" fmla="*/ 533464 h 1191895"/>
              <a:gd name="connsiteX89" fmla="*/ 576135 w 6093459"/>
              <a:gd name="connsiteY89" fmla="*/ 533464 h 1191895"/>
              <a:gd name="connsiteX90" fmla="*/ 588328 w 6093459"/>
              <a:gd name="connsiteY90" fmla="*/ 539560 h 1191895"/>
              <a:gd name="connsiteX91" fmla="*/ 606616 w 6093459"/>
              <a:gd name="connsiteY91" fmla="*/ 533464 h 1191895"/>
              <a:gd name="connsiteX92" fmla="*/ 643192 w 6093459"/>
              <a:gd name="connsiteY92" fmla="*/ 545655 h 1191895"/>
              <a:gd name="connsiteX93" fmla="*/ 664528 w 6093459"/>
              <a:gd name="connsiteY93" fmla="*/ 539560 h 1191895"/>
              <a:gd name="connsiteX94" fmla="*/ 685864 w 6093459"/>
              <a:gd name="connsiteY94" fmla="*/ 551752 h 1191895"/>
              <a:gd name="connsiteX95" fmla="*/ 710248 w 6093459"/>
              <a:gd name="connsiteY95" fmla="*/ 533464 h 1191895"/>
              <a:gd name="connsiteX96" fmla="*/ 740728 w 6093459"/>
              <a:gd name="connsiteY96" fmla="*/ 542608 h 1191895"/>
              <a:gd name="connsiteX97" fmla="*/ 752920 w 6093459"/>
              <a:gd name="connsiteY97" fmla="*/ 533464 h 1191895"/>
              <a:gd name="connsiteX98" fmla="*/ 780352 w 6093459"/>
              <a:gd name="connsiteY98" fmla="*/ 539560 h 1191895"/>
              <a:gd name="connsiteX99" fmla="*/ 804735 w 6093459"/>
              <a:gd name="connsiteY99" fmla="*/ 533464 h 1191895"/>
              <a:gd name="connsiteX100" fmla="*/ 853504 w 6093459"/>
              <a:gd name="connsiteY100" fmla="*/ 554800 h 1191895"/>
              <a:gd name="connsiteX101" fmla="*/ 868744 w 6093459"/>
              <a:gd name="connsiteY101" fmla="*/ 554800 h 1191895"/>
              <a:gd name="connsiteX102" fmla="*/ 874840 w 6093459"/>
              <a:gd name="connsiteY102" fmla="*/ 566991 h 1191895"/>
              <a:gd name="connsiteX103" fmla="*/ 877888 w 6093459"/>
              <a:gd name="connsiteY103" fmla="*/ 585279 h 1191895"/>
              <a:gd name="connsiteX104" fmla="*/ 896176 w 6093459"/>
              <a:gd name="connsiteY104" fmla="*/ 588328 h 1191895"/>
              <a:gd name="connsiteX105" fmla="*/ 899223 w 6093459"/>
              <a:gd name="connsiteY105" fmla="*/ 570040 h 1191895"/>
              <a:gd name="connsiteX106" fmla="*/ 905320 w 6093459"/>
              <a:gd name="connsiteY106" fmla="*/ 582232 h 1191895"/>
              <a:gd name="connsiteX107" fmla="*/ 914464 w 6093459"/>
              <a:gd name="connsiteY107" fmla="*/ 563944 h 1191895"/>
              <a:gd name="connsiteX108" fmla="*/ 947992 w 6093459"/>
              <a:gd name="connsiteY108" fmla="*/ 585279 h 1191895"/>
              <a:gd name="connsiteX109" fmla="*/ 996760 w 6093459"/>
              <a:gd name="connsiteY109" fmla="*/ 600520 h 1191895"/>
              <a:gd name="connsiteX110" fmla="*/ 1027240 w 6093459"/>
              <a:gd name="connsiteY110" fmla="*/ 591376 h 1191895"/>
              <a:gd name="connsiteX111" fmla="*/ 1051623 w 6093459"/>
              <a:gd name="connsiteY111" fmla="*/ 594423 h 1191895"/>
              <a:gd name="connsiteX112" fmla="*/ 1079056 w 6093459"/>
              <a:gd name="connsiteY112" fmla="*/ 606616 h 1191895"/>
              <a:gd name="connsiteX113" fmla="*/ 1094296 w 6093459"/>
              <a:gd name="connsiteY113" fmla="*/ 624903 h 1191895"/>
              <a:gd name="connsiteX114" fmla="*/ 1146175 w 6093459"/>
              <a:gd name="connsiteY114" fmla="*/ 646240 h 1191895"/>
              <a:gd name="connsiteX115" fmla="*/ 1179703 w 6093459"/>
              <a:gd name="connsiteY115" fmla="*/ 634047 h 1191895"/>
              <a:gd name="connsiteX116" fmla="*/ 1210183 w 6093459"/>
              <a:gd name="connsiteY116" fmla="*/ 600520 h 1191895"/>
              <a:gd name="connsiteX117" fmla="*/ 1222375 w 6093459"/>
              <a:gd name="connsiteY117" fmla="*/ 597472 h 1191895"/>
              <a:gd name="connsiteX118" fmla="*/ 1240663 w 6093459"/>
              <a:gd name="connsiteY118" fmla="*/ 606616 h 1191895"/>
              <a:gd name="connsiteX119" fmla="*/ 1252855 w 6093459"/>
              <a:gd name="connsiteY119" fmla="*/ 594423 h 1191895"/>
              <a:gd name="connsiteX120" fmla="*/ 1298575 w 6093459"/>
              <a:gd name="connsiteY120" fmla="*/ 597472 h 1191895"/>
              <a:gd name="connsiteX121" fmla="*/ 1316863 w 6093459"/>
              <a:gd name="connsiteY121" fmla="*/ 606616 h 1191895"/>
              <a:gd name="connsiteX122" fmla="*/ 1402207 w 6093459"/>
              <a:gd name="connsiteY122" fmla="*/ 603567 h 1191895"/>
              <a:gd name="connsiteX123" fmla="*/ 1426591 w 6093459"/>
              <a:gd name="connsiteY123" fmla="*/ 618808 h 1191895"/>
              <a:gd name="connsiteX124" fmla="*/ 1457071 w 6093459"/>
              <a:gd name="connsiteY124" fmla="*/ 600520 h 1191895"/>
              <a:gd name="connsiteX125" fmla="*/ 1478407 w 6093459"/>
              <a:gd name="connsiteY125" fmla="*/ 609664 h 1191895"/>
              <a:gd name="connsiteX126" fmla="*/ 1490599 w 6093459"/>
              <a:gd name="connsiteY126" fmla="*/ 600520 h 1191895"/>
              <a:gd name="connsiteX127" fmla="*/ 1588135 w 6093459"/>
              <a:gd name="connsiteY127" fmla="*/ 548703 h 1191895"/>
              <a:gd name="connsiteX128" fmla="*/ 1661287 w 6093459"/>
              <a:gd name="connsiteY128" fmla="*/ 478599 h 1191895"/>
              <a:gd name="connsiteX129" fmla="*/ 1662684 w 6093459"/>
              <a:gd name="connsiteY129" fmla="*/ 476885 h 1191895"/>
              <a:gd name="connsiteX130" fmla="*/ 1661287 w 6093459"/>
              <a:gd name="connsiteY130" fmla="*/ 469455 h 1191895"/>
              <a:gd name="connsiteX131" fmla="*/ 1682623 w 6093459"/>
              <a:gd name="connsiteY131" fmla="*/ 399352 h 1191895"/>
              <a:gd name="connsiteX132" fmla="*/ 1685671 w 6093459"/>
              <a:gd name="connsiteY132" fmla="*/ 384111 h 1191895"/>
              <a:gd name="connsiteX133" fmla="*/ 1728343 w 6093459"/>
              <a:gd name="connsiteY133" fmla="*/ 317055 h 1191895"/>
              <a:gd name="connsiteX134" fmla="*/ 1743583 w 6093459"/>
              <a:gd name="connsiteY134" fmla="*/ 320104 h 1191895"/>
              <a:gd name="connsiteX135" fmla="*/ 1755775 w 6093459"/>
              <a:gd name="connsiteY135" fmla="*/ 304864 h 1191895"/>
              <a:gd name="connsiteX136" fmla="*/ 1767967 w 6093459"/>
              <a:gd name="connsiteY136" fmla="*/ 310960 h 1191895"/>
              <a:gd name="connsiteX137" fmla="*/ 1792351 w 6093459"/>
              <a:gd name="connsiteY137" fmla="*/ 307911 h 1191895"/>
              <a:gd name="connsiteX138" fmla="*/ 1792351 w 6093459"/>
              <a:gd name="connsiteY138" fmla="*/ 292671 h 1191895"/>
              <a:gd name="connsiteX139" fmla="*/ 1819783 w 6093459"/>
              <a:gd name="connsiteY139" fmla="*/ 277432 h 1191895"/>
              <a:gd name="connsiteX140" fmla="*/ 1847279 w 6093459"/>
              <a:gd name="connsiteY140" fmla="*/ 246952 h 1191895"/>
              <a:gd name="connsiteX141" fmla="*/ 1886903 w 6093459"/>
              <a:gd name="connsiteY141" fmla="*/ 274383 h 1191895"/>
              <a:gd name="connsiteX142" fmla="*/ 1923479 w 6093459"/>
              <a:gd name="connsiteY142" fmla="*/ 280480 h 1191895"/>
              <a:gd name="connsiteX143" fmla="*/ 1963103 w 6093459"/>
              <a:gd name="connsiteY143" fmla="*/ 310960 h 1191895"/>
              <a:gd name="connsiteX144" fmla="*/ 1978342 w 6093459"/>
              <a:gd name="connsiteY144" fmla="*/ 310960 h 1191895"/>
              <a:gd name="connsiteX145" fmla="*/ 2002727 w 6093459"/>
              <a:gd name="connsiteY145" fmla="*/ 326199 h 1191895"/>
              <a:gd name="connsiteX146" fmla="*/ 2027110 w 6093459"/>
              <a:gd name="connsiteY146" fmla="*/ 338391 h 1191895"/>
              <a:gd name="connsiteX147" fmla="*/ 2045398 w 6093459"/>
              <a:gd name="connsiteY147" fmla="*/ 317055 h 1191895"/>
              <a:gd name="connsiteX148" fmla="*/ 2060639 w 6093459"/>
              <a:gd name="connsiteY148" fmla="*/ 329248 h 1191895"/>
              <a:gd name="connsiteX149" fmla="*/ 2078927 w 6093459"/>
              <a:gd name="connsiteY149" fmla="*/ 310960 h 1191895"/>
              <a:gd name="connsiteX150" fmla="*/ 2139887 w 6093459"/>
              <a:gd name="connsiteY150" fmla="*/ 329248 h 1191895"/>
              <a:gd name="connsiteX151" fmla="*/ 2164271 w 6093459"/>
              <a:gd name="connsiteY151" fmla="*/ 332296 h 1191895"/>
              <a:gd name="connsiteX152" fmla="*/ 2173415 w 6093459"/>
              <a:gd name="connsiteY152" fmla="*/ 353632 h 1191895"/>
              <a:gd name="connsiteX153" fmla="*/ 2179511 w 6093459"/>
              <a:gd name="connsiteY153" fmla="*/ 356679 h 1191895"/>
              <a:gd name="connsiteX154" fmla="*/ 2188655 w 6093459"/>
              <a:gd name="connsiteY154" fmla="*/ 350584 h 1191895"/>
              <a:gd name="connsiteX155" fmla="*/ 2240471 w 6093459"/>
              <a:gd name="connsiteY155" fmla="*/ 378016 h 1191895"/>
              <a:gd name="connsiteX156" fmla="*/ 2255711 w 6093459"/>
              <a:gd name="connsiteY156" fmla="*/ 356679 h 1191895"/>
              <a:gd name="connsiteX157" fmla="*/ 2283143 w 6093459"/>
              <a:gd name="connsiteY157" fmla="*/ 338391 h 1191895"/>
              <a:gd name="connsiteX158" fmla="*/ 2383727 w 6093459"/>
              <a:gd name="connsiteY158" fmla="*/ 243904 h 1191895"/>
              <a:gd name="connsiteX159" fmla="*/ 2408111 w 6093459"/>
              <a:gd name="connsiteY159" fmla="*/ 237808 h 1191895"/>
              <a:gd name="connsiteX160" fmla="*/ 2484311 w 6093459"/>
              <a:gd name="connsiteY160" fmla="*/ 286576 h 1191895"/>
              <a:gd name="connsiteX161" fmla="*/ 2508695 w 6093459"/>
              <a:gd name="connsiteY161" fmla="*/ 271336 h 1191895"/>
              <a:gd name="connsiteX162" fmla="*/ 2530031 w 6093459"/>
              <a:gd name="connsiteY162" fmla="*/ 243904 h 1191895"/>
              <a:gd name="connsiteX163" fmla="*/ 2563622 w 6093459"/>
              <a:gd name="connsiteY163" fmla="*/ 204280 h 1191895"/>
              <a:gd name="connsiteX164" fmla="*/ 2591054 w 6093459"/>
              <a:gd name="connsiteY164" fmla="*/ 201232 h 1191895"/>
              <a:gd name="connsiteX165" fmla="*/ 2603246 w 6093459"/>
              <a:gd name="connsiteY165" fmla="*/ 173799 h 1191895"/>
              <a:gd name="connsiteX166" fmla="*/ 2642870 w 6093459"/>
              <a:gd name="connsiteY166" fmla="*/ 152464 h 1191895"/>
              <a:gd name="connsiteX167" fmla="*/ 2667254 w 6093459"/>
              <a:gd name="connsiteY167" fmla="*/ 106743 h 1191895"/>
              <a:gd name="connsiteX168" fmla="*/ 2694686 w 6093459"/>
              <a:gd name="connsiteY168" fmla="*/ 88392 h 1191895"/>
              <a:gd name="connsiteX169" fmla="*/ 2767838 w 6093459"/>
              <a:gd name="connsiteY169" fmla="*/ 24384 h 1191895"/>
              <a:gd name="connsiteX170" fmla="*/ 2786126 w 6093459"/>
              <a:gd name="connsiteY170" fmla="*/ 36576 h 1191895"/>
              <a:gd name="connsiteX171" fmla="*/ 2834894 w 6093459"/>
              <a:gd name="connsiteY171" fmla="*/ 24384 h 1191895"/>
              <a:gd name="connsiteX172" fmla="*/ 2874518 w 6093459"/>
              <a:gd name="connsiteY172" fmla="*/ 0 h 1191895"/>
              <a:gd name="connsiteX173" fmla="*/ 2898902 w 6093459"/>
              <a:gd name="connsiteY173" fmla="*/ 12192 h 119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6093459" h="1191895">
                <a:moveTo>
                  <a:pt x="2898902" y="12192"/>
                </a:moveTo>
                <a:cubicBezTo>
                  <a:pt x="2908046" y="12192"/>
                  <a:pt x="2898902" y="6096"/>
                  <a:pt x="2908046" y="6096"/>
                </a:cubicBezTo>
                <a:cubicBezTo>
                  <a:pt x="2920238" y="6096"/>
                  <a:pt x="2941574" y="21336"/>
                  <a:pt x="2959862" y="18288"/>
                </a:cubicBezTo>
                <a:cubicBezTo>
                  <a:pt x="2959862" y="27432"/>
                  <a:pt x="2965958" y="33528"/>
                  <a:pt x="2981198" y="48768"/>
                </a:cubicBezTo>
                <a:cubicBezTo>
                  <a:pt x="2987294" y="45720"/>
                  <a:pt x="2990342" y="33528"/>
                  <a:pt x="2999486" y="30480"/>
                </a:cubicBezTo>
                <a:cubicBezTo>
                  <a:pt x="3002534" y="27432"/>
                  <a:pt x="3014726" y="24384"/>
                  <a:pt x="3020822" y="24384"/>
                </a:cubicBezTo>
                <a:cubicBezTo>
                  <a:pt x="3029966" y="24384"/>
                  <a:pt x="3042158" y="27432"/>
                  <a:pt x="3051302" y="27432"/>
                </a:cubicBezTo>
                <a:cubicBezTo>
                  <a:pt x="3057398" y="33528"/>
                  <a:pt x="3060446" y="42672"/>
                  <a:pt x="3066542" y="45720"/>
                </a:cubicBezTo>
                <a:cubicBezTo>
                  <a:pt x="3072638" y="51816"/>
                  <a:pt x="3084830" y="51816"/>
                  <a:pt x="3093974" y="57912"/>
                </a:cubicBezTo>
                <a:cubicBezTo>
                  <a:pt x="3100070" y="60960"/>
                  <a:pt x="3106166" y="73152"/>
                  <a:pt x="3118358" y="76200"/>
                </a:cubicBezTo>
                <a:cubicBezTo>
                  <a:pt x="3124454" y="88392"/>
                  <a:pt x="3136646" y="97599"/>
                  <a:pt x="3148838" y="106743"/>
                </a:cubicBezTo>
                <a:cubicBezTo>
                  <a:pt x="3167126" y="97599"/>
                  <a:pt x="3191510" y="140271"/>
                  <a:pt x="3218942" y="140271"/>
                </a:cubicBezTo>
                <a:cubicBezTo>
                  <a:pt x="3231134" y="152464"/>
                  <a:pt x="3258566" y="179896"/>
                  <a:pt x="3273806" y="182943"/>
                </a:cubicBezTo>
                <a:cubicBezTo>
                  <a:pt x="3276854" y="185992"/>
                  <a:pt x="3289046" y="182943"/>
                  <a:pt x="3295142" y="182943"/>
                </a:cubicBezTo>
                <a:cubicBezTo>
                  <a:pt x="3301302" y="189039"/>
                  <a:pt x="3301302" y="195136"/>
                  <a:pt x="3310446" y="198183"/>
                </a:cubicBezTo>
                <a:cubicBezTo>
                  <a:pt x="3316542" y="201232"/>
                  <a:pt x="3331782" y="195136"/>
                  <a:pt x="3343974" y="201232"/>
                </a:cubicBezTo>
                <a:cubicBezTo>
                  <a:pt x="3356166" y="207327"/>
                  <a:pt x="3374454" y="231711"/>
                  <a:pt x="3374454" y="240855"/>
                </a:cubicBezTo>
                <a:cubicBezTo>
                  <a:pt x="3374454" y="246952"/>
                  <a:pt x="3368358" y="243904"/>
                  <a:pt x="3365310" y="246952"/>
                </a:cubicBezTo>
                <a:cubicBezTo>
                  <a:pt x="3380550" y="256096"/>
                  <a:pt x="3401886" y="277432"/>
                  <a:pt x="3411030" y="277432"/>
                </a:cubicBezTo>
                <a:lnTo>
                  <a:pt x="3429318" y="277432"/>
                </a:lnTo>
                <a:cubicBezTo>
                  <a:pt x="3432366" y="274383"/>
                  <a:pt x="3432366" y="268288"/>
                  <a:pt x="3429318" y="262192"/>
                </a:cubicBezTo>
                <a:cubicBezTo>
                  <a:pt x="3444558" y="268288"/>
                  <a:pt x="3459797" y="286576"/>
                  <a:pt x="3475038" y="295720"/>
                </a:cubicBezTo>
                <a:cubicBezTo>
                  <a:pt x="3484182" y="304864"/>
                  <a:pt x="3502470" y="304864"/>
                  <a:pt x="3514662" y="314008"/>
                </a:cubicBezTo>
                <a:cubicBezTo>
                  <a:pt x="3514662" y="314008"/>
                  <a:pt x="3523806" y="314008"/>
                  <a:pt x="3526854" y="310960"/>
                </a:cubicBezTo>
                <a:cubicBezTo>
                  <a:pt x="3526854" y="310960"/>
                  <a:pt x="3523806" y="307911"/>
                  <a:pt x="3520757" y="307911"/>
                </a:cubicBezTo>
                <a:cubicBezTo>
                  <a:pt x="3523806" y="304864"/>
                  <a:pt x="3520757" y="304864"/>
                  <a:pt x="3529902" y="304864"/>
                </a:cubicBezTo>
                <a:cubicBezTo>
                  <a:pt x="3551238" y="304864"/>
                  <a:pt x="3535997" y="338391"/>
                  <a:pt x="3566478" y="335344"/>
                </a:cubicBezTo>
                <a:lnTo>
                  <a:pt x="3566478" y="350584"/>
                </a:lnTo>
                <a:cubicBezTo>
                  <a:pt x="3569526" y="350584"/>
                  <a:pt x="3566478" y="353632"/>
                  <a:pt x="3575621" y="353632"/>
                </a:cubicBezTo>
                <a:cubicBezTo>
                  <a:pt x="3581718" y="353632"/>
                  <a:pt x="3587814" y="338391"/>
                  <a:pt x="3593909" y="338391"/>
                </a:cubicBezTo>
                <a:cubicBezTo>
                  <a:pt x="3603054" y="338391"/>
                  <a:pt x="3609150" y="344488"/>
                  <a:pt x="3621342" y="350584"/>
                </a:cubicBezTo>
                <a:cubicBezTo>
                  <a:pt x="3624390" y="353632"/>
                  <a:pt x="3633533" y="350584"/>
                  <a:pt x="3639630" y="350584"/>
                </a:cubicBezTo>
                <a:cubicBezTo>
                  <a:pt x="3651821" y="350584"/>
                  <a:pt x="3648774" y="362776"/>
                  <a:pt x="3657918" y="371920"/>
                </a:cubicBezTo>
                <a:cubicBezTo>
                  <a:pt x="3670109" y="365823"/>
                  <a:pt x="3685350" y="365823"/>
                  <a:pt x="3700590" y="359728"/>
                </a:cubicBezTo>
                <a:cubicBezTo>
                  <a:pt x="3706686" y="356679"/>
                  <a:pt x="3715830" y="347535"/>
                  <a:pt x="3721926" y="347535"/>
                </a:cubicBezTo>
                <a:cubicBezTo>
                  <a:pt x="3758502" y="338391"/>
                  <a:pt x="3834702" y="323152"/>
                  <a:pt x="3840797" y="323152"/>
                </a:cubicBezTo>
                <a:cubicBezTo>
                  <a:pt x="3849942" y="323152"/>
                  <a:pt x="3862133" y="332296"/>
                  <a:pt x="3871278" y="332296"/>
                </a:cubicBezTo>
                <a:cubicBezTo>
                  <a:pt x="3877374" y="332296"/>
                  <a:pt x="3904806" y="323152"/>
                  <a:pt x="3910902" y="323152"/>
                </a:cubicBezTo>
                <a:cubicBezTo>
                  <a:pt x="3920045" y="323152"/>
                  <a:pt x="3923094" y="326199"/>
                  <a:pt x="3929190" y="332296"/>
                </a:cubicBezTo>
                <a:cubicBezTo>
                  <a:pt x="3935286" y="310960"/>
                  <a:pt x="3947478" y="314008"/>
                  <a:pt x="3965766" y="314008"/>
                </a:cubicBezTo>
                <a:cubicBezTo>
                  <a:pt x="3977957" y="314008"/>
                  <a:pt x="4029837" y="317055"/>
                  <a:pt x="4029837" y="335344"/>
                </a:cubicBezTo>
                <a:cubicBezTo>
                  <a:pt x="4029837" y="338391"/>
                  <a:pt x="4072509" y="320104"/>
                  <a:pt x="4081653" y="304864"/>
                </a:cubicBezTo>
                <a:cubicBezTo>
                  <a:pt x="4084701" y="298767"/>
                  <a:pt x="4084701" y="289624"/>
                  <a:pt x="4090797" y="286576"/>
                </a:cubicBezTo>
                <a:cubicBezTo>
                  <a:pt x="4099941" y="277432"/>
                  <a:pt x="4115181" y="265239"/>
                  <a:pt x="4133470" y="253048"/>
                </a:cubicBezTo>
                <a:cubicBezTo>
                  <a:pt x="4166997" y="228664"/>
                  <a:pt x="4188333" y="228664"/>
                  <a:pt x="4227958" y="195136"/>
                </a:cubicBezTo>
                <a:cubicBezTo>
                  <a:pt x="4240149" y="182943"/>
                  <a:pt x="4264533" y="176848"/>
                  <a:pt x="4270629" y="176848"/>
                </a:cubicBezTo>
                <a:cubicBezTo>
                  <a:pt x="4279773" y="176848"/>
                  <a:pt x="4298061" y="185992"/>
                  <a:pt x="4307206" y="185992"/>
                </a:cubicBezTo>
                <a:cubicBezTo>
                  <a:pt x="4313301" y="185992"/>
                  <a:pt x="4334637" y="176848"/>
                  <a:pt x="4340733" y="176848"/>
                </a:cubicBezTo>
                <a:cubicBezTo>
                  <a:pt x="4349877" y="176848"/>
                  <a:pt x="4365118" y="198183"/>
                  <a:pt x="4374261" y="198183"/>
                </a:cubicBezTo>
                <a:cubicBezTo>
                  <a:pt x="4380358" y="198183"/>
                  <a:pt x="4383406" y="185992"/>
                  <a:pt x="4392549" y="185992"/>
                </a:cubicBezTo>
                <a:cubicBezTo>
                  <a:pt x="4398645" y="185992"/>
                  <a:pt x="4523613" y="237808"/>
                  <a:pt x="4587621" y="271336"/>
                </a:cubicBezTo>
                <a:cubicBezTo>
                  <a:pt x="4651629" y="304864"/>
                  <a:pt x="4712589" y="347535"/>
                  <a:pt x="4779709" y="381064"/>
                </a:cubicBezTo>
                <a:cubicBezTo>
                  <a:pt x="4858957" y="423735"/>
                  <a:pt x="4941253" y="463360"/>
                  <a:pt x="5026597" y="502984"/>
                </a:cubicBezTo>
                <a:cubicBezTo>
                  <a:pt x="5057077" y="518223"/>
                  <a:pt x="5096701" y="533464"/>
                  <a:pt x="5133277" y="551752"/>
                </a:cubicBezTo>
                <a:cubicBezTo>
                  <a:pt x="5160709" y="563944"/>
                  <a:pt x="5191189" y="579184"/>
                  <a:pt x="5221669" y="591376"/>
                </a:cubicBezTo>
                <a:cubicBezTo>
                  <a:pt x="5258245" y="609664"/>
                  <a:pt x="5300917" y="621855"/>
                  <a:pt x="5340541" y="637096"/>
                </a:cubicBezTo>
                <a:cubicBezTo>
                  <a:pt x="5374069" y="649288"/>
                  <a:pt x="5410645" y="661479"/>
                  <a:pt x="5447220" y="673672"/>
                </a:cubicBezTo>
                <a:cubicBezTo>
                  <a:pt x="5483797" y="685864"/>
                  <a:pt x="5523484" y="704152"/>
                  <a:pt x="5563108" y="713296"/>
                </a:cubicBezTo>
                <a:cubicBezTo>
                  <a:pt x="5578348" y="719391"/>
                  <a:pt x="5602733" y="725488"/>
                  <a:pt x="5621020" y="728535"/>
                </a:cubicBezTo>
                <a:cubicBezTo>
                  <a:pt x="5624069" y="731584"/>
                  <a:pt x="5624069" y="737679"/>
                  <a:pt x="5627116" y="740728"/>
                </a:cubicBezTo>
                <a:lnTo>
                  <a:pt x="5755133" y="615760"/>
                </a:lnTo>
                <a:cubicBezTo>
                  <a:pt x="5761228" y="618808"/>
                  <a:pt x="5770372" y="634047"/>
                  <a:pt x="5776469" y="634047"/>
                </a:cubicBezTo>
                <a:cubicBezTo>
                  <a:pt x="5785612" y="634047"/>
                  <a:pt x="5800852" y="612711"/>
                  <a:pt x="5806948" y="600520"/>
                </a:cubicBezTo>
                <a:cubicBezTo>
                  <a:pt x="5825236" y="609664"/>
                  <a:pt x="5843524" y="615760"/>
                  <a:pt x="5861812" y="615760"/>
                </a:cubicBezTo>
                <a:cubicBezTo>
                  <a:pt x="5867908" y="631000"/>
                  <a:pt x="5880100" y="646240"/>
                  <a:pt x="5889245" y="661479"/>
                </a:cubicBezTo>
                <a:cubicBezTo>
                  <a:pt x="5907533" y="637096"/>
                  <a:pt x="5931916" y="615760"/>
                  <a:pt x="5956300" y="594423"/>
                </a:cubicBezTo>
                <a:cubicBezTo>
                  <a:pt x="5956300" y="600520"/>
                  <a:pt x="5959348" y="612711"/>
                  <a:pt x="5968493" y="612711"/>
                </a:cubicBezTo>
                <a:cubicBezTo>
                  <a:pt x="5974588" y="612711"/>
                  <a:pt x="5992876" y="600520"/>
                  <a:pt x="5998972" y="600520"/>
                </a:cubicBezTo>
                <a:cubicBezTo>
                  <a:pt x="6008116" y="600520"/>
                  <a:pt x="6032500" y="618808"/>
                  <a:pt x="6038596" y="618808"/>
                </a:cubicBezTo>
                <a:cubicBezTo>
                  <a:pt x="6047740" y="618808"/>
                  <a:pt x="6047740" y="609664"/>
                  <a:pt x="6056884" y="609664"/>
                </a:cubicBezTo>
                <a:lnTo>
                  <a:pt x="6093460" y="609664"/>
                </a:lnTo>
                <a:lnTo>
                  <a:pt x="6093460" y="1191895"/>
                </a:lnTo>
                <a:lnTo>
                  <a:pt x="0" y="1191895"/>
                </a:lnTo>
                <a:lnTo>
                  <a:pt x="0" y="618808"/>
                </a:lnTo>
                <a:cubicBezTo>
                  <a:pt x="6096" y="627952"/>
                  <a:pt x="30480" y="621855"/>
                  <a:pt x="39624" y="621855"/>
                </a:cubicBezTo>
                <a:cubicBezTo>
                  <a:pt x="54864" y="618808"/>
                  <a:pt x="82296" y="627952"/>
                  <a:pt x="88392" y="627952"/>
                </a:cubicBezTo>
                <a:cubicBezTo>
                  <a:pt x="97536" y="627952"/>
                  <a:pt x="112776" y="621855"/>
                  <a:pt x="121920" y="618808"/>
                </a:cubicBezTo>
                <a:cubicBezTo>
                  <a:pt x="128016" y="615760"/>
                  <a:pt x="134112" y="606616"/>
                  <a:pt x="140208" y="600520"/>
                </a:cubicBezTo>
                <a:lnTo>
                  <a:pt x="277368" y="600520"/>
                </a:lnTo>
                <a:cubicBezTo>
                  <a:pt x="283464" y="603567"/>
                  <a:pt x="289560" y="606616"/>
                  <a:pt x="292608" y="609664"/>
                </a:cubicBezTo>
                <a:cubicBezTo>
                  <a:pt x="298704" y="603567"/>
                  <a:pt x="307848" y="594423"/>
                  <a:pt x="316992" y="588328"/>
                </a:cubicBezTo>
                <a:cubicBezTo>
                  <a:pt x="320040" y="591376"/>
                  <a:pt x="320040" y="597472"/>
                  <a:pt x="323088" y="600520"/>
                </a:cubicBezTo>
                <a:lnTo>
                  <a:pt x="335280" y="588328"/>
                </a:lnTo>
                <a:cubicBezTo>
                  <a:pt x="338328" y="591376"/>
                  <a:pt x="338328" y="597472"/>
                  <a:pt x="338328" y="606616"/>
                </a:cubicBezTo>
                <a:cubicBezTo>
                  <a:pt x="341376" y="606616"/>
                  <a:pt x="344424" y="606616"/>
                  <a:pt x="347472" y="609664"/>
                </a:cubicBezTo>
                <a:cubicBezTo>
                  <a:pt x="390208" y="566991"/>
                  <a:pt x="371920" y="582232"/>
                  <a:pt x="408496" y="582232"/>
                </a:cubicBezTo>
                <a:lnTo>
                  <a:pt x="429832" y="582232"/>
                </a:lnTo>
                <a:cubicBezTo>
                  <a:pt x="432879" y="573088"/>
                  <a:pt x="435928" y="557847"/>
                  <a:pt x="448120" y="554800"/>
                </a:cubicBezTo>
                <a:cubicBezTo>
                  <a:pt x="469455" y="542608"/>
                  <a:pt x="512128" y="533464"/>
                  <a:pt x="521272" y="533464"/>
                </a:cubicBezTo>
                <a:lnTo>
                  <a:pt x="576135" y="533464"/>
                </a:lnTo>
                <a:cubicBezTo>
                  <a:pt x="582232" y="536511"/>
                  <a:pt x="579184" y="539560"/>
                  <a:pt x="588328" y="539560"/>
                </a:cubicBezTo>
                <a:cubicBezTo>
                  <a:pt x="594423" y="539560"/>
                  <a:pt x="597472" y="533464"/>
                  <a:pt x="606616" y="533464"/>
                </a:cubicBezTo>
                <a:cubicBezTo>
                  <a:pt x="612711" y="533464"/>
                  <a:pt x="637096" y="545655"/>
                  <a:pt x="643192" y="545655"/>
                </a:cubicBezTo>
                <a:cubicBezTo>
                  <a:pt x="652335" y="545655"/>
                  <a:pt x="658432" y="539560"/>
                  <a:pt x="664528" y="539560"/>
                </a:cubicBezTo>
                <a:cubicBezTo>
                  <a:pt x="673672" y="539560"/>
                  <a:pt x="673672" y="539560"/>
                  <a:pt x="685864" y="551752"/>
                </a:cubicBezTo>
                <a:cubicBezTo>
                  <a:pt x="701104" y="533464"/>
                  <a:pt x="704152" y="533464"/>
                  <a:pt x="710248" y="533464"/>
                </a:cubicBezTo>
                <a:cubicBezTo>
                  <a:pt x="719392" y="533464"/>
                  <a:pt x="731584" y="542608"/>
                  <a:pt x="740728" y="542608"/>
                </a:cubicBezTo>
                <a:cubicBezTo>
                  <a:pt x="746823" y="542608"/>
                  <a:pt x="746823" y="533464"/>
                  <a:pt x="752920" y="533464"/>
                </a:cubicBezTo>
                <a:cubicBezTo>
                  <a:pt x="762064" y="533464"/>
                  <a:pt x="771208" y="539560"/>
                  <a:pt x="780352" y="539560"/>
                </a:cubicBezTo>
                <a:cubicBezTo>
                  <a:pt x="786448" y="539560"/>
                  <a:pt x="795592" y="533464"/>
                  <a:pt x="804735" y="533464"/>
                </a:cubicBezTo>
                <a:cubicBezTo>
                  <a:pt x="813879" y="533464"/>
                  <a:pt x="841311" y="536511"/>
                  <a:pt x="853504" y="554800"/>
                </a:cubicBezTo>
                <a:cubicBezTo>
                  <a:pt x="856552" y="557847"/>
                  <a:pt x="859600" y="554800"/>
                  <a:pt x="868744" y="554800"/>
                </a:cubicBezTo>
                <a:cubicBezTo>
                  <a:pt x="865696" y="563944"/>
                  <a:pt x="874840" y="563944"/>
                  <a:pt x="874840" y="566991"/>
                </a:cubicBezTo>
                <a:cubicBezTo>
                  <a:pt x="877888" y="570040"/>
                  <a:pt x="874840" y="576135"/>
                  <a:pt x="877888" y="585279"/>
                </a:cubicBezTo>
                <a:cubicBezTo>
                  <a:pt x="883984" y="585279"/>
                  <a:pt x="890079" y="585279"/>
                  <a:pt x="896176" y="588328"/>
                </a:cubicBezTo>
                <a:cubicBezTo>
                  <a:pt x="899223" y="582232"/>
                  <a:pt x="899223" y="576135"/>
                  <a:pt x="899223" y="570040"/>
                </a:cubicBezTo>
                <a:cubicBezTo>
                  <a:pt x="902272" y="570040"/>
                  <a:pt x="902272" y="576135"/>
                  <a:pt x="905320" y="582232"/>
                </a:cubicBezTo>
                <a:lnTo>
                  <a:pt x="914464" y="563944"/>
                </a:lnTo>
                <a:cubicBezTo>
                  <a:pt x="923608" y="566991"/>
                  <a:pt x="932752" y="579184"/>
                  <a:pt x="947992" y="585279"/>
                </a:cubicBezTo>
                <a:cubicBezTo>
                  <a:pt x="960184" y="591376"/>
                  <a:pt x="990664" y="600520"/>
                  <a:pt x="996760" y="600520"/>
                </a:cubicBezTo>
                <a:cubicBezTo>
                  <a:pt x="1005904" y="600520"/>
                  <a:pt x="1018096" y="591376"/>
                  <a:pt x="1027240" y="591376"/>
                </a:cubicBezTo>
                <a:cubicBezTo>
                  <a:pt x="1033335" y="591376"/>
                  <a:pt x="1045528" y="594423"/>
                  <a:pt x="1051623" y="594423"/>
                </a:cubicBezTo>
                <a:cubicBezTo>
                  <a:pt x="1066864" y="624903"/>
                  <a:pt x="1063816" y="603567"/>
                  <a:pt x="1079056" y="606616"/>
                </a:cubicBezTo>
                <a:cubicBezTo>
                  <a:pt x="1085152" y="612711"/>
                  <a:pt x="1085152" y="621855"/>
                  <a:pt x="1094296" y="624903"/>
                </a:cubicBezTo>
                <a:cubicBezTo>
                  <a:pt x="1109599" y="631000"/>
                  <a:pt x="1140079" y="646240"/>
                  <a:pt x="1146175" y="646240"/>
                </a:cubicBezTo>
                <a:cubicBezTo>
                  <a:pt x="1155319" y="646240"/>
                  <a:pt x="1170559" y="640144"/>
                  <a:pt x="1179703" y="634047"/>
                </a:cubicBezTo>
                <a:cubicBezTo>
                  <a:pt x="1188847" y="627952"/>
                  <a:pt x="1194943" y="609664"/>
                  <a:pt x="1210183" y="600520"/>
                </a:cubicBezTo>
                <a:cubicBezTo>
                  <a:pt x="1210183" y="597472"/>
                  <a:pt x="1216279" y="597472"/>
                  <a:pt x="1222375" y="597472"/>
                </a:cubicBezTo>
                <a:cubicBezTo>
                  <a:pt x="1231519" y="597472"/>
                  <a:pt x="1231519" y="606616"/>
                  <a:pt x="1240663" y="606616"/>
                </a:cubicBezTo>
                <a:cubicBezTo>
                  <a:pt x="1246759" y="606616"/>
                  <a:pt x="1249807" y="600520"/>
                  <a:pt x="1252855" y="594423"/>
                </a:cubicBezTo>
                <a:cubicBezTo>
                  <a:pt x="1268095" y="603567"/>
                  <a:pt x="1283335" y="594423"/>
                  <a:pt x="1298575" y="597472"/>
                </a:cubicBezTo>
                <a:cubicBezTo>
                  <a:pt x="1304671" y="597472"/>
                  <a:pt x="1307719" y="603567"/>
                  <a:pt x="1316863" y="606616"/>
                </a:cubicBezTo>
                <a:cubicBezTo>
                  <a:pt x="1344295" y="606616"/>
                  <a:pt x="1374775" y="597472"/>
                  <a:pt x="1402207" y="603567"/>
                </a:cubicBezTo>
                <a:cubicBezTo>
                  <a:pt x="1408303" y="603567"/>
                  <a:pt x="1417447" y="618808"/>
                  <a:pt x="1426591" y="618808"/>
                </a:cubicBezTo>
                <a:cubicBezTo>
                  <a:pt x="1432687" y="618808"/>
                  <a:pt x="1450975" y="600520"/>
                  <a:pt x="1457071" y="600520"/>
                </a:cubicBezTo>
                <a:cubicBezTo>
                  <a:pt x="1466215" y="600520"/>
                  <a:pt x="1469263" y="609664"/>
                  <a:pt x="1478407" y="609664"/>
                </a:cubicBezTo>
                <a:cubicBezTo>
                  <a:pt x="1484503" y="609664"/>
                  <a:pt x="1487551" y="603567"/>
                  <a:pt x="1490599" y="600520"/>
                </a:cubicBezTo>
                <a:cubicBezTo>
                  <a:pt x="1521079" y="615760"/>
                  <a:pt x="1554607" y="545655"/>
                  <a:pt x="1588135" y="548703"/>
                </a:cubicBezTo>
                <a:cubicBezTo>
                  <a:pt x="1609471" y="527367"/>
                  <a:pt x="1639951" y="502984"/>
                  <a:pt x="1661287" y="478599"/>
                </a:cubicBezTo>
                <a:cubicBezTo>
                  <a:pt x="1662303" y="477584"/>
                  <a:pt x="1662684" y="477266"/>
                  <a:pt x="1662684" y="476885"/>
                </a:cubicBezTo>
                <a:cubicBezTo>
                  <a:pt x="1662684" y="476250"/>
                  <a:pt x="1661287" y="475552"/>
                  <a:pt x="1661287" y="469455"/>
                </a:cubicBezTo>
                <a:cubicBezTo>
                  <a:pt x="1661287" y="463360"/>
                  <a:pt x="1679575" y="423735"/>
                  <a:pt x="1682623" y="399352"/>
                </a:cubicBezTo>
                <a:cubicBezTo>
                  <a:pt x="1685671" y="396303"/>
                  <a:pt x="1685671" y="390208"/>
                  <a:pt x="1685671" y="384111"/>
                </a:cubicBezTo>
                <a:cubicBezTo>
                  <a:pt x="1682623" y="365823"/>
                  <a:pt x="1700911" y="332296"/>
                  <a:pt x="1728343" y="317055"/>
                </a:cubicBezTo>
                <a:cubicBezTo>
                  <a:pt x="1728343" y="314008"/>
                  <a:pt x="1737487" y="317055"/>
                  <a:pt x="1743583" y="320104"/>
                </a:cubicBezTo>
                <a:cubicBezTo>
                  <a:pt x="1749679" y="317055"/>
                  <a:pt x="1755775" y="310960"/>
                  <a:pt x="1755775" y="304864"/>
                </a:cubicBezTo>
                <a:cubicBezTo>
                  <a:pt x="1767967" y="304864"/>
                  <a:pt x="1761871" y="310960"/>
                  <a:pt x="1767967" y="310960"/>
                </a:cubicBezTo>
                <a:cubicBezTo>
                  <a:pt x="1777111" y="310960"/>
                  <a:pt x="1783207" y="307911"/>
                  <a:pt x="1792351" y="307911"/>
                </a:cubicBezTo>
                <a:lnTo>
                  <a:pt x="1792351" y="292671"/>
                </a:lnTo>
                <a:cubicBezTo>
                  <a:pt x="1798447" y="286576"/>
                  <a:pt x="1810639" y="280480"/>
                  <a:pt x="1819783" y="277432"/>
                </a:cubicBezTo>
                <a:cubicBezTo>
                  <a:pt x="1825879" y="268288"/>
                  <a:pt x="1838135" y="246952"/>
                  <a:pt x="1847279" y="246952"/>
                </a:cubicBezTo>
                <a:cubicBezTo>
                  <a:pt x="1853375" y="246952"/>
                  <a:pt x="1871663" y="268288"/>
                  <a:pt x="1886903" y="274383"/>
                </a:cubicBezTo>
                <a:cubicBezTo>
                  <a:pt x="1896047" y="280480"/>
                  <a:pt x="1911287" y="274383"/>
                  <a:pt x="1923479" y="280480"/>
                </a:cubicBezTo>
                <a:cubicBezTo>
                  <a:pt x="1935671" y="283527"/>
                  <a:pt x="1947863" y="298767"/>
                  <a:pt x="1963103" y="310960"/>
                </a:cubicBezTo>
                <a:cubicBezTo>
                  <a:pt x="1966151" y="314008"/>
                  <a:pt x="1975295" y="314008"/>
                  <a:pt x="1978342" y="310960"/>
                </a:cubicBezTo>
                <a:cubicBezTo>
                  <a:pt x="1987487" y="317055"/>
                  <a:pt x="1996631" y="326199"/>
                  <a:pt x="2002727" y="326199"/>
                </a:cubicBezTo>
                <a:cubicBezTo>
                  <a:pt x="2002727" y="326199"/>
                  <a:pt x="2017967" y="326199"/>
                  <a:pt x="2027110" y="338391"/>
                </a:cubicBezTo>
                <a:cubicBezTo>
                  <a:pt x="2033207" y="332296"/>
                  <a:pt x="2039303" y="317055"/>
                  <a:pt x="2045398" y="317055"/>
                </a:cubicBezTo>
                <a:cubicBezTo>
                  <a:pt x="2054542" y="317055"/>
                  <a:pt x="2054542" y="323152"/>
                  <a:pt x="2060639" y="329248"/>
                </a:cubicBezTo>
                <a:cubicBezTo>
                  <a:pt x="2066735" y="326199"/>
                  <a:pt x="2072831" y="310960"/>
                  <a:pt x="2078927" y="310960"/>
                </a:cubicBezTo>
                <a:cubicBezTo>
                  <a:pt x="2088071" y="310960"/>
                  <a:pt x="2118551" y="323152"/>
                  <a:pt x="2139887" y="329248"/>
                </a:cubicBezTo>
                <a:cubicBezTo>
                  <a:pt x="2145983" y="329248"/>
                  <a:pt x="2158175" y="335344"/>
                  <a:pt x="2164271" y="332296"/>
                </a:cubicBezTo>
                <a:cubicBezTo>
                  <a:pt x="2170367" y="338391"/>
                  <a:pt x="2173415" y="347535"/>
                  <a:pt x="2173415" y="353632"/>
                </a:cubicBezTo>
                <a:cubicBezTo>
                  <a:pt x="2173415" y="353632"/>
                  <a:pt x="2170367" y="356679"/>
                  <a:pt x="2179511" y="356679"/>
                </a:cubicBezTo>
                <a:cubicBezTo>
                  <a:pt x="2185607" y="356679"/>
                  <a:pt x="2182559" y="350584"/>
                  <a:pt x="2188655" y="350584"/>
                </a:cubicBezTo>
                <a:cubicBezTo>
                  <a:pt x="2197799" y="350584"/>
                  <a:pt x="2234375" y="378016"/>
                  <a:pt x="2240471" y="378016"/>
                </a:cubicBezTo>
                <a:cubicBezTo>
                  <a:pt x="2249615" y="378016"/>
                  <a:pt x="2246567" y="362776"/>
                  <a:pt x="2255711" y="356679"/>
                </a:cubicBezTo>
                <a:cubicBezTo>
                  <a:pt x="2261807" y="347535"/>
                  <a:pt x="2277047" y="347535"/>
                  <a:pt x="2283143" y="338391"/>
                </a:cubicBezTo>
                <a:cubicBezTo>
                  <a:pt x="2310575" y="295720"/>
                  <a:pt x="2344103" y="243904"/>
                  <a:pt x="2383727" y="243904"/>
                </a:cubicBezTo>
                <a:cubicBezTo>
                  <a:pt x="2392871" y="243904"/>
                  <a:pt x="2402015" y="237808"/>
                  <a:pt x="2408111" y="237808"/>
                </a:cubicBezTo>
                <a:cubicBezTo>
                  <a:pt x="2420303" y="237808"/>
                  <a:pt x="2456879" y="286576"/>
                  <a:pt x="2484311" y="286576"/>
                </a:cubicBezTo>
                <a:cubicBezTo>
                  <a:pt x="2490407" y="286576"/>
                  <a:pt x="2499551" y="277432"/>
                  <a:pt x="2508695" y="271336"/>
                </a:cubicBezTo>
                <a:cubicBezTo>
                  <a:pt x="2511743" y="265239"/>
                  <a:pt x="2523935" y="253048"/>
                  <a:pt x="2530031" y="243904"/>
                </a:cubicBezTo>
                <a:cubicBezTo>
                  <a:pt x="2536127" y="231711"/>
                  <a:pt x="2563622" y="219520"/>
                  <a:pt x="2563622" y="204280"/>
                </a:cubicBezTo>
                <a:cubicBezTo>
                  <a:pt x="2572766" y="204280"/>
                  <a:pt x="2581910" y="204280"/>
                  <a:pt x="2591054" y="201232"/>
                </a:cubicBezTo>
                <a:cubicBezTo>
                  <a:pt x="2600198" y="198183"/>
                  <a:pt x="2600198" y="176848"/>
                  <a:pt x="2603246" y="173799"/>
                </a:cubicBezTo>
                <a:cubicBezTo>
                  <a:pt x="2612390" y="161608"/>
                  <a:pt x="2630678" y="161608"/>
                  <a:pt x="2642870" y="152464"/>
                </a:cubicBezTo>
                <a:cubicBezTo>
                  <a:pt x="2655062" y="143320"/>
                  <a:pt x="2658110" y="118936"/>
                  <a:pt x="2667254" y="106743"/>
                </a:cubicBezTo>
                <a:cubicBezTo>
                  <a:pt x="2673350" y="94552"/>
                  <a:pt x="2685542" y="94552"/>
                  <a:pt x="2694686" y="88392"/>
                </a:cubicBezTo>
                <a:cubicBezTo>
                  <a:pt x="2700782" y="82296"/>
                  <a:pt x="2752598" y="24384"/>
                  <a:pt x="2767838" y="24384"/>
                </a:cubicBezTo>
                <a:cubicBezTo>
                  <a:pt x="2773934" y="24384"/>
                  <a:pt x="2776982" y="36576"/>
                  <a:pt x="2786126" y="36576"/>
                </a:cubicBezTo>
                <a:cubicBezTo>
                  <a:pt x="2792222" y="36576"/>
                  <a:pt x="2819654" y="30480"/>
                  <a:pt x="2834894" y="24384"/>
                </a:cubicBezTo>
                <a:cubicBezTo>
                  <a:pt x="2844038" y="21336"/>
                  <a:pt x="2865374" y="0"/>
                  <a:pt x="2874518" y="0"/>
                </a:cubicBezTo>
                <a:cubicBezTo>
                  <a:pt x="2880614" y="0"/>
                  <a:pt x="2892806" y="12192"/>
                  <a:pt x="2898902" y="1219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87000"/>
                </a:schemeClr>
              </a:gs>
            </a:gsLst>
            <a:lin ang="16200000" scaled="1"/>
            <a:tileRect/>
          </a:gradFill>
          <a:ln w="12700" cap="flat">
            <a:gradFill flip="none" rotWithShape="1">
              <a:gsLst>
                <a:gs pos="43000">
                  <a:srgbClr val="C9C9C9">
                    <a:alpha val="0"/>
                  </a:srgbClr>
                </a:gs>
                <a:gs pos="100000">
                  <a:srgbClr val="6F6F6F"/>
                </a:gs>
              </a:gsLst>
              <a:lin ang="16200000" scaled="1"/>
              <a:tileRect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92A9D86-BDA3-4310-8626-12F3B07FDD8E}"/>
              </a:ext>
            </a:extLst>
          </p:cNvPr>
          <p:cNvGrpSpPr/>
          <p:nvPr/>
        </p:nvGrpSpPr>
        <p:grpSpPr>
          <a:xfrm>
            <a:off x="-1" y="4165946"/>
            <a:ext cx="12192001" cy="2692054"/>
            <a:chOff x="-1" y="4165946"/>
            <a:chExt cx="12192001" cy="2692054"/>
          </a:xfrm>
        </p:grpSpPr>
        <p:sp>
          <p:nvSpPr>
            <p:cNvPr id="47" name="图形 43">
              <a:extLst>
                <a:ext uri="{FF2B5EF4-FFF2-40B4-BE49-F238E27FC236}">
                  <a16:creationId xmlns:a16="http://schemas.microsoft.com/office/drawing/2014/main" id="{792FD781-4C6D-43DD-9A6D-70249AE37B77}"/>
                </a:ext>
              </a:extLst>
            </p:cNvPr>
            <p:cNvSpPr/>
            <p:nvPr/>
          </p:nvSpPr>
          <p:spPr>
            <a:xfrm>
              <a:off x="2541" y="4165946"/>
              <a:ext cx="12189459" cy="2384287"/>
            </a:xfrm>
            <a:custGeom>
              <a:avLst/>
              <a:gdLst>
                <a:gd name="connsiteX0" fmla="*/ 2898902 w 6093459"/>
                <a:gd name="connsiteY0" fmla="*/ 12192 h 1191895"/>
                <a:gd name="connsiteX1" fmla="*/ 2908046 w 6093459"/>
                <a:gd name="connsiteY1" fmla="*/ 6096 h 1191895"/>
                <a:gd name="connsiteX2" fmla="*/ 2959862 w 6093459"/>
                <a:gd name="connsiteY2" fmla="*/ 18288 h 1191895"/>
                <a:gd name="connsiteX3" fmla="*/ 2981198 w 6093459"/>
                <a:gd name="connsiteY3" fmla="*/ 48768 h 1191895"/>
                <a:gd name="connsiteX4" fmla="*/ 2999486 w 6093459"/>
                <a:gd name="connsiteY4" fmla="*/ 30480 h 1191895"/>
                <a:gd name="connsiteX5" fmla="*/ 3020822 w 6093459"/>
                <a:gd name="connsiteY5" fmla="*/ 24384 h 1191895"/>
                <a:gd name="connsiteX6" fmla="*/ 3051302 w 6093459"/>
                <a:gd name="connsiteY6" fmla="*/ 27432 h 1191895"/>
                <a:gd name="connsiteX7" fmla="*/ 3066542 w 6093459"/>
                <a:gd name="connsiteY7" fmla="*/ 45720 h 1191895"/>
                <a:gd name="connsiteX8" fmla="*/ 3093974 w 6093459"/>
                <a:gd name="connsiteY8" fmla="*/ 57912 h 1191895"/>
                <a:gd name="connsiteX9" fmla="*/ 3118358 w 6093459"/>
                <a:gd name="connsiteY9" fmla="*/ 76200 h 1191895"/>
                <a:gd name="connsiteX10" fmla="*/ 3148838 w 6093459"/>
                <a:gd name="connsiteY10" fmla="*/ 106743 h 1191895"/>
                <a:gd name="connsiteX11" fmla="*/ 3218942 w 6093459"/>
                <a:gd name="connsiteY11" fmla="*/ 140271 h 1191895"/>
                <a:gd name="connsiteX12" fmla="*/ 3273806 w 6093459"/>
                <a:gd name="connsiteY12" fmla="*/ 182943 h 1191895"/>
                <a:gd name="connsiteX13" fmla="*/ 3295142 w 6093459"/>
                <a:gd name="connsiteY13" fmla="*/ 182943 h 1191895"/>
                <a:gd name="connsiteX14" fmla="*/ 3310446 w 6093459"/>
                <a:gd name="connsiteY14" fmla="*/ 198183 h 1191895"/>
                <a:gd name="connsiteX15" fmla="*/ 3343974 w 6093459"/>
                <a:gd name="connsiteY15" fmla="*/ 201232 h 1191895"/>
                <a:gd name="connsiteX16" fmla="*/ 3374454 w 6093459"/>
                <a:gd name="connsiteY16" fmla="*/ 240855 h 1191895"/>
                <a:gd name="connsiteX17" fmla="*/ 3365310 w 6093459"/>
                <a:gd name="connsiteY17" fmla="*/ 246952 h 1191895"/>
                <a:gd name="connsiteX18" fmla="*/ 3411030 w 6093459"/>
                <a:gd name="connsiteY18" fmla="*/ 277432 h 1191895"/>
                <a:gd name="connsiteX19" fmla="*/ 3429318 w 6093459"/>
                <a:gd name="connsiteY19" fmla="*/ 277432 h 1191895"/>
                <a:gd name="connsiteX20" fmla="*/ 3429318 w 6093459"/>
                <a:gd name="connsiteY20" fmla="*/ 262192 h 1191895"/>
                <a:gd name="connsiteX21" fmla="*/ 3475038 w 6093459"/>
                <a:gd name="connsiteY21" fmla="*/ 295720 h 1191895"/>
                <a:gd name="connsiteX22" fmla="*/ 3514662 w 6093459"/>
                <a:gd name="connsiteY22" fmla="*/ 314008 h 1191895"/>
                <a:gd name="connsiteX23" fmla="*/ 3526854 w 6093459"/>
                <a:gd name="connsiteY23" fmla="*/ 310960 h 1191895"/>
                <a:gd name="connsiteX24" fmla="*/ 3520757 w 6093459"/>
                <a:gd name="connsiteY24" fmla="*/ 307911 h 1191895"/>
                <a:gd name="connsiteX25" fmla="*/ 3529902 w 6093459"/>
                <a:gd name="connsiteY25" fmla="*/ 304864 h 1191895"/>
                <a:gd name="connsiteX26" fmla="*/ 3566478 w 6093459"/>
                <a:gd name="connsiteY26" fmla="*/ 335344 h 1191895"/>
                <a:gd name="connsiteX27" fmla="*/ 3566478 w 6093459"/>
                <a:gd name="connsiteY27" fmla="*/ 350584 h 1191895"/>
                <a:gd name="connsiteX28" fmla="*/ 3575621 w 6093459"/>
                <a:gd name="connsiteY28" fmla="*/ 353632 h 1191895"/>
                <a:gd name="connsiteX29" fmla="*/ 3593909 w 6093459"/>
                <a:gd name="connsiteY29" fmla="*/ 338391 h 1191895"/>
                <a:gd name="connsiteX30" fmla="*/ 3621342 w 6093459"/>
                <a:gd name="connsiteY30" fmla="*/ 350584 h 1191895"/>
                <a:gd name="connsiteX31" fmla="*/ 3639630 w 6093459"/>
                <a:gd name="connsiteY31" fmla="*/ 350584 h 1191895"/>
                <a:gd name="connsiteX32" fmla="*/ 3657918 w 6093459"/>
                <a:gd name="connsiteY32" fmla="*/ 371920 h 1191895"/>
                <a:gd name="connsiteX33" fmla="*/ 3700590 w 6093459"/>
                <a:gd name="connsiteY33" fmla="*/ 359728 h 1191895"/>
                <a:gd name="connsiteX34" fmla="*/ 3721926 w 6093459"/>
                <a:gd name="connsiteY34" fmla="*/ 347535 h 1191895"/>
                <a:gd name="connsiteX35" fmla="*/ 3840797 w 6093459"/>
                <a:gd name="connsiteY35" fmla="*/ 323152 h 1191895"/>
                <a:gd name="connsiteX36" fmla="*/ 3871278 w 6093459"/>
                <a:gd name="connsiteY36" fmla="*/ 332296 h 1191895"/>
                <a:gd name="connsiteX37" fmla="*/ 3910902 w 6093459"/>
                <a:gd name="connsiteY37" fmla="*/ 323152 h 1191895"/>
                <a:gd name="connsiteX38" fmla="*/ 3929190 w 6093459"/>
                <a:gd name="connsiteY38" fmla="*/ 332296 h 1191895"/>
                <a:gd name="connsiteX39" fmla="*/ 3965766 w 6093459"/>
                <a:gd name="connsiteY39" fmla="*/ 314008 h 1191895"/>
                <a:gd name="connsiteX40" fmla="*/ 4029837 w 6093459"/>
                <a:gd name="connsiteY40" fmla="*/ 335344 h 1191895"/>
                <a:gd name="connsiteX41" fmla="*/ 4081653 w 6093459"/>
                <a:gd name="connsiteY41" fmla="*/ 304864 h 1191895"/>
                <a:gd name="connsiteX42" fmla="*/ 4090797 w 6093459"/>
                <a:gd name="connsiteY42" fmla="*/ 286576 h 1191895"/>
                <a:gd name="connsiteX43" fmla="*/ 4133470 w 6093459"/>
                <a:gd name="connsiteY43" fmla="*/ 253048 h 1191895"/>
                <a:gd name="connsiteX44" fmla="*/ 4227958 w 6093459"/>
                <a:gd name="connsiteY44" fmla="*/ 195136 h 1191895"/>
                <a:gd name="connsiteX45" fmla="*/ 4270629 w 6093459"/>
                <a:gd name="connsiteY45" fmla="*/ 176848 h 1191895"/>
                <a:gd name="connsiteX46" fmla="*/ 4307206 w 6093459"/>
                <a:gd name="connsiteY46" fmla="*/ 185992 h 1191895"/>
                <a:gd name="connsiteX47" fmla="*/ 4340733 w 6093459"/>
                <a:gd name="connsiteY47" fmla="*/ 176848 h 1191895"/>
                <a:gd name="connsiteX48" fmla="*/ 4374261 w 6093459"/>
                <a:gd name="connsiteY48" fmla="*/ 198183 h 1191895"/>
                <a:gd name="connsiteX49" fmla="*/ 4392549 w 6093459"/>
                <a:gd name="connsiteY49" fmla="*/ 185992 h 1191895"/>
                <a:gd name="connsiteX50" fmla="*/ 4587621 w 6093459"/>
                <a:gd name="connsiteY50" fmla="*/ 271336 h 1191895"/>
                <a:gd name="connsiteX51" fmla="*/ 4779709 w 6093459"/>
                <a:gd name="connsiteY51" fmla="*/ 381064 h 1191895"/>
                <a:gd name="connsiteX52" fmla="*/ 5026597 w 6093459"/>
                <a:gd name="connsiteY52" fmla="*/ 502984 h 1191895"/>
                <a:gd name="connsiteX53" fmla="*/ 5133277 w 6093459"/>
                <a:gd name="connsiteY53" fmla="*/ 551752 h 1191895"/>
                <a:gd name="connsiteX54" fmla="*/ 5221669 w 6093459"/>
                <a:gd name="connsiteY54" fmla="*/ 591376 h 1191895"/>
                <a:gd name="connsiteX55" fmla="*/ 5340541 w 6093459"/>
                <a:gd name="connsiteY55" fmla="*/ 637096 h 1191895"/>
                <a:gd name="connsiteX56" fmla="*/ 5447220 w 6093459"/>
                <a:gd name="connsiteY56" fmla="*/ 673672 h 1191895"/>
                <a:gd name="connsiteX57" fmla="*/ 5563108 w 6093459"/>
                <a:gd name="connsiteY57" fmla="*/ 713296 h 1191895"/>
                <a:gd name="connsiteX58" fmla="*/ 5621020 w 6093459"/>
                <a:gd name="connsiteY58" fmla="*/ 728535 h 1191895"/>
                <a:gd name="connsiteX59" fmla="*/ 5627116 w 6093459"/>
                <a:gd name="connsiteY59" fmla="*/ 740728 h 1191895"/>
                <a:gd name="connsiteX60" fmla="*/ 5755133 w 6093459"/>
                <a:gd name="connsiteY60" fmla="*/ 615760 h 1191895"/>
                <a:gd name="connsiteX61" fmla="*/ 5776469 w 6093459"/>
                <a:gd name="connsiteY61" fmla="*/ 634047 h 1191895"/>
                <a:gd name="connsiteX62" fmla="*/ 5806948 w 6093459"/>
                <a:gd name="connsiteY62" fmla="*/ 600520 h 1191895"/>
                <a:gd name="connsiteX63" fmla="*/ 5861812 w 6093459"/>
                <a:gd name="connsiteY63" fmla="*/ 615760 h 1191895"/>
                <a:gd name="connsiteX64" fmla="*/ 5889245 w 6093459"/>
                <a:gd name="connsiteY64" fmla="*/ 661479 h 1191895"/>
                <a:gd name="connsiteX65" fmla="*/ 5956300 w 6093459"/>
                <a:gd name="connsiteY65" fmla="*/ 594423 h 1191895"/>
                <a:gd name="connsiteX66" fmla="*/ 5968493 w 6093459"/>
                <a:gd name="connsiteY66" fmla="*/ 612711 h 1191895"/>
                <a:gd name="connsiteX67" fmla="*/ 5998972 w 6093459"/>
                <a:gd name="connsiteY67" fmla="*/ 600520 h 1191895"/>
                <a:gd name="connsiteX68" fmla="*/ 6038596 w 6093459"/>
                <a:gd name="connsiteY68" fmla="*/ 618808 h 1191895"/>
                <a:gd name="connsiteX69" fmla="*/ 6056884 w 6093459"/>
                <a:gd name="connsiteY69" fmla="*/ 609664 h 1191895"/>
                <a:gd name="connsiteX70" fmla="*/ 6093460 w 6093459"/>
                <a:gd name="connsiteY70" fmla="*/ 609664 h 1191895"/>
                <a:gd name="connsiteX71" fmla="*/ 6093460 w 6093459"/>
                <a:gd name="connsiteY71" fmla="*/ 1191895 h 1191895"/>
                <a:gd name="connsiteX72" fmla="*/ 0 w 6093459"/>
                <a:gd name="connsiteY72" fmla="*/ 1191895 h 1191895"/>
                <a:gd name="connsiteX73" fmla="*/ 0 w 6093459"/>
                <a:gd name="connsiteY73" fmla="*/ 618808 h 1191895"/>
                <a:gd name="connsiteX74" fmla="*/ 39624 w 6093459"/>
                <a:gd name="connsiteY74" fmla="*/ 621855 h 1191895"/>
                <a:gd name="connsiteX75" fmla="*/ 88392 w 6093459"/>
                <a:gd name="connsiteY75" fmla="*/ 627952 h 1191895"/>
                <a:gd name="connsiteX76" fmla="*/ 121920 w 6093459"/>
                <a:gd name="connsiteY76" fmla="*/ 618808 h 1191895"/>
                <a:gd name="connsiteX77" fmla="*/ 140208 w 6093459"/>
                <a:gd name="connsiteY77" fmla="*/ 600520 h 1191895"/>
                <a:gd name="connsiteX78" fmla="*/ 277368 w 6093459"/>
                <a:gd name="connsiteY78" fmla="*/ 600520 h 1191895"/>
                <a:gd name="connsiteX79" fmla="*/ 292608 w 6093459"/>
                <a:gd name="connsiteY79" fmla="*/ 609664 h 1191895"/>
                <a:gd name="connsiteX80" fmla="*/ 316992 w 6093459"/>
                <a:gd name="connsiteY80" fmla="*/ 588328 h 1191895"/>
                <a:gd name="connsiteX81" fmla="*/ 323088 w 6093459"/>
                <a:gd name="connsiteY81" fmla="*/ 600520 h 1191895"/>
                <a:gd name="connsiteX82" fmla="*/ 335280 w 6093459"/>
                <a:gd name="connsiteY82" fmla="*/ 588328 h 1191895"/>
                <a:gd name="connsiteX83" fmla="*/ 338328 w 6093459"/>
                <a:gd name="connsiteY83" fmla="*/ 606616 h 1191895"/>
                <a:gd name="connsiteX84" fmla="*/ 347472 w 6093459"/>
                <a:gd name="connsiteY84" fmla="*/ 609664 h 1191895"/>
                <a:gd name="connsiteX85" fmla="*/ 408496 w 6093459"/>
                <a:gd name="connsiteY85" fmla="*/ 582232 h 1191895"/>
                <a:gd name="connsiteX86" fmla="*/ 429832 w 6093459"/>
                <a:gd name="connsiteY86" fmla="*/ 582232 h 1191895"/>
                <a:gd name="connsiteX87" fmla="*/ 448120 w 6093459"/>
                <a:gd name="connsiteY87" fmla="*/ 554800 h 1191895"/>
                <a:gd name="connsiteX88" fmla="*/ 521272 w 6093459"/>
                <a:gd name="connsiteY88" fmla="*/ 533464 h 1191895"/>
                <a:gd name="connsiteX89" fmla="*/ 576135 w 6093459"/>
                <a:gd name="connsiteY89" fmla="*/ 533464 h 1191895"/>
                <a:gd name="connsiteX90" fmla="*/ 588328 w 6093459"/>
                <a:gd name="connsiteY90" fmla="*/ 539560 h 1191895"/>
                <a:gd name="connsiteX91" fmla="*/ 606616 w 6093459"/>
                <a:gd name="connsiteY91" fmla="*/ 533464 h 1191895"/>
                <a:gd name="connsiteX92" fmla="*/ 643192 w 6093459"/>
                <a:gd name="connsiteY92" fmla="*/ 545655 h 1191895"/>
                <a:gd name="connsiteX93" fmla="*/ 664528 w 6093459"/>
                <a:gd name="connsiteY93" fmla="*/ 539560 h 1191895"/>
                <a:gd name="connsiteX94" fmla="*/ 685864 w 6093459"/>
                <a:gd name="connsiteY94" fmla="*/ 551752 h 1191895"/>
                <a:gd name="connsiteX95" fmla="*/ 710248 w 6093459"/>
                <a:gd name="connsiteY95" fmla="*/ 533464 h 1191895"/>
                <a:gd name="connsiteX96" fmla="*/ 740728 w 6093459"/>
                <a:gd name="connsiteY96" fmla="*/ 542608 h 1191895"/>
                <a:gd name="connsiteX97" fmla="*/ 752920 w 6093459"/>
                <a:gd name="connsiteY97" fmla="*/ 533464 h 1191895"/>
                <a:gd name="connsiteX98" fmla="*/ 780352 w 6093459"/>
                <a:gd name="connsiteY98" fmla="*/ 539560 h 1191895"/>
                <a:gd name="connsiteX99" fmla="*/ 804735 w 6093459"/>
                <a:gd name="connsiteY99" fmla="*/ 533464 h 1191895"/>
                <a:gd name="connsiteX100" fmla="*/ 853504 w 6093459"/>
                <a:gd name="connsiteY100" fmla="*/ 554800 h 1191895"/>
                <a:gd name="connsiteX101" fmla="*/ 868744 w 6093459"/>
                <a:gd name="connsiteY101" fmla="*/ 554800 h 1191895"/>
                <a:gd name="connsiteX102" fmla="*/ 874840 w 6093459"/>
                <a:gd name="connsiteY102" fmla="*/ 566991 h 1191895"/>
                <a:gd name="connsiteX103" fmla="*/ 877888 w 6093459"/>
                <a:gd name="connsiteY103" fmla="*/ 585279 h 1191895"/>
                <a:gd name="connsiteX104" fmla="*/ 896176 w 6093459"/>
                <a:gd name="connsiteY104" fmla="*/ 588328 h 1191895"/>
                <a:gd name="connsiteX105" fmla="*/ 899223 w 6093459"/>
                <a:gd name="connsiteY105" fmla="*/ 570040 h 1191895"/>
                <a:gd name="connsiteX106" fmla="*/ 905320 w 6093459"/>
                <a:gd name="connsiteY106" fmla="*/ 582232 h 1191895"/>
                <a:gd name="connsiteX107" fmla="*/ 914464 w 6093459"/>
                <a:gd name="connsiteY107" fmla="*/ 563944 h 1191895"/>
                <a:gd name="connsiteX108" fmla="*/ 947992 w 6093459"/>
                <a:gd name="connsiteY108" fmla="*/ 585279 h 1191895"/>
                <a:gd name="connsiteX109" fmla="*/ 996760 w 6093459"/>
                <a:gd name="connsiteY109" fmla="*/ 600520 h 1191895"/>
                <a:gd name="connsiteX110" fmla="*/ 1027240 w 6093459"/>
                <a:gd name="connsiteY110" fmla="*/ 591376 h 1191895"/>
                <a:gd name="connsiteX111" fmla="*/ 1051623 w 6093459"/>
                <a:gd name="connsiteY111" fmla="*/ 594423 h 1191895"/>
                <a:gd name="connsiteX112" fmla="*/ 1079056 w 6093459"/>
                <a:gd name="connsiteY112" fmla="*/ 606616 h 1191895"/>
                <a:gd name="connsiteX113" fmla="*/ 1094296 w 6093459"/>
                <a:gd name="connsiteY113" fmla="*/ 624903 h 1191895"/>
                <a:gd name="connsiteX114" fmla="*/ 1146175 w 6093459"/>
                <a:gd name="connsiteY114" fmla="*/ 646240 h 1191895"/>
                <a:gd name="connsiteX115" fmla="*/ 1179703 w 6093459"/>
                <a:gd name="connsiteY115" fmla="*/ 634047 h 1191895"/>
                <a:gd name="connsiteX116" fmla="*/ 1210183 w 6093459"/>
                <a:gd name="connsiteY116" fmla="*/ 600520 h 1191895"/>
                <a:gd name="connsiteX117" fmla="*/ 1222375 w 6093459"/>
                <a:gd name="connsiteY117" fmla="*/ 597472 h 1191895"/>
                <a:gd name="connsiteX118" fmla="*/ 1240663 w 6093459"/>
                <a:gd name="connsiteY118" fmla="*/ 606616 h 1191895"/>
                <a:gd name="connsiteX119" fmla="*/ 1252855 w 6093459"/>
                <a:gd name="connsiteY119" fmla="*/ 594423 h 1191895"/>
                <a:gd name="connsiteX120" fmla="*/ 1298575 w 6093459"/>
                <a:gd name="connsiteY120" fmla="*/ 597472 h 1191895"/>
                <a:gd name="connsiteX121" fmla="*/ 1316863 w 6093459"/>
                <a:gd name="connsiteY121" fmla="*/ 606616 h 1191895"/>
                <a:gd name="connsiteX122" fmla="*/ 1402207 w 6093459"/>
                <a:gd name="connsiteY122" fmla="*/ 603567 h 1191895"/>
                <a:gd name="connsiteX123" fmla="*/ 1426591 w 6093459"/>
                <a:gd name="connsiteY123" fmla="*/ 618808 h 1191895"/>
                <a:gd name="connsiteX124" fmla="*/ 1457071 w 6093459"/>
                <a:gd name="connsiteY124" fmla="*/ 600520 h 1191895"/>
                <a:gd name="connsiteX125" fmla="*/ 1478407 w 6093459"/>
                <a:gd name="connsiteY125" fmla="*/ 609664 h 1191895"/>
                <a:gd name="connsiteX126" fmla="*/ 1490599 w 6093459"/>
                <a:gd name="connsiteY126" fmla="*/ 600520 h 1191895"/>
                <a:gd name="connsiteX127" fmla="*/ 1588135 w 6093459"/>
                <a:gd name="connsiteY127" fmla="*/ 548703 h 1191895"/>
                <a:gd name="connsiteX128" fmla="*/ 1661287 w 6093459"/>
                <a:gd name="connsiteY128" fmla="*/ 478599 h 1191895"/>
                <a:gd name="connsiteX129" fmla="*/ 1662684 w 6093459"/>
                <a:gd name="connsiteY129" fmla="*/ 476885 h 1191895"/>
                <a:gd name="connsiteX130" fmla="*/ 1661287 w 6093459"/>
                <a:gd name="connsiteY130" fmla="*/ 469455 h 1191895"/>
                <a:gd name="connsiteX131" fmla="*/ 1682623 w 6093459"/>
                <a:gd name="connsiteY131" fmla="*/ 399352 h 1191895"/>
                <a:gd name="connsiteX132" fmla="*/ 1685671 w 6093459"/>
                <a:gd name="connsiteY132" fmla="*/ 384111 h 1191895"/>
                <a:gd name="connsiteX133" fmla="*/ 1728343 w 6093459"/>
                <a:gd name="connsiteY133" fmla="*/ 317055 h 1191895"/>
                <a:gd name="connsiteX134" fmla="*/ 1743583 w 6093459"/>
                <a:gd name="connsiteY134" fmla="*/ 320104 h 1191895"/>
                <a:gd name="connsiteX135" fmla="*/ 1755775 w 6093459"/>
                <a:gd name="connsiteY135" fmla="*/ 304864 h 1191895"/>
                <a:gd name="connsiteX136" fmla="*/ 1767967 w 6093459"/>
                <a:gd name="connsiteY136" fmla="*/ 310960 h 1191895"/>
                <a:gd name="connsiteX137" fmla="*/ 1792351 w 6093459"/>
                <a:gd name="connsiteY137" fmla="*/ 307911 h 1191895"/>
                <a:gd name="connsiteX138" fmla="*/ 1792351 w 6093459"/>
                <a:gd name="connsiteY138" fmla="*/ 292671 h 1191895"/>
                <a:gd name="connsiteX139" fmla="*/ 1819783 w 6093459"/>
                <a:gd name="connsiteY139" fmla="*/ 277432 h 1191895"/>
                <a:gd name="connsiteX140" fmla="*/ 1847279 w 6093459"/>
                <a:gd name="connsiteY140" fmla="*/ 246952 h 1191895"/>
                <a:gd name="connsiteX141" fmla="*/ 1886903 w 6093459"/>
                <a:gd name="connsiteY141" fmla="*/ 274383 h 1191895"/>
                <a:gd name="connsiteX142" fmla="*/ 1923479 w 6093459"/>
                <a:gd name="connsiteY142" fmla="*/ 280480 h 1191895"/>
                <a:gd name="connsiteX143" fmla="*/ 1963103 w 6093459"/>
                <a:gd name="connsiteY143" fmla="*/ 310960 h 1191895"/>
                <a:gd name="connsiteX144" fmla="*/ 1978342 w 6093459"/>
                <a:gd name="connsiteY144" fmla="*/ 310960 h 1191895"/>
                <a:gd name="connsiteX145" fmla="*/ 2002727 w 6093459"/>
                <a:gd name="connsiteY145" fmla="*/ 326199 h 1191895"/>
                <a:gd name="connsiteX146" fmla="*/ 2027110 w 6093459"/>
                <a:gd name="connsiteY146" fmla="*/ 338391 h 1191895"/>
                <a:gd name="connsiteX147" fmla="*/ 2045398 w 6093459"/>
                <a:gd name="connsiteY147" fmla="*/ 317055 h 1191895"/>
                <a:gd name="connsiteX148" fmla="*/ 2060639 w 6093459"/>
                <a:gd name="connsiteY148" fmla="*/ 329248 h 1191895"/>
                <a:gd name="connsiteX149" fmla="*/ 2078927 w 6093459"/>
                <a:gd name="connsiteY149" fmla="*/ 310960 h 1191895"/>
                <a:gd name="connsiteX150" fmla="*/ 2139887 w 6093459"/>
                <a:gd name="connsiteY150" fmla="*/ 329248 h 1191895"/>
                <a:gd name="connsiteX151" fmla="*/ 2164271 w 6093459"/>
                <a:gd name="connsiteY151" fmla="*/ 332296 h 1191895"/>
                <a:gd name="connsiteX152" fmla="*/ 2173415 w 6093459"/>
                <a:gd name="connsiteY152" fmla="*/ 353632 h 1191895"/>
                <a:gd name="connsiteX153" fmla="*/ 2179511 w 6093459"/>
                <a:gd name="connsiteY153" fmla="*/ 356679 h 1191895"/>
                <a:gd name="connsiteX154" fmla="*/ 2188655 w 6093459"/>
                <a:gd name="connsiteY154" fmla="*/ 350584 h 1191895"/>
                <a:gd name="connsiteX155" fmla="*/ 2240471 w 6093459"/>
                <a:gd name="connsiteY155" fmla="*/ 378016 h 1191895"/>
                <a:gd name="connsiteX156" fmla="*/ 2255711 w 6093459"/>
                <a:gd name="connsiteY156" fmla="*/ 356679 h 1191895"/>
                <a:gd name="connsiteX157" fmla="*/ 2283143 w 6093459"/>
                <a:gd name="connsiteY157" fmla="*/ 338391 h 1191895"/>
                <a:gd name="connsiteX158" fmla="*/ 2383727 w 6093459"/>
                <a:gd name="connsiteY158" fmla="*/ 243904 h 1191895"/>
                <a:gd name="connsiteX159" fmla="*/ 2408111 w 6093459"/>
                <a:gd name="connsiteY159" fmla="*/ 237808 h 1191895"/>
                <a:gd name="connsiteX160" fmla="*/ 2484311 w 6093459"/>
                <a:gd name="connsiteY160" fmla="*/ 286576 h 1191895"/>
                <a:gd name="connsiteX161" fmla="*/ 2508695 w 6093459"/>
                <a:gd name="connsiteY161" fmla="*/ 271336 h 1191895"/>
                <a:gd name="connsiteX162" fmla="*/ 2530031 w 6093459"/>
                <a:gd name="connsiteY162" fmla="*/ 243904 h 1191895"/>
                <a:gd name="connsiteX163" fmla="*/ 2563622 w 6093459"/>
                <a:gd name="connsiteY163" fmla="*/ 204280 h 1191895"/>
                <a:gd name="connsiteX164" fmla="*/ 2591054 w 6093459"/>
                <a:gd name="connsiteY164" fmla="*/ 201232 h 1191895"/>
                <a:gd name="connsiteX165" fmla="*/ 2603246 w 6093459"/>
                <a:gd name="connsiteY165" fmla="*/ 173799 h 1191895"/>
                <a:gd name="connsiteX166" fmla="*/ 2642870 w 6093459"/>
                <a:gd name="connsiteY166" fmla="*/ 152464 h 1191895"/>
                <a:gd name="connsiteX167" fmla="*/ 2667254 w 6093459"/>
                <a:gd name="connsiteY167" fmla="*/ 106743 h 1191895"/>
                <a:gd name="connsiteX168" fmla="*/ 2694686 w 6093459"/>
                <a:gd name="connsiteY168" fmla="*/ 88392 h 1191895"/>
                <a:gd name="connsiteX169" fmla="*/ 2767838 w 6093459"/>
                <a:gd name="connsiteY169" fmla="*/ 24384 h 1191895"/>
                <a:gd name="connsiteX170" fmla="*/ 2786126 w 6093459"/>
                <a:gd name="connsiteY170" fmla="*/ 36576 h 1191895"/>
                <a:gd name="connsiteX171" fmla="*/ 2834894 w 6093459"/>
                <a:gd name="connsiteY171" fmla="*/ 24384 h 1191895"/>
                <a:gd name="connsiteX172" fmla="*/ 2874518 w 6093459"/>
                <a:gd name="connsiteY172" fmla="*/ 0 h 1191895"/>
                <a:gd name="connsiteX173" fmla="*/ 2898902 w 6093459"/>
                <a:gd name="connsiteY173" fmla="*/ 12192 h 119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6093459" h="1191895">
                  <a:moveTo>
                    <a:pt x="2898902" y="12192"/>
                  </a:moveTo>
                  <a:cubicBezTo>
                    <a:pt x="2908046" y="12192"/>
                    <a:pt x="2898902" y="6096"/>
                    <a:pt x="2908046" y="6096"/>
                  </a:cubicBezTo>
                  <a:cubicBezTo>
                    <a:pt x="2920238" y="6096"/>
                    <a:pt x="2941574" y="21336"/>
                    <a:pt x="2959862" y="18288"/>
                  </a:cubicBezTo>
                  <a:cubicBezTo>
                    <a:pt x="2959862" y="27432"/>
                    <a:pt x="2965958" y="33528"/>
                    <a:pt x="2981198" y="48768"/>
                  </a:cubicBezTo>
                  <a:cubicBezTo>
                    <a:pt x="2987294" y="45720"/>
                    <a:pt x="2990342" y="33528"/>
                    <a:pt x="2999486" y="30480"/>
                  </a:cubicBezTo>
                  <a:cubicBezTo>
                    <a:pt x="3002534" y="27432"/>
                    <a:pt x="3014726" y="24384"/>
                    <a:pt x="3020822" y="24384"/>
                  </a:cubicBezTo>
                  <a:cubicBezTo>
                    <a:pt x="3029966" y="24384"/>
                    <a:pt x="3042158" y="27432"/>
                    <a:pt x="3051302" y="27432"/>
                  </a:cubicBezTo>
                  <a:cubicBezTo>
                    <a:pt x="3057398" y="33528"/>
                    <a:pt x="3060446" y="42672"/>
                    <a:pt x="3066542" y="45720"/>
                  </a:cubicBezTo>
                  <a:cubicBezTo>
                    <a:pt x="3072638" y="51816"/>
                    <a:pt x="3084830" y="51816"/>
                    <a:pt x="3093974" y="57912"/>
                  </a:cubicBezTo>
                  <a:cubicBezTo>
                    <a:pt x="3100070" y="60960"/>
                    <a:pt x="3106166" y="73152"/>
                    <a:pt x="3118358" y="76200"/>
                  </a:cubicBezTo>
                  <a:cubicBezTo>
                    <a:pt x="3124454" y="88392"/>
                    <a:pt x="3136646" y="97599"/>
                    <a:pt x="3148838" y="106743"/>
                  </a:cubicBezTo>
                  <a:cubicBezTo>
                    <a:pt x="3167126" y="97599"/>
                    <a:pt x="3191510" y="140271"/>
                    <a:pt x="3218942" y="140271"/>
                  </a:cubicBezTo>
                  <a:cubicBezTo>
                    <a:pt x="3231134" y="152464"/>
                    <a:pt x="3258566" y="179896"/>
                    <a:pt x="3273806" y="182943"/>
                  </a:cubicBezTo>
                  <a:cubicBezTo>
                    <a:pt x="3276854" y="185992"/>
                    <a:pt x="3289046" y="182943"/>
                    <a:pt x="3295142" y="182943"/>
                  </a:cubicBezTo>
                  <a:cubicBezTo>
                    <a:pt x="3301302" y="189039"/>
                    <a:pt x="3301302" y="195136"/>
                    <a:pt x="3310446" y="198183"/>
                  </a:cubicBezTo>
                  <a:cubicBezTo>
                    <a:pt x="3316542" y="201232"/>
                    <a:pt x="3331782" y="195136"/>
                    <a:pt x="3343974" y="201232"/>
                  </a:cubicBezTo>
                  <a:cubicBezTo>
                    <a:pt x="3356166" y="207327"/>
                    <a:pt x="3374454" y="231711"/>
                    <a:pt x="3374454" y="240855"/>
                  </a:cubicBezTo>
                  <a:cubicBezTo>
                    <a:pt x="3374454" y="246952"/>
                    <a:pt x="3368358" y="243904"/>
                    <a:pt x="3365310" y="246952"/>
                  </a:cubicBezTo>
                  <a:cubicBezTo>
                    <a:pt x="3380550" y="256096"/>
                    <a:pt x="3401886" y="277432"/>
                    <a:pt x="3411030" y="277432"/>
                  </a:cubicBezTo>
                  <a:lnTo>
                    <a:pt x="3429318" y="277432"/>
                  </a:lnTo>
                  <a:cubicBezTo>
                    <a:pt x="3432366" y="274383"/>
                    <a:pt x="3432366" y="268288"/>
                    <a:pt x="3429318" y="262192"/>
                  </a:cubicBezTo>
                  <a:cubicBezTo>
                    <a:pt x="3444558" y="268288"/>
                    <a:pt x="3459797" y="286576"/>
                    <a:pt x="3475038" y="295720"/>
                  </a:cubicBezTo>
                  <a:cubicBezTo>
                    <a:pt x="3484182" y="304864"/>
                    <a:pt x="3502470" y="304864"/>
                    <a:pt x="3514662" y="314008"/>
                  </a:cubicBezTo>
                  <a:cubicBezTo>
                    <a:pt x="3514662" y="314008"/>
                    <a:pt x="3523806" y="314008"/>
                    <a:pt x="3526854" y="310960"/>
                  </a:cubicBezTo>
                  <a:cubicBezTo>
                    <a:pt x="3526854" y="310960"/>
                    <a:pt x="3523806" y="307911"/>
                    <a:pt x="3520757" y="307911"/>
                  </a:cubicBezTo>
                  <a:cubicBezTo>
                    <a:pt x="3523806" y="304864"/>
                    <a:pt x="3520757" y="304864"/>
                    <a:pt x="3529902" y="304864"/>
                  </a:cubicBezTo>
                  <a:cubicBezTo>
                    <a:pt x="3551238" y="304864"/>
                    <a:pt x="3535997" y="338391"/>
                    <a:pt x="3566478" y="335344"/>
                  </a:cubicBezTo>
                  <a:lnTo>
                    <a:pt x="3566478" y="350584"/>
                  </a:lnTo>
                  <a:cubicBezTo>
                    <a:pt x="3569526" y="350584"/>
                    <a:pt x="3566478" y="353632"/>
                    <a:pt x="3575621" y="353632"/>
                  </a:cubicBezTo>
                  <a:cubicBezTo>
                    <a:pt x="3581718" y="353632"/>
                    <a:pt x="3587814" y="338391"/>
                    <a:pt x="3593909" y="338391"/>
                  </a:cubicBezTo>
                  <a:cubicBezTo>
                    <a:pt x="3603054" y="338391"/>
                    <a:pt x="3609150" y="344488"/>
                    <a:pt x="3621342" y="350584"/>
                  </a:cubicBezTo>
                  <a:cubicBezTo>
                    <a:pt x="3624390" y="353632"/>
                    <a:pt x="3633533" y="350584"/>
                    <a:pt x="3639630" y="350584"/>
                  </a:cubicBezTo>
                  <a:cubicBezTo>
                    <a:pt x="3651821" y="350584"/>
                    <a:pt x="3648774" y="362776"/>
                    <a:pt x="3657918" y="371920"/>
                  </a:cubicBezTo>
                  <a:cubicBezTo>
                    <a:pt x="3670109" y="365823"/>
                    <a:pt x="3685350" y="365823"/>
                    <a:pt x="3700590" y="359728"/>
                  </a:cubicBezTo>
                  <a:cubicBezTo>
                    <a:pt x="3706686" y="356679"/>
                    <a:pt x="3715830" y="347535"/>
                    <a:pt x="3721926" y="347535"/>
                  </a:cubicBezTo>
                  <a:cubicBezTo>
                    <a:pt x="3758502" y="338391"/>
                    <a:pt x="3834702" y="323152"/>
                    <a:pt x="3840797" y="323152"/>
                  </a:cubicBezTo>
                  <a:cubicBezTo>
                    <a:pt x="3849942" y="323152"/>
                    <a:pt x="3862133" y="332296"/>
                    <a:pt x="3871278" y="332296"/>
                  </a:cubicBezTo>
                  <a:cubicBezTo>
                    <a:pt x="3877374" y="332296"/>
                    <a:pt x="3904806" y="323152"/>
                    <a:pt x="3910902" y="323152"/>
                  </a:cubicBezTo>
                  <a:cubicBezTo>
                    <a:pt x="3920045" y="323152"/>
                    <a:pt x="3923094" y="326199"/>
                    <a:pt x="3929190" y="332296"/>
                  </a:cubicBezTo>
                  <a:cubicBezTo>
                    <a:pt x="3935286" y="310960"/>
                    <a:pt x="3947478" y="314008"/>
                    <a:pt x="3965766" y="314008"/>
                  </a:cubicBezTo>
                  <a:cubicBezTo>
                    <a:pt x="3977957" y="314008"/>
                    <a:pt x="4029837" y="317055"/>
                    <a:pt x="4029837" y="335344"/>
                  </a:cubicBezTo>
                  <a:cubicBezTo>
                    <a:pt x="4029837" y="338391"/>
                    <a:pt x="4072509" y="320104"/>
                    <a:pt x="4081653" y="304864"/>
                  </a:cubicBezTo>
                  <a:cubicBezTo>
                    <a:pt x="4084701" y="298767"/>
                    <a:pt x="4084701" y="289624"/>
                    <a:pt x="4090797" y="286576"/>
                  </a:cubicBezTo>
                  <a:cubicBezTo>
                    <a:pt x="4099941" y="277432"/>
                    <a:pt x="4115181" y="265239"/>
                    <a:pt x="4133470" y="253048"/>
                  </a:cubicBezTo>
                  <a:cubicBezTo>
                    <a:pt x="4166997" y="228664"/>
                    <a:pt x="4188333" y="228664"/>
                    <a:pt x="4227958" y="195136"/>
                  </a:cubicBezTo>
                  <a:cubicBezTo>
                    <a:pt x="4240149" y="182943"/>
                    <a:pt x="4264533" y="176848"/>
                    <a:pt x="4270629" y="176848"/>
                  </a:cubicBezTo>
                  <a:cubicBezTo>
                    <a:pt x="4279773" y="176848"/>
                    <a:pt x="4298061" y="185992"/>
                    <a:pt x="4307206" y="185992"/>
                  </a:cubicBezTo>
                  <a:cubicBezTo>
                    <a:pt x="4313301" y="185992"/>
                    <a:pt x="4334637" y="176848"/>
                    <a:pt x="4340733" y="176848"/>
                  </a:cubicBezTo>
                  <a:cubicBezTo>
                    <a:pt x="4349877" y="176848"/>
                    <a:pt x="4365118" y="198183"/>
                    <a:pt x="4374261" y="198183"/>
                  </a:cubicBezTo>
                  <a:cubicBezTo>
                    <a:pt x="4380358" y="198183"/>
                    <a:pt x="4383406" y="185992"/>
                    <a:pt x="4392549" y="185992"/>
                  </a:cubicBezTo>
                  <a:cubicBezTo>
                    <a:pt x="4398645" y="185992"/>
                    <a:pt x="4523613" y="237808"/>
                    <a:pt x="4587621" y="271336"/>
                  </a:cubicBezTo>
                  <a:cubicBezTo>
                    <a:pt x="4651629" y="304864"/>
                    <a:pt x="4712589" y="347535"/>
                    <a:pt x="4779709" y="381064"/>
                  </a:cubicBezTo>
                  <a:cubicBezTo>
                    <a:pt x="4858957" y="423735"/>
                    <a:pt x="4941253" y="463360"/>
                    <a:pt x="5026597" y="502984"/>
                  </a:cubicBezTo>
                  <a:cubicBezTo>
                    <a:pt x="5057077" y="518223"/>
                    <a:pt x="5096701" y="533464"/>
                    <a:pt x="5133277" y="551752"/>
                  </a:cubicBezTo>
                  <a:cubicBezTo>
                    <a:pt x="5160709" y="563944"/>
                    <a:pt x="5191189" y="579184"/>
                    <a:pt x="5221669" y="591376"/>
                  </a:cubicBezTo>
                  <a:cubicBezTo>
                    <a:pt x="5258245" y="609664"/>
                    <a:pt x="5300917" y="621855"/>
                    <a:pt x="5340541" y="637096"/>
                  </a:cubicBezTo>
                  <a:cubicBezTo>
                    <a:pt x="5374069" y="649288"/>
                    <a:pt x="5410645" y="661479"/>
                    <a:pt x="5447220" y="673672"/>
                  </a:cubicBezTo>
                  <a:cubicBezTo>
                    <a:pt x="5483797" y="685864"/>
                    <a:pt x="5523484" y="704152"/>
                    <a:pt x="5563108" y="713296"/>
                  </a:cubicBezTo>
                  <a:cubicBezTo>
                    <a:pt x="5578348" y="719391"/>
                    <a:pt x="5602733" y="725488"/>
                    <a:pt x="5621020" y="728535"/>
                  </a:cubicBezTo>
                  <a:cubicBezTo>
                    <a:pt x="5624069" y="731584"/>
                    <a:pt x="5624069" y="737679"/>
                    <a:pt x="5627116" y="740728"/>
                  </a:cubicBezTo>
                  <a:lnTo>
                    <a:pt x="5755133" y="615760"/>
                  </a:lnTo>
                  <a:cubicBezTo>
                    <a:pt x="5761228" y="618808"/>
                    <a:pt x="5770372" y="634047"/>
                    <a:pt x="5776469" y="634047"/>
                  </a:cubicBezTo>
                  <a:cubicBezTo>
                    <a:pt x="5785612" y="634047"/>
                    <a:pt x="5800852" y="612711"/>
                    <a:pt x="5806948" y="600520"/>
                  </a:cubicBezTo>
                  <a:cubicBezTo>
                    <a:pt x="5825236" y="609664"/>
                    <a:pt x="5843524" y="615760"/>
                    <a:pt x="5861812" y="615760"/>
                  </a:cubicBezTo>
                  <a:cubicBezTo>
                    <a:pt x="5867908" y="631000"/>
                    <a:pt x="5880100" y="646240"/>
                    <a:pt x="5889245" y="661479"/>
                  </a:cubicBezTo>
                  <a:cubicBezTo>
                    <a:pt x="5907533" y="637096"/>
                    <a:pt x="5931916" y="615760"/>
                    <a:pt x="5956300" y="594423"/>
                  </a:cubicBezTo>
                  <a:cubicBezTo>
                    <a:pt x="5956300" y="600520"/>
                    <a:pt x="5959348" y="612711"/>
                    <a:pt x="5968493" y="612711"/>
                  </a:cubicBezTo>
                  <a:cubicBezTo>
                    <a:pt x="5974588" y="612711"/>
                    <a:pt x="5992876" y="600520"/>
                    <a:pt x="5998972" y="600520"/>
                  </a:cubicBezTo>
                  <a:cubicBezTo>
                    <a:pt x="6008116" y="600520"/>
                    <a:pt x="6032500" y="618808"/>
                    <a:pt x="6038596" y="618808"/>
                  </a:cubicBezTo>
                  <a:cubicBezTo>
                    <a:pt x="6047740" y="618808"/>
                    <a:pt x="6047740" y="609664"/>
                    <a:pt x="6056884" y="609664"/>
                  </a:cubicBezTo>
                  <a:lnTo>
                    <a:pt x="6093460" y="609664"/>
                  </a:lnTo>
                  <a:lnTo>
                    <a:pt x="6093460" y="1191895"/>
                  </a:lnTo>
                  <a:lnTo>
                    <a:pt x="0" y="1191895"/>
                  </a:lnTo>
                  <a:lnTo>
                    <a:pt x="0" y="618808"/>
                  </a:lnTo>
                  <a:cubicBezTo>
                    <a:pt x="6096" y="627952"/>
                    <a:pt x="30480" y="621855"/>
                    <a:pt x="39624" y="621855"/>
                  </a:cubicBezTo>
                  <a:cubicBezTo>
                    <a:pt x="54864" y="618808"/>
                    <a:pt x="82296" y="627952"/>
                    <a:pt x="88392" y="627952"/>
                  </a:cubicBezTo>
                  <a:cubicBezTo>
                    <a:pt x="97536" y="627952"/>
                    <a:pt x="112776" y="621855"/>
                    <a:pt x="121920" y="618808"/>
                  </a:cubicBezTo>
                  <a:cubicBezTo>
                    <a:pt x="128016" y="615760"/>
                    <a:pt x="134112" y="606616"/>
                    <a:pt x="140208" y="600520"/>
                  </a:cubicBezTo>
                  <a:lnTo>
                    <a:pt x="277368" y="600520"/>
                  </a:lnTo>
                  <a:cubicBezTo>
                    <a:pt x="283464" y="603567"/>
                    <a:pt x="289560" y="606616"/>
                    <a:pt x="292608" y="609664"/>
                  </a:cubicBezTo>
                  <a:cubicBezTo>
                    <a:pt x="298704" y="603567"/>
                    <a:pt x="307848" y="594423"/>
                    <a:pt x="316992" y="588328"/>
                  </a:cubicBezTo>
                  <a:cubicBezTo>
                    <a:pt x="320040" y="591376"/>
                    <a:pt x="320040" y="597472"/>
                    <a:pt x="323088" y="600520"/>
                  </a:cubicBezTo>
                  <a:lnTo>
                    <a:pt x="335280" y="588328"/>
                  </a:lnTo>
                  <a:cubicBezTo>
                    <a:pt x="338328" y="591376"/>
                    <a:pt x="338328" y="597472"/>
                    <a:pt x="338328" y="606616"/>
                  </a:cubicBezTo>
                  <a:cubicBezTo>
                    <a:pt x="341376" y="606616"/>
                    <a:pt x="344424" y="606616"/>
                    <a:pt x="347472" y="609664"/>
                  </a:cubicBezTo>
                  <a:cubicBezTo>
                    <a:pt x="390208" y="566991"/>
                    <a:pt x="371920" y="582232"/>
                    <a:pt x="408496" y="582232"/>
                  </a:cubicBezTo>
                  <a:lnTo>
                    <a:pt x="429832" y="582232"/>
                  </a:lnTo>
                  <a:cubicBezTo>
                    <a:pt x="432879" y="573088"/>
                    <a:pt x="435928" y="557847"/>
                    <a:pt x="448120" y="554800"/>
                  </a:cubicBezTo>
                  <a:cubicBezTo>
                    <a:pt x="469455" y="542608"/>
                    <a:pt x="512128" y="533464"/>
                    <a:pt x="521272" y="533464"/>
                  </a:cubicBezTo>
                  <a:lnTo>
                    <a:pt x="576135" y="533464"/>
                  </a:lnTo>
                  <a:cubicBezTo>
                    <a:pt x="582232" y="536511"/>
                    <a:pt x="579184" y="539560"/>
                    <a:pt x="588328" y="539560"/>
                  </a:cubicBezTo>
                  <a:cubicBezTo>
                    <a:pt x="594423" y="539560"/>
                    <a:pt x="597472" y="533464"/>
                    <a:pt x="606616" y="533464"/>
                  </a:cubicBezTo>
                  <a:cubicBezTo>
                    <a:pt x="612711" y="533464"/>
                    <a:pt x="637096" y="545655"/>
                    <a:pt x="643192" y="545655"/>
                  </a:cubicBezTo>
                  <a:cubicBezTo>
                    <a:pt x="652335" y="545655"/>
                    <a:pt x="658432" y="539560"/>
                    <a:pt x="664528" y="539560"/>
                  </a:cubicBezTo>
                  <a:cubicBezTo>
                    <a:pt x="673672" y="539560"/>
                    <a:pt x="673672" y="539560"/>
                    <a:pt x="685864" y="551752"/>
                  </a:cubicBezTo>
                  <a:cubicBezTo>
                    <a:pt x="701104" y="533464"/>
                    <a:pt x="704152" y="533464"/>
                    <a:pt x="710248" y="533464"/>
                  </a:cubicBezTo>
                  <a:cubicBezTo>
                    <a:pt x="719392" y="533464"/>
                    <a:pt x="731584" y="542608"/>
                    <a:pt x="740728" y="542608"/>
                  </a:cubicBezTo>
                  <a:cubicBezTo>
                    <a:pt x="746823" y="542608"/>
                    <a:pt x="746823" y="533464"/>
                    <a:pt x="752920" y="533464"/>
                  </a:cubicBezTo>
                  <a:cubicBezTo>
                    <a:pt x="762064" y="533464"/>
                    <a:pt x="771208" y="539560"/>
                    <a:pt x="780352" y="539560"/>
                  </a:cubicBezTo>
                  <a:cubicBezTo>
                    <a:pt x="786448" y="539560"/>
                    <a:pt x="795592" y="533464"/>
                    <a:pt x="804735" y="533464"/>
                  </a:cubicBezTo>
                  <a:cubicBezTo>
                    <a:pt x="813879" y="533464"/>
                    <a:pt x="841311" y="536511"/>
                    <a:pt x="853504" y="554800"/>
                  </a:cubicBezTo>
                  <a:cubicBezTo>
                    <a:pt x="856552" y="557847"/>
                    <a:pt x="859600" y="554800"/>
                    <a:pt x="868744" y="554800"/>
                  </a:cubicBezTo>
                  <a:cubicBezTo>
                    <a:pt x="865696" y="563944"/>
                    <a:pt x="874840" y="563944"/>
                    <a:pt x="874840" y="566991"/>
                  </a:cubicBezTo>
                  <a:cubicBezTo>
                    <a:pt x="877888" y="570040"/>
                    <a:pt x="874840" y="576135"/>
                    <a:pt x="877888" y="585279"/>
                  </a:cubicBezTo>
                  <a:cubicBezTo>
                    <a:pt x="883984" y="585279"/>
                    <a:pt x="890079" y="585279"/>
                    <a:pt x="896176" y="588328"/>
                  </a:cubicBezTo>
                  <a:cubicBezTo>
                    <a:pt x="899223" y="582232"/>
                    <a:pt x="899223" y="576135"/>
                    <a:pt x="899223" y="570040"/>
                  </a:cubicBezTo>
                  <a:cubicBezTo>
                    <a:pt x="902272" y="570040"/>
                    <a:pt x="902272" y="576135"/>
                    <a:pt x="905320" y="582232"/>
                  </a:cubicBezTo>
                  <a:lnTo>
                    <a:pt x="914464" y="563944"/>
                  </a:lnTo>
                  <a:cubicBezTo>
                    <a:pt x="923608" y="566991"/>
                    <a:pt x="932752" y="579184"/>
                    <a:pt x="947992" y="585279"/>
                  </a:cubicBezTo>
                  <a:cubicBezTo>
                    <a:pt x="960184" y="591376"/>
                    <a:pt x="990664" y="600520"/>
                    <a:pt x="996760" y="600520"/>
                  </a:cubicBezTo>
                  <a:cubicBezTo>
                    <a:pt x="1005904" y="600520"/>
                    <a:pt x="1018096" y="591376"/>
                    <a:pt x="1027240" y="591376"/>
                  </a:cubicBezTo>
                  <a:cubicBezTo>
                    <a:pt x="1033335" y="591376"/>
                    <a:pt x="1045528" y="594423"/>
                    <a:pt x="1051623" y="594423"/>
                  </a:cubicBezTo>
                  <a:cubicBezTo>
                    <a:pt x="1066864" y="624903"/>
                    <a:pt x="1063816" y="603567"/>
                    <a:pt x="1079056" y="606616"/>
                  </a:cubicBezTo>
                  <a:cubicBezTo>
                    <a:pt x="1085152" y="612711"/>
                    <a:pt x="1085152" y="621855"/>
                    <a:pt x="1094296" y="624903"/>
                  </a:cubicBezTo>
                  <a:cubicBezTo>
                    <a:pt x="1109599" y="631000"/>
                    <a:pt x="1140079" y="646240"/>
                    <a:pt x="1146175" y="646240"/>
                  </a:cubicBezTo>
                  <a:cubicBezTo>
                    <a:pt x="1155319" y="646240"/>
                    <a:pt x="1170559" y="640144"/>
                    <a:pt x="1179703" y="634047"/>
                  </a:cubicBezTo>
                  <a:cubicBezTo>
                    <a:pt x="1188847" y="627952"/>
                    <a:pt x="1194943" y="609664"/>
                    <a:pt x="1210183" y="600520"/>
                  </a:cubicBezTo>
                  <a:cubicBezTo>
                    <a:pt x="1210183" y="597472"/>
                    <a:pt x="1216279" y="597472"/>
                    <a:pt x="1222375" y="597472"/>
                  </a:cubicBezTo>
                  <a:cubicBezTo>
                    <a:pt x="1231519" y="597472"/>
                    <a:pt x="1231519" y="606616"/>
                    <a:pt x="1240663" y="606616"/>
                  </a:cubicBezTo>
                  <a:cubicBezTo>
                    <a:pt x="1246759" y="606616"/>
                    <a:pt x="1249807" y="600520"/>
                    <a:pt x="1252855" y="594423"/>
                  </a:cubicBezTo>
                  <a:cubicBezTo>
                    <a:pt x="1268095" y="603567"/>
                    <a:pt x="1283335" y="594423"/>
                    <a:pt x="1298575" y="597472"/>
                  </a:cubicBezTo>
                  <a:cubicBezTo>
                    <a:pt x="1304671" y="597472"/>
                    <a:pt x="1307719" y="603567"/>
                    <a:pt x="1316863" y="606616"/>
                  </a:cubicBezTo>
                  <a:cubicBezTo>
                    <a:pt x="1344295" y="606616"/>
                    <a:pt x="1374775" y="597472"/>
                    <a:pt x="1402207" y="603567"/>
                  </a:cubicBezTo>
                  <a:cubicBezTo>
                    <a:pt x="1408303" y="603567"/>
                    <a:pt x="1417447" y="618808"/>
                    <a:pt x="1426591" y="618808"/>
                  </a:cubicBezTo>
                  <a:cubicBezTo>
                    <a:pt x="1432687" y="618808"/>
                    <a:pt x="1450975" y="600520"/>
                    <a:pt x="1457071" y="600520"/>
                  </a:cubicBezTo>
                  <a:cubicBezTo>
                    <a:pt x="1466215" y="600520"/>
                    <a:pt x="1469263" y="609664"/>
                    <a:pt x="1478407" y="609664"/>
                  </a:cubicBezTo>
                  <a:cubicBezTo>
                    <a:pt x="1484503" y="609664"/>
                    <a:pt x="1487551" y="603567"/>
                    <a:pt x="1490599" y="600520"/>
                  </a:cubicBezTo>
                  <a:cubicBezTo>
                    <a:pt x="1521079" y="615760"/>
                    <a:pt x="1554607" y="545655"/>
                    <a:pt x="1588135" y="548703"/>
                  </a:cubicBezTo>
                  <a:cubicBezTo>
                    <a:pt x="1609471" y="527367"/>
                    <a:pt x="1639951" y="502984"/>
                    <a:pt x="1661287" y="478599"/>
                  </a:cubicBezTo>
                  <a:cubicBezTo>
                    <a:pt x="1662303" y="477584"/>
                    <a:pt x="1662684" y="477266"/>
                    <a:pt x="1662684" y="476885"/>
                  </a:cubicBezTo>
                  <a:cubicBezTo>
                    <a:pt x="1662684" y="476250"/>
                    <a:pt x="1661287" y="475552"/>
                    <a:pt x="1661287" y="469455"/>
                  </a:cubicBezTo>
                  <a:cubicBezTo>
                    <a:pt x="1661287" y="463360"/>
                    <a:pt x="1679575" y="423735"/>
                    <a:pt x="1682623" y="399352"/>
                  </a:cubicBezTo>
                  <a:cubicBezTo>
                    <a:pt x="1685671" y="396303"/>
                    <a:pt x="1685671" y="390208"/>
                    <a:pt x="1685671" y="384111"/>
                  </a:cubicBezTo>
                  <a:cubicBezTo>
                    <a:pt x="1682623" y="365823"/>
                    <a:pt x="1700911" y="332296"/>
                    <a:pt x="1728343" y="317055"/>
                  </a:cubicBezTo>
                  <a:cubicBezTo>
                    <a:pt x="1728343" y="314008"/>
                    <a:pt x="1737487" y="317055"/>
                    <a:pt x="1743583" y="320104"/>
                  </a:cubicBezTo>
                  <a:cubicBezTo>
                    <a:pt x="1749679" y="317055"/>
                    <a:pt x="1755775" y="310960"/>
                    <a:pt x="1755775" y="304864"/>
                  </a:cubicBezTo>
                  <a:cubicBezTo>
                    <a:pt x="1767967" y="304864"/>
                    <a:pt x="1761871" y="310960"/>
                    <a:pt x="1767967" y="310960"/>
                  </a:cubicBezTo>
                  <a:cubicBezTo>
                    <a:pt x="1777111" y="310960"/>
                    <a:pt x="1783207" y="307911"/>
                    <a:pt x="1792351" y="307911"/>
                  </a:cubicBezTo>
                  <a:lnTo>
                    <a:pt x="1792351" y="292671"/>
                  </a:lnTo>
                  <a:cubicBezTo>
                    <a:pt x="1798447" y="286576"/>
                    <a:pt x="1810639" y="280480"/>
                    <a:pt x="1819783" y="277432"/>
                  </a:cubicBezTo>
                  <a:cubicBezTo>
                    <a:pt x="1825879" y="268288"/>
                    <a:pt x="1838135" y="246952"/>
                    <a:pt x="1847279" y="246952"/>
                  </a:cubicBezTo>
                  <a:cubicBezTo>
                    <a:pt x="1853375" y="246952"/>
                    <a:pt x="1871663" y="268288"/>
                    <a:pt x="1886903" y="274383"/>
                  </a:cubicBezTo>
                  <a:cubicBezTo>
                    <a:pt x="1896047" y="280480"/>
                    <a:pt x="1911287" y="274383"/>
                    <a:pt x="1923479" y="280480"/>
                  </a:cubicBezTo>
                  <a:cubicBezTo>
                    <a:pt x="1935671" y="283527"/>
                    <a:pt x="1947863" y="298767"/>
                    <a:pt x="1963103" y="310960"/>
                  </a:cubicBezTo>
                  <a:cubicBezTo>
                    <a:pt x="1966151" y="314008"/>
                    <a:pt x="1975295" y="314008"/>
                    <a:pt x="1978342" y="310960"/>
                  </a:cubicBezTo>
                  <a:cubicBezTo>
                    <a:pt x="1987487" y="317055"/>
                    <a:pt x="1996631" y="326199"/>
                    <a:pt x="2002727" y="326199"/>
                  </a:cubicBezTo>
                  <a:cubicBezTo>
                    <a:pt x="2002727" y="326199"/>
                    <a:pt x="2017967" y="326199"/>
                    <a:pt x="2027110" y="338391"/>
                  </a:cubicBezTo>
                  <a:cubicBezTo>
                    <a:pt x="2033207" y="332296"/>
                    <a:pt x="2039303" y="317055"/>
                    <a:pt x="2045398" y="317055"/>
                  </a:cubicBezTo>
                  <a:cubicBezTo>
                    <a:pt x="2054542" y="317055"/>
                    <a:pt x="2054542" y="323152"/>
                    <a:pt x="2060639" y="329248"/>
                  </a:cubicBezTo>
                  <a:cubicBezTo>
                    <a:pt x="2066735" y="326199"/>
                    <a:pt x="2072831" y="310960"/>
                    <a:pt x="2078927" y="310960"/>
                  </a:cubicBezTo>
                  <a:cubicBezTo>
                    <a:pt x="2088071" y="310960"/>
                    <a:pt x="2118551" y="323152"/>
                    <a:pt x="2139887" y="329248"/>
                  </a:cubicBezTo>
                  <a:cubicBezTo>
                    <a:pt x="2145983" y="329248"/>
                    <a:pt x="2158175" y="335344"/>
                    <a:pt x="2164271" y="332296"/>
                  </a:cubicBezTo>
                  <a:cubicBezTo>
                    <a:pt x="2170367" y="338391"/>
                    <a:pt x="2173415" y="347535"/>
                    <a:pt x="2173415" y="353632"/>
                  </a:cubicBezTo>
                  <a:cubicBezTo>
                    <a:pt x="2173415" y="353632"/>
                    <a:pt x="2170367" y="356679"/>
                    <a:pt x="2179511" y="356679"/>
                  </a:cubicBezTo>
                  <a:cubicBezTo>
                    <a:pt x="2185607" y="356679"/>
                    <a:pt x="2182559" y="350584"/>
                    <a:pt x="2188655" y="350584"/>
                  </a:cubicBezTo>
                  <a:cubicBezTo>
                    <a:pt x="2197799" y="350584"/>
                    <a:pt x="2234375" y="378016"/>
                    <a:pt x="2240471" y="378016"/>
                  </a:cubicBezTo>
                  <a:cubicBezTo>
                    <a:pt x="2249615" y="378016"/>
                    <a:pt x="2246567" y="362776"/>
                    <a:pt x="2255711" y="356679"/>
                  </a:cubicBezTo>
                  <a:cubicBezTo>
                    <a:pt x="2261807" y="347535"/>
                    <a:pt x="2277047" y="347535"/>
                    <a:pt x="2283143" y="338391"/>
                  </a:cubicBezTo>
                  <a:cubicBezTo>
                    <a:pt x="2310575" y="295720"/>
                    <a:pt x="2344103" y="243904"/>
                    <a:pt x="2383727" y="243904"/>
                  </a:cubicBezTo>
                  <a:cubicBezTo>
                    <a:pt x="2392871" y="243904"/>
                    <a:pt x="2402015" y="237808"/>
                    <a:pt x="2408111" y="237808"/>
                  </a:cubicBezTo>
                  <a:cubicBezTo>
                    <a:pt x="2420303" y="237808"/>
                    <a:pt x="2456879" y="286576"/>
                    <a:pt x="2484311" y="286576"/>
                  </a:cubicBezTo>
                  <a:cubicBezTo>
                    <a:pt x="2490407" y="286576"/>
                    <a:pt x="2499551" y="277432"/>
                    <a:pt x="2508695" y="271336"/>
                  </a:cubicBezTo>
                  <a:cubicBezTo>
                    <a:pt x="2511743" y="265239"/>
                    <a:pt x="2523935" y="253048"/>
                    <a:pt x="2530031" y="243904"/>
                  </a:cubicBezTo>
                  <a:cubicBezTo>
                    <a:pt x="2536127" y="231711"/>
                    <a:pt x="2563622" y="219520"/>
                    <a:pt x="2563622" y="204280"/>
                  </a:cubicBezTo>
                  <a:cubicBezTo>
                    <a:pt x="2572766" y="204280"/>
                    <a:pt x="2581910" y="204280"/>
                    <a:pt x="2591054" y="201232"/>
                  </a:cubicBezTo>
                  <a:cubicBezTo>
                    <a:pt x="2600198" y="198183"/>
                    <a:pt x="2600198" y="176848"/>
                    <a:pt x="2603246" y="173799"/>
                  </a:cubicBezTo>
                  <a:cubicBezTo>
                    <a:pt x="2612390" y="161608"/>
                    <a:pt x="2630678" y="161608"/>
                    <a:pt x="2642870" y="152464"/>
                  </a:cubicBezTo>
                  <a:cubicBezTo>
                    <a:pt x="2655062" y="143320"/>
                    <a:pt x="2658110" y="118936"/>
                    <a:pt x="2667254" y="106743"/>
                  </a:cubicBezTo>
                  <a:cubicBezTo>
                    <a:pt x="2673350" y="94552"/>
                    <a:pt x="2685542" y="94552"/>
                    <a:pt x="2694686" y="88392"/>
                  </a:cubicBezTo>
                  <a:cubicBezTo>
                    <a:pt x="2700782" y="82296"/>
                    <a:pt x="2752598" y="24384"/>
                    <a:pt x="2767838" y="24384"/>
                  </a:cubicBezTo>
                  <a:cubicBezTo>
                    <a:pt x="2773934" y="24384"/>
                    <a:pt x="2776982" y="36576"/>
                    <a:pt x="2786126" y="36576"/>
                  </a:cubicBezTo>
                  <a:cubicBezTo>
                    <a:pt x="2792222" y="36576"/>
                    <a:pt x="2819654" y="30480"/>
                    <a:pt x="2834894" y="24384"/>
                  </a:cubicBezTo>
                  <a:cubicBezTo>
                    <a:pt x="2844038" y="21336"/>
                    <a:pt x="2865374" y="0"/>
                    <a:pt x="2874518" y="0"/>
                  </a:cubicBezTo>
                  <a:cubicBezTo>
                    <a:pt x="2880614" y="0"/>
                    <a:pt x="2892806" y="12192"/>
                    <a:pt x="2898902" y="12192"/>
                  </a:cubicBezTo>
                  <a:close/>
                </a:path>
              </a:pathLst>
            </a:custGeom>
            <a:solidFill>
              <a:srgbClr val="6F6F6F">
                <a:alpha val="28000"/>
              </a:srgbClr>
            </a:solidFill>
            <a:ln w="6350" cap="flat">
              <a:noFill/>
              <a:prstDash val="solid"/>
              <a:miter/>
            </a:ln>
            <a:effectLst>
              <a:softEdge rad="279400"/>
            </a:effectLst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A293BC6-F897-417C-8721-4E93342D8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4361734"/>
              <a:ext cx="12192001" cy="2496266"/>
            </a:xfrm>
            <a:prstGeom prst="rect">
              <a:avLst/>
            </a:prstGeom>
          </p:spPr>
        </p:pic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A2FFDD3-4515-480C-88EB-BC289CEDE9AC}"/>
              </a:ext>
            </a:extLst>
          </p:cNvPr>
          <p:cNvGrpSpPr/>
          <p:nvPr/>
        </p:nvGrpSpPr>
        <p:grpSpPr>
          <a:xfrm>
            <a:off x="2549899" y="857102"/>
            <a:ext cx="7203702" cy="1607850"/>
            <a:chOff x="1813305" y="820334"/>
            <a:chExt cx="8676889" cy="1936663"/>
          </a:xfrm>
        </p:grpSpPr>
        <p:sp>
          <p:nvSpPr>
            <p:cNvPr id="3" name="椭圆 1"/>
            <p:cNvSpPr>
              <a:spLocks noChangeArrowheads="1"/>
            </p:cNvSpPr>
            <p:nvPr/>
          </p:nvSpPr>
          <p:spPr bwMode="auto">
            <a:xfrm>
              <a:off x="3119803" y="820334"/>
              <a:ext cx="1920218" cy="1921608"/>
            </a:xfrm>
            <a:prstGeom prst="ellipse">
              <a:avLst/>
            </a:prstGeom>
            <a:gradFill>
              <a:gsLst>
                <a:gs pos="24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zh-CN" sz="1900">
                <a:solidFill>
                  <a:srgbClr val="E1709F"/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1"/>
            <p:cNvSpPr>
              <a:spLocks noChangeArrowheads="1"/>
            </p:cNvSpPr>
            <p:nvPr/>
          </p:nvSpPr>
          <p:spPr bwMode="auto">
            <a:xfrm>
              <a:off x="7196877" y="835389"/>
              <a:ext cx="1920218" cy="1921608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zh-CN" altLang="zh-CN" sz="1900">
                <a:solidFill>
                  <a:srgbClr val="E1709F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300692" y="997346"/>
              <a:ext cx="1596026" cy="1596603"/>
              <a:chOff x="304800" y="673100"/>
              <a:chExt cx="4000501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1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3" y="760411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TextBox 10"/>
            <p:cNvSpPr txBox="1"/>
            <p:nvPr/>
          </p:nvSpPr>
          <p:spPr>
            <a:xfrm>
              <a:off x="3243796" y="962004"/>
              <a:ext cx="1676255" cy="1631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6F6F6F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2</a:t>
              </a:r>
              <a:endParaRPr lang="zh-CN" altLang="en-US" sz="8800" b="1" dirty="0">
                <a:solidFill>
                  <a:srgbClr val="6F6F6F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644666" y="997346"/>
              <a:ext cx="1596026" cy="1596603"/>
              <a:chOff x="304800" y="673100"/>
              <a:chExt cx="4000501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9"/>
              <p:cNvSpPr/>
              <p:nvPr/>
            </p:nvSpPr>
            <p:spPr>
              <a:xfrm>
                <a:off x="304800" y="673100"/>
                <a:ext cx="4000501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92113" y="760411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extBox 14"/>
            <p:cNvSpPr txBox="1"/>
            <p:nvPr/>
          </p:nvSpPr>
          <p:spPr>
            <a:xfrm>
              <a:off x="4602533" y="962004"/>
              <a:ext cx="1676255" cy="1631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6F6F6F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0</a:t>
              </a:r>
              <a:endParaRPr lang="zh-CN" altLang="en-US" sz="8800" b="1" dirty="0">
                <a:solidFill>
                  <a:srgbClr val="6F6F6F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032926" y="997346"/>
              <a:ext cx="1596026" cy="1596603"/>
              <a:chOff x="304800" y="673100"/>
              <a:chExt cx="4000501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1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3" y="760411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8"/>
            <p:cNvSpPr txBox="1"/>
            <p:nvPr/>
          </p:nvSpPr>
          <p:spPr>
            <a:xfrm>
              <a:off x="5961270" y="962004"/>
              <a:ext cx="1676255" cy="1631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6F6F6F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2</a:t>
              </a:r>
              <a:endParaRPr lang="zh-CN" altLang="en-US" sz="8800" b="1" dirty="0">
                <a:solidFill>
                  <a:srgbClr val="6F6F6F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376902" y="997346"/>
              <a:ext cx="1596026" cy="1596603"/>
              <a:chOff x="304800" y="673100"/>
              <a:chExt cx="4000501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1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1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22"/>
            <p:cNvSpPr txBox="1"/>
            <p:nvPr/>
          </p:nvSpPr>
          <p:spPr>
            <a:xfrm>
              <a:off x="7320007" y="962004"/>
              <a:ext cx="1676255" cy="16311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6F6F6F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X</a:t>
              </a:r>
              <a:endParaRPr lang="zh-CN" altLang="en-US" sz="8800" b="1" dirty="0">
                <a:solidFill>
                  <a:srgbClr val="6F6F6F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613673" y="1411817"/>
              <a:ext cx="876521" cy="876838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flipV="1">
              <a:off x="9092263" y="1648958"/>
              <a:ext cx="362269" cy="36240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813305" y="1401371"/>
              <a:ext cx="876521" cy="876838"/>
              <a:chOff x="304800" y="673100"/>
              <a:chExt cx="4000500" cy="4000501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1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1" y="760411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flipV="1">
              <a:off x="2832064" y="1679161"/>
              <a:ext cx="362269" cy="36240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6" y="760407"/>
                <a:ext cx="3825879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zh-CN" altLang="en-US" sz="1600">
                  <a:solidFill>
                    <a:srgbClr val="E1709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TextBox 22"/>
          <p:cNvSpPr txBox="1"/>
          <p:nvPr/>
        </p:nvSpPr>
        <p:spPr>
          <a:xfrm>
            <a:off x="2137621" y="2631152"/>
            <a:ext cx="7916757" cy="1015647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zh-CN" altLang="en-US" sz="6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34" name="TextBox 23"/>
          <p:cNvSpPr txBox="1"/>
          <p:nvPr/>
        </p:nvSpPr>
        <p:spPr>
          <a:xfrm>
            <a:off x="3037253" y="3725728"/>
            <a:ext cx="6117494" cy="338538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工作总结  </a:t>
            </a:r>
            <a:r>
              <a:rPr lang="en-US" altLang="zh-CN" sz="1600" dirty="0">
                <a:solidFill>
                  <a:srgbClr val="6F6F6F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项目汇报  </a:t>
            </a:r>
            <a:r>
              <a:rPr lang="en-US" altLang="zh-CN" sz="1600" dirty="0">
                <a:solidFill>
                  <a:srgbClr val="6F6F6F"/>
                </a:solidFill>
                <a:cs typeface="+mn-ea"/>
                <a:sym typeface="+mn-lt"/>
              </a:rPr>
              <a:t>/  </a:t>
            </a:r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新年计划  </a:t>
            </a:r>
            <a:r>
              <a:rPr lang="en-US" altLang="zh-CN" sz="1600" dirty="0">
                <a:solidFill>
                  <a:srgbClr val="6F6F6F"/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  销售业绩  </a:t>
            </a:r>
            <a:r>
              <a:rPr lang="en-US" altLang="zh-CN" sz="1600" dirty="0">
                <a:solidFill>
                  <a:srgbClr val="6F6F6F"/>
                </a:solidFill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rgbClr val="6F6F6F"/>
                </a:solidFill>
                <a:cs typeface="+mn-ea"/>
                <a:sym typeface="+mn-lt"/>
              </a:rPr>
              <a:t>  述职报告</a:t>
            </a:r>
          </a:p>
        </p:txBody>
      </p:sp>
      <p:sp>
        <p:nvSpPr>
          <p:cNvPr id="35" name="矩形 34"/>
          <p:cNvSpPr/>
          <p:nvPr/>
        </p:nvSpPr>
        <p:spPr>
          <a:xfrm>
            <a:off x="3474119" y="4325435"/>
            <a:ext cx="5187282" cy="530084"/>
          </a:xfrm>
          <a:prstGeom prst="rect">
            <a:avLst/>
          </a:prstGeom>
        </p:spPr>
        <p:txBody>
          <a:bodyPr wrap="square" lIns="96011" tIns="48007" rIns="96011" bIns="48007">
            <a:spAutoFit/>
          </a:bodyPr>
          <a:lstStyle/>
          <a:p>
            <a:pPr algn="ctr" defTabSz="913765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C463C31B-716E-4A7A-ACCA-87A7A23DA208}"/>
              </a:ext>
            </a:extLst>
          </p:cNvPr>
          <p:cNvSpPr/>
          <p:nvPr/>
        </p:nvSpPr>
        <p:spPr>
          <a:xfrm>
            <a:off x="4806733" y="5392759"/>
            <a:ext cx="2578534" cy="3968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666666"/>
            </a:solidFill>
          </a:ln>
          <a:effectLst>
            <a:innerShdw dist="88900" dir="13500000">
              <a:prstClr val="black">
                <a:alpha val="1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6666"/>
                </a:solidFill>
                <a:latin typeface="+mn-ea"/>
              </a:rPr>
              <a:t>汇报人：</a:t>
            </a:r>
            <a:r>
              <a:rPr lang="en-US" altLang="zh-CN" sz="1200" dirty="0">
                <a:solidFill>
                  <a:srgbClr val="666666"/>
                </a:solidFill>
                <a:latin typeface="+mn-ea"/>
              </a:rPr>
              <a:t>51PPT</a:t>
            </a:r>
            <a:r>
              <a:rPr lang="zh-CN" altLang="en-US" sz="1200" dirty="0">
                <a:solidFill>
                  <a:srgbClr val="666666"/>
                </a:solidFill>
                <a:latin typeface="+mn-ea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595924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8A1554-B6C3-4BFE-B5C0-7B67A6A8C1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283075"/>
            <a:ext cx="10515600" cy="4351338"/>
          </a:xfrm>
        </p:spPr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710302443"/>
      </p:ext>
    </p:extLst>
  </p:cSld>
  <p:clrMapOvr>
    <a:masterClrMapping/>
  </p:clrMapOvr>
  <p:transition spd="slow" advClick="0" advTm="0"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 bwMode="auto">
          <a:xfrm>
            <a:off x="5733258" y="1784628"/>
            <a:ext cx="725394" cy="725487"/>
            <a:chOff x="8614027" y="1721138"/>
            <a:chExt cx="725096" cy="725096"/>
          </a:xfrm>
        </p:grpSpPr>
        <p:sp>
          <p:nvSpPr>
            <p:cNvPr id="12" name="椭圆 11"/>
            <p:cNvSpPr/>
            <p:nvPr/>
          </p:nvSpPr>
          <p:spPr>
            <a:xfrm>
              <a:off x="8614027" y="1721138"/>
              <a:ext cx="725096" cy="72509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55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9963" y="1772654"/>
              <a:ext cx="609429" cy="601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 bwMode="auto">
          <a:xfrm>
            <a:off x="5733258" y="3197503"/>
            <a:ext cx="725394" cy="725487"/>
            <a:chOff x="8485611" y="3260967"/>
            <a:chExt cx="725096" cy="725096"/>
          </a:xfrm>
        </p:grpSpPr>
        <p:sp>
          <p:nvSpPr>
            <p:cNvPr id="15" name="椭圆 14"/>
            <p:cNvSpPr/>
            <p:nvPr/>
          </p:nvSpPr>
          <p:spPr>
            <a:xfrm>
              <a:off x="8485611" y="3260967"/>
              <a:ext cx="725096" cy="7250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551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2677" y="3391238"/>
              <a:ext cx="490964" cy="490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 bwMode="auto">
          <a:xfrm>
            <a:off x="5733258" y="4610378"/>
            <a:ext cx="725394" cy="725487"/>
            <a:chOff x="8699861" y="4496541"/>
            <a:chExt cx="725096" cy="725096"/>
          </a:xfrm>
        </p:grpSpPr>
        <p:sp>
          <p:nvSpPr>
            <p:cNvPr id="18" name="椭圆 17"/>
            <p:cNvSpPr/>
            <p:nvPr/>
          </p:nvSpPr>
          <p:spPr>
            <a:xfrm>
              <a:off x="8699861" y="4496541"/>
              <a:ext cx="725096" cy="7250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2549" name="图片 18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6927" y="4587850"/>
              <a:ext cx="490964" cy="490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/>
          <p:nvPr/>
        </p:nvGrpSpPr>
        <p:grpSpPr bwMode="auto">
          <a:xfrm>
            <a:off x="6576110" y="1484590"/>
            <a:ext cx="4523689" cy="1164366"/>
            <a:chOff x="5103591" y="1900508"/>
            <a:chExt cx="4525419" cy="1164539"/>
          </a:xfrm>
        </p:grpSpPr>
        <p:sp>
          <p:nvSpPr>
            <p:cNvPr id="22546" name="TextBox 35"/>
            <p:cNvSpPr txBox="1">
              <a:spLocks noChangeArrowheads="1"/>
            </p:cNvSpPr>
            <p:nvPr/>
          </p:nvSpPr>
          <p:spPr bwMode="auto">
            <a:xfrm>
              <a:off x="5103591" y="2269840"/>
              <a:ext cx="4525419" cy="79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547" name="文本框 21"/>
            <p:cNvSpPr txBox="1">
              <a:spLocks noChangeArrowheads="1"/>
            </p:cNvSpPr>
            <p:nvPr/>
          </p:nvSpPr>
          <p:spPr bwMode="auto">
            <a:xfrm>
              <a:off x="5103592" y="1900508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6576113" y="2913338"/>
            <a:ext cx="4570203" cy="1164366"/>
            <a:chOff x="5103591" y="3328945"/>
            <a:chExt cx="4570509" cy="1164540"/>
          </a:xfrm>
        </p:grpSpPr>
        <p:sp>
          <p:nvSpPr>
            <p:cNvPr id="22544" name="TextBox 35"/>
            <p:cNvSpPr txBox="1">
              <a:spLocks noChangeArrowheads="1"/>
            </p:cNvSpPr>
            <p:nvPr/>
          </p:nvSpPr>
          <p:spPr bwMode="auto">
            <a:xfrm>
              <a:off x="5150108" y="3698277"/>
              <a:ext cx="4523992" cy="795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545" name="文本框 24"/>
            <p:cNvSpPr txBox="1">
              <a:spLocks noChangeArrowheads="1"/>
            </p:cNvSpPr>
            <p:nvPr/>
          </p:nvSpPr>
          <p:spPr bwMode="auto">
            <a:xfrm>
              <a:off x="5103591" y="3328945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6576114" y="4404003"/>
            <a:ext cx="4523687" cy="1102195"/>
            <a:chOff x="5103590" y="4819657"/>
            <a:chExt cx="4523991" cy="1102018"/>
          </a:xfrm>
        </p:grpSpPr>
        <p:sp>
          <p:nvSpPr>
            <p:cNvPr id="22542" name="TextBox 35"/>
            <p:cNvSpPr txBox="1">
              <a:spLocks noChangeArrowheads="1"/>
            </p:cNvSpPr>
            <p:nvPr/>
          </p:nvSpPr>
          <p:spPr bwMode="auto">
            <a:xfrm>
              <a:off x="5150108" y="5126714"/>
              <a:ext cx="4477473" cy="794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543" name="文本框 27"/>
            <p:cNvSpPr txBox="1">
              <a:spLocks noChangeArrowheads="1"/>
            </p:cNvSpPr>
            <p:nvPr/>
          </p:nvSpPr>
          <p:spPr bwMode="auto">
            <a:xfrm>
              <a:off x="5103590" y="4819657"/>
              <a:ext cx="1620435" cy="369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2200" y="1663156"/>
            <a:ext cx="3701394" cy="3529809"/>
          </a:xfrm>
          <a:prstGeom prst="rect">
            <a:avLst/>
          </a:prstGeom>
          <a:noFill/>
          <a:ln>
            <a:noFill/>
          </a:ln>
          <a:effectLst>
            <a:outerShdw blurRad="304800" dist="38100" dir="2700000" algn="tl" rotWithShape="0">
              <a:prstClr val="black">
                <a:alpha val="1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2">
            <a:extLst>
              <a:ext uri="{FF2B5EF4-FFF2-40B4-BE49-F238E27FC236}">
                <a16:creationId xmlns:a16="http://schemas.microsoft.com/office/drawing/2014/main" id="{0497E753-1941-4E09-8244-B9ABD1CAC581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季度工作概述</a:t>
            </a:r>
          </a:p>
        </p:txBody>
      </p:sp>
      <p:sp>
        <p:nvSpPr>
          <p:cNvPr id="24" name="TextBox 22">
            <a:extLst>
              <a:ext uri="{FF2B5EF4-FFF2-40B4-BE49-F238E27FC236}">
                <a16:creationId xmlns:a16="http://schemas.microsoft.com/office/drawing/2014/main" id="{5BB956C5-D708-4083-A08F-6EDF24BC450D}"/>
              </a:ext>
            </a:extLst>
          </p:cNvPr>
          <p:cNvSpPr txBox="1"/>
          <p:nvPr/>
        </p:nvSpPr>
        <p:spPr>
          <a:xfrm>
            <a:off x="360128" y="271117"/>
            <a:ext cx="973927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箭头: 五边形 2">
            <a:extLst>
              <a:ext uri="{FF2B5EF4-FFF2-40B4-BE49-F238E27FC236}">
                <a16:creationId xmlns:a16="http://schemas.microsoft.com/office/drawing/2014/main" id="{E5735C29-70AD-4268-B943-6350FA6DBFF9}"/>
              </a:ext>
            </a:extLst>
          </p:cNvPr>
          <p:cNvSpPr/>
          <p:nvPr/>
        </p:nvSpPr>
        <p:spPr>
          <a:xfrm>
            <a:off x="1092199" y="2049447"/>
            <a:ext cx="2057400" cy="599509"/>
          </a:xfrm>
          <a:prstGeom prst="homePlate">
            <a:avLst/>
          </a:prstGeom>
          <a:solidFill>
            <a:srgbClr val="F89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输入关键词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978562" y="1714047"/>
            <a:ext cx="933328" cy="947738"/>
            <a:chOff x="1841662" y="1931976"/>
            <a:chExt cx="933965" cy="947732"/>
          </a:xfrm>
        </p:grpSpPr>
        <p:sp>
          <p:nvSpPr>
            <p:cNvPr id="11297" name="Freeform 14"/>
            <p:cNvSpPr/>
            <p:nvPr/>
          </p:nvSpPr>
          <p:spPr bwMode="auto">
            <a:xfrm>
              <a:off x="1841662" y="1931976"/>
              <a:ext cx="933965" cy="947732"/>
            </a:xfrm>
            <a:custGeom>
              <a:avLst/>
              <a:gdLst>
                <a:gd name="T0" fmla="*/ 2147483647 w 172"/>
                <a:gd name="T1" fmla="*/ 2147483647 h 175"/>
                <a:gd name="T2" fmla="*/ 2147483647 w 172"/>
                <a:gd name="T3" fmla="*/ 2147483647 h 175"/>
                <a:gd name="T4" fmla="*/ 2147483647 w 172"/>
                <a:gd name="T5" fmla="*/ 2147483647 h 175"/>
                <a:gd name="T6" fmla="*/ 2147483647 w 172"/>
                <a:gd name="T7" fmla="*/ 2147483647 h 175"/>
                <a:gd name="T8" fmla="*/ 2147483647 w 172"/>
                <a:gd name="T9" fmla="*/ 2147483647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175">
                  <a:moveTo>
                    <a:pt x="29" y="34"/>
                  </a:moveTo>
                  <a:cubicBezTo>
                    <a:pt x="0" y="66"/>
                    <a:pt x="3" y="115"/>
                    <a:pt x="35" y="143"/>
                  </a:cubicBezTo>
                  <a:cubicBezTo>
                    <a:pt x="70" y="175"/>
                    <a:pt x="130" y="159"/>
                    <a:pt x="169" y="160"/>
                  </a:cubicBezTo>
                  <a:cubicBezTo>
                    <a:pt x="163" y="121"/>
                    <a:pt x="172" y="59"/>
                    <a:pt x="138" y="29"/>
                  </a:cubicBezTo>
                  <a:cubicBezTo>
                    <a:pt x="106" y="0"/>
                    <a:pt x="57" y="3"/>
                    <a:pt x="29" y="3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TextBox 77"/>
            <p:cNvSpPr txBox="1"/>
            <p:nvPr/>
          </p:nvSpPr>
          <p:spPr bwMode="auto">
            <a:xfrm>
              <a:off x="1916316" y="2174862"/>
              <a:ext cx="784658" cy="4619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 eaLnBrk="1" hangingPunct="1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1978562" y="2750687"/>
            <a:ext cx="996820" cy="947737"/>
            <a:chOff x="1841662" y="2969754"/>
            <a:chExt cx="996626" cy="947732"/>
          </a:xfrm>
        </p:grpSpPr>
        <p:sp>
          <p:nvSpPr>
            <p:cNvPr id="11295" name="Freeform 24"/>
            <p:cNvSpPr/>
            <p:nvPr/>
          </p:nvSpPr>
          <p:spPr bwMode="auto">
            <a:xfrm>
              <a:off x="1841662" y="2969754"/>
              <a:ext cx="933965" cy="947732"/>
            </a:xfrm>
            <a:custGeom>
              <a:avLst/>
              <a:gdLst>
                <a:gd name="T0" fmla="*/ 2147483647 w 172"/>
                <a:gd name="T1" fmla="*/ 2147483647 h 175"/>
                <a:gd name="T2" fmla="*/ 2147483647 w 172"/>
                <a:gd name="T3" fmla="*/ 2147483647 h 175"/>
                <a:gd name="T4" fmla="*/ 2147483647 w 172"/>
                <a:gd name="T5" fmla="*/ 2147483647 h 175"/>
                <a:gd name="T6" fmla="*/ 2147483647 w 172"/>
                <a:gd name="T7" fmla="*/ 2147483647 h 175"/>
                <a:gd name="T8" fmla="*/ 2147483647 w 172"/>
                <a:gd name="T9" fmla="*/ 2147483647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175">
                  <a:moveTo>
                    <a:pt x="29" y="34"/>
                  </a:moveTo>
                  <a:cubicBezTo>
                    <a:pt x="0" y="66"/>
                    <a:pt x="3" y="115"/>
                    <a:pt x="34" y="143"/>
                  </a:cubicBezTo>
                  <a:cubicBezTo>
                    <a:pt x="70" y="175"/>
                    <a:pt x="130" y="159"/>
                    <a:pt x="169" y="160"/>
                  </a:cubicBezTo>
                  <a:cubicBezTo>
                    <a:pt x="163" y="121"/>
                    <a:pt x="172" y="59"/>
                    <a:pt x="138" y="28"/>
                  </a:cubicBezTo>
                  <a:cubicBezTo>
                    <a:pt x="106" y="0"/>
                    <a:pt x="57" y="2"/>
                    <a:pt x="2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TextBox 78"/>
            <p:cNvSpPr txBox="1"/>
            <p:nvPr/>
          </p:nvSpPr>
          <p:spPr bwMode="auto">
            <a:xfrm>
              <a:off x="1879750" y="3203115"/>
              <a:ext cx="958538" cy="4619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 eaLnBrk="1" hangingPunct="1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1978562" y="3788912"/>
            <a:ext cx="996820" cy="947737"/>
            <a:chOff x="1841662" y="4007533"/>
            <a:chExt cx="996626" cy="947732"/>
          </a:xfrm>
        </p:grpSpPr>
        <p:sp>
          <p:nvSpPr>
            <p:cNvPr id="11293" name="Freeform 9"/>
            <p:cNvSpPr/>
            <p:nvPr/>
          </p:nvSpPr>
          <p:spPr bwMode="auto">
            <a:xfrm>
              <a:off x="1841662" y="4007533"/>
              <a:ext cx="933965" cy="947732"/>
            </a:xfrm>
            <a:custGeom>
              <a:avLst/>
              <a:gdLst>
                <a:gd name="T0" fmla="*/ 2147483647 w 172"/>
                <a:gd name="T1" fmla="*/ 2147483647 h 175"/>
                <a:gd name="T2" fmla="*/ 2147483647 w 172"/>
                <a:gd name="T3" fmla="*/ 2147483647 h 175"/>
                <a:gd name="T4" fmla="*/ 2147483647 w 172"/>
                <a:gd name="T5" fmla="*/ 2147483647 h 175"/>
                <a:gd name="T6" fmla="*/ 2147483647 w 172"/>
                <a:gd name="T7" fmla="*/ 2147483647 h 175"/>
                <a:gd name="T8" fmla="*/ 2147483647 w 172"/>
                <a:gd name="T9" fmla="*/ 2147483647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175">
                  <a:moveTo>
                    <a:pt x="29" y="34"/>
                  </a:moveTo>
                  <a:cubicBezTo>
                    <a:pt x="0" y="66"/>
                    <a:pt x="3" y="114"/>
                    <a:pt x="34" y="143"/>
                  </a:cubicBezTo>
                  <a:cubicBezTo>
                    <a:pt x="70" y="175"/>
                    <a:pt x="130" y="159"/>
                    <a:pt x="169" y="160"/>
                  </a:cubicBezTo>
                  <a:cubicBezTo>
                    <a:pt x="163" y="120"/>
                    <a:pt x="172" y="59"/>
                    <a:pt x="138" y="28"/>
                  </a:cubicBezTo>
                  <a:cubicBezTo>
                    <a:pt x="106" y="0"/>
                    <a:pt x="57" y="2"/>
                    <a:pt x="29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TextBox 79"/>
            <p:cNvSpPr txBox="1"/>
            <p:nvPr/>
          </p:nvSpPr>
          <p:spPr bwMode="auto">
            <a:xfrm>
              <a:off x="1879750" y="4244069"/>
              <a:ext cx="958538" cy="4619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 eaLnBrk="1" hangingPunct="1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1978562" y="4827137"/>
            <a:ext cx="996820" cy="949325"/>
            <a:chOff x="1841662" y="5045311"/>
            <a:chExt cx="996626" cy="950028"/>
          </a:xfrm>
        </p:grpSpPr>
        <p:sp>
          <p:nvSpPr>
            <p:cNvPr id="11291" name="Freeform 19"/>
            <p:cNvSpPr/>
            <p:nvPr/>
          </p:nvSpPr>
          <p:spPr bwMode="auto">
            <a:xfrm>
              <a:off x="1841662" y="5045311"/>
              <a:ext cx="933965" cy="950028"/>
            </a:xfrm>
            <a:custGeom>
              <a:avLst/>
              <a:gdLst>
                <a:gd name="T0" fmla="*/ 2147483647 w 172"/>
                <a:gd name="T1" fmla="*/ 2147483647 h 175"/>
                <a:gd name="T2" fmla="*/ 2147483647 w 172"/>
                <a:gd name="T3" fmla="*/ 2147483647 h 175"/>
                <a:gd name="T4" fmla="*/ 2147483647 w 172"/>
                <a:gd name="T5" fmla="*/ 2147483647 h 175"/>
                <a:gd name="T6" fmla="*/ 2147483647 w 172"/>
                <a:gd name="T7" fmla="*/ 2147483647 h 175"/>
                <a:gd name="T8" fmla="*/ 2147483647 w 172"/>
                <a:gd name="T9" fmla="*/ 2147483647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2" h="175">
                  <a:moveTo>
                    <a:pt x="29" y="34"/>
                  </a:moveTo>
                  <a:cubicBezTo>
                    <a:pt x="0" y="65"/>
                    <a:pt x="3" y="114"/>
                    <a:pt x="34" y="143"/>
                  </a:cubicBezTo>
                  <a:cubicBezTo>
                    <a:pt x="70" y="175"/>
                    <a:pt x="130" y="159"/>
                    <a:pt x="169" y="160"/>
                  </a:cubicBezTo>
                  <a:cubicBezTo>
                    <a:pt x="163" y="120"/>
                    <a:pt x="172" y="59"/>
                    <a:pt x="138" y="28"/>
                  </a:cubicBezTo>
                  <a:cubicBezTo>
                    <a:pt x="106" y="0"/>
                    <a:pt x="57" y="2"/>
                    <a:pt x="29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TextBox 80"/>
            <p:cNvSpPr txBox="1"/>
            <p:nvPr/>
          </p:nvSpPr>
          <p:spPr bwMode="auto">
            <a:xfrm>
              <a:off x="1879750" y="5266136"/>
              <a:ext cx="958538" cy="4607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 eaLnBrk="1" hangingPunct="1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3556331" y="3014210"/>
            <a:ext cx="2984112" cy="3041650"/>
            <a:chOff x="3420261" y="3233506"/>
            <a:chExt cx="2983180" cy="3040546"/>
          </a:xfrm>
        </p:grpSpPr>
        <p:sp>
          <p:nvSpPr>
            <p:cNvPr id="11289" name="Freeform 5"/>
            <p:cNvSpPr/>
            <p:nvPr/>
          </p:nvSpPr>
          <p:spPr bwMode="auto">
            <a:xfrm>
              <a:off x="3420261" y="3233506"/>
              <a:ext cx="2983180" cy="3040546"/>
            </a:xfrm>
            <a:custGeom>
              <a:avLst/>
              <a:gdLst>
                <a:gd name="T0" fmla="*/ 2147483647 w 550"/>
                <a:gd name="T1" fmla="*/ 2147483647 h 561"/>
                <a:gd name="T2" fmla="*/ 2147483647 w 550"/>
                <a:gd name="T3" fmla="*/ 2147483647 h 561"/>
                <a:gd name="T4" fmla="*/ 2147483647 w 550"/>
                <a:gd name="T5" fmla="*/ 2147483647 h 561"/>
                <a:gd name="T6" fmla="*/ 2147483647 w 550"/>
                <a:gd name="T7" fmla="*/ 2147483647 h 561"/>
                <a:gd name="T8" fmla="*/ 2147483647 w 550"/>
                <a:gd name="T9" fmla="*/ 2147483647 h 5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0" h="561">
                  <a:moveTo>
                    <a:pt x="92" y="110"/>
                  </a:moveTo>
                  <a:cubicBezTo>
                    <a:pt x="0" y="211"/>
                    <a:pt x="8" y="367"/>
                    <a:pt x="110" y="459"/>
                  </a:cubicBezTo>
                  <a:cubicBezTo>
                    <a:pt x="224" y="561"/>
                    <a:pt x="416" y="510"/>
                    <a:pt x="541" y="514"/>
                  </a:cubicBezTo>
                  <a:cubicBezTo>
                    <a:pt x="522" y="387"/>
                    <a:pt x="550" y="189"/>
                    <a:pt x="441" y="91"/>
                  </a:cubicBezTo>
                  <a:cubicBezTo>
                    <a:pt x="339" y="0"/>
                    <a:pt x="183" y="8"/>
                    <a:pt x="92" y="11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90" name="TextBox 682"/>
            <p:cNvSpPr txBox="1">
              <a:spLocks noChangeArrowheads="1"/>
            </p:cNvSpPr>
            <p:nvPr/>
          </p:nvSpPr>
          <p:spPr bwMode="auto">
            <a:xfrm>
              <a:off x="4599969" y="5252524"/>
              <a:ext cx="902529" cy="523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96%</a:t>
              </a:r>
              <a:endParaRPr lang="zh-CN" altLang="en-US" sz="28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3859506" y="2472874"/>
            <a:ext cx="2331733" cy="2379663"/>
            <a:chOff x="3723168" y="2691944"/>
            <a:chExt cx="2331470" cy="2379657"/>
          </a:xfrm>
        </p:grpSpPr>
        <p:sp>
          <p:nvSpPr>
            <p:cNvPr id="11287" name="Freeform 6"/>
            <p:cNvSpPr/>
            <p:nvPr/>
          </p:nvSpPr>
          <p:spPr bwMode="auto">
            <a:xfrm>
              <a:off x="3723168" y="2691944"/>
              <a:ext cx="2331470" cy="2379657"/>
            </a:xfrm>
            <a:custGeom>
              <a:avLst/>
              <a:gdLst>
                <a:gd name="T0" fmla="*/ 2147483647 w 430"/>
                <a:gd name="T1" fmla="*/ 2147483647 h 439"/>
                <a:gd name="T2" fmla="*/ 2147483647 w 430"/>
                <a:gd name="T3" fmla="*/ 2147483647 h 439"/>
                <a:gd name="T4" fmla="*/ 2147483647 w 430"/>
                <a:gd name="T5" fmla="*/ 2147483647 h 439"/>
                <a:gd name="T6" fmla="*/ 2147483647 w 430"/>
                <a:gd name="T7" fmla="*/ 2147483647 h 439"/>
                <a:gd name="T8" fmla="*/ 2147483647 w 430"/>
                <a:gd name="T9" fmla="*/ 2147483647 h 4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0" h="439">
                  <a:moveTo>
                    <a:pt x="72" y="86"/>
                  </a:moveTo>
                  <a:cubicBezTo>
                    <a:pt x="0" y="165"/>
                    <a:pt x="7" y="288"/>
                    <a:pt x="86" y="359"/>
                  </a:cubicBezTo>
                  <a:cubicBezTo>
                    <a:pt x="175" y="439"/>
                    <a:pt x="325" y="400"/>
                    <a:pt x="423" y="402"/>
                  </a:cubicBezTo>
                  <a:cubicBezTo>
                    <a:pt x="408" y="303"/>
                    <a:pt x="430" y="148"/>
                    <a:pt x="345" y="72"/>
                  </a:cubicBezTo>
                  <a:cubicBezTo>
                    <a:pt x="265" y="0"/>
                    <a:pt x="143" y="7"/>
                    <a:pt x="72" y="8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88" name="TextBox 682"/>
            <p:cNvSpPr txBox="1">
              <a:spLocks noChangeArrowheads="1"/>
            </p:cNvSpPr>
            <p:nvPr/>
          </p:nvSpPr>
          <p:spPr bwMode="auto">
            <a:xfrm>
              <a:off x="4585994" y="4211653"/>
              <a:ext cx="902709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48%</a:t>
              </a:r>
              <a:endParaRPr lang="zh-CN" altLang="en-US" sz="28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4065853" y="1915660"/>
            <a:ext cx="1882530" cy="1917700"/>
            <a:chOff x="3929697" y="2134320"/>
            <a:chExt cx="1881698" cy="1918412"/>
          </a:xfrm>
        </p:grpSpPr>
        <p:sp>
          <p:nvSpPr>
            <p:cNvPr id="11285" name="Freeform 7"/>
            <p:cNvSpPr/>
            <p:nvPr/>
          </p:nvSpPr>
          <p:spPr bwMode="auto">
            <a:xfrm>
              <a:off x="3929697" y="2134320"/>
              <a:ext cx="1881698" cy="1918412"/>
            </a:xfrm>
            <a:custGeom>
              <a:avLst/>
              <a:gdLst>
                <a:gd name="T0" fmla="*/ 2147483647 w 347"/>
                <a:gd name="T1" fmla="*/ 2147483647 h 354"/>
                <a:gd name="T2" fmla="*/ 2147483647 w 347"/>
                <a:gd name="T3" fmla="*/ 2147483647 h 354"/>
                <a:gd name="T4" fmla="*/ 2147483647 w 347"/>
                <a:gd name="T5" fmla="*/ 2147483647 h 354"/>
                <a:gd name="T6" fmla="*/ 2147483647 w 347"/>
                <a:gd name="T7" fmla="*/ 2147483647 h 354"/>
                <a:gd name="T8" fmla="*/ 2147483647 w 347"/>
                <a:gd name="T9" fmla="*/ 2147483647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354">
                  <a:moveTo>
                    <a:pt x="58" y="70"/>
                  </a:moveTo>
                  <a:cubicBezTo>
                    <a:pt x="0" y="134"/>
                    <a:pt x="5" y="232"/>
                    <a:pt x="69" y="290"/>
                  </a:cubicBezTo>
                  <a:cubicBezTo>
                    <a:pt x="141" y="354"/>
                    <a:pt x="262" y="322"/>
                    <a:pt x="341" y="325"/>
                  </a:cubicBezTo>
                  <a:cubicBezTo>
                    <a:pt x="329" y="245"/>
                    <a:pt x="347" y="120"/>
                    <a:pt x="278" y="58"/>
                  </a:cubicBezTo>
                  <a:cubicBezTo>
                    <a:pt x="214" y="0"/>
                    <a:pt x="115" y="6"/>
                    <a:pt x="58" y="7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86" name="TextBox 682"/>
            <p:cNvSpPr txBox="1">
              <a:spLocks noChangeArrowheads="1"/>
            </p:cNvSpPr>
            <p:nvPr/>
          </p:nvSpPr>
          <p:spPr bwMode="auto">
            <a:xfrm>
              <a:off x="4542378" y="3195906"/>
              <a:ext cx="902412" cy="523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24%</a:t>
              </a:r>
              <a:endParaRPr lang="zh-CN" altLang="en-US" sz="28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6895997" y="2034723"/>
            <a:ext cx="4257771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657908" y="2291897"/>
            <a:ext cx="1141264" cy="0"/>
          </a:xfrm>
          <a:custGeom>
            <a:avLst/>
            <a:gdLst>
              <a:gd name="connsiteX0" fmla="*/ 885825 w 885825"/>
              <a:gd name="connsiteY0" fmla="*/ 0 h 0"/>
              <a:gd name="connsiteX1" fmla="*/ 0 w 885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5825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5878542" y="3215822"/>
            <a:ext cx="920630" cy="58738"/>
          </a:xfrm>
          <a:custGeom>
            <a:avLst/>
            <a:gdLst>
              <a:gd name="connsiteX0" fmla="*/ 885825 w 885825"/>
              <a:gd name="connsiteY0" fmla="*/ 0 h 0"/>
              <a:gd name="connsiteX1" fmla="*/ 0 w 885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5825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081716" y="4174672"/>
            <a:ext cx="717457" cy="58738"/>
          </a:xfrm>
          <a:custGeom>
            <a:avLst/>
            <a:gdLst>
              <a:gd name="connsiteX0" fmla="*/ 885825 w 885825"/>
              <a:gd name="connsiteY0" fmla="*/ 0 h 0"/>
              <a:gd name="connsiteX1" fmla="*/ 0 w 885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5825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6440444" y="5147812"/>
            <a:ext cx="358728" cy="60325"/>
          </a:xfrm>
          <a:custGeom>
            <a:avLst/>
            <a:gdLst>
              <a:gd name="connsiteX0" fmla="*/ 885825 w 885825"/>
              <a:gd name="connsiteY0" fmla="*/ 0 h 0"/>
              <a:gd name="connsiteX1" fmla="*/ 0 w 885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5825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4288075" y="1352097"/>
            <a:ext cx="1403167" cy="1430338"/>
            <a:chOff x="4151067" y="1571027"/>
            <a:chExt cx="1403333" cy="1430714"/>
          </a:xfrm>
        </p:grpSpPr>
        <p:sp>
          <p:nvSpPr>
            <p:cNvPr id="11283" name="Freeform 7"/>
            <p:cNvSpPr/>
            <p:nvPr/>
          </p:nvSpPr>
          <p:spPr bwMode="auto">
            <a:xfrm>
              <a:off x="4151067" y="1571027"/>
              <a:ext cx="1403333" cy="1430714"/>
            </a:xfrm>
            <a:custGeom>
              <a:avLst/>
              <a:gdLst>
                <a:gd name="T0" fmla="*/ 2147483647 w 347"/>
                <a:gd name="T1" fmla="*/ 2147483647 h 354"/>
                <a:gd name="T2" fmla="*/ 2147483647 w 347"/>
                <a:gd name="T3" fmla="*/ 2147483647 h 354"/>
                <a:gd name="T4" fmla="*/ 2147483647 w 347"/>
                <a:gd name="T5" fmla="*/ 2147483647 h 354"/>
                <a:gd name="T6" fmla="*/ 2147483647 w 347"/>
                <a:gd name="T7" fmla="*/ 2147483647 h 354"/>
                <a:gd name="T8" fmla="*/ 2147483647 w 347"/>
                <a:gd name="T9" fmla="*/ 2147483647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7" h="354">
                  <a:moveTo>
                    <a:pt x="58" y="70"/>
                  </a:moveTo>
                  <a:cubicBezTo>
                    <a:pt x="0" y="134"/>
                    <a:pt x="5" y="232"/>
                    <a:pt x="69" y="290"/>
                  </a:cubicBezTo>
                  <a:cubicBezTo>
                    <a:pt x="141" y="354"/>
                    <a:pt x="262" y="322"/>
                    <a:pt x="341" y="325"/>
                  </a:cubicBezTo>
                  <a:cubicBezTo>
                    <a:pt x="329" y="245"/>
                    <a:pt x="347" y="120"/>
                    <a:pt x="278" y="58"/>
                  </a:cubicBezTo>
                  <a:cubicBezTo>
                    <a:pt x="214" y="0"/>
                    <a:pt x="115" y="6"/>
                    <a:pt x="58" y="7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84" name="TextBox 682"/>
            <p:cNvSpPr txBox="1">
              <a:spLocks noChangeArrowheads="1"/>
            </p:cNvSpPr>
            <p:nvPr/>
          </p:nvSpPr>
          <p:spPr bwMode="auto">
            <a:xfrm>
              <a:off x="4492438" y="2078263"/>
              <a:ext cx="902918" cy="523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12%</a:t>
              </a:r>
              <a:endParaRPr lang="zh-CN" altLang="en-US" sz="28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6895997" y="3007860"/>
            <a:ext cx="4257771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1"/>
          <p:cNvSpPr>
            <a:spLocks noChangeArrowheads="1"/>
          </p:cNvSpPr>
          <p:nvPr/>
        </p:nvSpPr>
        <p:spPr bwMode="auto">
          <a:xfrm>
            <a:off x="6842029" y="3973060"/>
            <a:ext cx="4257771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6818220" y="4947786"/>
            <a:ext cx="4257770" cy="55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3000" spc="3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kern="3000" spc="3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22">
            <a:extLst>
              <a:ext uri="{FF2B5EF4-FFF2-40B4-BE49-F238E27FC236}">
                <a16:creationId xmlns:a16="http://schemas.microsoft.com/office/drawing/2014/main" id="{D416C50E-5D8C-4959-847A-432483E6D36D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季度工作概述</a:t>
            </a:r>
          </a:p>
        </p:txBody>
      </p:sp>
      <p:sp>
        <p:nvSpPr>
          <p:cNvPr id="37" name="TextBox 22">
            <a:extLst>
              <a:ext uri="{FF2B5EF4-FFF2-40B4-BE49-F238E27FC236}">
                <a16:creationId xmlns:a16="http://schemas.microsoft.com/office/drawing/2014/main" id="{5E92F173-3CF1-40FD-B115-D31BD0D75668}"/>
              </a:ext>
            </a:extLst>
          </p:cNvPr>
          <p:cNvSpPr txBox="1"/>
          <p:nvPr/>
        </p:nvSpPr>
        <p:spPr>
          <a:xfrm>
            <a:off x="360128" y="271117"/>
            <a:ext cx="973927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700BEAD6-D4EB-4A66-A081-F8928CB3C9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9550" y="1595016"/>
            <a:ext cx="3181350" cy="3772616"/>
          </a:xfrm>
          <a:prstGeom prst="rect">
            <a:avLst/>
          </a:prstGeom>
          <a:effectLst>
            <a:outerShdw blurRad="304800" dist="38100" dir="2700000" algn="tl" rotWithShape="0">
              <a:prstClr val="black">
                <a:alpha val="14000"/>
              </a:prstClr>
            </a:outerShdw>
          </a:effectLst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65630378-E178-49A0-B686-1FAEFB614E0B}"/>
              </a:ext>
            </a:extLst>
          </p:cNvPr>
          <p:cNvSpPr/>
          <p:nvPr/>
        </p:nvSpPr>
        <p:spPr>
          <a:xfrm>
            <a:off x="8024062" y="1822449"/>
            <a:ext cx="2780490" cy="3332009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162036" y="1595016"/>
            <a:ext cx="5358702" cy="992188"/>
            <a:chOff x="4192888" y="1772816"/>
            <a:chExt cx="5358702" cy="992188"/>
          </a:xfrm>
        </p:grpSpPr>
        <p:sp>
          <p:nvSpPr>
            <p:cNvPr id="12" name="任意多边形 11"/>
            <p:cNvSpPr/>
            <p:nvPr/>
          </p:nvSpPr>
          <p:spPr>
            <a:xfrm>
              <a:off x="4192888" y="1772816"/>
              <a:ext cx="5358702" cy="992188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tx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  <a:sym typeface="+mn-lt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  <a:sym typeface="+mn-lt"/>
              </a:endParaRPr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4340506" y="1959081"/>
              <a:ext cx="5065053" cy="6196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62036" y="2971381"/>
            <a:ext cx="5358702" cy="992187"/>
            <a:chOff x="4192888" y="3149180"/>
            <a:chExt cx="5358702" cy="992187"/>
          </a:xfrm>
        </p:grpSpPr>
        <p:sp>
          <p:nvSpPr>
            <p:cNvPr id="14" name="任意多边形 13"/>
            <p:cNvSpPr/>
            <p:nvPr/>
          </p:nvSpPr>
          <p:spPr>
            <a:xfrm>
              <a:off x="4192888" y="3149180"/>
              <a:ext cx="5358702" cy="992187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 dirty="0">
                <a:cs typeface="+mn-ea"/>
                <a:sym typeface="+mn-lt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 dirty="0">
                <a:cs typeface="+mn-ea"/>
                <a:sym typeface="+mn-lt"/>
              </a:endParaRPr>
            </a:p>
          </p:txBody>
        </p:sp>
        <p:sp>
          <p:nvSpPr>
            <p:cNvPr id="18" name="TextBox 10"/>
            <p:cNvSpPr txBox="1"/>
            <p:nvPr/>
          </p:nvSpPr>
          <p:spPr>
            <a:xfrm>
              <a:off x="4340506" y="3337140"/>
              <a:ext cx="5065053" cy="6196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62036" y="4347743"/>
            <a:ext cx="5358702" cy="993775"/>
            <a:chOff x="4192888" y="4525542"/>
            <a:chExt cx="5358702" cy="993775"/>
          </a:xfrm>
        </p:grpSpPr>
        <p:sp>
          <p:nvSpPr>
            <p:cNvPr id="16" name="任意多边形 15"/>
            <p:cNvSpPr/>
            <p:nvPr/>
          </p:nvSpPr>
          <p:spPr>
            <a:xfrm>
              <a:off x="4192888" y="4525542"/>
              <a:ext cx="5358702" cy="993775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accent2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  <a:sym typeface="+mn-lt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cs typeface="+mn-ea"/>
                <a:sym typeface="+mn-lt"/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4340506" y="4712600"/>
              <a:ext cx="5065053" cy="6196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92200" y="1595018"/>
            <a:ext cx="1069836" cy="1527175"/>
            <a:chOff x="3123052" y="1772817"/>
            <a:chExt cx="1069836" cy="1527175"/>
          </a:xfrm>
        </p:grpSpPr>
        <p:sp>
          <p:nvSpPr>
            <p:cNvPr id="11" name="任意多边形 10"/>
            <p:cNvSpPr/>
            <p:nvPr/>
          </p:nvSpPr>
          <p:spPr>
            <a:xfrm>
              <a:off x="3123052" y="1772817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6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  <a:sym typeface="+mn-lt"/>
              </a:endParaRPr>
            </a:p>
          </p:txBody>
        </p:sp>
        <p:sp>
          <p:nvSpPr>
            <p:cNvPr id="23568" name="文本框 19"/>
            <p:cNvSpPr txBox="1">
              <a:spLocks noChangeArrowheads="1"/>
            </p:cNvSpPr>
            <p:nvPr/>
          </p:nvSpPr>
          <p:spPr bwMode="auto">
            <a:xfrm>
              <a:off x="3329400" y="24332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92200" y="2971381"/>
            <a:ext cx="1069836" cy="1527175"/>
            <a:chOff x="3123052" y="3149180"/>
            <a:chExt cx="1069836" cy="1527175"/>
          </a:xfrm>
        </p:grpSpPr>
        <p:sp>
          <p:nvSpPr>
            <p:cNvPr id="13" name="任意多边形 12"/>
            <p:cNvSpPr/>
            <p:nvPr/>
          </p:nvSpPr>
          <p:spPr>
            <a:xfrm>
              <a:off x="3123052" y="3149180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  <a:sym typeface="+mn-lt"/>
              </a:endParaRPr>
            </a:p>
          </p:txBody>
        </p:sp>
        <p:sp>
          <p:nvSpPr>
            <p:cNvPr id="23569" name="文本框 20"/>
            <p:cNvSpPr txBox="1">
              <a:spLocks noChangeArrowheads="1"/>
            </p:cNvSpPr>
            <p:nvPr/>
          </p:nvSpPr>
          <p:spPr bwMode="auto">
            <a:xfrm>
              <a:off x="3329400" y="3860379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92200" y="4347743"/>
            <a:ext cx="1069836" cy="1528763"/>
            <a:chOff x="3123052" y="4525542"/>
            <a:chExt cx="1069836" cy="1528763"/>
          </a:xfrm>
        </p:grpSpPr>
        <p:sp>
          <p:nvSpPr>
            <p:cNvPr id="15" name="任意多边形 14"/>
            <p:cNvSpPr/>
            <p:nvPr/>
          </p:nvSpPr>
          <p:spPr>
            <a:xfrm>
              <a:off x="3123052" y="4525542"/>
              <a:ext cx="1069836" cy="1528763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  <a:sym typeface="+mn-lt"/>
              </a:endParaRPr>
            </a:p>
          </p:txBody>
        </p:sp>
        <p:sp>
          <p:nvSpPr>
            <p:cNvPr id="23570" name="文本框 21"/>
            <p:cNvSpPr txBox="1">
              <a:spLocks noChangeArrowheads="1"/>
            </p:cNvSpPr>
            <p:nvPr/>
          </p:nvSpPr>
          <p:spPr bwMode="auto">
            <a:xfrm>
              <a:off x="3329400" y="51891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文本</a:t>
              </a:r>
            </a:p>
          </p:txBody>
        </p:sp>
      </p:grpSp>
      <p:sp>
        <p:nvSpPr>
          <p:cNvPr id="21" name="TextBox 22">
            <a:extLst>
              <a:ext uri="{FF2B5EF4-FFF2-40B4-BE49-F238E27FC236}">
                <a16:creationId xmlns:a16="http://schemas.microsoft.com/office/drawing/2014/main" id="{92B9E6DC-7C12-490A-9FE5-BB158AE7445F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季度工作概述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96973224-C037-45B2-9FD2-C60C5539D704}"/>
              </a:ext>
            </a:extLst>
          </p:cNvPr>
          <p:cNvSpPr txBox="1"/>
          <p:nvPr/>
        </p:nvSpPr>
        <p:spPr>
          <a:xfrm>
            <a:off x="360128" y="271117"/>
            <a:ext cx="973927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7439" y="1468979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76977"/>
              <a:ext cx="3380799" cy="471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05640" y="2573880"/>
            <a:ext cx="2436016" cy="958849"/>
            <a:chOff x="2153902" y="2204314"/>
            <a:chExt cx="1870393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54958" y="2282127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05640" y="3655920"/>
            <a:ext cx="2436016" cy="958849"/>
            <a:chOff x="2153902" y="3027867"/>
            <a:chExt cx="1870393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4958" y="3142411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05640" y="4760821"/>
            <a:ext cx="2436016" cy="958849"/>
            <a:chOff x="2153902" y="3868819"/>
            <a:chExt cx="1870393" cy="729791"/>
          </a:xfrm>
        </p:grpSpPr>
        <p:sp>
          <p:nvSpPr>
            <p:cNvPr id="26" name="五边形 25"/>
            <p:cNvSpPr/>
            <p:nvPr/>
          </p:nvSpPr>
          <p:spPr>
            <a:xfrm>
              <a:off x="2153902" y="3868819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accent3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354958" y="3954364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5640" y="1468981"/>
            <a:ext cx="2436016" cy="958849"/>
            <a:chOff x="2153902" y="1363363"/>
            <a:chExt cx="1870393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tx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25960" y="1452773"/>
              <a:ext cx="1579926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301319" y="1817500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/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93"/>
            <p:cNvSpPr/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94"/>
            <p:cNvSpPr/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95"/>
            <p:cNvSpPr/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96"/>
            <p:cNvSpPr/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97"/>
            <p:cNvSpPr/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98"/>
            <p:cNvSpPr/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99"/>
            <p:cNvSpPr/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01"/>
            <p:cNvSpPr/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03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04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05"/>
            <p:cNvSpPr/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06"/>
            <p:cNvSpPr/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07"/>
            <p:cNvSpPr/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08"/>
            <p:cNvSpPr/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09"/>
            <p:cNvSpPr/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10"/>
            <p:cNvSpPr/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11"/>
            <p:cNvSpPr/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12"/>
            <p:cNvSpPr/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113"/>
            <p:cNvSpPr/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115"/>
            <p:cNvSpPr/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16"/>
            <p:cNvSpPr/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8" name="TextBox 22">
            <a:extLst>
              <a:ext uri="{FF2B5EF4-FFF2-40B4-BE49-F238E27FC236}">
                <a16:creationId xmlns:a16="http://schemas.microsoft.com/office/drawing/2014/main" id="{77DD923B-93B8-445D-8D5E-98BA0ABCEEFE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季度工作概述</a:t>
            </a:r>
          </a:p>
        </p:txBody>
      </p:sp>
      <p:sp>
        <p:nvSpPr>
          <p:cNvPr id="69" name="TextBox 22">
            <a:extLst>
              <a:ext uri="{FF2B5EF4-FFF2-40B4-BE49-F238E27FC236}">
                <a16:creationId xmlns:a16="http://schemas.microsoft.com/office/drawing/2014/main" id="{EFB22412-9B9E-49AF-A1E1-A173ABBBA396}"/>
              </a:ext>
            </a:extLst>
          </p:cNvPr>
          <p:cNvSpPr txBox="1"/>
          <p:nvPr/>
        </p:nvSpPr>
        <p:spPr>
          <a:xfrm>
            <a:off x="360128" y="271117"/>
            <a:ext cx="973927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2F76076-C0F2-47FD-99FD-8C5F57070519}"/>
              </a:ext>
            </a:extLst>
          </p:cNvPr>
          <p:cNvGrpSpPr/>
          <p:nvPr/>
        </p:nvGrpSpPr>
        <p:grpSpPr>
          <a:xfrm>
            <a:off x="5387439" y="2560971"/>
            <a:ext cx="5712361" cy="958848"/>
            <a:chOff x="3905886" y="1363360"/>
            <a:chExt cx="4385998" cy="729789"/>
          </a:xfrm>
        </p:grpSpPr>
        <p:sp>
          <p:nvSpPr>
            <p:cNvPr id="71" name="任意多边形 26">
              <a:extLst>
                <a:ext uri="{FF2B5EF4-FFF2-40B4-BE49-F238E27FC236}">
                  <a16:creationId xmlns:a16="http://schemas.microsoft.com/office/drawing/2014/main" id="{22A63BC4-28B9-47EB-8068-1751E5451F7B}"/>
                </a:ext>
              </a:extLst>
            </p:cNvPr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380089DA-0139-453D-B919-D974A656B414}"/>
                </a:ext>
              </a:extLst>
            </p:cNvPr>
            <p:cNvSpPr txBox="1"/>
            <p:nvPr/>
          </p:nvSpPr>
          <p:spPr>
            <a:xfrm>
              <a:off x="4322011" y="1476977"/>
              <a:ext cx="3380799" cy="471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69EA0B6-3C53-4F92-B844-D332B30FEB89}"/>
              </a:ext>
            </a:extLst>
          </p:cNvPr>
          <p:cNvGrpSpPr/>
          <p:nvPr/>
        </p:nvGrpSpPr>
        <p:grpSpPr>
          <a:xfrm>
            <a:off x="5387439" y="3678779"/>
            <a:ext cx="5712361" cy="958848"/>
            <a:chOff x="3905886" y="1363360"/>
            <a:chExt cx="4385998" cy="729789"/>
          </a:xfrm>
        </p:grpSpPr>
        <p:sp>
          <p:nvSpPr>
            <p:cNvPr id="74" name="任意多边形 26">
              <a:extLst>
                <a:ext uri="{FF2B5EF4-FFF2-40B4-BE49-F238E27FC236}">
                  <a16:creationId xmlns:a16="http://schemas.microsoft.com/office/drawing/2014/main" id="{D40273C1-A13B-4112-9BAC-747317B977B3}"/>
                </a:ext>
              </a:extLst>
            </p:cNvPr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3E0D3A1-31F5-4D26-B4CC-58A1CA3A1850}"/>
                </a:ext>
              </a:extLst>
            </p:cNvPr>
            <p:cNvSpPr txBox="1"/>
            <p:nvPr/>
          </p:nvSpPr>
          <p:spPr>
            <a:xfrm>
              <a:off x="4322011" y="1476977"/>
              <a:ext cx="3380799" cy="471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F85DB78-DAFD-436B-A9E9-30CFFA80D63B}"/>
              </a:ext>
            </a:extLst>
          </p:cNvPr>
          <p:cNvGrpSpPr/>
          <p:nvPr/>
        </p:nvGrpSpPr>
        <p:grpSpPr>
          <a:xfrm>
            <a:off x="5387439" y="4747432"/>
            <a:ext cx="5712361" cy="958848"/>
            <a:chOff x="3905886" y="1363360"/>
            <a:chExt cx="4385998" cy="729789"/>
          </a:xfrm>
        </p:grpSpPr>
        <p:sp>
          <p:nvSpPr>
            <p:cNvPr id="77" name="任意多边形 26">
              <a:extLst>
                <a:ext uri="{FF2B5EF4-FFF2-40B4-BE49-F238E27FC236}">
                  <a16:creationId xmlns:a16="http://schemas.microsoft.com/office/drawing/2014/main" id="{3EBD4CB2-6A16-449B-942B-647394173758}"/>
                </a:ext>
              </a:extLst>
            </p:cNvPr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4CE1DF3-5858-4BC6-9301-E9F2EB3D38B4}"/>
                </a:ext>
              </a:extLst>
            </p:cNvPr>
            <p:cNvSpPr txBox="1"/>
            <p:nvPr/>
          </p:nvSpPr>
          <p:spPr>
            <a:xfrm>
              <a:off x="4322011" y="1476977"/>
              <a:ext cx="3380799" cy="471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Box 41"/>
          <p:cNvSpPr txBox="1">
            <a:spLocks noChangeArrowheads="1"/>
          </p:cNvSpPr>
          <p:nvPr/>
        </p:nvSpPr>
        <p:spPr bwMode="auto">
          <a:xfrm>
            <a:off x="5823882" y="5126805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内容</a:t>
            </a:r>
            <a:endParaRPr lang="en-US" altLang="ko-KR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圆角矩形 9"/>
          <p:cNvSpPr/>
          <p:nvPr/>
        </p:nvSpPr>
        <p:spPr>
          <a:xfrm>
            <a:off x="1410924" y="1540777"/>
            <a:ext cx="2282203" cy="2016983"/>
          </a:xfrm>
          <a:prstGeom prst="roundRect">
            <a:avLst>
              <a:gd name="adj" fmla="val 637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圆角矩形 10"/>
          <p:cNvSpPr/>
          <p:nvPr/>
        </p:nvSpPr>
        <p:spPr>
          <a:xfrm>
            <a:off x="1464458" y="1591877"/>
            <a:ext cx="2160337" cy="1562487"/>
          </a:xfrm>
          <a:prstGeom prst="roundRect">
            <a:avLst>
              <a:gd name="adj" fmla="val 637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 Box 41"/>
          <p:cNvSpPr txBox="1">
            <a:spLocks noChangeArrowheads="1"/>
          </p:cNvSpPr>
          <p:nvPr/>
        </p:nvSpPr>
        <p:spPr bwMode="auto">
          <a:xfrm>
            <a:off x="1638555" y="1846892"/>
            <a:ext cx="1812141" cy="924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6" name="矩形 27"/>
          <p:cNvSpPr/>
          <p:nvPr/>
        </p:nvSpPr>
        <p:spPr>
          <a:xfrm>
            <a:off x="2016243" y="3170106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ko-KR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115"/>
          <p:cNvGrpSpPr/>
          <p:nvPr/>
        </p:nvGrpSpPr>
        <p:grpSpPr>
          <a:xfrm>
            <a:off x="3774635" y="1550659"/>
            <a:ext cx="2282203" cy="2016982"/>
            <a:chOff x="2830520" y="1591301"/>
            <a:chExt cx="1712098" cy="1513131"/>
          </a:xfrm>
        </p:grpSpPr>
        <p:sp>
          <p:nvSpPr>
            <p:cNvPr id="52" name="圆角矩形 11"/>
            <p:cNvSpPr/>
            <p:nvPr/>
          </p:nvSpPr>
          <p:spPr>
            <a:xfrm>
              <a:off x="2830520" y="1591301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圆角矩形 12"/>
            <p:cNvSpPr/>
            <p:nvPr/>
          </p:nvSpPr>
          <p:spPr>
            <a:xfrm>
              <a:off x="2870680" y="1629636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矩形 28"/>
            <p:cNvSpPr/>
            <p:nvPr/>
          </p:nvSpPr>
          <p:spPr>
            <a:xfrm>
              <a:off x="3278030" y="2806203"/>
              <a:ext cx="831214" cy="277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ko-KR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117"/>
          <p:cNvGrpSpPr/>
          <p:nvPr/>
        </p:nvGrpSpPr>
        <p:grpSpPr>
          <a:xfrm>
            <a:off x="6138344" y="1554622"/>
            <a:ext cx="2282203" cy="2016983"/>
            <a:chOff x="4603764" y="1594274"/>
            <a:chExt cx="1712098" cy="1513131"/>
          </a:xfrm>
        </p:grpSpPr>
        <p:sp>
          <p:nvSpPr>
            <p:cNvPr id="54" name="圆角矩形 13"/>
            <p:cNvSpPr/>
            <p:nvPr/>
          </p:nvSpPr>
          <p:spPr>
            <a:xfrm>
              <a:off x="4603764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圆角矩形 14"/>
            <p:cNvSpPr/>
            <p:nvPr/>
          </p:nvSpPr>
          <p:spPr>
            <a:xfrm>
              <a:off x="4643925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29"/>
            <p:cNvSpPr/>
            <p:nvPr/>
          </p:nvSpPr>
          <p:spPr>
            <a:xfrm>
              <a:off x="5019473" y="2806203"/>
              <a:ext cx="831214" cy="277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ko-KR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118"/>
          <p:cNvGrpSpPr/>
          <p:nvPr/>
        </p:nvGrpSpPr>
        <p:grpSpPr>
          <a:xfrm>
            <a:off x="8488881" y="1554622"/>
            <a:ext cx="2282203" cy="2016983"/>
            <a:chOff x="6367126" y="1594274"/>
            <a:chExt cx="1712098" cy="1513131"/>
          </a:xfrm>
        </p:grpSpPr>
        <p:sp>
          <p:nvSpPr>
            <p:cNvPr id="56" name="圆角矩形 15"/>
            <p:cNvSpPr/>
            <p:nvPr/>
          </p:nvSpPr>
          <p:spPr>
            <a:xfrm>
              <a:off x="6367126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圆角矩形 16"/>
            <p:cNvSpPr/>
            <p:nvPr/>
          </p:nvSpPr>
          <p:spPr>
            <a:xfrm>
              <a:off x="6407286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30"/>
            <p:cNvSpPr/>
            <p:nvPr/>
          </p:nvSpPr>
          <p:spPr>
            <a:xfrm>
              <a:off x="6807568" y="2806203"/>
              <a:ext cx="831214" cy="277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ko-KR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119"/>
          <p:cNvGrpSpPr/>
          <p:nvPr/>
        </p:nvGrpSpPr>
        <p:grpSpPr>
          <a:xfrm>
            <a:off x="3989502" y="3874780"/>
            <a:ext cx="4164077" cy="4121777"/>
            <a:chOff x="2953610" y="3349505"/>
            <a:chExt cx="3123871" cy="3092138"/>
          </a:xfrm>
        </p:grpSpPr>
        <p:grpSp>
          <p:nvGrpSpPr>
            <p:cNvPr id="7" name="Group 109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9" name="空心弧 6"/>
              <p:cNvSpPr/>
              <p:nvPr/>
            </p:nvSpPr>
            <p:spPr>
              <a:xfrm rot="13253830">
                <a:off x="2953610" y="3349506"/>
                <a:ext cx="3123870" cy="3092137"/>
              </a:xfrm>
              <a:prstGeom prst="blockArc">
                <a:avLst>
                  <a:gd name="adj1" fmla="val 19149915"/>
                  <a:gd name="adj2" fmla="val 0"/>
                  <a:gd name="adj3" fmla="val 25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" name="组合 41"/>
              <p:cNvGrpSpPr/>
              <p:nvPr/>
            </p:nvGrpSpPr>
            <p:grpSpPr>
              <a:xfrm>
                <a:off x="3241207" y="4327342"/>
                <a:ext cx="366085" cy="301752"/>
                <a:chOff x="5146675" y="766763"/>
                <a:chExt cx="1590676" cy="1338263"/>
              </a:xfrm>
              <a:solidFill>
                <a:schemeClr val="bg1"/>
              </a:solidFill>
            </p:grpSpPr>
            <p:sp>
              <p:nvSpPr>
                <p:cNvPr id="74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9"/>
                <p:cNvSpPr/>
                <p:nvPr/>
              </p:nvSpPr>
              <p:spPr bwMode="auto">
                <a:xfrm>
                  <a:off x="5511800" y="1344613"/>
                  <a:ext cx="860425" cy="760413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20"/>
                <p:cNvSpPr/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21"/>
                <p:cNvSpPr/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22"/>
                <p:cNvSpPr/>
                <p:nvPr/>
              </p:nvSpPr>
              <p:spPr bwMode="auto">
                <a:xfrm>
                  <a:off x="5432425" y="1427163"/>
                  <a:ext cx="71438" cy="96838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23"/>
                <p:cNvSpPr/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24"/>
                <p:cNvSpPr/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26"/>
                <p:cNvSpPr/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27"/>
                <p:cNvSpPr/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29"/>
                <p:cNvSpPr/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" name="Group 110"/>
            <p:cNvGrpSpPr/>
            <p:nvPr/>
          </p:nvGrpSpPr>
          <p:grpSpPr>
            <a:xfrm>
              <a:off x="2953611" y="3349505"/>
              <a:ext cx="3123870" cy="3092137"/>
              <a:chOff x="2953611" y="3349505"/>
              <a:chExt cx="3123870" cy="3092137"/>
            </a:xfrm>
          </p:grpSpPr>
          <p:sp>
            <p:nvSpPr>
              <p:cNvPr id="48" name="空心弧 5"/>
              <p:cNvSpPr/>
              <p:nvPr/>
            </p:nvSpPr>
            <p:spPr>
              <a:xfrm rot="16200000">
                <a:off x="2969477" y="3333639"/>
                <a:ext cx="3092137" cy="3123870"/>
              </a:xfrm>
              <a:prstGeom prst="blockArc">
                <a:avLst>
                  <a:gd name="adj1" fmla="val 18701236"/>
                  <a:gd name="adj2" fmla="val 0"/>
                  <a:gd name="adj3" fmla="val 25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" name="组合 55"/>
              <p:cNvGrpSpPr/>
              <p:nvPr/>
            </p:nvGrpSpPr>
            <p:grpSpPr>
              <a:xfrm>
                <a:off x="3878384" y="3722355"/>
                <a:ext cx="309455" cy="281349"/>
                <a:chOff x="5278438" y="2973388"/>
                <a:chExt cx="1344613" cy="1247775"/>
              </a:xfrm>
              <a:solidFill>
                <a:schemeClr val="bg1"/>
              </a:solidFill>
            </p:grpSpPr>
            <p:sp>
              <p:nvSpPr>
                <p:cNvPr id="87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solidFill>
                      <a:srgbClr val="78A6B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68"/>
                <p:cNvSpPr/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solidFill>
                      <a:srgbClr val="78A6B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69"/>
                <p:cNvSpPr/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solidFill>
                      <a:srgbClr val="78A6B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solidFill>
                      <a:srgbClr val="78A6B6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Group 111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7" name="空心弧 4"/>
              <p:cNvSpPr/>
              <p:nvPr/>
            </p:nvSpPr>
            <p:spPr>
              <a:xfrm rot="19070819">
                <a:off x="2953610" y="3349506"/>
                <a:ext cx="3123870" cy="3092137"/>
              </a:xfrm>
              <a:prstGeom prst="blockArc">
                <a:avLst>
                  <a:gd name="adj1" fmla="val 18792979"/>
                  <a:gd name="adj2" fmla="val 0"/>
                  <a:gd name="adj3" fmla="val 25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" name="组合 60"/>
              <p:cNvGrpSpPr/>
              <p:nvPr/>
            </p:nvGrpSpPr>
            <p:grpSpPr>
              <a:xfrm>
                <a:off x="4881163" y="3654428"/>
                <a:ext cx="271828" cy="348560"/>
                <a:chOff x="2951163" y="2495550"/>
                <a:chExt cx="1208088" cy="1581150"/>
              </a:xfrm>
              <a:solidFill>
                <a:schemeClr val="bg1"/>
              </a:solidFill>
            </p:grpSpPr>
            <p:sp>
              <p:nvSpPr>
                <p:cNvPr id="92" name="Freeform 29"/>
                <p:cNvSpPr/>
                <p:nvPr/>
              </p:nvSpPr>
              <p:spPr bwMode="auto">
                <a:xfrm>
                  <a:off x="2978150" y="2911475"/>
                  <a:ext cx="230188" cy="306388"/>
                </a:xfrm>
                <a:custGeom>
                  <a:avLst/>
                  <a:gdLst>
                    <a:gd name="T0" fmla="*/ 69 w 79"/>
                    <a:gd name="T1" fmla="*/ 40 h 105"/>
                    <a:gd name="T2" fmla="*/ 70 w 79"/>
                    <a:gd name="T3" fmla="*/ 3 h 105"/>
                    <a:gd name="T4" fmla="*/ 52 w 79"/>
                    <a:gd name="T5" fmla="*/ 0 h 105"/>
                    <a:gd name="T6" fmla="*/ 0 w 79"/>
                    <a:gd name="T7" fmla="*/ 52 h 105"/>
                    <a:gd name="T8" fmla="*/ 52 w 79"/>
                    <a:gd name="T9" fmla="*/ 105 h 105"/>
                    <a:gd name="T10" fmla="*/ 79 w 79"/>
                    <a:gd name="T11" fmla="*/ 97 h 105"/>
                    <a:gd name="T12" fmla="*/ 69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69" y="40"/>
                      </a:moveTo>
                      <a:cubicBezTo>
                        <a:pt x="69" y="25"/>
                        <a:pt x="62" y="15"/>
                        <a:pt x="70" y="3"/>
                      </a:cubicBezTo>
                      <a:cubicBezTo>
                        <a:pt x="65" y="1"/>
                        <a:pt x="59" y="0"/>
                        <a:pt x="52" y="0"/>
                      </a:cubicBezTo>
                      <a:cubicBezTo>
                        <a:pt x="23" y="0"/>
                        <a:pt x="0" y="24"/>
                        <a:pt x="0" y="52"/>
                      </a:cubicBezTo>
                      <a:cubicBezTo>
                        <a:pt x="0" y="81"/>
                        <a:pt x="23" y="105"/>
                        <a:pt x="52" y="105"/>
                      </a:cubicBezTo>
                      <a:cubicBezTo>
                        <a:pt x="62" y="105"/>
                        <a:pt x="71" y="102"/>
                        <a:pt x="79" y="97"/>
                      </a:cubicBezTo>
                      <a:cubicBezTo>
                        <a:pt x="75" y="84"/>
                        <a:pt x="69" y="6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30"/>
                <p:cNvSpPr/>
                <p:nvPr/>
              </p:nvSpPr>
              <p:spPr bwMode="auto">
                <a:xfrm>
                  <a:off x="3900488" y="2911475"/>
                  <a:ext cx="228600" cy="306388"/>
                </a:xfrm>
                <a:custGeom>
                  <a:avLst/>
                  <a:gdLst>
                    <a:gd name="T0" fmla="*/ 10 w 79"/>
                    <a:gd name="T1" fmla="*/ 40 h 105"/>
                    <a:gd name="T2" fmla="*/ 9 w 79"/>
                    <a:gd name="T3" fmla="*/ 3 h 105"/>
                    <a:gd name="T4" fmla="*/ 27 w 79"/>
                    <a:gd name="T5" fmla="*/ 0 h 105"/>
                    <a:gd name="T6" fmla="*/ 79 w 79"/>
                    <a:gd name="T7" fmla="*/ 52 h 105"/>
                    <a:gd name="T8" fmla="*/ 27 w 79"/>
                    <a:gd name="T9" fmla="*/ 105 h 105"/>
                    <a:gd name="T10" fmla="*/ 0 w 79"/>
                    <a:gd name="T11" fmla="*/ 97 h 105"/>
                    <a:gd name="T12" fmla="*/ 10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10" y="40"/>
                      </a:moveTo>
                      <a:cubicBezTo>
                        <a:pt x="10" y="25"/>
                        <a:pt x="17" y="15"/>
                        <a:pt x="9" y="3"/>
                      </a:cubicBezTo>
                      <a:cubicBezTo>
                        <a:pt x="15" y="1"/>
                        <a:pt x="21" y="0"/>
                        <a:pt x="27" y="0"/>
                      </a:cubicBezTo>
                      <a:cubicBezTo>
                        <a:pt x="56" y="0"/>
                        <a:pt x="79" y="24"/>
                        <a:pt x="79" y="52"/>
                      </a:cubicBezTo>
                      <a:cubicBezTo>
                        <a:pt x="79" y="81"/>
                        <a:pt x="56" y="105"/>
                        <a:pt x="27" y="105"/>
                      </a:cubicBezTo>
                      <a:cubicBezTo>
                        <a:pt x="17" y="105"/>
                        <a:pt x="8" y="102"/>
                        <a:pt x="0" y="97"/>
                      </a:cubicBezTo>
                      <a:cubicBezTo>
                        <a:pt x="4" y="84"/>
                        <a:pt x="10" y="60"/>
                        <a:pt x="1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31"/>
                <p:cNvSpPr/>
                <p:nvPr/>
              </p:nvSpPr>
              <p:spPr bwMode="auto">
                <a:xfrm>
                  <a:off x="3481388" y="3570288"/>
                  <a:ext cx="147638" cy="328613"/>
                </a:xfrm>
                <a:custGeom>
                  <a:avLst/>
                  <a:gdLst>
                    <a:gd name="T0" fmla="*/ 25 w 93"/>
                    <a:gd name="T1" fmla="*/ 0 h 207"/>
                    <a:gd name="T2" fmla="*/ 0 w 93"/>
                    <a:gd name="T3" fmla="*/ 145 h 207"/>
                    <a:gd name="T4" fmla="*/ 47 w 93"/>
                    <a:gd name="T5" fmla="*/ 207 h 207"/>
                    <a:gd name="T6" fmla="*/ 93 w 93"/>
                    <a:gd name="T7" fmla="*/ 143 h 207"/>
                    <a:gd name="T8" fmla="*/ 68 w 93"/>
                    <a:gd name="T9" fmla="*/ 0 h 207"/>
                    <a:gd name="T10" fmla="*/ 25 w 93"/>
                    <a:gd name="T11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207">
                      <a:moveTo>
                        <a:pt x="25" y="0"/>
                      </a:moveTo>
                      <a:lnTo>
                        <a:pt x="0" y="145"/>
                      </a:lnTo>
                      <a:lnTo>
                        <a:pt x="47" y="207"/>
                      </a:lnTo>
                      <a:lnTo>
                        <a:pt x="93" y="143"/>
                      </a:lnTo>
                      <a:lnTo>
                        <a:pt x="6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32"/>
                <p:cNvSpPr/>
                <p:nvPr/>
              </p:nvSpPr>
              <p:spPr bwMode="auto">
                <a:xfrm>
                  <a:off x="3471863" y="3433763"/>
                  <a:ext cx="166688" cy="115888"/>
                </a:xfrm>
                <a:custGeom>
                  <a:avLst/>
                  <a:gdLst>
                    <a:gd name="T0" fmla="*/ 21 w 57"/>
                    <a:gd name="T1" fmla="*/ 7 h 40"/>
                    <a:gd name="T2" fmla="*/ 0 w 57"/>
                    <a:gd name="T3" fmla="*/ 5 h 40"/>
                    <a:gd name="T4" fmla="*/ 0 w 57"/>
                    <a:gd name="T5" fmla="*/ 14 h 40"/>
                    <a:gd name="T6" fmla="*/ 1 w 57"/>
                    <a:gd name="T7" fmla="*/ 13 h 40"/>
                    <a:gd name="T8" fmla="*/ 18 w 57"/>
                    <a:gd name="T9" fmla="*/ 40 h 40"/>
                    <a:gd name="T10" fmla="*/ 40 w 57"/>
                    <a:gd name="T11" fmla="*/ 40 h 40"/>
                    <a:gd name="T12" fmla="*/ 56 w 57"/>
                    <a:gd name="T13" fmla="*/ 15 h 40"/>
                    <a:gd name="T14" fmla="*/ 57 w 57"/>
                    <a:gd name="T15" fmla="*/ 0 h 40"/>
                    <a:gd name="T16" fmla="*/ 21 w 57"/>
                    <a:gd name="T17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1" y="7"/>
                      </a:moveTo>
                      <a:cubicBezTo>
                        <a:pt x="14" y="7"/>
                        <a:pt x="7" y="7"/>
                        <a:pt x="0" y="5"/>
                      </a:cubicBezTo>
                      <a:cubicBezTo>
                        <a:pt x="0" y="8"/>
                        <a:pt x="0" y="11"/>
                        <a:pt x="0" y="14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0"/>
                        <a:pt x="56" y="5"/>
                        <a:pt x="57" y="0"/>
                      </a:cubicBezTo>
                      <a:cubicBezTo>
                        <a:pt x="46" y="5"/>
                        <a:pt x="34" y="7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33"/>
                <p:cNvSpPr>
                  <a:spLocks noEditPoints="1"/>
                </p:cNvSpPr>
                <p:nvPr/>
              </p:nvSpPr>
              <p:spPr bwMode="auto">
                <a:xfrm>
                  <a:off x="3140075" y="2582863"/>
                  <a:ext cx="827088" cy="827088"/>
                </a:xfrm>
                <a:custGeom>
                  <a:avLst/>
                  <a:gdLst>
                    <a:gd name="T0" fmla="*/ 0 w 284"/>
                    <a:gd name="T1" fmla="*/ 142 h 284"/>
                    <a:gd name="T2" fmla="*/ 142 w 284"/>
                    <a:gd name="T3" fmla="*/ 0 h 284"/>
                    <a:gd name="T4" fmla="*/ 142 w 284"/>
                    <a:gd name="T5" fmla="*/ 0 h 284"/>
                    <a:gd name="T6" fmla="*/ 284 w 284"/>
                    <a:gd name="T7" fmla="*/ 142 h 284"/>
                    <a:gd name="T8" fmla="*/ 284 w 284"/>
                    <a:gd name="T9" fmla="*/ 142 h 284"/>
                    <a:gd name="T10" fmla="*/ 142 w 284"/>
                    <a:gd name="T11" fmla="*/ 284 h 284"/>
                    <a:gd name="T12" fmla="*/ 142 w 284"/>
                    <a:gd name="T13" fmla="*/ 284 h 284"/>
                    <a:gd name="T14" fmla="*/ 0 w 284"/>
                    <a:gd name="T15" fmla="*/ 142 h 284"/>
                    <a:gd name="T16" fmla="*/ 25 w 284"/>
                    <a:gd name="T17" fmla="*/ 142 h 284"/>
                    <a:gd name="T18" fmla="*/ 142 w 284"/>
                    <a:gd name="T19" fmla="*/ 260 h 284"/>
                    <a:gd name="T20" fmla="*/ 142 w 284"/>
                    <a:gd name="T21" fmla="*/ 260 h 284"/>
                    <a:gd name="T22" fmla="*/ 260 w 284"/>
                    <a:gd name="T23" fmla="*/ 142 h 284"/>
                    <a:gd name="T24" fmla="*/ 260 w 284"/>
                    <a:gd name="T25" fmla="*/ 142 h 284"/>
                    <a:gd name="T26" fmla="*/ 142 w 284"/>
                    <a:gd name="T27" fmla="*/ 24 h 284"/>
                    <a:gd name="T28" fmla="*/ 142 w 284"/>
                    <a:gd name="T29" fmla="*/ 24 h 284"/>
                    <a:gd name="T30" fmla="*/ 25 w 284"/>
                    <a:gd name="T31" fmla="*/ 142 h 284"/>
                    <a:gd name="T32" fmla="*/ 25 w 284"/>
                    <a:gd name="T33" fmla="*/ 14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142"/>
                      </a:moveTo>
                      <a:cubicBezTo>
                        <a:pt x="0" y="63"/>
                        <a:pt x="6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221" y="0"/>
                        <a:pt x="284" y="63"/>
                        <a:pt x="284" y="142"/>
                      </a:cubicBezTo>
                      <a:cubicBezTo>
                        <a:pt x="284" y="142"/>
                        <a:pt x="284" y="142"/>
                        <a:pt x="284" y="142"/>
                      </a:cubicBezTo>
                      <a:cubicBezTo>
                        <a:pt x="284" y="220"/>
                        <a:pt x="221" y="284"/>
                        <a:pt x="142" y="284"/>
                      </a:cubicBezTo>
                      <a:cubicBezTo>
                        <a:pt x="142" y="284"/>
                        <a:pt x="142" y="284"/>
                        <a:pt x="142" y="284"/>
                      </a:cubicBezTo>
                      <a:cubicBezTo>
                        <a:pt x="64" y="284"/>
                        <a:pt x="0" y="220"/>
                        <a:pt x="0" y="142"/>
                      </a:cubicBezTo>
                      <a:close/>
                      <a:moveTo>
                        <a:pt x="25" y="142"/>
                      </a:moveTo>
                      <a:cubicBezTo>
                        <a:pt x="25" y="207"/>
                        <a:pt x="77" y="259"/>
                        <a:pt x="142" y="260"/>
                      </a:cubicBezTo>
                      <a:cubicBezTo>
                        <a:pt x="142" y="260"/>
                        <a:pt x="142" y="260"/>
                        <a:pt x="142" y="260"/>
                      </a:cubicBezTo>
                      <a:cubicBezTo>
                        <a:pt x="207" y="259"/>
                        <a:pt x="260" y="207"/>
                        <a:pt x="260" y="142"/>
                      </a:cubicBezTo>
                      <a:cubicBezTo>
                        <a:pt x="260" y="142"/>
                        <a:pt x="260" y="142"/>
                        <a:pt x="260" y="142"/>
                      </a:cubicBezTo>
                      <a:cubicBezTo>
                        <a:pt x="260" y="77"/>
                        <a:pt x="207" y="24"/>
                        <a:pt x="142" y="24"/>
                      </a:cubicBezTo>
                      <a:cubicBezTo>
                        <a:pt x="142" y="24"/>
                        <a:pt x="142" y="24"/>
                        <a:pt x="142" y="24"/>
                      </a:cubicBezTo>
                      <a:cubicBezTo>
                        <a:pt x="77" y="24"/>
                        <a:pt x="25" y="77"/>
                        <a:pt x="25" y="142"/>
                      </a:cubicBezTo>
                      <a:cubicBezTo>
                        <a:pt x="25" y="142"/>
                        <a:pt x="25" y="142"/>
                        <a:pt x="25" y="1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34"/>
                <p:cNvSpPr/>
                <p:nvPr/>
              </p:nvSpPr>
              <p:spPr bwMode="auto">
                <a:xfrm>
                  <a:off x="3068638" y="2495550"/>
                  <a:ext cx="971550" cy="454025"/>
                </a:xfrm>
                <a:custGeom>
                  <a:avLst/>
                  <a:gdLst>
                    <a:gd name="T0" fmla="*/ 0 w 334"/>
                    <a:gd name="T1" fmla="*/ 155 h 156"/>
                    <a:gd name="T2" fmla="*/ 167 w 334"/>
                    <a:gd name="T3" fmla="*/ 0 h 156"/>
                    <a:gd name="T4" fmla="*/ 167 w 334"/>
                    <a:gd name="T5" fmla="*/ 0 h 156"/>
                    <a:gd name="T6" fmla="*/ 334 w 334"/>
                    <a:gd name="T7" fmla="*/ 155 h 156"/>
                    <a:gd name="T8" fmla="*/ 334 w 334"/>
                    <a:gd name="T9" fmla="*/ 155 h 156"/>
                    <a:gd name="T10" fmla="*/ 322 w 334"/>
                    <a:gd name="T11" fmla="*/ 155 h 156"/>
                    <a:gd name="T12" fmla="*/ 167 w 334"/>
                    <a:gd name="T13" fmla="*/ 12 h 156"/>
                    <a:gd name="T14" fmla="*/ 167 w 334"/>
                    <a:gd name="T15" fmla="*/ 12 h 156"/>
                    <a:gd name="T16" fmla="*/ 12 w 334"/>
                    <a:gd name="T17" fmla="*/ 156 h 156"/>
                    <a:gd name="T18" fmla="*/ 12 w 334"/>
                    <a:gd name="T19" fmla="*/ 156 h 156"/>
                    <a:gd name="T20" fmla="*/ 0 w 334"/>
                    <a:gd name="T21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4" h="156">
                      <a:moveTo>
                        <a:pt x="0" y="155"/>
                      </a:moveTo>
                      <a:cubicBezTo>
                        <a:pt x="7" y="68"/>
                        <a:pt x="79" y="0"/>
                        <a:pt x="167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255" y="0"/>
                        <a:pt x="328" y="68"/>
                        <a:pt x="334" y="155"/>
                      </a:cubicBezTo>
                      <a:cubicBezTo>
                        <a:pt x="334" y="155"/>
                        <a:pt x="334" y="155"/>
                        <a:pt x="334" y="155"/>
                      </a:cubicBezTo>
                      <a:cubicBezTo>
                        <a:pt x="322" y="155"/>
                        <a:pt x="322" y="155"/>
                        <a:pt x="322" y="155"/>
                      </a:cubicBezTo>
                      <a:cubicBezTo>
                        <a:pt x="316" y="75"/>
                        <a:pt x="249" y="12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85" y="12"/>
                        <a:pt x="18" y="75"/>
                        <a:pt x="12" y="156"/>
                      </a:cubicBezTo>
                      <a:cubicBezTo>
                        <a:pt x="12" y="156"/>
                        <a:pt x="12" y="156"/>
                        <a:pt x="12" y="156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35"/>
                <p:cNvSpPr/>
                <p:nvPr/>
              </p:nvSpPr>
              <p:spPr bwMode="auto">
                <a:xfrm>
                  <a:off x="2951163" y="3378200"/>
                  <a:ext cx="1208088" cy="698500"/>
                </a:xfrm>
                <a:custGeom>
                  <a:avLst/>
                  <a:gdLst>
                    <a:gd name="T0" fmla="*/ 382 w 415"/>
                    <a:gd name="T1" fmla="*/ 223 h 240"/>
                    <a:gd name="T2" fmla="*/ 326 w 415"/>
                    <a:gd name="T3" fmla="*/ 80 h 240"/>
                    <a:gd name="T4" fmla="*/ 326 w 415"/>
                    <a:gd name="T5" fmla="*/ 80 h 240"/>
                    <a:gd name="T6" fmla="*/ 207 w 415"/>
                    <a:gd name="T7" fmla="*/ 33 h 240"/>
                    <a:gd name="T8" fmla="*/ 207 w 415"/>
                    <a:gd name="T9" fmla="*/ 33 h 240"/>
                    <a:gd name="T10" fmla="*/ 161 w 415"/>
                    <a:gd name="T11" fmla="*/ 39 h 240"/>
                    <a:gd name="T12" fmla="*/ 161 w 415"/>
                    <a:gd name="T13" fmla="*/ 39 h 240"/>
                    <a:gd name="T14" fmla="*/ 60 w 415"/>
                    <a:gd name="T15" fmla="*/ 114 h 240"/>
                    <a:gd name="T16" fmla="*/ 60 w 415"/>
                    <a:gd name="T17" fmla="*/ 114 h 240"/>
                    <a:gd name="T18" fmla="*/ 33 w 415"/>
                    <a:gd name="T19" fmla="*/ 223 h 240"/>
                    <a:gd name="T20" fmla="*/ 33 w 415"/>
                    <a:gd name="T21" fmla="*/ 223 h 240"/>
                    <a:gd name="T22" fmla="*/ 16 w 415"/>
                    <a:gd name="T23" fmla="*/ 240 h 240"/>
                    <a:gd name="T24" fmla="*/ 16 w 415"/>
                    <a:gd name="T25" fmla="*/ 240 h 240"/>
                    <a:gd name="T26" fmla="*/ 0 w 415"/>
                    <a:gd name="T27" fmla="*/ 223 h 240"/>
                    <a:gd name="T28" fmla="*/ 0 w 415"/>
                    <a:gd name="T29" fmla="*/ 223 h 240"/>
                    <a:gd name="T30" fmla="*/ 32 w 415"/>
                    <a:gd name="T31" fmla="*/ 97 h 240"/>
                    <a:gd name="T32" fmla="*/ 32 w 415"/>
                    <a:gd name="T33" fmla="*/ 97 h 240"/>
                    <a:gd name="T34" fmla="*/ 152 w 415"/>
                    <a:gd name="T35" fmla="*/ 8 h 240"/>
                    <a:gd name="T36" fmla="*/ 152 w 415"/>
                    <a:gd name="T37" fmla="*/ 8 h 240"/>
                    <a:gd name="T38" fmla="*/ 207 w 415"/>
                    <a:gd name="T39" fmla="*/ 0 h 240"/>
                    <a:gd name="T40" fmla="*/ 207 w 415"/>
                    <a:gd name="T41" fmla="*/ 0 h 240"/>
                    <a:gd name="T42" fmla="*/ 349 w 415"/>
                    <a:gd name="T43" fmla="*/ 56 h 240"/>
                    <a:gd name="T44" fmla="*/ 349 w 415"/>
                    <a:gd name="T45" fmla="*/ 56 h 240"/>
                    <a:gd name="T46" fmla="*/ 414 w 415"/>
                    <a:gd name="T47" fmla="*/ 223 h 240"/>
                    <a:gd name="T48" fmla="*/ 414 w 415"/>
                    <a:gd name="T49" fmla="*/ 223 h 240"/>
                    <a:gd name="T50" fmla="*/ 398 w 415"/>
                    <a:gd name="T51" fmla="*/ 240 h 240"/>
                    <a:gd name="T52" fmla="*/ 398 w 415"/>
                    <a:gd name="T53" fmla="*/ 240 h 240"/>
                    <a:gd name="T54" fmla="*/ 382 w 415"/>
                    <a:gd name="T55" fmla="*/ 223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5" h="240">
                      <a:moveTo>
                        <a:pt x="382" y="223"/>
                      </a:moveTo>
                      <a:cubicBezTo>
                        <a:pt x="382" y="167"/>
                        <a:pt x="367" y="118"/>
                        <a:pt x="326" y="80"/>
                      </a:cubicBezTo>
                      <a:cubicBezTo>
                        <a:pt x="326" y="80"/>
                        <a:pt x="326" y="80"/>
                        <a:pt x="326" y="80"/>
                      </a:cubicBezTo>
                      <a:cubicBezTo>
                        <a:pt x="294" y="49"/>
                        <a:pt x="250" y="33"/>
                        <a:pt x="207" y="33"/>
                      </a:cubicBezTo>
                      <a:cubicBezTo>
                        <a:pt x="207" y="33"/>
                        <a:pt x="207" y="33"/>
                        <a:pt x="207" y="33"/>
                      </a:cubicBezTo>
                      <a:cubicBezTo>
                        <a:pt x="191" y="33"/>
                        <a:pt x="176" y="35"/>
                        <a:pt x="161" y="39"/>
                      </a:cubicBezTo>
                      <a:cubicBezTo>
                        <a:pt x="161" y="39"/>
                        <a:pt x="161" y="39"/>
                        <a:pt x="161" y="39"/>
                      </a:cubicBezTo>
                      <a:cubicBezTo>
                        <a:pt x="119" y="51"/>
                        <a:pt x="83" y="78"/>
                        <a:pt x="60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39" y="147"/>
                        <a:pt x="33" y="183"/>
                        <a:pt x="33" y="223"/>
                      </a:cubicBezTo>
                      <a:cubicBezTo>
                        <a:pt x="33" y="223"/>
                        <a:pt x="33" y="223"/>
                        <a:pt x="33" y="223"/>
                      </a:cubicBezTo>
                      <a:cubicBezTo>
                        <a:pt x="33" y="232"/>
                        <a:pt x="25" y="240"/>
                        <a:pt x="16" y="240"/>
                      </a:cubicBez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7" y="240"/>
                        <a:pt x="0" y="232"/>
                        <a:pt x="0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0" y="180"/>
                        <a:pt x="7" y="136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59" y="53"/>
                        <a:pt x="102" y="21"/>
                        <a:pt x="152" y="8"/>
                      </a:cubicBezTo>
                      <a:cubicBezTo>
                        <a:pt x="152" y="8"/>
                        <a:pt x="152" y="8"/>
                        <a:pt x="152" y="8"/>
                      </a:cubicBezTo>
                      <a:cubicBezTo>
                        <a:pt x="170" y="3"/>
                        <a:pt x="188" y="0"/>
                        <a:pt x="207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59" y="0"/>
                        <a:pt x="310" y="20"/>
                        <a:pt x="349" y="56"/>
                      </a:cubicBezTo>
                      <a:cubicBezTo>
                        <a:pt x="349" y="56"/>
                        <a:pt x="349" y="56"/>
                        <a:pt x="349" y="56"/>
                      </a:cubicBezTo>
                      <a:cubicBezTo>
                        <a:pt x="397" y="101"/>
                        <a:pt x="415" y="161"/>
                        <a:pt x="414" y="223"/>
                      </a:cubicBezTo>
                      <a:cubicBezTo>
                        <a:pt x="414" y="223"/>
                        <a:pt x="414" y="223"/>
                        <a:pt x="414" y="223"/>
                      </a:cubicBezTo>
                      <a:cubicBezTo>
                        <a:pt x="414" y="232"/>
                        <a:pt x="407" y="240"/>
                        <a:pt x="398" y="240"/>
                      </a:cubicBezTo>
                      <a:cubicBezTo>
                        <a:pt x="398" y="240"/>
                        <a:pt x="398" y="240"/>
                        <a:pt x="398" y="240"/>
                      </a:cubicBezTo>
                      <a:cubicBezTo>
                        <a:pt x="389" y="240"/>
                        <a:pt x="382" y="232"/>
                        <a:pt x="38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36"/>
                <p:cNvSpPr/>
                <p:nvPr/>
              </p:nvSpPr>
              <p:spPr bwMode="auto">
                <a:xfrm>
                  <a:off x="3446463" y="3189288"/>
                  <a:ext cx="165100" cy="88900"/>
                </a:xfrm>
                <a:custGeom>
                  <a:avLst/>
                  <a:gdLst>
                    <a:gd name="T0" fmla="*/ 57 w 57"/>
                    <a:gd name="T1" fmla="*/ 15 h 31"/>
                    <a:gd name="T2" fmla="*/ 41 w 57"/>
                    <a:gd name="T3" fmla="*/ 31 h 31"/>
                    <a:gd name="T4" fmla="*/ 16 w 57"/>
                    <a:gd name="T5" fmla="*/ 31 h 31"/>
                    <a:gd name="T6" fmla="*/ 0 w 57"/>
                    <a:gd name="T7" fmla="*/ 15 h 31"/>
                    <a:gd name="T8" fmla="*/ 0 w 57"/>
                    <a:gd name="T9" fmla="*/ 15 h 31"/>
                    <a:gd name="T10" fmla="*/ 16 w 57"/>
                    <a:gd name="T11" fmla="*/ 0 h 31"/>
                    <a:gd name="T12" fmla="*/ 41 w 57"/>
                    <a:gd name="T13" fmla="*/ 0 h 31"/>
                    <a:gd name="T14" fmla="*/ 57 w 57"/>
                    <a:gd name="T15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31">
                      <a:moveTo>
                        <a:pt x="57" y="15"/>
                      </a:moveTo>
                      <a:cubicBezTo>
                        <a:pt x="57" y="24"/>
                        <a:pt x="50" y="31"/>
                        <a:pt x="41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7" y="31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50" y="0"/>
                        <a:pt x="57" y="7"/>
                        <a:pt x="5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37"/>
                <p:cNvSpPr/>
                <p:nvPr/>
              </p:nvSpPr>
              <p:spPr bwMode="auto">
                <a:xfrm>
                  <a:off x="3117850" y="3168650"/>
                  <a:ext cx="349250" cy="92075"/>
                </a:xfrm>
                <a:custGeom>
                  <a:avLst/>
                  <a:gdLst>
                    <a:gd name="T0" fmla="*/ 34 w 120"/>
                    <a:gd name="T1" fmla="*/ 32 h 32"/>
                    <a:gd name="T2" fmla="*/ 0 w 120"/>
                    <a:gd name="T3" fmla="*/ 2 h 32"/>
                    <a:gd name="T4" fmla="*/ 0 w 120"/>
                    <a:gd name="T5" fmla="*/ 2 h 32"/>
                    <a:gd name="T6" fmla="*/ 12 w 120"/>
                    <a:gd name="T7" fmla="*/ 0 h 32"/>
                    <a:gd name="T8" fmla="*/ 34 w 120"/>
                    <a:gd name="T9" fmla="*/ 20 h 32"/>
                    <a:gd name="T10" fmla="*/ 34 w 120"/>
                    <a:gd name="T11" fmla="*/ 20 h 32"/>
                    <a:gd name="T12" fmla="*/ 120 w 120"/>
                    <a:gd name="T13" fmla="*/ 20 h 32"/>
                    <a:gd name="T14" fmla="*/ 120 w 120"/>
                    <a:gd name="T15" fmla="*/ 20 h 32"/>
                    <a:gd name="T16" fmla="*/ 120 w 120"/>
                    <a:gd name="T17" fmla="*/ 32 h 32"/>
                    <a:gd name="T18" fmla="*/ 34 w 120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" h="32">
                      <a:moveTo>
                        <a:pt x="34" y="32"/>
                      </a:moveTo>
                      <a:cubicBezTo>
                        <a:pt x="16" y="32"/>
                        <a:pt x="2" y="19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11"/>
                        <a:pt x="22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Group 112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6" name="空心弧 3"/>
              <p:cNvSpPr/>
              <p:nvPr/>
            </p:nvSpPr>
            <p:spPr>
              <a:xfrm>
                <a:off x="2953610" y="3349506"/>
                <a:ext cx="3123870" cy="3092137"/>
              </a:xfrm>
              <a:prstGeom prst="blockArc">
                <a:avLst>
                  <a:gd name="adj1" fmla="val 19121810"/>
                  <a:gd name="adj2" fmla="val 0"/>
                  <a:gd name="adj3" fmla="val 25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" name="组合 75"/>
              <p:cNvGrpSpPr/>
              <p:nvPr/>
            </p:nvGrpSpPr>
            <p:grpSpPr>
              <a:xfrm>
                <a:off x="5448768" y="4312063"/>
                <a:ext cx="337639" cy="371790"/>
                <a:chOff x="279401" y="2698750"/>
                <a:chExt cx="1473200" cy="1655763"/>
              </a:xfrm>
              <a:solidFill>
                <a:schemeClr val="bg1"/>
              </a:solidFill>
            </p:grpSpPr>
            <p:sp>
              <p:nvSpPr>
                <p:cNvPr id="102" name="Freeform 45"/>
                <p:cNvSpPr>
                  <a:spLocks noEditPoints="1"/>
                </p:cNvSpPr>
                <p:nvPr/>
              </p:nvSpPr>
              <p:spPr bwMode="auto">
                <a:xfrm>
                  <a:off x="279401" y="2884488"/>
                  <a:ext cx="1473200" cy="1470025"/>
                </a:xfrm>
                <a:custGeom>
                  <a:avLst/>
                  <a:gdLst>
                    <a:gd name="T0" fmla="*/ 250 w 501"/>
                    <a:gd name="T1" fmla="*/ 0 h 501"/>
                    <a:gd name="T2" fmla="*/ 0 w 501"/>
                    <a:gd name="T3" fmla="*/ 251 h 501"/>
                    <a:gd name="T4" fmla="*/ 250 w 501"/>
                    <a:gd name="T5" fmla="*/ 501 h 501"/>
                    <a:gd name="T6" fmla="*/ 501 w 501"/>
                    <a:gd name="T7" fmla="*/ 251 h 501"/>
                    <a:gd name="T8" fmla="*/ 250 w 501"/>
                    <a:gd name="T9" fmla="*/ 0 h 501"/>
                    <a:gd name="T10" fmla="*/ 455 w 501"/>
                    <a:gd name="T11" fmla="*/ 267 h 501"/>
                    <a:gd name="T12" fmla="*/ 446 w 501"/>
                    <a:gd name="T13" fmla="*/ 267 h 501"/>
                    <a:gd name="T14" fmla="*/ 389 w 501"/>
                    <a:gd name="T15" fmla="*/ 390 h 501"/>
                    <a:gd name="T16" fmla="*/ 267 w 501"/>
                    <a:gd name="T17" fmla="*/ 447 h 501"/>
                    <a:gd name="T18" fmla="*/ 267 w 501"/>
                    <a:gd name="T19" fmla="*/ 455 h 501"/>
                    <a:gd name="T20" fmla="*/ 250 w 501"/>
                    <a:gd name="T21" fmla="*/ 471 h 501"/>
                    <a:gd name="T22" fmla="*/ 234 w 501"/>
                    <a:gd name="T23" fmla="*/ 455 h 501"/>
                    <a:gd name="T24" fmla="*/ 234 w 501"/>
                    <a:gd name="T25" fmla="*/ 447 h 501"/>
                    <a:gd name="T26" fmla="*/ 111 w 501"/>
                    <a:gd name="T27" fmla="*/ 390 h 501"/>
                    <a:gd name="T28" fmla="*/ 54 w 501"/>
                    <a:gd name="T29" fmla="*/ 267 h 501"/>
                    <a:gd name="T30" fmla="*/ 46 w 501"/>
                    <a:gd name="T31" fmla="*/ 267 h 501"/>
                    <a:gd name="T32" fmla="*/ 30 w 501"/>
                    <a:gd name="T33" fmla="*/ 251 h 501"/>
                    <a:gd name="T34" fmla="*/ 46 w 501"/>
                    <a:gd name="T35" fmla="*/ 234 h 501"/>
                    <a:gd name="T36" fmla="*/ 54 w 501"/>
                    <a:gd name="T37" fmla="*/ 234 h 501"/>
                    <a:gd name="T38" fmla="*/ 111 w 501"/>
                    <a:gd name="T39" fmla="*/ 111 h 501"/>
                    <a:gd name="T40" fmla="*/ 234 w 501"/>
                    <a:gd name="T41" fmla="*/ 54 h 501"/>
                    <a:gd name="T42" fmla="*/ 234 w 501"/>
                    <a:gd name="T43" fmla="*/ 46 h 501"/>
                    <a:gd name="T44" fmla="*/ 250 w 501"/>
                    <a:gd name="T45" fmla="*/ 30 h 501"/>
                    <a:gd name="T46" fmla="*/ 267 w 501"/>
                    <a:gd name="T47" fmla="*/ 46 h 501"/>
                    <a:gd name="T48" fmla="*/ 267 w 501"/>
                    <a:gd name="T49" fmla="*/ 54 h 501"/>
                    <a:gd name="T50" fmla="*/ 389 w 501"/>
                    <a:gd name="T51" fmla="*/ 111 h 501"/>
                    <a:gd name="T52" fmla="*/ 446 w 501"/>
                    <a:gd name="T53" fmla="*/ 234 h 501"/>
                    <a:gd name="T54" fmla="*/ 455 w 501"/>
                    <a:gd name="T55" fmla="*/ 234 h 501"/>
                    <a:gd name="T56" fmla="*/ 471 w 501"/>
                    <a:gd name="T57" fmla="*/ 251 h 501"/>
                    <a:gd name="T58" fmla="*/ 455 w 501"/>
                    <a:gd name="T59" fmla="*/ 267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1" h="501">
                      <a:moveTo>
                        <a:pt x="250" y="0"/>
                      </a:moveTo>
                      <a:cubicBezTo>
                        <a:pt x="112" y="0"/>
                        <a:pt x="0" y="112"/>
                        <a:pt x="0" y="251"/>
                      </a:cubicBezTo>
                      <a:cubicBezTo>
                        <a:pt x="0" y="389"/>
                        <a:pt x="112" y="501"/>
                        <a:pt x="250" y="501"/>
                      </a:cubicBezTo>
                      <a:cubicBezTo>
                        <a:pt x="389" y="501"/>
                        <a:pt x="501" y="389"/>
                        <a:pt x="501" y="251"/>
                      </a:cubicBezTo>
                      <a:cubicBezTo>
                        <a:pt x="501" y="112"/>
                        <a:pt x="389" y="0"/>
                        <a:pt x="250" y="0"/>
                      </a:cubicBezTo>
                      <a:close/>
                      <a:moveTo>
                        <a:pt x="455" y="267"/>
                      </a:moveTo>
                      <a:cubicBezTo>
                        <a:pt x="446" y="267"/>
                        <a:pt x="446" y="267"/>
                        <a:pt x="446" y="267"/>
                      </a:cubicBezTo>
                      <a:cubicBezTo>
                        <a:pt x="442" y="315"/>
                        <a:pt x="421" y="358"/>
                        <a:pt x="389" y="390"/>
                      </a:cubicBezTo>
                      <a:cubicBezTo>
                        <a:pt x="357" y="422"/>
                        <a:pt x="315" y="443"/>
                        <a:pt x="267" y="447"/>
                      </a:cubicBezTo>
                      <a:cubicBezTo>
                        <a:pt x="267" y="455"/>
                        <a:pt x="267" y="455"/>
                        <a:pt x="267" y="455"/>
                      </a:cubicBezTo>
                      <a:cubicBezTo>
                        <a:pt x="267" y="464"/>
                        <a:pt x="259" y="471"/>
                        <a:pt x="250" y="471"/>
                      </a:cubicBezTo>
                      <a:cubicBezTo>
                        <a:pt x="241" y="471"/>
                        <a:pt x="234" y="464"/>
                        <a:pt x="234" y="455"/>
                      </a:cubicBezTo>
                      <a:cubicBezTo>
                        <a:pt x="234" y="447"/>
                        <a:pt x="234" y="447"/>
                        <a:pt x="234" y="447"/>
                      </a:cubicBezTo>
                      <a:cubicBezTo>
                        <a:pt x="186" y="443"/>
                        <a:pt x="143" y="422"/>
                        <a:pt x="111" y="390"/>
                      </a:cubicBezTo>
                      <a:cubicBezTo>
                        <a:pt x="79" y="358"/>
                        <a:pt x="58" y="315"/>
                        <a:pt x="54" y="267"/>
                      </a:cubicBezTo>
                      <a:cubicBezTo>
                        <a:pt x="46" y="267"/>
                        <a:pt x="46" y="267"/>
                        <a:pt x="46" y="267"/>
                      </a:cubicBezTo>
                      <a:cubicBezTo>
                        <a:pt x="37" y="267"/>
                        <a:pt x="30" y="260"/>
                        <a:pt x="30" y="251"/>
                      </a:cubicBezTo>
                      <a:cubicBezTo>
                        <a:pt x="30" y="241"/>
                        <a:pt x="37" y="234"/>
                        <a:pt x="46" y="234"/>
                      </a:cubicBezTo>
                      <a:cubicBezTo>
                        <a:pt x="54" y="234"/>
                        <a:pt x="54" y="234"/>
                        <a:pt x="54" y="234"/>
                      </a:cubicBezTo>
                      <a:cubicBezTo>
                        <a:pt x="58" y="186"/>
                        <a:pt x="79" y="143"/>
                        <a:pt x="111" y="111"/>
                      </a:cubicBezTo>
                      <a:cubicBezTo>
                        <a:pt x="143" y="79"/>
                        <a:pt x="186" y="58"/>
                        <a:pt x="234" y="54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37"/>
                        <a:pt x="241" y="30"/>
                        <a:pt x="250" y="30"/>
                      </a:cubicBezTo>
                      <a:cubicBezTo>
                        <a:pt x="259" y="30"/>
                        <a:pt x="267" y="37"/>
                        <a:pt x="267" y="4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315" y="58"/>
                        <a:pt x="357" y="79"/>
                        <a:pt x="389" y="111"/>
                      </a:cubicBezTo>
                      <a:cubicBezTo>
                        <a:pt x="421" y="143"/>
                        <a:pt x="442" y="186"/>
                        <a:pt x="446" y="234"/>
                      </a:cubicBezTo>
                      <a:cubicBezTo>
                        <a:pt x="455" y="234"/>
                        <a:pt x="455" y="234"/>
                        <a:pt x="455" y="234"/>
                      </a:cubicBezTo>
                      <a:cubicBezTo>
                        <a:pt x="464" y="234"/>
                        <a:pt x="471" y="241"/>
                        <a:pt x="471" y="251"/>
                      </a:cubicBezTo>
                      <a:cubicBezTo>
                        <a:pt x="471" y="260"/>
                        <a:pt x="464" y="267"/>
                        <a:pt x="455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46"/>
                <p:cNvSpPr/>
                <p:nvPr/>
              </p:nvSpPr>
              <p:spPr bwMode="auto">
                <a:xfrm>
                  <a:off x="966788" y="3043238"/>
                  <a:ext cx="96838" cy="117475"/>
                </a:xfrm>
                <a:custGeom>
                  <a:avLst/>
                  <a:gdLst>
                    <a:gd name="T0" fmla="*/ 16 w 33"/>
                    <a:gd name="T1" fmla="*/ 40 h 40"/>
                    <a:gd name="T2" fmla="*/ 33 w 33"/>
                    <a:gd name="T3" fmla="*/ 24 h 40"/>
                    <a:gd name="T4" fmla="*/ 33 w 33"/>
                    <a:gd name="T5" fmla="*/ 0 h 40"/>
                    <a:gd name="T6" fmla="*/ 16 w 33"/>
                    <a:gd name="T7" fmla="*/ 0 h 40"/>
                    <a:gd name="T8" fmla="*/ 0 w 33"/>
                    <a:gd name="T9" fmla="*/ 0 h 40"/>
                    <a:gd name="T10" fmla="*/ 0 w 33"/>
                    <a:gd name="T11" fmla="*/ 24 h 40"/>
                    <a:gd name="T12" fmla="*/ 16 w 33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40"/>
                      </a:moveTo>
                      <a:cubicBezTo>
                        <a:pt x="25" y="40"/>
                        <a:pt x="33" y="33"/>
                        <a:pt x="33" y="2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2" y="0"/>
                        <a:pt x="16" y="0"/>
                      </a:cubicBezTo>
                      <a:cubicBezTo>
                        <a:pt x="11" y="0"/>
                        <a:pt x="5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3"/>
                        <a:pt x="7" y="40"/>
                        <a:pt x="1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47"/>
                <p:cNvSpPr/>
                <p:nvPr/>
              </p:nvSpPr>
              <p:spPr bwMode="auto">
                <a:xfrm>
                  <a:off x="966788" y="4079875"/>
                  <a:ext cx="96838" cy="115888"/>
                </a:xfrm>
                <a:custGeom>
                  <a:avLst/>
                  <a:gdLst>
                    <a:gd name="T0" fmla="*/ 16 w 33"/>
                    <a:gd name="T1" fmla="*/ 0 h 40"/>
                    <a:gd name="T2" fmla="*/ 0 w 33"/>
                    <a:gd name="T3" fmla="*/ 17 h 40"/>
                    <a:gd name="T4" fmla="*/ 0 w 33"/>
                    <a:gd name="T5" fmla="*/ 40 h 40"/>
                    <a:gd name="T6" fmla="*/ 16 w 33"/>
                    <a:gd name="T7" fmla="*/ 40 h 40"/>
                    <a:gd name="T8" fmla="*/ 33 w 33"/>
                    <a:gd name="T9" fmla="*/ 40 h 40"/>
                    <a:gd name="T10" fmla="*/ 33 w 33"/>
                    <a:gd name="T11" fmla="*/ 17 h 40"/>
                    <a:gd name="T12" fmla="*/ 16 w 33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" y="40"/>
                        <a:pt x="11" y="40"/>
                        <a:pt x="16" y="40"/>
                      </a:cubicBezTo>
                      <a:cubicBezTo>
                        <a:pt x="22" y="40"/>
                        <a:pt x="27" y="40"/>
                        <a:pt x="33" y="4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48"/>
                <p:cNvSpPr/>
                <p:nvPr/>
              </p:nvSpPr>
              <p:spPr bwMode="auto">
                <a:xfrm>
                  <a:off x="434976" y="3571875"/>
                  <a:ext cx="120650" cy="96838"/>
                </a:xfrm>
                <a:custGeom>
                  <a:avLst/>
                  <a:gdLst>
                    <a:gd name="T0" fmla="*/ 41 w 41"/>
                    <a:gd name="T1" fmla="*/ 17 h 33"/>
                    <a:gd name="T2" fmla="*/ 24 w 41"/>
                    <a:gd name="T3" fmla="*/ 0 h 33"/>
                    <a:gd name="T4" fmla="*/ 1 w 41"/>
                    <a:gd name="T5" fmla="*/ 0 h 33"/>
                    <a:gd name="T6" fmla="*/ 0 w 41"/>
                    <a:gd name="T7" fmla="*/ 17 h 33"/>
                    <a:gd name="T8" fmla="*/ 1 w 41"/>
                    <a:gd name="T9" fmla="*/ 33 h 33"/>
                    <a:gd name="T10" fmla="*/ 24 w 41"/>
                    <a:gd name="T11" fmla="*/ 33 h 33"/>
                    <a:gd name="T12" fmla="*/ 41 w 41"/>
                    <a:gd name="T1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1" y="17"/>
                      </a:moveTo>
                      <a:cubicBezTo>
                        <a:pt x="41" y="7"/>
                        <a:pt x="33" y="0"/>
                        <a:pt x="2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6"/>
                        <a:pt x="0" y="11"/>
                        <a:pt x="0" y="17"/>
                      </a:cubicBezTo>
                      <a:cubicBezTo>
                        <a:pt x="0" y="22"/>
                        <a:pt x="1" y="28"/>
                        <a:pt x="1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33" y="33"/>
                        <a:pt x="41" y="26"/>
                        <a:pt x="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49"/>
                <p:cNvSpPr/>
                <p:nvPr/>
              </p:nvSpPr>
              <p:spPr bwMode="auto">
                <a:xfrm>
                  <a:off x="1474788" y="3571875"/>
                  <a:ext cx="119063" cy="96838"/>
                </a:xfrm>
                <a:custGeom>
                  <a:avLst/>
                  <a:gdLst>
                    <a:gd name="T0" fmla="*/ 39 w 40"/>
                    <a:gd name="T1" fmla="*/ 0 h 33"/>
                    <a:gd name="T2" fmla="*/ 16 w 40"/>
                    <a:gd name="T3" fmla="*/ 0 h 33"/>
                    <a:gd name="T4" fmla="*/ 0 w 40"/>
                    <a:gd name="T5" fmla="*/ 17 h 33"/>
                    <a:gd name="T6" fmla="*/ 16 w 40"/>
                    <a:gd name="T7" fmla="*/ 33 h 33"/>
                    <a:gd name="T8" fmla="*/ 39 w 40"/>
                    <a:gd name="T9" fmla="*/ 33 h 33"/>
                    <a:gd name="T10" fmla="*/ 40 w 40"/>
                    <a:gd name="T11" fmla="*/ 17 h 33"/>
                    <a:gd name="T12" fmla="*/ 39 w 40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3">
                      <a:moveTo>
                        <a:pt x="3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28"/>
                        <a:pt x="40" y="22"/>
                        <a:pt x="40" y="17"/>
                      </a:cubicBezTo>
                      <a:cubicBezTo>
                        <a:pt x="40" y="11"/>
                        <a:pt x="40" y="6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Oval 50"/>
                <p:cNvSpPr>
                  <a:spLocks noChangeArrowheads="1"/>
                </p:cNvSpPr>
                <p:nvPr/>
              </p:nvSpPr>
              <p:spPr bwMode="auto">
                <a:xfrm>
                  <a:off x="925513" y="3532188"/>
                  <a:ext cx="176213" cy="1746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51"/>
                <p:cNvSpPr>
                  <a:spLocks noEditPoints="1"/>
                </p:cNvSpPr>
                <p:nvPr/>
              </p:nvSpPr>
              <p:spPr bwMode="auto">
                <a:xfrm>
                  <a:off x="652463" y="3254375"/>
                  <a:ext cx="723900" cy="730250"/>
                </a:xfrm>
                <a:custGeom>
                  <a:avLst/>
                  <a:gdLst>
                    <a:gd name="T0" fmla="*/ 106 w 246"/>
                    <a:gd name="T1" fmla="*/ 86 h 249"/>
                    <a:gd name="T2" fmla="*/ 109 w 246"/>
                    <a:gd name="T3" fmla="*/ 89 h 249"/>
                    <a:gd name="T4" fmla="*/ 123 w 246"/>
                    <a:gd name="T5" fmla="*/ 86 h 249"/>
                    <a:gd name="T6" fmla="*/ 162 w 246"/>
                    <a:gd name="T7" fmla="*/ 125 h 249"/>
                    <a:gd name="T8" fmla="*/ 159 w 246"/>
                    <a:gd name="T9" fmla="*/ 139 h 249"/>
                    <a:gd name="T10" fmla="*/ 162 w 246"/>
                    <a:gd name="T11" fmla="*/ 142 h 249"/>
                    <a:gd name="T12" fmla="*/ 246 w 246"/>
                    <a:gd name="T13" fmla="*/ 0 h 249"/>
                    <a:gd name="T14" fmla="*/ 106 w 246"/>
                    <a:gd name="T15" fmla="*/ 86 h 249"/>
                    <a:gd name="T16" fmla="*/ 123 w 246"/>
                    <a:gd name="T17" fmla="*/ 163 h 249"/>
                    <a:gd name="T18" fmla="*/ 84 w 246"/>
                    <a:gd name="T19" fmla="*/ 125 h 249"/>
                    <a:gd name="T20" fmla="*/ 87 w 246"/>
                    <a:gd name="T21" fmla="*/ 110 h 249"/>
                    <a:gd name="T22" fmla="*/ 85 w 246"/>
                    <a:gd name="T23" fmla="*/ 107 h 249"/>
                    <a:gd name="T24" fmla="*/ 0 w 246"/>
                    <a:gd name="T25" fmla="*/ 249 h 249"/>
                    <a:gd name="T26" fmla="*/ 140 w 246"/>
                    <a:gd name="T27" fmla="*/ 163 h 249"/>
                    <a:gd name="T28" fmla="*/ 138 w 246"/>
                    <a:gd name="T29" fmla="*/ 160 h 249"/>
                    <a:gd name="T30" fmla="*/ 123 w 246"/>
                    <a:gd name="T31" fmla="*/ 16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" h="249">
                      <a:moveTo>
                        <a:pt x="106" y="86"/>
                      </a:moveTo>
                      <a:cubicBezTo>
                        <a:pt x="109" y="89"/>
                        <a:pt x="109" y="89"/>
                        <a:pt x="109" y="89"/>
                      </a:cubicBezTo>
                      <a:cubicBezTo>
                        <a:pt x="113" y="87"/>
                        <a:pt x="118" y="86"/>
                        <a:pt x="123" y="86"/>
                      </a:cubicBezTo>
                      <a:cubicBezTo>
                        <a:pt x="145" y="86"/>
                        <a:pt x="162" y="103"/>
                        <a:pt x="162" y="125"/>
                      </a:cubicBezTo>
                      <a:cubicBezTo>
                        <a:pt x="162" y="130"/>
                        <a:pt x="161" y="135"/>
                        <a:pt x="159" y="139"/>
                      </a:cubicBez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lnTo>
                        <a:pt x="106" y="86"/>
                      </a:lnTo>
                      <a:close/>
                      <a:moveTo>
                        <a:pt x="123" y="163"/>
                      </a:moveTo>
                      <a:cubicBezTo>
                        <a:pt x="102" y="163"/>
                        <a:pt x="84" y="146"/>
                        <a:pt x="84" y="125"/>
                      </a:cubicBezTo>
                      <a:cubicBezTo>
                        <a:pt x="84" y="119"/>
                        <a:pt x="86" y="114"/>
                        <a:pt x="87" y="110"/>
                      </a:cubicBezTo>
                      <a:cubicBezTo>
                        <a:pt x="85" y="107"/>
                        <a:pt x="85" y="107"/>
                        <a:pt x="85" y="107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cubicBezTo>
                        <a:pt x="138" y="160"/>
                        <a:pt x="138" y="160"/>
                        <a:pt x="138" y="160"/>
                      </a:cubicBezTo>
                      <a:cubicBezTo>
                        <a:pt x="133" y="162"/>
                        <a:pt x="128" y="163"/>
                        <a:pt x="123" y="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52"/>
                <p:cNvSpPr/>
                <p:nvPr/>
              </p:nvSpPr>
              <p:spPr bwMode="auto">
                <a:xfrm>
                  <a:off x="935038" y="2698750"/>
                  <a:ext cx="158750" cy="158750"/>
                </a:xfrm>
                <a:custGeom>
                  <a:avLst/>
                  <a:gdLst>
                    <a:gd name="T0" fmla="*/ 27 w 54"/>
                    <a:gd name="T1" fmla="*/ 0 h 54"/>
                    <a:gd name="T2" fmla="*/ 0 w 54"/>
                    <a:gd name="T3" fmla="*/ 27 h 54"/>
                    <a:gd name="T4" fmla="*/ 0 w 54"/>
                    <a:gd name="T5" fmla="*/ 54 h 54"/>
                    <a:gd name="T6" fmla="*/ 29 w 54"/>
                    <a:gd name="T7" fmla="*/ 52 h 54"/>
                    <a:gd name="T8" fmla="*/ 29 w 54"/>
                    <a:gd name="T9" fmla="*/ 52 h 54"/>
                    <a:gd name="T10" fmla="*/ 54 w 54"/>
                    <a:gd name="T11" fmla="*/ 53 h 54"/>
                    <a:gd name="T12" fmla="*/ 54 w 54"/>
                    <a:gd name="T13" fmla="*/ 27 h 54"/>
                    <a:gd name="T14" fmla="*/ 27 w 54"/>
                    <a:gd name="T1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54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3"/>
                        <a:pt x="1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8" y="52"/>
                        <a:pt x="46" y="52"/>
                        <a:pt x="54" y="53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888" tIns="60944" rIns="121888" bIns="60944" numCol="1" anchor="t" anchorCtr="0" compatLnSpc="1"/>
                <a:lstStyle/>
                <a:p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3" name="TextBox 22">
            <a:extLst>
              <a:ext uri="{FF2B5EF4-FFF2-40B4-BE49-F238E27FC236}">
                <a16:creationId xmlns:a16="http://schemas.microsoft.com/office/drawing/2014/main" id="{CFE1BA3F-A51F-4F32-922B-B71B746706A4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季度工作概述</a:t>
            </a:r>
          </a:p>
        </p:txBody>
      </p:sp>
      <p:sp>
        <p:nvSpPr>
          <p:cNvPr id="86" name="TextBox 22">
            <a:extLst>
              <a:ext uri="{FF2B5EF4-FFF2-40B4-BE49-F238E27FC236}">
                <a16:creationId xmlns:a16="http://schemas.microsoft.com/office/drawing/2014/main" id="{6BA5F9D6-8CCC-4D2C-9773-798F1DC70AB0}"/>
              </a:ext>
            </a:extLst>
          </p:cNvPr>
          <p:cNvSpPr txBox="1"/>
          <p:nvPr/>
        </p:nvSpPr>
        <p:spPr>
          <a:xfrm>
            <a:off x="360128" y="271117"/>
            <a:ext cx="973927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1" name="Text Box 41">
            <a:extLst>
              <a:ext uri="{FF2B5EF4-FFF2-40B4-BE49-F238E27FC236}">
                <a16:creationId xmlns:a16="http://schemas.microsoft.com/office/drawing/2014/main" id="{C4ED1997-85D6-4FEE-AD50-AF08E4E2B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2265" y="1846892"/>
            <a:ext cx="1812141" cy="924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1" name="Text Box 41">
            <a:extLst>
              <a:ext uri="{FF2B5EF4-FFF2-40B4-BE49-F238E27FC236}">
                <a16:creationId xmlns:a16="http://schemas.microsoft.com/office/drawing/2014/main" id="{11D946E8-2D49-4E58-8095-E008D408B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3374" y="1846892"/>
            <a:ext cx="1812141" cy="924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10" name="Text Box 41">
            <a:extLst>
              <a:ext uri="{FF2B5EF4-FFF2-40B4-BE49-F238E27FC236}">
                <a16:creationId xmlns:a16="http://schemas.microsoft.com/office/drawing/2014/main" id="{F5DA41B2-112C-4C87-AD44-8E180004C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6511" y="1846892"/>
            <a:ext cx="1812141" cy="924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"/>
          <p:cNvGrpSpPr/>
          <p:nvPr/>
        </p:nvGrpSpPr>
        <p:grpSpPr>
          <a:xfrm>
            <a:off x="2198221" y="1004657"/>
            <a:ext cx="7795560" cy="3916996"/>
            <a:chOff x="3650968" y="2196025"/>
            <a:chExt cx="4890106" cy="2457106"/>
          </a:xfrm>
          <a:scene3d>
            <a:camera prst="perspectiveRelaxedModerately">
              <a:rot lat="17390632" lon="0" rev="0"/>
            </a:camera>
            <a:lightRig rig="flat" dir="t">
              <a:rot lat="0" lon="0" rev="4200000"/>
            </a:lightRig>
          </a:scene3d>
        </p:grpSpPr>
        <p:grpSp>
          <p:nvGrpSpPr>
            <p:cNvPr id="14" name="组合 2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16" name="圆角矩形 4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17" name="圆角矩形 5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18" name="圆角矩形 6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grpSp>
            <p:nvGrpSpPr>
              <p:cNvPr id="19" name="组合 7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24" name="圆角矩形 12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圆角矩形 13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矩形 8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21" name="圆角矩形 9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22" name="椭圆 10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sp>
            <p:nvSpPr>
              <p:cNvPr id="23" name="椭圆 11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</p:grpSp>
        <p:pic>
          <p:nvPicPr>
            <p:cNvPr id="15" name="图片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3898" y="2353443"/>
              <a:ext cx="3824204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4845468" y="2202326"/>
            <a:ext cx="970924" cy="96445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6147070" y="1877438"/>
            <a:ext cx="970924" cy="1289343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7460580" y="1562765"/>
            <a:ext cx="957325" cy="160401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3" name="Rectangle 8"/>
          <p:cNvSpPr>
            <a:spLocks noChangeArrowheads="1"/>
          </p:cNvSpPr>
          <p:nvPr/>
        </p:nvSpPr>
        <p:spPr bwMode="auto">
          <a:xfrm>
            <a:off x="3545559" y="2527219"/>
            <a:ext cx="957325" cy="63956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01600" dir="18900000" sy="23000" kx="-1200000" algn="b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4" name="文本框 48"/>
          <p:cNvSpPr txBox="1"/>
          <p:nvPr/>
        </p:nvSpPr>
        <p:spPr>
          <a:xfrm>
            <a:off x="3474993" y="2753053"/>
            <a:ext cx="1098455" cy="4000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16" tIns="45708" rIns="91416" bIns="45708" rtlCol="0">
            <a:spAutoFit/>
            <a:sp3d prstMaterial="softEdge"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9"/>
          <p:cNvSpPr txBox="1"/>
          <p:nvPr/>
        </p:nvSpPr>
        <p:spPr>
          <a:xfrm>
            <a:off x="4781702" y="2753053"/>
            <a:ext cx="1098455" cy="4000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16" tIns="45708" rIns="91416" bIns="45708" rtlCol="0">
            <a:spAutoFit/>
            <a:sp3d prstMaterial="softEdge"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50"/>
          <p:cNvSpPr txBox="1"/>
          <p:nvPr/>
        </p:nvSpPr>
        <p:spPr>
          <a:xfrm>
            <a:off x="6080757" y="2753053"/>
            <a:ext cx="1098455" cy="4000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16" tIns="45708" rIns="91416" bIns="45708" rtlCol="0">
            <a:spAutoFit/>
            <a:sp3d prstMaterial="softEdge"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51"/>
          <p:cNvSpPr txBox="1"/>
          <p:nvPr/>
        </p:nvSpPr>
        <p:spPr>
          <a:xfrm>
            <a:off x="7390013" y="2753053"/>
            <a:ext cx="1098455" cy="4000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91416" tIns="45708" rIns="91416" bIns="45708" rtlCol="0">
            <a:spAutoFit/>
            <a:sp3d prstMaterial="softEdge"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8" name="Group 4"/>
          <p:cNvGrpSpPr>
            <a:grpSpLocks noChangeAspect="1"/>
          </p:cNvGrpSpPr>
          <p:nvPr/>
        </p:nvGrpSpPr>
        <p:grpSpPr bwMode="auto">
          <a:xfrm flipH="1">
            <a:off x="5096136" y="1718722"/>
            <a:ext cx="548472" cy="486768"/>
            <a:chOff x="330" y="1320"/>
            <a:chExt cx="560" cy="497"/>
          </a:xfrm>
        </p:grpSpPr>
        <p:sp>
          <p:nvSpPr>
            <p:cNvPr id="49" name="Oval 7"/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5" name="Freeform 13"/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sp>
        <p:nvSpPr>
          <p:cNvPr id="57" name="TextBox 22">
            <a:extLst>
              <a:ext uri="{FF2B5EF4-FFF2-40B4-BE49-F238E27FC236}">
                <a16:creationId xmlns:a16="http://schemas.microsoft.com/office/drawing/2014/main" id="{3A5FD0B0-8E79-4B0E-AAD1-607B3BDF73CC}"/>
              </a:ext>
            </a:extLst>
          </p:cNvPr>
          <p:cNvSpPr txBox="1"/>
          <p:nvPr/>
        </p:nvSpPr>
        <p:spPr>
          <a:xfrm>
            <a:off x="2135059" y="196387"/>
            <a:ext cx="3769693" cy="7078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r>
              <a:rPr lang="zh-CN" altLang="en-US" sz="4000" dirty="0">
                <a:solidFill>
                  <a:srgbClr val="6F6F6F"/>
                </a:solidFill>
                <a:effectLst>
                  <a:reflection blurRad="6350" stA="10000" endPos="56000" dist="25400" dir="5400000" sy="-100000" algn="bl" rotWithShape="0"/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季度工作概述</a:t>
            </a:r>
          </a:p>
        </p:txBody>
      </p:sp>
      <p:sp>
        <p:nvSpPr>
          <p:cNvPr id="58" name="TextBox 22">
            <a:extLst>
              <a:ext uri="{FF2B5EF4-FFF2-40B4-BE49-F238E27FC236}">
                <a16:creationId xmlns:a16="http://schemas.microsoft.com/office/drawing/2014/main" id="{B3C10EBE-5692-4734-B5CE-ABF668706E44}"/>
              </a:ext>
            </a:extLst>
          </p:cNvPr>
          <p:cNvSpPr txBox="1"/>
          <p:nvPr/>
        </p:nvSpPr>
        <p:spPr>
          <a:xfrm>
            <a:off x="360128" y="271117"/>
            <a:ext cx="973927" cy="830981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/>
          <a:p>
            <a:pPr algn="ctr"/>
            <a:r>
              <a:rPr lang="en-US" altLang="zh-CN" sz="4800" dirty="0">
                <a:solidFill>
                  <a:srgbClr val="6F6F6F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6F6F6F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8115879-9611-43D2-8354-341BC266BF56}"/>
              </a:ext>
            </a:extLst>
          </p:cNvPr>
          <p:cNvGrpSpPr/>
          <p:nvPr/>
        </p:nvGrpSpPr>
        <p:grpSpPr bwMode="auto">
          <a:xfrm>
            <a:off x="1454428" y="4145946"/>
            <a:ext cx="2141726" cy="1404432"/>
            <a:chOff x="5103592" y="1900508"/>
            <a:chExt cx="2142545" cy="1404640"/>
          </a:xfrm>
        </p:grpSpPr>
        <p:sp>
          <p:nvSpPr>
            <p:cNvPr id="60" name="TextBox 35">
              <a:extLst>
                <a:ext uri="{FF2B5EF4-FFF2-40B4-BE49-F238E27FC236}">
                  <a16:creationId xmlns:a16="http://schemas.microsoft.com/office/drawing/2014/main" id="{9FEDAECB-DA6F-4BE1-9012-D3A1BD922A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2" y="2269840"/>
              <a:ext cx="2142545" cy="1035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文本框 21">
              <a:extLst>
                <a:ext uri="{FF2B5EF4-FFF2-40B4-BE49-F238E27FC236}">
                  <a16:creationId xmlns:a16="http://schemas.microsoft.com/office/drawing/2014/main" id="{E0183FB8-D537-4B64-9C8A-64DF8C428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2" y="1900508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D8DB26D-5120-442B-B643-B0811FAE7F0A}"/>
              </a:ext>
            </a:extLst>
          </p:cNvPr>
          <p:cNvGrpSpPr/>
          <p:nvPr/>
        </p:nvGrpSpPr>
        <p:grpSpPr bwMode="auto">
          <a:xfrm>
            <a:off x="3871680" y="4145946"/>
            <a:ext cx="2141726" cy="1404432"/>
            <a:chOff x="5103592" y="1900508"/>
            <a:chExt cx="2142545" cy="1404640"/>
          </a:xfrm>
        </p:grpSpPr>
        <p:sp>
          <p:nvSpPr>
            <p:cNvPr id="63" name="TextBox 35">
              <a:extLst>
                <a:ext uri="{FF2B5EF4-FFF2-40B4-BE49-F238E27FC236}">
                  <a16:creationId xmlns:a16="http://schemas.microsoft.com/office/drawing/2014/main" id="{24DE34F6-1D96-428E-86AD-27B65C335F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2" y="2269840"/>
              <a:ext cx="2142545" cy="1035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4" name="文本框 21">
              <a:extLst>
                <a:ext uri="{FF2B5EF4-FFF2-40B4-BE49-F238E27FC236}">
                  <a16:creationId xmlns:a16="http://schemas.microsoft.com/office/drawing/2014/main" id="{4E84B13A-9B93-4756-A8CA-E84444CB18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2" y="1900508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28B819C1-C10E-45B4-8C25-CC41906FAE66}"/>
              </a:ext>
            </a:extLst>
          </p:cNvPr>
          <p:cNvGrpSpPr/>
          <p:nvPr/>
        </p:nvGrpSpPr>
        <p:grpSpPr bwMode="auto">
          <a:xfrm>
            <a:off x="6288932" y="4145946"/>
            <a:ext cx="2141726" cy="1404432"/>
            <a:chOff x="5103592" y="1900508"/>
            <a:chExt cx="2142545" cy="1404640"/>
          </a:xfrm>
        </p:grpSpPr>
        <p:sp>
          <p:nvSpPr>
            <p:cNvPr id="66" name="TextBox 35">
              <a:extLst>
                <a:ext uri="{FF2B5EF4-FFF2-40B4-BE49-F238E27FC236}">
                  <a16:creationId xmlns:a16="http://schemas.microsoft.com/office/drawing/2014/main" id="{7216B8F1-6745-4514-81F7-3E304907CE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2" y="2269840"/>
              <a:ext cx="2142545" cy="1035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7" name="文本框 21">
              <a:extLst>
                <a:ext uri="{FF2B5EF4-FFF2-40B4-BE49-F238E27FC236}">
                  <a16:creationId xmlns:a16="http://schemas.microsoft.com/office/drawing/2014/main" id="{79F66535-92EB-47C7-B5CE-C8C57D01F8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2" y="1900508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3DDC95A-BA8A-4B95-8E87-8AC9B8CA52EC}"/>
              </a:ext>
            </a:extLst>
          </p:cNvPr>
          <p:cNvGrpSpPr/>
          <p:nvPr/>
        </p:nvGrpSpPr>
        <p:grpSpPr bwMode="auto">
          <a:xfrm>
            <a:off x="8706184" y="4145946"/>
            <a:ext cx="2141726" cy="1404432"/>
            <a:chOff x="5103592" y="1900508"/>
            <a:chExt cx="2142545" cy="1404640"/>
          </a:xfrm>
        </p:grpSpPr>
        <p:sp>
          <p:nvSpPr>
            <p:cNvPr id="69" name="TextBox 35">
              <a:extLst>
                <a:ext uri="{FF2B5EF4-FFF2-40B4-BE49-F238E27FC236}">
                  <a16:creationId xmlns:a16="http://schemas.microsoft.com/office/drawing/2014/main" id="{E675CEE4-EBF5-459F-BF80-1CB7CAFFEC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2" y="2269840"/>
              <a:ext cx="2142545" cy="1035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0" name="文本框 21">
              <a:extLst>
                <a:ext uri="{FF2B5EF4-FFF2-40B4-BE49-F238E27FC236}">
                  <a16:creationId xmlns:a16="http://schemas.microsoft.com/office/drawing/2014/main" id="{B5E57AE4-2F0D-4A32-8E99-EA836B6C9C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3592" y="1900508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66666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自定义 855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E77C4"/>
      </a:accent1>
      <a:accent2>
        <a:srgbClr val="F8981D"/>
      </a:accent2>
      <a:accent3>
        <a:srgbClr val="6F6F6F"/>
      </a:accent3>
      <a:accent4>
        <a:srgbClr val="868686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vvngeokq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2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855">
    <a:dk1>
      <a:srgbClr val="000000"/>
    </a:dk1>
    <a:lt1>
      <a:srgbClr val="FFFFFF"/>
    </a:lt1>
    <a:dk2>
      <a:srgbClr val="778495"/>
    </a:dk2>
    <a:lt2>
      <a:srgbClr val="F0F0F0"/>
    </a:lt2>
    <a:accent1>
      <a:srgbClr val="2E77C4"/>
    </a:accent1>
    <a:accent2>
      <a:srgbClr val="F8981D"/>
    </a:accent2>
    <a:accent3>
      <a:srgbClr val="6F6F6F"/>
    </a:accent3>
    <a:accent4>
      <a:srgbClr val="868686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3345</Words>
  <Application>Microsoft Office PowerPoint</Application>
  <PresentationFormat>宽屏</PresentationFormat>
  <Paragraphs>385</Paragraphs>
  <Slides>36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阿里巴巴普惠体 2.0 55 Regular</vt:lpstr>
      <vt:lpstr>优设标题黑</vt:lpstr>
      <vt:lpstr>Arial</vt:lpstr>
      <vt:lpstr>Arial Rounded MT Bold</vt:lpstr>
      <vt:lpstr>Calibri</vt:lpstr>
      <vt:lpstr>Corbel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商务灰简约微立体总结汇报通用ppt模板</dc:title>
  <dc:creator>51PPT模板网</dc:creator>
  <cp:keywords>www.51pptmoban.com</cp:keywords>
  <dc:description>www.51pptmoban.com</dc:description>
  <cp:lastModifiedBy>Win user</cp:lastModifiedBy>
  <cp:revision>130</cp:revision>
  <dcterms:created xsi:type="dcterms:W3CDTF">2015-05-05T08:02:00Z</dcterms:created>
  <dcterms:modified xsi:type="dcterms:W3CDTF">2022-03-22T15:12:25Z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2052-10.1.0.6390</vt:lpwstr>
  </property>
</Properties>
</file>