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40" r:id="rId2"/>
    <p:sldId id="363" r:id="rId3"/>
    <p:sldId id="364" r:id="rId4"/>
    <p:sldId id="343" r:id="rId5"/>
    <p:sldId id="341" r:id="rId6"/>
    <p:sldId id="342" r:id="rId7"/>
    <p:sldId id="317" r:id="rId8"/>
    <p:sldId id="347" r:id="rId9"/>
    <p:sldId id="365" r:id="rId10"/>
    <p:sldId id="346" r:id="rId11"/>
    <p:sldId id="350" r:id="rId12"/>
    <p:sldId id="348" r:id="rId13"/>
    <p:sldId id="349" r:id="rId14"/>
    <p:sldId id="344" r:id="rId15"/>
    <p:sldId id="366" r:id="rId16"/>
    <p:sldId id="352" r:id="rId17"/>
    <p:sldId id="353" r:id="rId18"/>
    <p:sldId id="356" r:id="rId19"/>
    <p:sldId id="354" r:id="rId20"/>
    <p:sldId id="367" r:id="rId21"/>
    <p:sldId id="358" r:id="rId22"/>
    <p:sldId id="360" r:id="rId23"/>
    <p:sldId id="361" r:id="rId24"/>
    <p:sldId id="362" r:id="rId25"/>
    <p:sldId id="368" r:id="rId26"/>
    <p:sldId id="369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3" pos="596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6060"/>
    <a:srgbClr val="F1CF61"/>
    <a:srgbClr val="509EAB"/>
    <a:srgbClr val="00798F"/>
    <a:srgbClr val="18809F"/>
    <a:srgbClr val="CFD537"/>
    <a:srgbClr val="94CFB4"/>
    <a:srgbClr val="3B7E87"/>
    <a:srgbClr val="F46268"/>
    <a:srgbClr val="006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8" autoAdjust="0"/>
    <p:restoredTop sz="97926" autoAdjust="0"/>
  </p:normalViewPr>
  <p:slideViewPr>
    <p:cSldViewPr snapToGrid="0" showGuides="1">
      <p:cViewPr>
        <p:scale>
          <a:sx n="66" d="100"/>
          <a:sy n="66" d="100"/>
        </p:scale>
        <p:origin x="1656" y="984"/>
      </p:cViewPr>
      <p:guideLst>
        <p:guide orient="horz" pos="2161"/>
        <p:guide pos="596"/>
        <p:guide pos="70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49C1A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B375-4DA0-8B21-37AE20DDF32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7-AEEB-49DC-A9E9-8899A320110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3-B375-4DA0-8B21-37AE20DDF32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5-B375-4DA0-8B21-37AE20DDF32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6-AEEB-49DC-A9E9-8899A320110D}"/>
              </c:ext>
            </c:extLst>
          </c:dP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Factory</c:v>
                      </c:pt>
                      <c:pt idx="1">
                        <c:v>Home</c:v>
                      </c:pt>
                      <c:pt idx="2">
                        <c:v>Office</c:v>
                      </c:pt>
                      <c:pt idx="3">
                        <c:v>Warehouse</c:v>
                      </c:pt>
                      <c:pt idx="4">
                        <c:v>Shop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B375-4DA0-8B21-37AE20DDF3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7432448"/>
        <c:axId val="601928448"/>
      </c:barChart>
      <c:catAx>
        <c:axId val="627432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601928448"/>
        <c:crosses val="autoZero"/>
        <c:auto val="1"/>
        <c:lblAlgn val="ctr"/>
        <c:lblOffset val="100"/>
        <c:noMultiLvlLbl val="0"/>
      </c:catAx>
      <c:valAx>
        <c:axId val="601928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274324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035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197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617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791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609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01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927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813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134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176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957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6049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085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248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5151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646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632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766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519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73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939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56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93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770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76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634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72964EC-AA23-4BBC-BFED-D839B01AC2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101" cy="685949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3FDF676-2B88-4A9D-B890-F76E8E9D40E6}"/>
              </a:ext>
            </a:extLst>
          </p:cNvPr>
          <p:cNvGrpSpPr/>
          <p:nvPr userDrawn="1"/>
        </p:nvGrpSpPr>
        <p:grpSpPr>
          <a:xfrm>
            <a:off x="8845975" y="-989122"/>
            <a:ext cx="3822275" cy="2841223"/>
            <a:chOff x="7874899" y="-817672"/>
            <a:chExt cx="4793351" cy="3563056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F7BDF7C-0687-44D0-AF9E-0BC75F66AEB2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1A4D8A9-3B5A-4ED4-AC08-E5A29A92590E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A8CD054-8FBC-4D5A-9185-B294AC222FB2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7281157-8AF9-4372-8E74-9082E06A59D4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C482DA1-7539-45EB-BC61-1204062AD193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B8CE0F8-E918-404A-81FA-1D8A40CE5343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C748527-2E7E-4932-A0D3-673153358E50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2D6B410-2E13-413E-8FBE-B4886DF129B8}"/>
              </a:ext>
            </a:extLst>
          </p:cNvPr>
          <p:cNvGrpSpPr/>
          <p:nvPr userDrawn="1"/>
        </p:nvGrpSpPr>
        <p:grpSpPr>
          <a:xfrm rot="10800000">
            <a:off x="-469001" y="4327530"/>
            <a:ext cx="4793351" cy="3563056"/>
            <a:chOff x="7874899" y="-817672"/>
            <a:chExt cx="4793351" cy="356305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BBAF94-A676-4800-93D2-B751C96E37E0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4772D25-E950-4757-8042-E5D414E693D2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21D74FE-BD92-4819-9E85-D171B4D68924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557695B-BB60-41FA-954B-3E24B00C1063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627B4E-C835-4B30-9B0A-B5ED8695C279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07290A3-91B2-48F2-90B9-1D5AE6CE32DC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21FCC84-19DA-4ED7-9D05-CD0E6321E12A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notesSlide" Target="../notesSlides/notesSlide24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8810D958-C1F5-4C3F-A7D6-66B0193B31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101" cy="6859495"/>
          </a:xfrm>
          <a:prstGeom prst="rect">
            <a:avLst/>
          </a:prstGeom>
        </p:spPr>
      </p:pic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10E1448A-D0A7-49A5-BA81-C1F65BEBBF0C}"/>
              </a:ext>
            </a:extLst>
          </p:cNvPr>
          <p:cNvSpPr/>
          <p:nvPr/>
        </p:nvSpPr>
        <p:spPr>
          <a:xfrm>
            <a:off x="7227093" y="3913345"/>
            <a:ext cx="2268538" cy="2593677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606060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0B2E30F9-65DF-4B78-9C5C-45A85A283945}"/>
              </a:ext>
            </a:extLst>
          </p:cNvPr>
          <p:cNvSpPr/>
          <p:nvPr/>
        </p:nvSpPr>
        <p:spPr>
          <a:xfrm>
            <a:off x="3465512" y="3844247"/>
            <a:ext cx="5259388" cy="2653719"/>
          </a:xfrm>
          <a:custGeom>
            <a:avLst/>
            <a:gdLst>
              <a:gd name="connsiteX0" fmla="*/ 0 w 5259388"/>
              <a:gd name="connsiteY0" fmla="*/ 0 h 2653719"/>
              <a:gd name="connsiteX1" fmla="*/ 5259388 w 5259388"/>
              <a:gd name="connsiteY1" fmla="*/ 0 h 2653719"/>
              <a:gd name="connsiteX2" fmla="*/ 5259388 w 5259388"/>
              <a:gd name="connsiteY2" fmla="*/ 1053554 h 2653719"/>
              <a:gd name="connsiteX3" fmla="*/ 5162494 w 5259388"/>
              <a:gd name="connsiteY3" fmla="*/ 1221367 h 2653719"/>
              <a:gd name="connsiteX4" fmla="*/ 2726590 w 5259388"/>
              <a:gd name="connsiteY4" fmla="*/ 2627800 h 2653719"/>
              <a:gd name="connsiteX5" fmla="*/ 2532798 w 5259388"/>
              <a:gd name="connsiteY5" fmla="*/ 2627800 h 2653719"/>
              <a:gd name="connsiteX6" fmla="*/ 96894 w 5259388"/>
              <a:gd name="connsiteY6" fmla="*/ 1221367 h 2653719"/>
              <a:gd name="connsiteX7" fmla="*/ 0 w 5259388"/>
              <a:gd name="connsiteY7" fmla="*/ 1053554 h 2653719"/>
              <a:gd name="connsiteX8" fmla="*/ 0 w 5259388"/>
              <a:gd name="connsiteY8" fmla="*/ 0 h 265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59388" h="2653719">
                <a:moveTo>
                  <a:pt x="0" y="0"/>
                </a:moveTo>
                <a:lnTo>
                  <a:pt x="5259388" y="0"/>
                </a:lnTo>
                <a:lnTo>
                  <a:pt x="5259388" y="1053554"/>
                </a:lnTo>
                <a:cubicBezTo>
                  <a:pt x="5259388" y="1122669"/>
                  <a:pt x="5222574" y="1186811"/>
                  <a:pt x="5162494" y="1221367"/>
                </a:cubicBezTo>
                <a:lnTo>
                  <a:pt x="2726590" y="2627800"/>
                </a:lnTo>
                <a:cubicBezTo>
                  <a:pt x="2666735" y="2662359"/>
                  <a:pt x="2592878" y="2662359"/>
                  <a:pt x="2532798" y="2627800"/>
                </a:cubicBezTo>
                <a:lnTo>
                  <a:pt x="96894" y="1221367"/>
                </a:lnTo>
                <a:cubicBezTo>
                  <a:pt x="37043" y="1186811"/>
                  <a:pt x="0" y="1122893"/>
                  <a:pt x="0" y="1053554"/>
                </a:cubicBezTo>
                <a:lnTo>
                  <a:pt x="0" y="0"/>
                </a:lnTo>
                <a:close/>
              </a:path>
            </a:pathLst>
          </a:custGeom>
          <a:solidFill>
            <a:srgbClr val="F1C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1" name="TextBox 4">
            <a:extLst>
              <a:ext uri="{FF2B5EF4-FFF2-40B4-BE49-F238E27FC236}">
                <a16:creationId xmlns:a16="http://schemas.microsoft.com/office/drawing/2014/main" id="{8CD8CFF5-B3C3-4D86-9802-DBAE261142AB}"/>
              </a:ext>
            </a:extLst>
          </p:cNvPr>
          <p:cNvSpPr txBox="1"/>
          <p:nvPr/>
        </p:nvSpPr>
        <p:spPr>
          <a:xfrm>
            <a:off x="1849484" y="2443119"/>
            <a:ext cx="84930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几何风商务通用</a:t>
            </a:r>
            <a:r>
              <a:rPr lang="en-US" altLang="zh-CN" sz="6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PPT</a:t>
            </a:r>
            <a:r>
              <a:rPr lang="zh-CN" altLang="en-US" sz="6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模板</a:t>
            </a:r>
            <a:endParaRPr lang="en-US" altLang="zh-CN" sz="60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7DB35FD6-0AF0-4663-BE34-380624FE7E8F}"/>
              </a:ext>
            </a:extLst>
          </p:cNvPr>
          <p:cNvSpPr/>
          <p:nvPr/>
        </p:nvSpPr>
        <p:spPr>
          <a:xfrm>
            <a:off x="3465512" y="484769"/>
            <a:ext cx="5259388" cy="1878910"/>
          </a:xfrm>
          <a:custGeom>
            <a:avLst/>
            <a:gdLst>
              <a:gd name="connsiteX0" fmla="*/ 2629610 w 5259388"/>
              <a:gd name="connsiteY0" fmla="*/ 0 h 1878910"/>
              <a:gd name="connsiteX1" fmla="*/ 2726590 w 5259388"/>
              <a:gd name="connsiteY1" fmla="*/ 25920 h 1878910"/>
              <a:gd name="connsiteX2" fmla="*/ 5162494 w 5259388"/>
              <a:gd name="connsiteY2" fmla="*/ 1432352 h 1878910"/>
              <a:gd name="connsiteX3" fmla="*/ 5259388 w 5259388"/>
              <a:gd name="connsiteY3" fmla="*/ 1600165 h 1878910"/>
              <a:gd name="connsiteX4" fmla="*/ 5259388 w 5259388"/>
              <a:gd name="connsiteY4" fmla="*/ 1878910 h 1878910"/>
              <a:gd name="connsiteX5" fmla="*/ 0 w 5259388"/>
              <a:gd name="connsiteY5" fmla="*/ 1878910 h 1878910"/>
              <a:gd name="connsiteX6" fmla="*/ 0 w 5259388"/>
              <a:gd name="connsiteY6" fmla="*/ 1600165 h 1878910"/>
              <a:gd name="connsiteX7" fmla="*/ 96894 w 5259388"/>
              <a:gd name="connsiteY7" fmla="*/ 1432352 h 1878910"/>
              <a:gd name="connsiteX8" fmla="*/ 2532798 w 5259388"/>
              <a:gd name="connsiteY8" fmla="*/ 25920 h 1878910"/>
              <a:gd name="connsiteX9" fmla="*/ 2629610 w 5259388"/>
              <a:gd name="connsiteY9" fmla="*/ 0 h 187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59388" h="1878910">
                <a:moveTo>
                  <a:pt x="2629610" y="0"/>
                </a:moveTo>
                <a:cubicBezTo>
                  <a:pt x="2663067" y="0"/>
                  <a:pt x="2696551" y="8640"/>
                  <a:pt x="2726590" y="25920"/>
                </a:cubicBezTo>
                <a:lnTo>
                  <a:pt x="5162494" y="1432352"/>
                </a:lnTo>
                <a:cubicBezTo>
                  <a:pt x="5222349" y="1466908"/>
                  <a:pt x="5259388" y="1530826"/>
                  <a:pt x="5259388" y="1600165"/>
                </a:cubicBezTo>
                <a:lnTo>
                  <a:pt x="5259388" y="1878910"/>
                </a:lnTo>
                <a:lnTo>
                  <a:pt x="0" y="1878910"/>
                </a:lnTo>
                <a:lnTo>
                  <a:pt x="0" y="1600165"/>
                </a:lnTo>
                <a:cubicBezTo>
                  <a:pt x="0" y="1531054"/>
                  <a:pt x="36815" y="1466908"/>
                  <a:pt x="96894" y="1432352"/>
                </a:cubicBezTo>
                <a:lnTo>
                  <a:pt x="2532798" y="25920"/>
                </a:lnTo>
                <a:cubicBezTo>
                  <a:pt x="2562726" y="8640"/>
                  <a:pt x="2596154" y="0"/>
                  <a:pt x="2629610" y="0"/>
                </a:cubicBezTo>
                <a:close/>
              </a:path>
            </a:pathLst>
          </a:custGeom>
          <a:solidFill>
            <a:srgbClr val="F1C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BEA49D48-7028-4AD3-9000-DE5A698A8C5B}"/>
              </a:ext>
            </a:extLst>
          </p:cNvPr>
          <p:cNvSpPr txBox="1"/>
          <p:nvPr/>
        </p:nvSpPr>
        <p:spPr>
          <a:xfrm>
            <a:off x="1101982" y="3336402"/>
            <a:ext cx="101422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GEOMETRIC WIND BUSINESS GENERAL PPT TEMPLATE</a:t>
            </a:r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79E3609B-D8BF-4FF3-B8B1-F379DD2C72AC}"/>
              </a:ext>
            </a:extLst>
          </p:cNvPr>
          <p:cNvSpPr/>
          <p:nvPr/>
        </p:nvSpPr>
        <p:spPr>
          <a:xfrm>
            <a:off x="3609181" y="484769"/>
            <a:ext cx="1430338" cy="1635342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606060"/>
          </a:solidFill>
          <a:ln w="38100" cap="flat">
            <a:solidFill>
              <a:srgbClr val="60606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5091CA1D-1C38-4712-81B3-9B5A77922618}"/>
              </a:ext>
            </a:extLst>
          </p:cNvPr>
          <p:cNvGrpSpPr/>
          <p:nvPr/>
        </p:nvGrpSpPr>
        <p:grpSpPr>
          <a:xfrm>
            <a:off x="8845975" y="-989122"/>
            <a:ext cx="3822275" cy="2841223"/>
            <a:chOff x="7874899" y="-817672"/>
            <a:chExt cx="4793351" cy="3563056"/>
          </a:xfrm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A80A2FC-2B0C-4222-90F8-A48D28D843C5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6F73629-5292-4E37-8D18-6F7930781A7F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0FFC9F2-EDEB-40BC-9173-701D4B5A2DFA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3DDE19BD-61C2-44FF-B231-89A0B47C6E6D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D420E23-F55C-43A1-A931-CC3C2B3C805A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098F3CE-F93A-4039-9AF5-0D0968E8A38B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F75C9AC-197A-4BC1-B4D0-C85DA01CD19F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4A0CCC17-7C10-4DE2-8641-BFADB49D0772}"/>
              </a:ext>
            </a:extLst>
          </p:cNvPr>
          <p:cNvGrpSpPr/>
          <p:nvPr/>
        </p:nvGrpSpPr>
        <p:grpSpPr>
          <a:xfrm rot="10800000">
            <a:off x="-469001" y="4327530"/>
            <a:ext cx="4793351" cy="3563056"/>
            <a:chOff x="7874899" y="-817672"/>
            <a:chExt cx="4793351" cy="3563056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D1866EF-B39F-4220-A53B-1E7E7D8E5466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CF46AED-8B52-4A51-97D3-4EEAA359D064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526B95A-505A-4A35-B6AA-673E23F2926A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686BAD3-F217-4CB2-8C30-ADB2D754365B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20E4E29-8980-4200-B118-7596C6C5462D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38CF668-4435-4BF6-B19E-11D36631B200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44E71C5-92D0-4CC7-A8CB-1368FB8C55B4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BC35316-5BFB-48AF-973D-686CB5E070A8}"/>
              </a:ext>
            </a:extLst>
          </p:cNvPr>
          <p:cNvSpPr txBox="1"/>
          <p:nvPr/>
        </p:nvSpPr>
        <p:spPr>
          <a:xfrm>
            <a:off x="3693408" y="939423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202X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7" name="任意多边形: 形状 246">
            <a:extLst>
              <a:ext uri="{FF2B5EF4-FFF2-40B4-BE49-F238E27FC236}">
                <a16:creationId xmlns:a16="http://schemas.microsoft.com/office/drawing/2014/main" id="{3ACD1E8E-47F2-4906-8B36-D616EFBDD19C}"/>
              </a:ext>
            </a:extLst>
          </p:cNvPr>
          <p:cNvSpPr/>
          <p:nvPr/>
        </p:nvSpPr>
        <p:spPr>
          <a:xfrm>
            <a:off x="2713784" y="1056744"/>
            <a:ext cx="715079" cy="817568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F1CF61">
              <a:alpha val="37000"/>
            </a:srgb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4A1A7035-9248-4C37-ABD7-C39063D75628}"/>
              </a:ext>
            </a:extLst>
          </p:cNvPr>
          <p:cNvSpPr/>
          <p:nvPr/>
        </p:nvSpPr>
        <p:spPr>
          <a:xfrm>
            <a:off x="8939039" y="4094317"/>
            <a:ext cx="992679" cy="1134955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F1CF61">
              <a:alpha val="37000"/>
            </a:srgb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9C43CFA7-FF16-44B1-8712-39CD26B36F1F}"/>
              </a:ext>
            </a:extLst>
          </p:cNvPr>
          <p:cNvSpPr/>
          <p:nvPr/>
        </p:nvSpPr>
        <p:spPr>
          <a:xfrm>
            <a:off x="4834826" y="4437174"/>
            <a:ext cx="2522347" cy="505909"/>
          </a:xfrm>
          <a:prstGeom prst="roundRect">
            <a:avLst>
              <a:gd name="adj" fmla="val 50000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Rectangle 4">
            <a:extLst>
              <a:ext uri="{FF2B5EF4-FFF2-40B4-BE49-F238E27FC236}">
                <a16:creationId xmlns:a16="http://schemas.microsoft.com/office/drawing/2014/main" id="{2ED35C68-3BB8-46C2-8AB6-1A4657E0C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612" y="4516060"/>
            <a:ext cx="2135188" cy="34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0" dirty="0"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0" dirty="0"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0" dirty="0">
                <a:latin typeface="+mn-ea"/>
                <a:ea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259" name="矩形: 圆角 258">
            <a:extLst>
              <a:ext uri="{FF2B5EF4-FFF2-40B4-BE49-F238E27FC236}">
                <a16:creationId xmlns:a16="http://schemas.microsoft.com/office/drawing/2014/main" id="{8D377C31-8330-494C-89DC-A656933517BE}"/>
              </a:ext>
            </a:extLst>
          </p:cNvPr>
          <p:cNvSpPr/>
          <p:nvPr/>
        </p:nvSpPr>
        <p:spPr>
          <a:xfrm rot="2464974">
            <a:off x="8396570" y="-145108"/>
            <a:ext cx="156140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矩形: 圆角 259">
            <a:extLst>
              <a:ext uri="{FF2B5EF4-FFF2-40B4-BE49-F238E27FC236}">
                <a16:creationId xmlns:a16="http://schemas.microsoft.com/office/drawing/2014/main" id="{43186E19-D569-46E7-A9FB-4A7479988A11}"/>
              </a:ext>
            </a:extLst>
          </p:cNvPr>
          <p:cNvSpPr/>
          <p:nvPr/>
        </p:nvSpPr>
        <p:spPr>
          <a:xfrm rot="2464974">
            <a:off x="8121125" y="676477"/>
            <a:ext cx="369691" cy="1460761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矩形: 圆角 260">
            <a:extLst>
              <a:ext uri="{FF2B5EF4-FFF2-40B4-BE49-F238E27FC236}">
                <a16:creationId xmlns:a16="http://schemas.microsoft.com/office/drawing/2014/main" id="{D86DF299-2800-435F-8912-19D1CF897F56}"/>
              </a:ext>
            </a:extLst>
          </p:cNvPr>
          <p:cNvSpPr/>
          <p:nvPr/>
        </p:nvSpPr>
        <p:spPr>
          <a:xfrm rot="2464974">
            <a:off x="3419581" y="3309810"/>
            <a:ext cx="272003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矩形: 圆角 261">
            <a:extLst>
              <a:ext uri="{FF2B5EF4-FFF2-40B4-BE49-F238E27FC236}">
                <a16:creationId xmlns:a16="http://schemas.microsoft.com/office/drawing/2014/main" id="{90BEE548-65C9-4FDA-81AC-8709D3F9BF55}"/>
              </a:ext>
            </a:extLst>
          </p:cNvPr>
          <p:cNvSpPr/>
          <p:nvPr/>
        </p:nvSpPr>
        <p:spPr>
          <a:xfrm rot="2464974">
            <a:off x="3751217" y="3901308"/>
            <a:ext cx="481667" cy="20943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: 圆角 262">
            <a:extLst>
              <a:ext uri="{FF2B5EF4-FFF2-40B4-BE49-F238E27FC236}">
                <a16:creationId xmlns:a16="http://schemas.microsoft.com/office/drawing/2014/main" id="{5C199D7B-0C37-4513-A864-234B528FB4B6}"/>
              </a:ext>
            </a:extLst>
          </p:cNvPr>
          <p:cNvSpPr/>
          <p:nvPr/>
        </p:nvSpPr>
        <p:spPr>
          <a:xfrm rot="2464974">
            <a:off x="6914908" y="829858"/>
            <a:ext cx="369691" cy="146076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矩形: 圆角 263">
            <a:extLst>
              <a:ext uri="{FF2B5EF4-FFF2-40B4-BE49-F238E27FC236}">
                <a16:creationId xmlns:a16="http://schemas.microsoft.com/office/drawing/2014/main" id="{87466A87-C35A-46DD-ADE8-7769328C1DC3}"/>
              </a:ext>
            </a:extLst>
          </p:cNvPr>
          <p:cNvSpPr/>
          <p:nvPr/>
        </p:nvSpPr>
        <p:spPr>
          <a:xfrm rot="2464974">
            <a:off x="3125877" y="4218894"/>
            <a:ext cx="156140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0907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07D0AF-F3D0-4309-975E-8C71A898CE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3706" y="1373018"/>
            <a:ext cx="4779518" cy="2503088"/>
          </a:xfrm>
          <a:prstGeom prst="rect">
            <a:avLst/>
          </a:prstGeom>
        </p:spPr>
      </p:pic>
      <p:sp>
        <p:nvSpPr>
          <p:cNvPr id="18" name="Rounded Rectangle 43"/>
          <p:cNvSpPr/>
          <p:nvPr/>
        </p:nvSpPr>
        <p:spPr>
          <a:xfrm>
            <a:off x="6101943" y="1373018"/>
            <a:ext cx="3042057" cy="42438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1" name="TextBox 46"/>
          <p:cNvSpPr txBox="1"/>
          <p:nvPr/>
        </p:nvSpPr>
        <p:spPr>
          <a:xfrm>
            <a:off x="6059488" y="2090393"/>
            <a:ext cx="5135318" cy="1513468"/>
          </a:xfrm>
          <a:prstGeom prst="rect">
            <a:avLst/>
          </a:prstGeom>
          <a:noFill/>
        </p:spPr>
        <p:txBody>
          <a:bodyPr wrap="square" lIns="49634" tIns="24817" rIns="49634" bIns="248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>
              <a:lnSpc>
                <a:spcPct val="150000"/>
              </a:lnSpc>
            </a:pPr>
            <a:endParaRPr lang="en-US" altLang="zh-CN" sz="1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3"/>
          <p:cNvSpPr/>
          <p:nvPr/>
        </p:nvSpPr>
        <p:spPr>
          <a:xfrm>
            <a:off x="946150" y="3996823"/>
            <a:ext cx="4797074" cy="210201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1221232" y="3971884"/>
            <a:ext cx="850026" cy="1139186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24" name="Subtitle 2"/>
          <p:cNvSpPr txBox="1"/>
          <p:nvPr/>
        </p:nvSpPr>
        <p:spPr>
          <a:xfrm>
            <a:off x="1520268" y="4609781"/>
            <a:ext cx="3851870" cy="1255656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Subtitle 2"/>
          <p:cNvSpPr txBox="1"/>
          <p:nvPr/>
        </p:nvSpPr>
        <p:spPr>
          <a:xfrm>
            <a:off x="4850073" y="5362514"/>
            <a:ext cx="1044130" cy="556564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b="1" dirty="0">
                <a:solidFill>
                  <a:schemeClr val="bg1"/>
                </a:solidFill>
                <a:cs typeface="+mn-ea"/>
                <a:sym typeface="+mn-lt"/>
              </a:rPr>
              <a:t>”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2223A0F-23FB-4399-A9DC-D9B347866AA4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B52911CF-3F94-449A-986D-73E0C84CB278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3F7F0E5A-9902-4764-8C1E-84E21C4CEB38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460A39B-118B-449D-87B1-08762C92096A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548AC501-DDE7-4990-8E1D-508364893A95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EAC153-BC57-4374-BA9E-4FD30199B9E3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6729EB7-ECA7-4894-BC32-C56E565116FA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2FA29F2-8B72-4A7F-9389-EA841ED8EB4A}"/>
              </a:ext>
            </a:extLst>
          </p:cNvPr>
          <p:cNvSpPr txBox="1"/>
          <p:nvPr/>
        </p:nvSpPr>
        <p:spPr>
          <a:xfrm>
            <a:off x="6374992" y="1400542"/>
            <a:ext cx="24959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E6B3C89-69E0-4EAD-9E75-783EB685B490}"/>
              </a:ext>
            </a:extLst>
          </p:cNvPr>
          <p:cNvSpPr txBox="1"/>
          <p:nvPr/>
        </p:nvSpPr>
        <p:spPr>
          <a:xfrm>
            <a:off x="5996536" y="3906340"/>
            <a:ext cx="5247727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BCB3FFA-E48F-4AE9-9A4E-466E5EFC1BE1}"/>
              </a:ext>
            </a:extLst>
          </p:cNvPr>
          <p:cNvSpPr txBox="1"/>
          <p:nvPr/>
        </p:nvSpPr>
        <p:spPr>
          <a:xfrm>
            <a:off x="5996536" y="4660858"/>
            <a:ext cx="5247727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D15D2B1-0DDB-473C-B0CF-37ACEA99DB02}"/>
              </a:ext>
            </a:extLst>
          </p:cNvPr>
          <p:cNvSpPr txBox="1"/>
          <p:nvPr/>
        </p:nvSpPr>
        <p:spPr>
          <a:xfrm>
            <a:off x="5996536" y="5415376"/>
            <a:ext cx="5247727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1021496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9"/>
          <p:cNvSpPr/>
          <p:nvPr/>
        </p:nvSpPr>
        <p:spPr>
          <a:xfrm>
            <a:off x="963706" y="2028260"/>
            <a:ext cx="1811313" cy="490333"/>
          </a:xfrm>
          <a:prstGeom prst="roundRect">
            <a:avLst>
              <a:gd name="adj" fmla="val 0"/>
            </a:avLst>
          </a:prstGeom>
          <a:solidFill>
            <a:srgbClr val="60606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圆角矩形 10"/>
          <p:cNvSpPr/>
          <p:nvPr/>
        </p:nvSpPr>
        <p:spPr>
          <a:xfrm>
            <a:off x="963706" y="2832668"/>
            <a:ext cx="1811313" cy="491340"/>
          </a:xfrm>
          <a:prstGeom prst="roundRect">
            <a:avLst>
              <a:gd name="adj" fmla="val 0"/>
            </a:avLst>
          </a:prstGeom>
          <a:solidFill>
            <a:srgbClr val="F1CF6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圆角矩形 11"/>
          <p:cNvSpPr/>
          <p:nvPr/>
        </p:nvSpPr>
        <p:spPr>
          <a:xfrm>
            <a:off x="963706" y="3710524"/>
            <a:ext cx="1811313" cy="491340"/>
          </a:xfrm>
          <a:prstGeom prst="roundRect">
            <a:avLst>
              <a:gd name="adj" fmla="val 0"/>
            </a:avLst>
          </a:prstGeom>
          <a:solidFill>
            <a:srgbClr val="60606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776" y="2079609"/>
            <a:ext cx="1095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文本框 60"/>
          <p:cNvSpPr>
            <a:spLocks noChangeArrowheads="1"/>
          </p:cNvSpPr>
          <p:nvPr/>
        </p:nvSpPr>
        <p:spPr bwMode="auto">
          <a:xfrm>
            <a:off x="2891390" y="1967154"/>
            <a:ext cx="320381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21774" y="2883998"/>
            <a:ext cx="1095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321774" y="3764874"/>
            <a:ext cx="1095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圆角矩形 11"/>
          <p:cNvSpPr/>
          <p:nvPr/>
        </p:nvSpPr>
        <p:spPr>
          <a:xfrm>
            <a:off x="963706" y="4619052"/>
            <a:ext cx="1811313" cy="491340"/>
          </a:xfrm>
          <a:prstGeom prst="roundRect">
            <a:avLst>
              <a:gd name="adj" fmla="val 0"/>
            </a:avLst>
          </a:prstGeom>
          <a:solidFill>
            <a:srgbClr val="F1CF6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21774" y="4673402"/>
            <a:ext cx="1095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b="1" noProof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3650" y="1569572"/>
            <a:ext cx="3989574" cy="3974004"/>
            <a:chOff x="4121854" y="2090042"/>
            <a:chExt cx="3776169" cy="3761432"/>
          </a:xfrm>
        </p:grpSpPr>
        <p:sp>
          <p:nvSpPr>
            <p:cNvPr id="45" name="下箭头 25"/>
            <p:cNvSpPr/>
            <p:nvPr/>
          </p:nvSpPr>
          <p:spPr>
            <a:xfrm rot="16260000">
              <a:off x="4517909" y="1933320"/>
              <a:ext cx="1783732" cy="2097175"/>
            </a:xfrm>
            <a:custGeom>
              <a:avLst/>
              <a:gdLst/>
              <a:ahLst/>
              <a:cxnLst/>
              <a:rect l="l" t="t" r="r" b="b"/>
              <a:pathLst>
                <a:path w="1465430" h="1722939">
                  <a:moveTo>
                    <a:pt x="1465430" y="1388403"/>
                  </a:moveTo>
                  <a:lnTo>
                    <a:pt x="1055958" y="1722939"/>
                  </a:lnTo>
                  <a:lnTo>
                    <a:pt x="646486" y="1388403"/>
                  </a:lnTo>
                  <a:lnTo>
                    <a:pt x="817256" y="1388403"/>
                  </a:lnTo>
                  <a:cubicBezTo>
                    <a:pt x="818207" y="1379737"/>
                    <a:pt x="818181" y="1371017"/>
                    <a:pt x="818028" y="1362268"/>
                  </a:cubicBezTo>
                  <a:cubicBezTo>
                    <a:pt x="810000" y="902323"/>
                    <a:pt x="456087" y="529556"/>
                    <a:pt x="8518" y="487973"/>
                  </a:cubicBezTo>
                  <a:lnTo>
                    <a:pt x="0" y="0"/>
                  </a:lnTo>
                  <a:cubicBezTo>
                    <a:pt x="717569" y="39799"/>
                    <a:pt x="1292699" y="628338"/>
                    <a:pt x="1305447" y="1358622"/>
                  </a:cubicBezTo>
                  <a:lnTo>
                    <a:pt x="1304532" y="1388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下箭头 25"/>
            <p:cNvSpPr/>
            <p:nvPr/>
          </p:nvSpPr>
          <p:spPr>
            <a:xfrm rot="10800000">
              <a:off x="4121854" y="3557733"/>
              <a:ext cx="1718852" cy="2089280"/>
            </a:xfrm>
            <a:custGeom>
              <a:avLst/>
              <a:gdLst/>
              <a:ahLst/>
              <a:cxnLst/>
              <a:rect l="l" t="t" r="r" b="b"/>
              <a:pathLst>
                <a:path w="1412127" h="1716454">
                  <a:moveTo>
                    <a:pt x="1002655" y="1716454"/>
                  </a:moveTo>
                  <a:lnTo>
                    <a:pt x="593183" y="1381918"/>
                  </a:lnTo>
                  <a:lnTo>
                    <a:pt x="763953" y="1381918"/>
                  </a:lnTo>
                  <a:cubicBezTo>
                    <a:pt x="764904" y="1373252"/>
                    <a:pt x="764878" y="1364532"/>
                    <a:pt x="764725" y="1355783"/>
                  </a:cubicBezTo>
                  <a:cubicBezTo>
                    <a:pt x="756968" y="911339"/>
                    <a:pt x="426247" y="548296"/>
                    <a:pt x="0" y="487775"/>
                  </a:cubicBezTo>
                  <a:lnTo>
                    <a:pt x="203814" y="238307"/>
                  </a:lnTo>
                  <a:lnTo>
                    <a:pt x="9119" y="0"/>
                  </a:lnTo>
                  <a:cubicBezTo>
                    <a:pt x="697426" y="67860"/>
                    <a:pt x="1239769" y="643211"/>
                    <a:pt x="1252144" y="1352137"/>
                  </a:cubicBezTo>
                  <a:lnTo>
                    <a:pt x="1251229" y="1381918"/>
                  </a:lnTo>
                  <a:lnTo>
                    <a:pt x="1412127" y="13819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下箭头 25"/>
            <p:cNvSpPr/>
            <p:nvPr/>
          </p:nvSpPr>
          <p:spPr>
            <a:xfrm rot="5400000">
              <a:off x="5774502" y="3938692"/>
              <a:ext cx="1736680" cy="2088883"/>
            </a:xfrm>
            <a:custGeom>
              <a:avLst/>
              <a:gdLst/>
              <a:ahLst/>
              <a:cxnLst/>
              <a:rect l="l" t="t" r="r" b="b"/>
              <a:pathLst>
                <a:path w="1426774" h="1716127">
                  <a:moveTo>
                    <a:pt x="0" y="485392"/>
                  </a:moveTo>
                  <a:lnTo>
                    <a:pt x="211738" y="226225"/>
                  </a:lnTo>
                  <a:lnTo>
                    <a:pt x="26914" y="0"/>
                  </a:lnTo>
                  <a:cubicBezTo>
                    <a:pt x="713728" y="69291"/>
                    <a:pt x="1254435" y="643967"/>
                    <a:pt x="1266791" y="1351810"/>
                  </a:cubicBezTo>
                  <a:lnTo>
                    <a:pt x="1265876" y="1381591"/>
                  </a:lnTo>
                  <a:lnTo>
                    <a:pt x="1426774" y="1381591"/>
                  </a:lnTo>
                  <a:lnTo>
                    <a:pt x="1017302" y="1716127"/>
                  </a:lnTo>
                  <a:lnTo>
                    <a:pt x="607830" y="1381591"/>
                  </a:lnTo>
                  <a:lnTo>
                    <a:pt x="778600" y="1381591"/>
                  </a:lnTo>
                  <a:cubicBezTo>
                    <a:pt x="779551" y="1372925"/>
                    <a:pt x="779525" y="1364205"/>
                    <a:pt x="779372" y="1355456"/>
                  </a:cubicBezTo>
                  <a:cubicBezTo>
                    <a:pt x="771526" y="905924"/>
                    <a:pt x="433279" y="539668"/>
                    <a:pt x="0" y="4853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下箭头 25"/>
            <p:cNvSpPr/>
            <p:nvPr/>
          </p:nvSpPr>
          <p:spPr>
            <a:xfrm>
              <a:off x="6215086" y="2289694"/>
              <a:ext cx="1682937" cy="2086702"/>
            </a:xfrm>
            <a:custGeom>
              <a:avLst/>
              <a:gdLst/>
              <a:ahLst/>
              <a:cxnLst/>
              <a:rect l="l" t="t" r="r" b="b"/>
              <a:pathLst>
                <a:path w="1382621" h="1714336">
                  <a:moveTo>
                    <a:pt x="0" y="0"/>
                  </a:moveTo>
                  <a:cubicBezTo>
                    <a:pt x="678610" y="77151"/>
                    <a:pt x="1210386" y="648114"/>
                    <a:pt x="1222638" y="1350019"/>
                  </a:cubicBezTo>
                  <a:lnTo>
                    <a:pt x="1221723" y="1379800"/>
                  </a:lnTo>
                  <a:lnTo>
                    <a:pt x="1382621" y="1379800"/>
                  </a:lnTo>
                  <a:lnTo>
                    <a:pt x="973149" y="1714336"/>
                  </a:lnTo>
                  <a:lnTo>
                    <a:pt x="563677" y="1379800"/>
                  </a:lnTo>
                  <a:lnTo>
                    <a:pt x="734447" y="1379800"/>
                  </a:lnTo>
                  <a:cubicBezTo>
                    <a:pt x="735398" y="1371134"/>
                    <a:pt x="735372" y="1362414"/>
                    <a:pt x="735219" y="1353665"/>
                  </a:cubicBezTo>
                  <a:cubicBezTo>
                    <a:pt x="727702" y="923006"/>
                    <a:pt x="416945" y="568776"/>
                    <a:pt x="9984" y="491348"/>
                  </a:cubicBezTo>
                  <a:lnTo>
                    <a:pt x="205376" y="2605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743970" y="4799271"/>
              <a:ext cx="428976" cy="428976"/>
              <a:chOff x="5117305" y="3444875"/>
              <a:chExt cx="352426" cy="3524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24"/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741076" y="2734655"/>
              <a:ext cx="428976" cy="428976"/>
              <a:chOff x="5117305" y="3444875"/>
              <a:chExt cx="352426" cy="35242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28"/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4899958" y="4807259"/>
              <a:ext cx="428976" cy="428976"/>
              <a:chOff x="5117305" y="3444875"/>
              <a:chExt cx="352426" cy="35242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FFFF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31"/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4897063" y="2742642"/>
              <a:ext cx="428976" cy="428976"/>
              <a:chOff x="5117305" y="3444875"/>
              <a:chExt cx="352426" cy="35242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TextBox 34"/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1751BEC-DEDD-47AE-955F-74332C93E24A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8D32B255-B6FC-414B-AB78-F8B30A04C110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FF4D4AD-2CE6-4F9A-8D5E-62DD9FB56D7F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5CACE25-5B06-4CCC-9C98-CD3ECF5A32BA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DB965604-D24D-40BD-BBEE-4DF61105AA2C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87B09CC-5D45-4F9A-AC51-04AECEE16209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0B24A6C-4D0E-454D-A20A-48E843AD38D9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9" name="文本框 60">
            <a:extLst>
              <a:ext uri="{FF2B5EF4-FFF2-40B4-BE49-F238E27FC236}">
                <a16:creationId xmlns:a16="http://schemas.microsoft.com/office/drawing/2014/main" id="{BADB52C9-EB11-4D5E-9142-402D8CA66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390" y="2725493"/>
            <a:ext cx="320381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60">
            <a:extLst>
              <a:ext uri="{FF2B5EF4-FFF2-40B4-BE49-F238E27FC236}">
                <a16:creationId xmlns:a16="http://schemas.microsoft.com/office/drawing/2014/main" id="{B05DD45D-0EF0-4883-A8FE-E071DDF2B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390" y="3628008"/>
            <a:ext cx="320381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60">
            <a:extLst>
              <a:ext uri="{FF2B5EF4-FFF2-40B4-BE49-F238E27FC236}">
                <a16:creationId xmlns:a16="http://schemas.microsoft.com/office/drawing/2014/main" id="{F9CF522B-2680-4AC5-9B07-1018B2E4E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390" y="4530523"/>
            <a:ext cx="3203815" cy="61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90669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8297463" y="1562070"/>
            <a:ext cx="2946800" cy="445208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品 2"/>
          <p:cNvSpPr>
            <a:spLocks noChangeArrowheads="1"/>
          </p:cNvSpPr>
          <p:nvPr/>
        </p:nvSpPr>
        <p:spPr bwMode="auto">
          <a:xfrm>
            <a:off x="4449231" y="1564602"/>
            <a:ext cx="3668276" cy="2541410"/>
          </a:xfrm>
          <a:prstGeom prst="rect">
            <a:avLst/>
          </a:prstGeom>
          <a:solidFill>
            <a:schemeClr val="accent3"/>
          </a:solidFill>
          <a:ln w="12700">
            <a:noFill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1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47055" y="2256795"/>
            <a:ext cx="3208764" cy="152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9" name="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56901" y="1888232"/>
            <a:ext cx="3344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9"/>
          <p:cNvSpPr>
            <a:spLocks noChangeArrowheads="1"/>
          </p:cNvSpPr>
          <p:nvPr/>
        </p:nvSpPr>
        <p:spPr bwMode="auto">
          <a:xfrm>
            <a:off x="4449231" y="4272220"/>
            <a:ext cx="3668276" cy="174193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1D20135-1640-4428-A063-4B3D6F2A6AE1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602A36E-54F3-4CC5-ACF5-A0B90CEB1D37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CC04E6B-73D9-46F8-BA8F-F1C7C9949C01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9DAF0D6-8BC4-4A98-A078-ED5B1F7F4F98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95B8CD7-4B38-4548-BC3A-C26BFCB92317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55F49E7-D273-4A7A-90F4-37FE772250F0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1B0BAB-7C4F-4146-A176-3DE6F9F99C22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1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02E3870E-024C-4DA4-B3BF-3C48BD957C98}"/>
              </a:ext>
            </a:extLst>
          </p:cNvPr>
          <p:cNvSpPr/>
          <p:nvPr/>
        </p:nvSpPr>
        <p:spPr>
          <a:xfrm>
            <a:off x="854761" y="2272879"/>
            <a:ext cx="3381981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8" name="组合 12">
            <a:extLst>
              <a:ext uri="{FF2B5EF4-FFF2-40B4-BE49-F238E27FC236}">
                <a16:creationId xmlns:a16="http://schemas.microsoft.com/office/drawing/2014/main" id="{9E221456-F946-48AD-ADE4-52C99D3D4CCD}"/>
              </a:ext>
            </a:extLst>
          </p:cNvPr>
          <p:cNvGrpSpPr>
            <a:grpSpLocks/>
          </p:cNvGrpSpPr>
          <p:nvPr/>
        </p:nvGrpSpPr>
        <p:grpSpPr bwMode="auto">
          <a:xfrm>
            <a:off x="854761" y="1503047"/>
            <a:ext cx="4152669" cy="747083"/>
            <a:chOff x="5013324" y="1357086"/>
            <a:chExt cx="4152669" cy="74503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DD5EF67-AFC4-4872-A356-BBD1810B74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E23AA27-E694-4B8E-A196-01EE8FE464A5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1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F9636F07-2DEA-4DF6-943C-AA4D6FBB4614}"/>
              </a:ext>
            </a:extLst>
          </p:cNvPr>
          <p:cNvSpPr/>
          <p:nvPr/>
        </p:nvSpPr>
        <p:spPr>
          <a:xfrm>
            <a:off x="854761" y="4279361"/>
            <a:ext cx="3381981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97371730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34"/>
          <p:cNvSpPr/>
          <p:nvPr/>
        </p:nvSpPr>
        <p:spPr>
          <a:xfrm flipH="1">
            <a:off x="1045192" y="1825660"/>
            <a:ext cx="4005478" cy="40054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795622" y="2121821"/>
            <a:ext cx="5527187" cy="3375055"/>
            <a:chOff x="5508625" y="2268843"/>
            <a:chExt cx="6392863" cy="3903662"/>
          </a:xfrm>
        </p:grpSpPr>
        <p:grpSp>
          <p:nvGrpSpPr>
            <p:cNvPr id="20" name="PA_淘宝店chenying0907出品 8"/>
            <p:cNvGrpSpPr>
              <a:grpSpLocks/>
            </p:cNvGrpSpPr>
            <p:nvPr>
              <p:custDataLst>
                <p:tags r:id="rId1"/>
              </p:custDataLst>
            </p:nvPr>
          </p:nvGrpSpPr>
          <p:grpSpPr bwMode="auto">
            <a:xfrm>
              <a:off x="5508625" y="2268843"/>
              <a:ext cx="4435475" cy="969962"/>
              <a:chOff x="0" y="0"/>
              <a:chExt cx="4612942" cy="968991"/>
            </a:xfrm>
            <a:solidFill>
              <a:srgbClr val="A8CF38"/>
            </a:solidFill>
          </p:grpSpPr>
          <p:sp>
            <p:nvSpPr>
              <p:cNvPr id="38" name="淘宝店chenying0907出品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43952" cy="96899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直角三角形 7"/>
              <p:cNvSpPr>
                <a:spLocks noChangeArrowheads="1"/>
              </p:cNvSpPr>
              <p:nvPr/>
            </p:nvSpPr>
            <p:spPr bwMode="auto">
              <a:xfrm rot="5400000">
                <a:off x="3643950" y="0"/>
                <a:ext cx="968991" cy="968991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PA_淘宝店chenying0907出品 9"/>
            <p:cNvGrpSpPr>
              <a:grpSpLocks/>
            </p:cNvGrpSpPr>
            <p:nvPr>
              <p:custDataLst>
                <p:tags r:id="rId2"/>
              </p:custDataLst>
            </p:nvPr>
          </p:nvGrpSpPr>
          <p:grpSpPr bwMode="auto">
            <a:xfrm>
              <a:off x="5508625" y="3238805"/>
              <a:ext cx="5145088" cy="968375"/>
              <a:chOff x="0" y="0"/>
              <a:chExt cx="5841243" cy="968992"/>
            </a:xfrm>
            <a:solidFill>
              <a:schemeClr val="tx2">
                <a:lumMod val="75000"/>
              </a:schemeClr>
            </a:solidFill>
          </p:grpSpPr>
          <p:sp>
            <p:nvSpPr>
              <p:cNvPr id="36" name="淘宝店chenying0907出品 1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872252" cy="96899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直角三角形 11"/>
              <p:cNvSpPr>
                <a:spLocks noChangeArrowheads="1"/>
              </p:cNvSpPr>
              <p:nvPr/>
            </p:nvSpPr>
            <p:spPr bwMode="auto">
              <a:xfrm rot="5400000">
                <a:off x="4872251" y="0"/>
                <a:ext cx="968991" cy="968991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PA_淘宝店chenying0907出品 12"/>
            <p:cNvGrpSpPr>
              <a:grpSpLocks/>
            </p:cNvGrpSpPr>
            <p:nvPr>
              <p:custDataLst>
                <p:tags r:id="rId3"/>
              </p:custDataLst>
            </p:nvPr>
          </p:nvGrpSpPr>
          <p:grpSpPr bwMode="auto">
            <a:xfrm>
              <a:off x="5508625" y="4204005"/>
              <a:ext cx="5886450" cy="971550"/>
              <a:chOff x="0" y="0"/>
              <a:chExt cx="5765853" cy="972742"/>
            </a:xfrm>
            <a:solidFill>
              <a:srgbClr val="A8CF38"/>
            </a:solidFill>
          </p:grpSpPr>
          <p:sp>
            <p:nvSpPr>
              <p:cNvPr id="34" name="淘宝店chenying0907出品 13"/>
              <p:cNvSpPr>
                <a:spLocks noChangeArrowheads="1"/>
              </p:cNvSpPr>
              <p:nvPr/>
            </p:nvSpPr>
            <p:spPr bwMode="auto">
              <a:xfrm>
                <a:off x="0" y="3751"/>
                <a:ext cx="4872252" cy="96899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直角三角形 14"/>
              <p:cNvSpPr>
                <a:spLocks noChangeArrowheads="1"/>
              </p:cNvSpPr>
              <p:nvPr/>
            </p:nvSpPr>
            <p:spPr bwMode="auto">
              <a:xfrm rot="5400000">
                <a:off x="4832681" y="39568"/>
                <a:ext cx="972742" cy="893603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PA_淘宝店chenying0907出品 16"/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508625" y="5172380"/>
              <a:ext cx="6392863" cy="1000125"/>
              <a:chOff x="0" y="0"/>
              <a:chExt cx="5653864" cy="968991"/>
            </a:xfrm>
            <a:solidFill>
              <a:schemeClr val="tx2">
                <a:lumMod val="75000"/>
              </a:schemeClr>
            </a:solidFill>
          </p:grpSpPr>
          <p:sp>
            <p:nvSpPr>
              <p:cNvPr id="32" name="淘宝店chenying0907出品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2252" cy="96899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直角三角形 18"/>
              <p:cNvSpPr>
                <a:spLocks noChangeArrowheads="1"/>
              </p:cNvSpPr>
              <p:nvPr/>
            </p:nvSpPr>
            <p:spPr bwMode="auto">
              <a:xfrm rot="5400000">
                <a:off x="4778563" y="93692"/>
                <a:ext cx="968989" cy="781610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PA_淘宝店chenying0907出品 11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194675" y="2400606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PA_淘宝店chenying0907出品 1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929688" y="3351518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PA_淘宝店chenying0907出品 1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40888" y="4353230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PA_淘宝店chenying0907出品 1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236200" y="5323193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3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PA_淘宝店chenying0907出品 1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718592" y="2380043"/>
              <a:ext cx="2496867" cy="747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PA_淘宝店chenying0907出品 115">
              <a:extLst>
                <a:ext uri="{FF2B5EF4-FFF2-40B4-BE49-F238E27FC236}">
                  <a16:creationId xmlns:a16="http://schemas.microsoft.com/office/drawing/2014/main" id="{3674E46D-41EB-4E24-B645-84A929F180E5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718592" y="3480041"/>
              <a:ext cx="3228104" cy="533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PA_淘宝店chenying0907出品 115">
              <a:extLst>
                <a:ext uri="{FF2B5EF4-FFF2-40B4-BE49-F238E27FC236}">
                  <a16:creationId xmlns:a16="http://schemas.microsoft.com/office/drawing/2014/main" id="{BFAD5216-B5E0-468D-BF5D-E7DA14D5DBCE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718592" y="4421206"/>
              <a:ext cx="3751366" cy="533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PA_淘宝店chenying0907出品 115">
              <a:extLst>
                <a:ext uri="{FF2B5EF4-FFF2-40B4-BE49-F238E27FC236}">
                  <a16:creationId xmlns:a16="http://schemas.microsoft.com/office/drawing/2014/main" id="{9AD2E556-0DE9-4A8D-8C67-96042D445AA0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718592" y="5429584"/>
              <a:ext cx="4346622" cy="533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7997A42-8D81-4283-BC72-E2CFF97D0ED3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A40D0679-6D37-4A0F-9B1A-F8341EFF9838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3004229-5E40-4341-9A5C-E40B27157982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DD70D14-DAB1-4A20-894E-49E622CFE4E2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842310D-CF5F-4735-BA93-491C8D89984B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3A3B8C2-C582-4322-839D-51248AB9E905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CB2D019-12CC-497D-A856-C5F785189376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9CF79F27-815B-4D19-8796-A7350B0741D5}"/>
              </a:ext>
            </a:extLst>
          </p:cNvPr>
          <p:cNvSpPr/>
          <p:nvPr/>
        </p:nvSpPr>
        <p:spPr>
          <a:xfrm>
            <a:off x="1657695" y="3191756"/>
            <a:ext cx="2863505" cy="2004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51" name="组合 12">
            <a:extLst>
              <a:ext uri="{FF2B5EF4-FFF2-40B4-BE49-F238E27FC236}">
                <a16:creationId xmlns:a16="http://schemas.microsoft.com/office/drawing/2014/main" id="{DC49AEB2-2B92-41AB-933B-AC819DEEB873}"/>
              </a:ext>
            </a:extLst>
          </p:cNvPr>
          <p:cNvGrpSpPr>
            <a:grpSpLocks/>
          </p:cNvGrpSpPr>
          <p:nvPr/>
        </p:nvGrpSpPr>
        <p:grpSpPr bwMode="auto">
          <a:xfrm>
            <a:off x="1695795" y="2421924"/>
            <a:ext cx="4152669" cy="747083"/>
            <a:chOff x="5013324" y="1357086"/>
            <a:chExt cx="4152669" cy="74503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B896BA9-C47B-43C5-9EBC-0391ACF31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90D8E48-4485-4A5E-800B-B0F15B8184B2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545772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429744" y="1628518"/>
            <a:ext cx="3390057" cy="4554764"/>
            <a:chOff x="3354477" y="1352550"/>
            <a:chExt cx="2383525" cy="3202422"/>
          </a:xfrm>
        </p:grpSpPr>
        <p:sp>
          <p:nvSpPr>
            <p:cNvPr id="18" name="Freeform 14"/>
            <p:cNvSpPr>
              <a:spLocks/>
            </p:cNvSpPr>
            <p:nvPr/>
          </p:nvSpPr>
          <p:spPr bwMode="auto">
            <a:xfrm rot="19533078">
              <a:off x="3469535" y="1910073"/>
              <a:ext cx="817740" cy="1565675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 rot="1888538">
              <a:off x="4751483" y="1914373"/>
              <a:ext cx="817740" cy="1565675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94607" y="1352550"/>
              <a:ext cx="1223287" cy="2330230"/>
            </a:xfrm>
            <a:custGeom>
              <a:avLst/>
              <a:gdLst>
                <a:gd name="T0" fmla="*/ 78 w 155"/>
                <a:gd name="T1" fmla="*/ 295 h 295"/>
                <a:gd name="T2" fmla="*/ 0 w 155"/>
                <a:gd name="T3" fmla="*/ 7 h 295"/>
                <a:gd name="T4" fmla="*/ 78 w 155"/>
                <a:gd name="T5" fmla="*/ 0 h 295"/>
                <a:gd name="T6" fmla="*/ 155 w 155"/>
                <a:gd name="T7" fmla="*/ 7 h 295"/>
                <a:gd name="T8" fmla="*/ 78 w 155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95">
                  <a:moveTo>
                    <a:pt x="78" y="295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41" y="0"/>
                    <a:pt x="78" y="0"/>
                  </a:cubicBezTo>
                  <a:cubicBezTo>
                    <a:pt x="119" y="0"/>
                    <a:pt x="155" y="7"/>
                    <a:pt x="155" y="7"/>
                  </a:cubicBezTo>
                  <a:lnTo>
                    <a:pt x="78" y="2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4097380" y="1510060"/>
              <a:ext cx="817740" cy="1565675"/>
            </a:xfrm>
            <a:custGeom>
              <a:avLst/>
              <a:gdLst>
                <a:gd name="T0" fmla="*/ 52 w 104"/>
                <a:gd name="T1" fmla="*/ 198 h 198"/>
                <a:gd name="T2" fmla="*/ 0 w 104"/>
                <a:gd name="T3" fmla="*/ 5 h 198"/>
                <a:gd name="T4" fmla="*/ 52 w 104"/>
                <a:gd name="T5" fmla="*/ 0 h 198"/>
                <a:gd name="T6" fmla="*/ 104 w 104"/>
                <a:gd name="T7" fmla="*/ 5 h 198"/>
                <a:gd name="T8" fmla="*/ 52 w 104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8">
                  <a:moveTo>
                    <a:pt x="52" y="19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7" y="0"/>
                    <a:pt x="52" y="0"/>
                  </a:cubicBezTo>
                  <a:cubicBezTo>
                    <a:pt x="79" y="0"/>
                    <a:pt x="104" y="5"/>
                    <a:pt x="104" y="5"/>
                  </a:cubicBezTo>
                  <a:lnTo>
                    <a:pt x="52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auto">
            <a:xfrm>
              <a:off x="3684739" y="2920780"/>
              <a:ext cx="1643023" cy="16341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4065008" y="3339655"/>
              <a:ext cx="882484" cy="796443"/>
            </a:xfrm>
            <a:custGeom>
              <a:avLst/>
              <a:gdLst>
                <a:gd name="T0" fmla="*/ 466 w 542"/>
                <a:gd name="T1" fmla="*/ 166 h 490"/>
                <a:gd name="T2" fmla="*/ 424 w 542"/>
                <a:gd name="T3" fmla="*/ 146 h 490"/>
                <a:gd name="T4" fmla="*/ 409 w 542"/>
                <a:gd name="T5" fmla="*/ 156 h 490"/>
                <a:gd name="T6" fmla="*/ 431 w 542"/>
                <a:gd name="T7" fmla="*/ 245 h 490"/>
                <a:gd name="T8" fmla="*/ 246 w 542"/>
                <a:gd name="T9" fmla="*/ 430 h 490"/>
                <a:gd name="T10" fmla="*/ 60 w 542"/>
                <a:gd name="T11" fmla="*/ 245 h 490"/>
                <a:gd name="T12" fmla="*/ 246 w 542"/>
                <a:gd name="T13" fmla="*/ 60 h 490"/>
                <a:gd name="T14" fmla="*/ 390 w 542"/>
                <a:gd name="T15" fmla="*/ 129 h 490"/>
                <a:gd name="T16" fmla="*/ 361 w 542"/>
                <a:gd name="T17" fmla="*/ 148 h 490"/>
                <a:gd name="T18" fmla="*/ 246 w 542"/>
                <a:gd name="T19" fmla="*/ 94 h 490"/>
                <a:gd name="T20" fmla="*/ 94 w 542"/>
                <a:gd name="T21" fmla="*/ 245 h 490"/>
                <a:gd name="T22" fmla="*/ 246 w 542"/>
                <a:gd name="T23" fmla="*/ 396 h 490"/>
                <a:gd name="T24" fmla="*/ 397 w 542"/>
                <a:gd name="T25" fmla="*/ 245 h 490"/>
                <a:gd name="T26" fmla="*/ 380 w 542"/>
                <a:gd name="T27" fmla="*/ 175 h 490"/>
                <a:gd name="T28" fmla="*/ 332 w 542"/>
                <a:gd name="T29" fmla="*/ 207 h 490"/>
                <a:gd name="T30" fmla="*/ 340 w 542"/>
                <a:gd name="T31" fmla="*/ 245 h 490"/>
                <a:gd name="T32" fmla="*/ 246 w 542"/>
                <a:gd name="T33" fmla="*/ 339 h 490"/>
                <a:gd name="T34" fmla="*/ 151 w 542"/>
                <a:gd name="T35" fmla="*/ 245 h 490"/>
                <a:gd name="T36" fmla="*/ 246 w 542"/>
                <a:gd name="T37" fmla="*/ 151 h 490"/>
                <a:gd name="T38" fmla="*/ 313 w 542"/>
                <a:gd name="T39" fmla="*/ 179 h 490"/>
                <a:gd name="T40" fmla="*/ 281 w 542"/>
                <a:gd name="T41" fmla="*/ 201 h 490"/>
                <a:gd name="T42" fmla="*/ 246 w 542"/>
                <a:gd name="T43" fmla="*/ 188 h 490"/>
                <a:gd name="T44" fmla="*/ 189 w 542"/>
                <a:gd name="T45" fmla="*/ 245 h 490"/>
                <a:gd name="T46" fmla="*/ 246 w 542"/>
                <a:gd name="T47" fmla="*/ 302 h 490"/>
                <a:gd name="T48" fmla="*/ 303 w 542"/>
                <a:gd name="T49" fmla="*/ 245 h 490"/>
                <a:gd name="T50" fmla="*/ 300 w 542"/>
                <a:gd name="T51" fmla="*/ 228 h 490"/>
                <a:gd name="T52" fmla="*/ 254 w 542"/>
                <a:gd name="T53" fmla="*/ 258 h 490"/>
                <a:gd name="T54" fmla="*/ 248 w 542"/>
                <a:gd name="T55" fmla="*/ 248 h 490"/>
                <a:gd name="T56" fmla="*/ 428 w 542"/>
                <a:gd name="T57" fmla="*/ 129 h 490"/>
                <a:gd name="T58" fmla="*/ 471 w 542"/>
                <a:gd name="T59" fmla="*/ 149 h 490"/>
                <a:gd name="T60" fmla="*/ 542 w 542"/>
                <a:gd name="T61" fmla="*/ 102 h 490"/>
                <a:gd name="T62" fmla="*/ 500 w 542"/>
                <a:gd name="T63" fmla="*/ 82 h 490"/>
                <a:gd name="T64" fmla="*/ 512 w 542"/>
                <a:gd name="T65" fmla="*/ 74 h 490"/>
                <a:gd name="T66" fmla="*/ 500 w 542"/>
                <a:gd name="T67" fmla="*/ 56 h 490"/>
                <a:gd name="T68" fmla="*/ 488 w 542"/>
                <a:gd name="T69" fmla="*/ 64 h 490"/>
                <a:gd name="T70" fmla="*/ 487 w 542"/>
                <a:gd name="T71" fmla="*/ 17 h 490"/>
                <a:gd name="T72" fmla="*/ 415 w 542"/>
                <a:gd name="T73" fmla="*/ 64 h 490"/>
                <a:gd name="T74" fmla="*/ 416 w 542"/>
                <a:gd name="T75" fmla="*/ 111 h 490"/>
                <a:gd name="T76" fmla="*/ 401 w 542"/>
                <a:gd name="T77" fmla="*/ 121 h 490"/>
                <a:gd name="T78" fmla="*/ 400 w 542"/>
                <a:gd name="T79" fmla="*/ 67 h 490"/>
                <a:gd name="T80" fmla="*/ 408 w 542"/>
                <a:gd name="T81" fmla="*/ 62 h 490"/>
                <a:gd name="T82" fmla="*/ 246 w 542"/>
                <a:gd name="T83" fmla="*/ 0 h 490"/>
                <a:gd name="T84" fmla="*/ 0 w 542"/>
                <a:gd name="T85" fmla="*/ 245 h 490"/>
                <a:gd name="T86" fmla="*/ 246 w 542"/>
                <a:gd name="T87" fmla="*/ 490 h 490"/>
                <a:gd name="T88" fmla="*/ 491 w 542"/>
                <a:gd name="T89" fmla="*/ 245 h 490"/>
                <a:gd name="T90" fmla="*/ 475 w 542"/>
                <a:gd name="T91" fmla="*/ 159 h 490"/>
                <a:gd name="T92" fmla="*/ 466 w 542"/>
                <a:gd name="T93" fmla="*/ 16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2" h="490">
                  <a:moveTo>
                    <a:pt x="466" y="166"/>
                  </a:moveTo>
                  <a:cubicBezTo>
                    <a:pt x="424" y="146"/>
                    <a:pt x="424" y="146"/>
                    <a:pt x="424" y="146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23" y="183"/>
                    <a:pt x="431" y="213"/>
                    <a:pt x="431" y="245"/>
                  </a:cubicBezTo>
                  <a:cubicBezTo>
                    <a:pt x="431" y="347"/>
                    <a:pt x="348" y="430"/>
                    <a:pt x="246" y="430"/>
                  </a:cubicBezTo>
                  <a:cubicBezTo>
                    <a:pt x="143" y="430"/>
                    <a:pt x="60" y="347"/>
                    <a:pt x="60" y="245"/>
                  </a:cubicBezTo>
                  <a:cubicBezTo>
                    <a:pt x="60" y="143"/>
                    <a:pt x="143" y="60"/>
                    <a:pt x="246" y="60"/>
                  </a:cubicBezTo>
                  <a:cubicBezTo>
                    <a:pt x="304" y="60"/>
                    <a:pt x="356" y="87"/>
                    <a:pt x="390" y="129"/>
                  </a:cubicBezTo>
                  <a:cubicBezTo>
                    <a:pt x="361" y="148"/>
                    <a:pt x="361" y="148"/>
                    <a:pt x="361" y="148"/>
                  </a:cubicBezTo>
                  <a:cubicBezTo>
                    <a:pt x="333" y="115"/>
                    <a:pt x="292" y="94"/>
                    <a:pt x="246" y="94"/>
                  </a:cubicBezTo>
                  <a:cubicBezTo>
                    <a:pt x="162" y="94"/>
                    <a:pt x="94" y="162"/>
                    <a:pt x="94" y="245"/>
                  </a:cubicBezTo>
                  <a:cubicBezTo>
                    <a:pt x="94" y="328"/>
                    <a:pt x="162" y="396"/>
                    <a:pt x="246" y="396"/>
                  </a:cubicBezTo>
                  <a:cubicBezTo>
                    <a:pt x="329" y="396"/>
                    <a:pt x="397" y="328"/>
                    <a:pt x="397" y="245"/>
                  </a:cubicBezTo>
                  <a:cubicBezTo>
                    <a:pt x="397" y="220"/>
                    <a:pt x="391" y="196"/>
                    <a:pt x="380" y="175"/>
                  </a:cubicBezTo>
                  <a:cubicBezTo>
                    <a:pt x="332" y="207"/>
                    <a:pt x="332" y="207"/>
                    <a:pt x="332" y="207"/>
                  </a:cubicBezTo>
                  <a:cubicBezTo>
                    <a:pt x="337" y="218"/>
                    <a:pt x="340" y="231"/>
                    <a:pt x="340" y="245"/>
                  </a:cubicBezTo>
                  <a:cubicBezTo>
                    <a:pt x="340" y="297"/>
                    <a:pt x="298" y="339"/>
                    <a:pt x="246" y="339"/>
                  </a:cubicBezTo>
                  <a:cubicBezTo>
                    <a:pt x="194" y="339"/>
                    <a:pt x="151" y="297"/>
                    <a:pt x="151" y="245"/>
                  </a:cubicBezTo>
                  <a:cubicBezTo>
                    <a:pt x="151" y="193"/>
                    <a:pt x="194" y="151"/>
                    <a:pt x="246" y="151"/>
                  </a:cubicBezTo>
                  <a:cubicBezTo>
                    <a:pt x="272" y="151"/>
                    <a:pt x="296" y="162"/>
                    <a:pt x="313" y="179"/>
                  </a:cubicBezTo>
                  <a:cubicBezTo>
                    <a:pt x="281" y="201"/>
                    <a:pt x="281" y="201"/>
                    <a:pt x="281" y="201"/>
                  </a:cubicBezTo>
                  <a:cubicBezTo>
                    <a:pt x="271" y="193"/>
                    <a:pt x="259" y="188"/>
                    <a:pt x="246" y="188"/>
                  </a:cubicBezTo>
                  <a:cubicBezTo>
                    <a:pt x="214" y="188"/>
                    <a:pt x="189" y="214"/>
                    <a:pt x="189" y="245"/>
                  </a:cubicBezTo>
                  <a:cubicBezTo>
                    <a:pt x="189" y="276"/>
                    <a:pt x="214" y="302"/>
                    <a:pt x="246" y="302"/>
                  </a:cubicBezTo>
                  <a:cubicBezTo>
                    <a:pt x="277" y="302"/>
                    <a:pt x="303" y="276"/>
                    <a:pt x="303" y="245"/>
                  </a:cubicBezTo>
                  <a:cubicBezTo>
                    <a:pt x="303" y="239"/>
                    <a:pt x="301" y="233"/>
                    <a:pt x="300" y="228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48" y="248"/>
                    <a:pt x="248" y="248"/>
                    <a:pt x="248" y="248"/>
                  </a:cubicBezTo>
                  <a:cubicBezTo>
                    <a:pt x="428" y="129"/>
                    <a:pt x="428" y="129"/>
                    <a:pt x="428" y="129"/>
                  </a:cubicBezTo>
                  <a:cubicBezTo>
                    <a:pt x="471" y="149"/>
                    <a:pt x="471" y="149"/>
                    <a:pt x="471" y="149"/>
                  </a:cubicBezTo>
                  <a:cubicBezTo>
                    <a:pt x="542" y="102"/>
                    <a:pt x="542" y="102"/>
                    <a:pt x="542" y="102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12" y="74"/>
                    <a:pt x="512" y="74"/>
                    <a:pt x="512" y="74"/>
                  </a:cubicBezTo>
                  <a:cubicBezTo>
                    <a:pt x="500" y="56"/>
                    <a:pt x="500" y="56"/>
                    <a:pt x="500" y="56"/>
                  </a:cubicBezTo>
                  <a:cubicBezTo>
                    <a:pt x="488" y="64"/>
                    <a:pt x="488" y="64"/>
                    <a:pt x="488" y="64"/>
                  </a:cubicBezTo>
                  <a:cubicBezTo>
                    <a:pt x="487" y="17"/>
                    <a:pt x="487" y="17"/>
                    <a:pt x="487" y="17"/>
                  </a:cubicBezTo>
                  <a:cubicBezTo>
                    <a:pt x="415" y="64"/>
                    <a:pt x="415" y="64"/>
                    <a:pt x="415" y="64"/>
                  </a:cubicBezTo>
                  <a:cubicBezTo>
                    <a:pt x="416" y="111"/>
                    <a:pt x="416" y="111"/>
                    <a:pt x="416" y="111"/>
                  </a:cubicBezTo>
                  <a:cubicBezTo>
                    <a:pt x="401" y="121"/>
                    <a:pt x="401" y="121"/>
                    <a:pt x="401" y="121"/>
                  </a:cubicBezTo>
                  <a:cubicBezTo>
                    <a:pt x="400" y="67"/>
                    <a:pt x="400" y="67"/>
                    <a:pt x="400" y="67"/>
                  </a:cubicBezTo>
                  <a:cubicBezTo>
                    <a:pt x="408" y="62"/>
                    <a:pt x="408" y="62"/>
                    <a:pt x="408" y="62"/>
                  </a:cubicBezTo>
                  <a:cubicBezTo>
                    <a:pt x="365" y="23"/>
                    <a:pt x="308" y="0"/>
                    <a:pt x="246" y="0"/>
                  </a:cubicBezTo>
                  <a:cubicBezTo>
                    <a:pt x="110" y="0"/>
                    <a:pt x="0" y="110"/>
                    <a:pt x="0" y="245"/>
                  </a:cubicBezTo>
                  <a:cubicBezTo>
                    <a:pt x="0" y="380"/>
                    <a:pt x="110" y="490"/>
                    <a:pt x="246" y="490"/>
                  </a:cubicBezTo>
                  <a:cubicBezTo>
                    <a:pt x="381" y="490"/>
                    <a:pt x="491" y="380"/>
                    <a:pt x="491" y="245"/>
                  </a:cubicBezTo>
                  <a:cubicBezTo>
                    <a:pt x="491" y="215"/>
                    <a:pt x="485" y="186"/>
                    <a:pt x="475" y="159"/>
                  </a:cubicBezTo>
                  <a:lnTo>
                    <a:pt x="466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TextBox 25"/>
            <p:cNvSpPr txBox="1"/>
            <p:nvPr/>
          </p:nvSpPr>
          <p:spPr>
            <a:xfrm>
              <a:off x="4288477" y="1638195"/>
              <a:ext cx="566815" cy="28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55K.</a:t>
              </a:r>
            </a:p>
          </p:txBody>
        </p:sp>
        <p:sp>
          <p:nvSpPr>
            <p:cNvPr id="31" name="TextBox 26"/>
            <p:cNvSpPr txBox="1"/>
            <p:nvPr/>
          </p:nvSpPr>
          <p:spPr>
            <a:xfrm>
              <a:off x="5171187" y="2134211"/>
              <a:ext cx="566815" cy="28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18m.</a:t>
              </a:r>
            </a:p>
          </p:txBody>
        </p:sp>
        <p:sp>
          <p:nvSpPr>
            <p:cNvPr id="32" name="TextBox 27"/>
            <p:cNvSpPr txBox="1"/>
            <p:nvPr/>
          </p:nvSpPr>
          <p:spPr>
            <a:xfrm>
              <a:off x="3354477" y="2134211"/>
              <a:ext cx="566815" cy="28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  <a:cs typeface="+mn-ea"/>
                  <a:sym typeface="+mn-lt"/>
                </a:rPr>
                <a:t>09$.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3D51B2-558C-4F46-8DBD-4B25DB683D0B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C86A0CC-72E8-41BD-96F4-126C747372FB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2BEB613-CF58-4613-9E83-05B11D2EC437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48FDEC6F-88DB-4385-8CA4-9130073C1515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24FBCFE-3735-4A88-AD40-905079A65615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6987A7-5D64-4245-B49E-6D6043F9A633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C1964F3-52FD-4050-8ABE-F519AD6C0802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1BA80F-BBE8-4FBB-8D15-817C6214B49C}"/>
              </a:ext>
            </a:extLst>
          </p:cNvPr>
          <p:cNvGrpSpPr/>
          <p:nvPr/>
        </p:nvGrpSpPr>
        <p:grpSpPr>
          <a:xfrm>
            <a:off x="1098925" y="3014257"/>
            <a:ext cx="2855951" cy="1249275"/>
            <a:chOff x="844464" y="3014257"/>
            <a:chExt cx="2855951" cy="124927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DB8C9AB-9F80-42A5-8BE5-FD6DCE4B4A5B}"/>
                </a:ext>
              </a:extLst>
            </p:cNvPr>
            <p:cNvSpPr txBox="1"/>
            <p:nvPr/>
          </p:nvSpPr>
          <p:spPr>
            <a:xfrm>
              <a:off x="1136635" y="3014257"/>
              <a:ext cx="2447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A92756A-88A5-46D2-B0E8-5AB4234E26FE}"/>
                </a:ext>
              </a:extLst>
            </p:cNvPr>
            <p:cNvSpPr txBox="1"/>
            <p:nvPr/>
          </p:nvSpPr>
          <p:spPr>
            <a:xfrm>
              <a:off x="844464" y="3366876"/>
              <a:ext cx="285595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2EC9CB9-616D-49B2-8179-6AB8F554AE4D}"/>
              </a:ext>
            </a:extLst>
          </p:cNvPr>
          <p:cNvGrpSpPr/>
          <p:nvPr/>
        </p:nvGrpSpPr>
        <p:grpSpPr>
          <a:xfrm>
            <a:off x="8235537" y="3014257"/>
            <a:ext cx="2855951" cy="1249275"/>
            <a:chOff x="844464" y="3014257"/>
            <a:chExt cx="2855951" cy="124927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5E53BA-AAED-4176-AC0F-8D51CDF9771D}"/>
                </a:ext>
              </a:extLst>
            </p:cNvPr>
            <p:cNvSpPr txBox="1"/>
            <p:nvPr/>
          </p:nvSpPr>
          <p:spPr>
            <a:xfrm>
              <a:off x="844464" y="3014257"/>
              <a:ext cx="2447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/>
                <a:t>添加标题文本</a:t>
              </a:r>
              <a:endParaRPr lang="zh-CN" altLang="en-US" b="1" dirty="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B65BED3-D8BF-4EA7-8093-BB7C1269BD43}"/>
                </a:ext>
              </a:extLst>
            </p:cNvPr>
            <p:cNvSpPr txBox="1"/>
            <p:nvPr/>
          </p:nvSpPr>
          <p:spPr>
            <a:xfrm>
              <a:off x="844464" y="3366876"/>
              <a:ext cx="2855951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275323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D24BFF-C7FF-4E78-9EE6-E17049F72733}"/>
              </a:ext>
            </a:extLst>
          </p:cNvPr>
          <p:cNvGrpSpPr/>
          <p:nvPr/>
        </p:nvGrpSpPr>
        <p:grpSpPr>
          <a:xfrm>
            <a:off x="4485147" y="722572"/>
            <a:ext cx="3404172" cy="3137322"/>
            <a:chOff x="2713784" y="-145108"/>
            <a:chExt cx="7217934" cy="665213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0E1448A-D0A7-49A5-BA81-C1F65BEBBF0C}"/>
                </a:ext>
              </a:extLst>
            </p:cNvPr>
            <p:cNvSpPr/>
            <p:nvPr/>
          </p:nvSpPr>
          <p:spPr>
            <a:xfrm>
              <a:off x="7227093" y="3913345"/>
              <a:ext cx="2268538" cy="2593677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606060"/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B2E30F9-65DF-4B78-9C5C-45A85A283945}"/>
                </a:ext>
              </a:extLst>
            </p:cNvPr>
            <p:cNvSpPr/>
            <p:nvPr/>
          </p:nvSpPr>
          <p:spPr>
            <a:xfrm>
              <a:off x="3465512" y="3844247"/>
              <a:ext cx="5259388" cy="2653719"/>
            </a:xfrm>
            <a:custGeom>
              <a:avLst/>
              <a:gdLst>
                <a:gd name="connsiteX0" fmla="*/ 0 w 5259388"/>
                <a:gd name="connsiteY0" fmla="*/ 0 h 2653719"/>
                <a:gd name="connsiteX1" fmla="*/ 5259388 w 5259388"/>
                <a:gd name="connsiteY1" fmla="*/ 0 h 2653719"/>
                <a:gd name="connsiteX2" fmla="*/ 5259388 w 5259388"/>
                <a:gd name="connsiteY2" fmla="*/ 1053554 h 2653719"/>
                <a:gd name="connsiteX3" fmla="*/ 5162494 w 5259388"/>
                <a:gd name="connsiteY3" fmla="*/ 1221367 h 2653719"/>
                <a:gd name="connsiteX4" fmla="*/ 2726590 w 5259388"/>
                <a:gd name="connsiteY4" fmla="*/ 2627800 h 2653719"/>
                <a:gd name="connsiteX5" fmla="*/ 2532798 w 5259388"/>
                <a:gd name="connsiteY5" fmla="*/ 2627800 h 2653719"/>
                <a:gd name="connsiteX6" fmla="*/ 96894 w 5259388"/>
                <a:gd name="connsiteY6" fmla="*/ 1221367 h 2653719"/>
                <a:gd name="connsiteX7" fmla="*/ 0 w 5259388"/>
                <a:gd name="connsiteY7" fmla="*/ 1053554 h 2653719"/>
                <a:gd name="connsiteX8" fmla="*/ 0 w 5259388"/>
                <a:gd name="connsiteY8" fmla="*/ 0 h 265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388" h="2653719">
                  <a:moveTo>
                    <a:pt x="0" y="0"/>
                  </a:moveTo>
                  <a:lnTo>
                    <a:pt x="5259388" y="0"/>
                  </a:lnTo>
                  <a:lnTo>
                    <a:pt x="5259388" y="1053554"/>
                  </a:lnTo>
                  <a:cubicBezTo>
                    <a:pt x="5259388" y="1122669"/>
                    <a:pt x="5222574" y="1186811"/>
                    <a:pt x="5162494" y="1221367"/>
                  </a:cubicBezTo>
                  <a:lnTo>
                    <a:pt x="2726590" y="2627800"/>
                  </a:lnTo>
                  <a:cubicBezTo>
                    <a:pt x="2666735" y="2662359"/>
                    <a:pt x="2592878" y="2662359"/>
                    <a:pt x="2532798" y="2627800"/>
                  </a:cubicBezTo>
                  <a:lnTo>
                    <a:pt x="96894" y="1221367"/>
                  </a:lnTo>
                  <a:cubicBezTo>
                    <a:pt x="37043" y="1186811"/>
                    <a:pt x="0" y="1122893"/>
                    <a:pt x="0" y="10535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TextBox 4">
              <a:extLst>
                <a:ext uri="{FF2B5EF4-FFF2-40B4-BE49-F238E27FC236}">
                  <a16:creationId xmlns:a16="http://schemas.microsoft.com/office/drawing/2014/main" id="{8CD8CFF5-B3C3-4D86-9802-DBAE261142AB}"/>
                </a:ext>
              </a:extLst>
            </p:cNvPr>
            <p:cNvSpPr txBox="1"/>
            <p:nvPr/>
          </p:nvSpPr>
          <p:spPr>
            <a:xfrm>
              <a:off x="3803686" y="2237384"/>
              <a:ext cx="4276885" cy="195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B35FD6-0AF0-4663-BE34-380624FE7E8F}"/>
                </a:ext>
              </a:extLst>
            </p:cNvPr>
            <p:cNvSpPr/>
            <p:nvPr/>
          </p:nvSpPr>
          <p:spPr>
            <a:xfrm>
              <a:off x="3465512" y="484769"/>
              <a:ext cx="5259388" cy="1878910"/>
            </a:xfrm>
            <a:custGeom>
              <a:avLst/>
              <a:gdLst>
                <a:gd name="connsiteX0" fmla="*/ 2629610 w 5259388"/>
                <a:gd name="connsiteY0" fmla="*/ 0 h 1878910"/>
                <a:gd name="connsiteX1" fmla="*/ 2726590 w 5259388"/>
                <a:gd name="connsiteY1" fmla="*/ 25920 h 1878910"/>
                <a:gd name="connsiteX2" fmla="*/ 5162494 w 5259388"/>
                <a:gd name="connsiteY2" fmla="*/ 1432352 h 1878910"/>
                <a:gd name="connsiteX3" fmla="*/ 5259388 w 5259388"/>
                <a:gd name="connsiteY3" fmla="*/ 1600165 h 1878910"/>
                <a:gd name="connsiteX4" fmla="*/ 5259388 w 5259388"/>
                <a:gd name="connsiteY4" fmla="*/ 1878910 h 1878910"/>
                <a:gd name="connsiteX5" fmla="*/ 0 w 5259388"/>
                <a:gd name="connsiteY5" fmla="*/ 1878910 h 1878910"/>
                <a:gd name="connsiteX6" fmla="*/ 0 w 5259388"/>
                <a:gd name="connsiteY6" fmla="*/ 1600165 h 1878910"/>
                <a:gd name="connsiteX7" fmla="*/ 96894 w 5259388"/>
                <a:gd name="connsiteY7" fmla="*/ 1432352 h 1878910"/>
                <a:gd name="connsiteX8" fmla="*/ 2532798 w 5259388"/>
                <a:gd name="connsiteY8" fmla="*/ 25920 h 1878910"/>
                <a:gd name="connsiteX9" fmla="*/ 2629610 w 5259388"/>
                <a:gd name="connsiteY9" fmla="*/ 0 h 18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9388" h="1878910">
                  <a:moveTo>
                    <a:pt x="2629610" y="0"/>
                  </a:moveTo>
                  <a:cubicBezTo>
                    <a:pt x="2663067" y="0"/>
                    <a:pt x="2696551" y="8640"/>
                    <a:pt x="2726590" y="25920"/>
                  </a:cubicBezTo>
                  <a:lnTo>
                    <a:pt x="5162494" y="1432352"/>
                  </a:lnTo>
                  <a:cubicBezTo>
                    <a:pt x="5222349" y="1466908"/>
                    <a:pt x="5259388" y="1530826"/>
                    <a:pt x="5259388" y="1600165"/>
                  </a:cubicBezTo>
                  <a:lnTo>
                    <a:pt x="5259388" y="1878910"/>
                  </a:lnTo>
                  <a:lnTo>
                    <a:pt x="0" y="1878910"/>
                  </a:lnTo>
                  <a:lnTo>
                    <a:pt x="0" y="1600165"/>
                  </a:lnTo>
                  <a:cubicBezTo>
                    <a:pt x="0" y="1531054"/>
                    <a:pt x="36815" y="1466908"/>
                    <a:pt x="96894" y="1432352"/>
                  </a:cubicBezTo>
                  <a:lnTo>
                    <a:pt x="2532798" y="25920"/>
                  </a:lnTo>
                  <a:cubicBezTo>
                    <a:pt x="2562726" y="8640"/>
                    <a:pt x="2596154" y="0"/>
                    <a:pt x="2629610" y="0"/>
                  </a:cubicBez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BEA49D48-7028-4AD3-9000-DE5A698A8C5B}"/>
                </a:ext>
              </a:extLst>
            </p:cNvPr>
            <p:cNvSpPr txBox="1"/>
            <p:nvPr/>
          </p:nvSpPr>
          <p:spPr>
            <a:xfrm>
              <a:off x="3623713" y="4386593"/>
              <a:ext cx="4942988" cy="1069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PART</a:t>
              </a: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CD1E8E-47F2-4906-8B36-D616EFBDD19C}"/>
                </a:ext>
              </a:extLst>
            </p:cNvPr>
            <p:cNvSpPr/>
            <p:nvPr/>
          </p:nvSpPr>
          <p:spPr>
            <a:xfrm>
              <a:off x="2713784" y="1056744"/>
              <a:ext cx="715079" cy="817568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A1A7035-9248-4C37-ABD7-C39063D75628}"/>
                </a:ext>
              </a:extLst>
            </p:cNvPr>
            <p:cNvSpPr/>
            <p:nvPr/>
          </p:nvSpPr>
          <p:spPr>
            <a:xfrm>
              <a:off x="8939039" y="4094317"/>
              <a:ext cx="992679" cy="113495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8D377C31-8330-494C-89DC-A656933517BE}"/>
                </a:ext>
              </a:extLst>
            </p:cNvPr>
            <p:cNvSpPr/>
            <p:nvPr/>
          </p:nvSpPr>
          <p:spPr>
            <a:xfrm rot="2464974">
              <a:off x="8396570" y="-145108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3186E19-D569-46E7-A9FB-4A7479988A11}"/>
                </a:ext>
              </a:extLst>
            </p:cNvPr>
            <p:cNvSpPr/>
            <p:nvPr/>
          </p:nvSpPr>
          <p:spPr>
            <a:xfrm rot="2464974">
              <a:off x="8121125" y="676477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D86DF299-2800-435F-8912-19D1CF897F56}"/>
                </a:ext>
              </a:extLst>
            </p:cNvPr>
            <p:cNvSpPr/>
            <p:nvPr/>
          </p:nvSpPr>
          <p:spPr>
            <a:xfrm rot="2464974">
              <a:off x="3419581" y="3309810"/>
              <a:ext cx="272003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90BEE548-65C9-4FDA-81AC-8709D3F9BF55}"/>
                </a:ext>
              </a:extLst>
            </p:cNvPr>
            <p:cNvSpPr/>
            <p:nvPr/>
          </p:nvSpPr>
          <p:spPr>
            <a:xfrm rot="2464974">
              <a:off x="3751217" y="3901308"/>
              <a:ext cx="481667" cy="20943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: 圆角 262">
              <a:extLst>
                <a:ext uri="{FF2B5EF4-FFF2-40B4-BE49-F238E27FC236}">
                  <a16:creationId xmlns:a16="http://schemas.microsoft.com/office/drawing/2014/main" id="{5C199D7B-0C37-4513-A864-234B528FB4B6}"/>
                </a:ext>
              </a:extLst>
            </p:cNvPr>
            <p:cNvSpPr/>
            <p:nvPr/>
          </p:nvSpPr>
          <p:spPr>
            <a:xfrm rot="2464974">
              <a:off x="6914908" y="829858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87466A87-C35A-46DD-ADE8-7769328C1DC3}"/>
                </a:ext>
              </a:extLst>
            </p:cNvPr>
            <p:cNvSpPr/>
            <p:nvPr/>
          </p:nvSpPr>
          <p:spPr>
            <a:xfrm rot="2464974">
              <a:off x="3125877" y="4218894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AC4D2D0-8486-4B64-A95B-C0BFA9DFE4F1}"/>
              </a:ext>
            </a:extLst>
          </p:cNvPr>
          <p:cNvSpPr txBox="1"/>
          <p:nvPr/>
        </p:nvSpPr>
        <p:spPr>
          <a:xfrm>
            <a:off x="3217840" y="3976344"/>
            <a:ext cx="5331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606060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3F83077-D65C-4976-BFB5-8F28C62B4FC3}"/>
              </a:ext>
            </a:extLst>
          </p:cNvPr>
          <p:cNvSpPr txBox="1"/>
          <p:nvPr/>
        </p:nvSpPr>
        <p:spPr>
          <a:xfrm>
            <a:off x="4229657" y="4549517"/>
            <a:ext cx="3659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606060">
                        <a:alpha val="59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6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92DD0B-AFDB-45F7-BD77-4AA8E439B581}"/>
              </a:ext>
            </a:extLst>
          </p:cNvPr>
          <p:cNvSpPr txBox="1"/>
          <p:nvPr/>
        </p:nvSpPr>
        <p:spPr>
          <a:xfrm>
            <a:off x="2775631" y="5195848"/>
            <a:ext cx="656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12916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963706" y="1740599"/>
            <a:ext cx="4665682" cy="271543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095207" y="1796055"/>
            <a:ext cx="576622" cy="5767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1</a:t>
            </a: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659645" y="2062787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1"/>
          <p:cNvSpPr txBox="1">
            <a:spLocks/>
          </p:cNvSpPr>
          <p:nvPr/>
        </p:nvSpPr>
        <p:spPr>
          <a:xfrm>
            <a:off x="7689186" y="1740599"/>
            <a:ext cx="358038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095208" y="2728007"/>
            <a:ext cx="576622" cy="576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2</a:t>
            </a: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659646" y="2994739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1"/>
          <p:cNvSpPr txBox="1">
            <a:spLocks/>
          </p:cNvSpPr>
          <p:nvPr/>
        </p:nvSpPr>
        <p:spPr>
          <a:xfrm>
            <a:off x="7689187" y="2672551"/>
            <a:ext cx="358038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27" name="椭圆 26"/>
          <p:cNvSpPr/>
          <p:nvPr/>
        </p:nvSpPr>
        <p:spPr>
          <a:xfrm>
            <a:off x="6095208" y="3643305"/>
            <a:ext cx="576622" cy="5767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3</a:t>
            </a: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659646" y="3910037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标题 11"/>
          <p:cNvSpPr txBox="1">
            <a:spLocks/>
          </p:cNvSpPr>
          <p:nvPr/>
        </p:nvSpPr>
        <p:spPr>
          <a:xfrm>
            <a:off x="7689187" y="3587849"/>
            <a:ext cx="358038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30" name="椭圆 29"/>
          <p:cNvSpPr/>
          <p:nvPr/>
        </p:nvSpPr>
        <p:spPr>
          <a:xfrm>
            <a:off x="6095209" y="4541803"/>
            <a:ext cx="576622" cy="576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4</a:t>
            </a:r>
            <a:endParaRPr lang="zh-CN" altLang="en-US" sz="1600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659647" y="4808535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1"/>
          <p:cNvSpPr txBox="1">
            <a:spLocks/>
          </p:cNvSpPr>
          <p:nvPr/>
        </p:nvSpPr>
        <p:spPr>
          <a:xfrm>
            <a:off x="7689188" y="4486347"/>
            <a:ext cx="358038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0DCC612-8C1F-40A7-AD68-3FB7D3B8A333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0CED52E-CAE3-4858-AA28-ABBE96A798EB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797B092-C650-4F71-A02A-6E71AC4E0CF4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B53D6B2-E0DD-4231-B900-866B41EF3AC7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85EBC07-EE49-46C1-8F82-AEE86A9A84D6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040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3E68902-388C-4BE1-A393-479954ECA7C4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B5ADA64-36F5-452E-B14D-F64FA11C9DB4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CBC133D-A192-47B7-AED0-0C9025D7F7D7}"/>
              </a:ext>
            </a:extLst>
          </p:cNvPr>
          <p:cNvGrpSpPr/>
          <p:nvPr/>
        </p:nvGrpSpPr>
        <p:grpSpPr>
          <a:xfrm>
            <a:off x="920845" y="4614287"/>
            <a:ext cx="4708543" cy="972276"/>
            <a:chOff x="844464" y="3014257"/>
            <a:chExt cx="4708543" cy="97227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4795A24-C685-4852-BFBD-3B5E4D8C0774}"/>
                </a:ext>
              </a:extLst>
            </p:cNvPr>
            <p:cNvSpPr txBox="1"/>
            <p:nvPr/>
          </p:nvSpPr>
          <p:spPr>
            <a:xfrm>
              <a:off x="844464" y="3014257"/>
              <a:ext cx="24475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/>
                <a:t>添加标题文本</a:t>
              </a:r>
              <a:endParaRPr lang="zh-CN" altLang="en-US" b="1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8741E9F-5754-447A-A5B4-34E626B0A644}"/>
                </a:ext>
              </a:extLst>
            </p:cNvPr>
            <p:cNvSpPr txBox="1"/>
            <p:nvPr/>
          </p:nvSpPr>
          <p:spPr>
            <a:xfrm>
              <a:off x="844464" y="3366876"/>
              <a:ext cx="4708543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l"/>
              </a:pPr>
              <a:r>
                <a:rPr lang="zh-CN" altLang="en-US" sz="1200" dirty="0">
                  <a:solidFill>
                    <a:srgbClr val="606060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17156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415741" y="1733392"/>
            <a:ext cx="1588598" cy="3671234"/>
            <a:chOff x="1271929" y="1467505"/>
            <a:chExt cx="2203224" cy="5091630"/>
          </a:xfrm>
        </p:grpSpPr>
        <p:grpSp>
          <p:nvGrpSpPr>
            <p:cNvPr id="18" name="组合 17"/>
            <p:cNvGrpSpPr/>
            <p:nvPr/>
          </p:nvGrpSpPr>
          <p:grpSpPr>
            <a:xfrm>
              <a:off x="3142215" y="1467505"/>
              <a:ext cx="332938" cy="5091630"/>
              <a:chOff x="2563371" y="2138292"/>
              <a:chExt cx="262016" cy="4007014"/>
            </a:xfrm>
          </p:grpSpPr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>
                <a:off x="2697640" y="2138292"/>
                <a:ext cx="0" cy="4007014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2569893" y="2710083"/>
                <a:ext cx="255494" cy="2554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569893" y="4040841"/>
                <a:ext cx="255494" cy="25549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63371" y="5405867"/>
                <a:ext cx="255494" cy="2554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9" name="泪滴形 18"/>
            <p:cNvSpPr/>
            <p:nvPr/>
          </p:nvSpPr>
          <p:spPr>
            <a:xfrm rot="2700000">
              <a:off x="1300956" y="1615917"/>
              <a:ext cx="1454564" cy="145456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0" name="泪滴形 19"/>
            <p:cNvSpPr/>
            <p:nvPr/>
          </p:nvSpPr>
          <p:spPr>
            <a:xfrm rot="2700000">
              <a:off x="1271929" y="5043765"/>
              <a:ext cx="1454564" cy="145456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1" name="泪滴形 20"/>
            <p:cNvSpPr/>
            <p:nvPr/>
          </p:nvSpPr>
          <p:spPr>
            <a:xfrm rot="2700000">
              <a:off x="1286442" y="3320019"/>
              <a:ext cx="1454564" cy="145456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5001" y="2119142"/>
            <a:ext cx="4597610" cy="174940"/>
            <a:chOff x="4906190" y="1416527"/>
            <a:chExt cx="3933010" cy="166280"/>
          </a:xfrm>
          <a:solidFill>
            <a:schemeClr val="accent3"/>
          </a:solidFill>
        </p:grpSpPr>
        <p:sp>
          <p:nvSpPr>
            <p:cNvPr id="27" name="矩形 26"/>
            <p:cNvSpPr/>
            <p:nvPr/>
          </p:nvSpPr>
          <p:spPr>
            <a:xfrm>
              <a:off x="4906190" y="1416527"/>
              <a:ext cx="166280" cy="166280"/>
            </a:xfrm>
            <a:prstGeom prst="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>
              <a:stCxn id="27" idx="3"/>
            </p:cNvCxnSpPr>
            <p:nvPr/>
          </p:nvCxnSpPr>
          <p:spPr>
            <a:xfrm>
              <a:off x="5072470" y="1499667"/>
              <a:ext cx="376673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505001" y="3298390"/>
            <a:ext cx="4597610" cy="174940"/>
            <a:chOff x="4906190" y="2727732"/>
            <a:chExt cx="3933010" cy="166280"/>
          </a:xfrm>
          <a:solidFill>
            <a:schemeClr val="accent2"/>
          </a:solidFill>
        </p:grpSpPr>
        <p:sp>
          <p:nvSpPr>
            <p:cNvPr id="30" name="矩形 29"/>
            <p:cNvSpPr/>
            <p:nvPr/>
          </p:nvSpPr>
          <p:spPr>
            <a:xfrm>
              <a:off x="4906190" y="2727732"/>
              <a:ext cx="166280" cy="16628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>
              <a:stCxn id="30" idx="3"/>
            </p:cNvCxnSpPr>
            <p:nvPr/>
          </p:nvCxnSpPr>
          <p:spPr>
            <a:xfrm>
              <a:off x="5072470" y="2810872"/>
              <a:ext cx="3766730" cy="0"/>
            </a:xfrm>
            <a:prstGeom prst="line">
              <a:avLst/>
            </a:prstGeom>
            <a:grpFill/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6505001" y="4538960"/>
            <a:ext cx="4597610" cy="174940"/>
            <a:chOff x="4906190" y="3870732"/>
            <a:chExt cx="3933010" cy="166280"/>
          </a:xfrm>
          <a:solidFill>
            <a:schemeClr val="accent3"/>
          </a:solidFill>
        </p:grpSpPr>
        <p:sp>
          <p:nvSpPr>
            <p:cNvPr id="33" name="矩形 32"/>
            <p:cNvSpPr/>
            <p:nvPr/>
          </p:nvSpPr>
          <p:spPr>
            <a:xfrm>
              <a:off x="4906190" y="3870732"/>
              <a:ext cx="166280" cy="166280"/>
            </a:xfrm>
            <a:prstGeom prst="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072470" y="3941172"/>
              <a:ext cx="376673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5" name="TextBox 35"/>
          <p:cNvSpPr txBox="1"/>
          <p:nvPr/>
        </p:nvSpPr>
        <p:spPr>
          <a:xfrm>
            <a:off x="6505002" y="2307973"/>
            <a:ext cx="4597610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505002" y="3481587"/>
            <a:ext cx="4597610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505002" y="4755839"/>
            <a:ext cx="4597610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6F00C19-9508-48B0-90F0-465A7B4A13F8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9032CC5-5941-4A90-A31D-2CBD778CA5D4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2B7E9876-8267-4E1F-A146-E912AB3E58CD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0AD3FC3-11AD-4BC1-AF70-F1FA3F16568A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C2CF6F0C-BDEE-4F33-8ABA-FD095B045992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040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DD5ADAE-4943-40F4-B7F5-DE1A3936474A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891359E-487C-4A4A-BFA8-6C464F491AEC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7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8A31E952-0F18-4EDF-9101-373B90F8EA32}"/>
              </a:ext>
            </a:extLst>
          </p:cNvPr>
          <p:cNvSpPr/>
          <p:nvPr/>
        </p:nvSpPr>
        <p:spPr>
          <a:xfrm>
            <a:off x="854761" y="3117320"/>
            <a:ext cx="3381981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48" name="组合 12">
            <a:extLst>
              <a:ext uri="{FF2B5EF4-FFF2-40B4-BE49-F238E27FC236}">
                <a16:creationId xmlns:a16="http://schemas.microsoft.com/office/drawing/2014/main" id="{0A9E738D-245C-4440-8708-84DE5EF5C33B}"/>
              </a:ext>
            </a:extLst>
          </p:cNvPr>
          <p:cNvGrpSpPr>
            <a:grpSpLocks/>
          </p:cNvGrpSpPr>
          <p:nvPr/>
        </p:nvGrpSpPr>
        <p:grpSpPr bwMode="auto">
          <a:xfrm>
            <a:off x="854761" y="2347488"/>
            <a:ext cx="4152669" cy="747083"/>
            <a:chOff x="5013324" y="1357086"/>
            <a:chExt cx="4152669" cy="74503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E364E05-398A-4A3E-8A23-EF9A215B07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0D1EA2C-0998-4F45-9D3A-87218B40C6C6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52265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946150" y="1623207"/>
            <a:ext cx="5113338" cy="4231493"/>
            <a:chOff x="1453158" y="3097779"/>
            <a:chExt cx="3529589" cy="3530510"/>
          </a:xfrm>
        </p:grpSpPr>
        <p:sp>
          <p:nvSpPr>
            <p:cNvPr id="53" name="矩形 52"/>
            <p:cNvSpPr/>
            <p:nvPr/>
          </p:nvSpPr>
          <p:spPr>
            <a:xfrm>
              <a:off x="3234256" y="4879798"/>
              <a:ext cx="1748490" cy="1748491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234257" y="3112294"/>
              <a:ext cx="1748490" cy="1748491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662215" y="5561450"/>
              <a:ext cx="754859" cy="385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1453159" y="3097779"/>
              <a:ext cx="1748490" cy="1748491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970025" y="3779431"/>
              <a:ext cx="754859" cy="385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453158" y="4879798"/>
              <a:ext cx="1748489" cy="1748491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4D6FEF0-BBB3-4DD3-9607-C032BBC2594C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7054B7F-AE2B-4B67-B7A0-97E54649F23D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5EFA1393-1C1B-4594-87A0-90E7E0A881E9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BA89FDC-070E-4AD8-A7BD-DB06213FDB6B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2858B0A-32F0-4080-9EED-D857C6243B7F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040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3E339CC-E801-4620-AC9E-21A4047B6B39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7B52B6B-D99C-402F-8287-F4A15C6692DA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18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A72A6F27-37A4-4866-9FFA-8AC995770FBE}"/>
              </a:ext>
            </a:extLst>
          </p:cNvPr>
          <p:cNvSpPr/>
          <p:nvPr/>
        </p:nvSpPr>
        <p:spPr>
          <a:xfrm>
            <a:off x="6357621" y="2393039"/>
            <a:ext cx="4886641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19" name="组合 12">
            <a:extLst>
              <a:ext uri="{FF2B5EF4-FFF2-40B4-BE49-F238E27FC236}">
                <a16:creationId xmlns:a16="http://schemas.microsoft.com/office/drawing/2014/main" id="{8E0F1E74-C314-4BC0-ACE9-48B905C991D7}"/>
              </a:ext>
            </a:extLst>
          </p:cNvPr>
          <p:cNvGrpSpPr>
            <a:grpSpLocks/>
          </p:cNvGrpSpPr>
          <p:nvPr/>
        </p:nvGrpSpPr>
        <p:grpSpPr bwMode="auto">
          <a:xfrm>
            <a:off x="6357621" y="1623207"/>
            <a:ext cx="4152669" cy="747083"/>
            <a:chOff x="5013324" y="1357086"/>
            <a:chExt cx="4152669" cy="745034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C49998E-43E5-4845-8A60-C6B499D3C2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C631D94-29DA-4A6F-BE75-45BD6594E1F7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AA26D99E-2057-41CD-AF8E-5B6A8DDDC108}"/>
              </a:ext>
            </a:extLst>
          </p:cNvPr>
          <p:cNvSpPr txBox="1"/>
          <p:nvPr/>
        </p:nvSpPr>
        <p:spPr>
          <a:xfrm>
            <a:off x="6357621" y="3943046"/>
            <a:ext cx="4886641" cy="1727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romanUc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根据自己的需要添加适当的文字，此处添加详细文本描述，建议与标题相关尽量简洁... ...</a:t>
            </a:r>
            <a:endParaRPr lang="en-US" altLang="zh-CN" sz="1200" dirty="0">
              <a:solidFill>
                <a:srgbClr val="606060"/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romanUc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06060"/>
                </a:solidFill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romanUc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06060"/>
                </a:solidFill>
              </a:rPr>
              <a:t>... ...</a:t>
            </a:r>
            <a:endParaRPr lang="zh-CN" altLang="en-US" sz="1200" dirty="0">
              <a:solidFill>
                <a:srgbClr val="606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81938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184844" y="1442102"/>
            <a:ext cx="9858826" cy="4472984"/>
            <a:chOff x="381000" y="971550"/>
            <a:chExt cx="8229600" cy="3733799"/>
          </a:xfrm>
        </p:grpSpPr>
        <p:graphicFrame>
          <p:nvGraphicFramePr>
            <p:cNvPr id="18" name="Chart 2"/>
            <p:cNvGraphicFramePr/>
            <p:nvPr>
              <p:extLst>
                <p:ext uri="{D42A27DB-BD31-4B8C-83A1-F6EECF244321}">
                  <p14:modId xmlns:p14="http://schemas.microsoft.com/office/powerpoint/2010/main" val="844070212"/>
                </p:ext>
              </p:extLst>
            </p:nvPr>
          </p:nvGraphicFramePr>
          <p:xfrm>
            <a:off x="381000" y="1675056"/>
            <a:ext cx="8229600" cy="22682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9" name="Group 5"/>
            <p:cNvGrpSpPr/>
            <p:nvPr/>
          </p:nvGrpSpPr>
          <p:grpSpPr>
            <a:xfrm>
              <a:off x="914400" y="1000125"/>
              <a:ext cx="838200" cy="962025"/>
              <a:chOff x="914400" y="1257300"/>
              <a:chExt cx="838200" cy="962025"/>
            </a:xfrm>
            <a:solidFill>
              <a:srgbClr val="45C1A4"/>
            </a:solidFill>
          </p:grpSpPr>
          <p:sp>
            <p:nvSpPr>
              <p:cNvPr id="67" name="Oval 3"/>
              <p:cNvSpPr/>
              <p:nvPr/>
            </p:nvSpPr>
            <p:spPr>
              <a:xfrm>
                <a:off x="914400" y="1257300"/>
                <a:ext cx="838200" cy="838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8" name="Isosceles Triangle 4"/>
              <p:cNvSpPr/>
              <p:nvPr/>
            </p:nvSpPr>
            <p:spPr>
              <a:xfrm flipV="1">
                <a:off x="1166885" y="1971675"/>
                <a:ext cx="287274" cy="247650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990600" y="1476375"/>
              <a:ext cx="678180" cy="19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200" b="1">
                  <a:solidFill>
                    <a:schemeClr val="bg1"/>
                  </a:solidFill>
                  <a:cs typeface="+mn-ea"/>
                  <a:sym typeface="+mn-lt"/>
                </a:rPr>
                <a:t>45%</a:t>
              </a:r>
              <a:endParaRPr 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0"/>
            <p:cNvGrpSpPr/>
            <p:nvPr/>
          </p:nvGrpSpPr>
          <p:grpSpPr>
            <a:xfrm>
              <a:off x="2514600" y="1657350"/>
              <a:ext cx="838200" cy="962025"/>
              <a:chOff x="914400" y="1257300"/>
              <a:chExt cx="838200" cy="962025"/>
            </a:xfrm>
            <a:solidFill>
              <a:srgbClr val="45C1A4"/>
            </a:solidFill>
          </p:grpSpPr>
          <p:sp>
            <p:nvSpPr>
              <p:cNvPr id="65" name="Oval 11"/>
              <p:cNvSpPr/>
              <p:nvPr/>
            </p:nvSpPr>
            <p:spPr>
              <a:xfrm>
                <a:off x="914400" y="1257300"/>
                <a:ext cx="838200" cy="8382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6" name="Isosceles Triangle 12"/>
              <p:cNvSpPr/>
              <p:nvPr/>
            </p:nvSpPr>
            <p:spPr>
              <a:xfrm flipV="1">
                <a:off x="1166885" y="1971675"/>
                <a:ext cx="287274" cy="2476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2590800" y="2157740"/>
              <a:ext cx="678180" cy="19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200" b="1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  <a:endParaRPr 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14"/>
            <p:cNvGrpSpPr/>
            <p:nvPr/>
          </p:nvGrpSpPr>
          <p:grpSpPr>
            <a:xfrm>
              <a:off x="4114800" y="1304925"/>
              <a:ext cx="838200" cy="962025"/>
              <a:chOff x="914400" y="1257300"/>
              <a:chExt cx="838200" cy="962025"/>
            </a:xfrm>
            <a:solidFill>
              <a:srgbClr val="45C1A4"/>
            </a:solidFill>
          </p:grpSpPr>
          <p:sp>
            <p:nvSpPr>
              <p:cNvPr id="63" name="Oval 15"/>
              <p:cNvSpPr/>
              <p:nvPr/>
            </p:nvSpPr>
            <p:spPr>
              <a:xfrm>
                <a:off x="914400" y="1257300"/>
                <a:ext cx="838200" cy="838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4" name="Isosceles Triangle 16"/>
              <p:cNvSpPr/>
              <p:nvPr/>
            </p:nvSpPr>
            <p:spPr>
              <a:xfrm flipV="1">
                <a:off x="1166885" y="1971675"/>
                <a:ext cx="287274" cy="247650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>
              <a:off x="4191000" y="1809750"/>
              <a:ext cx="678180" cy="19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200" b="1">
                  <a:solidFill>
                    <a:schemeClr val="bg1"/>
                  </a:solidFill>
                  <a:cs typeface="+mn-ea"/>
                  <a:sym typeface="+mn-lt"/>
                </a:rPr>
                <a:t>35%</a:t>
              </a:r>
              <a:endParaRPr 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18"/>
            <p:cNvGrpSpPr/>
            <p:nvPr/>
          </p:nvGrpSpPr>
          <p:grpSpPr>
            <a:xfrm>
              <a:off x="5638800" y="971550"/>
              <a:ext cx="838200" cy="962025"/>
              <a:chOff x="914400" y="1257300"/>
              <a:chExt cx="838200" cy="962025"/>
            </a:xfrm>
            <a:solidFill>
              <a:srgbClr val="45C1A4"/>
            </a:solidFill>
          </p:grpSpPr>
          <p:sp>
            <p:nvSpPr>
              <p:cNvPr id="61" name="Oval 19"/>
              <p:cNvSpPr/>
              <p:nvPr/>
            </p:nvSpPr>
            <p:spPr>
              <a:xfrm>
                <a:off x="914400" y="1257300"/>
                <a:ext cx="838200" cy="8382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2" name="Isosceles Triangle 20"/>
              <p:cNvSpPr/>
              <p:nvPr/>
            </p:nvSpPr>
            <p:spPr>
              <a:xfrm flipV="1">
                <a:off x="1189863" y="1971675"/>
                <a:ext cx="287274" cy="24765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 Box 10"/>
            <p:cNvSpPr txBox="1">
              <a:spLocks noChangeArrowheads="1"/>
            </p:cNvSpPr>
            <p:nvPr/>
          </p:nvSpPr>
          <p:spPr bwMode="auto">
            <a:xfrm>
              <a:off x="5715000" y="1447800"/>
              <a:ext cx="678180" cy="19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200" b="1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22"/>
            <p:cNvGrpSpPr/>
            <p:nvPr/>
          </p:nvGrpSpPr>
          <p:grpSpPr>
            <a:xfrm>
              <a:off x="7239000" y="1047750"/>
              <a:ext cx="838200" cy="962025"/>
              <a:chOff x="914400" y="1257300"/>
              <a:chExt cx="838200" cy="962025"/>
            </a:xfrm>
            <a:solidFill>
              <a:srgbClr val="45C1A4"/>
            </a:solidFill>
          </p:grpSpPr>
          <p:sp>
            <p:nvSpPr>
              <p:cNvPr id="59" name="Oval 23"/>
              <p:cNvSpPr/>
              <p:nvPr/>
            </p:nvSpPr>
            <p:spPr>
              <a:xfrm>
                <a:off x="914400" y="1257300"/>
                <a:ext cx="838200" cy="8382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60" name="Isosceles Triangle 24"/>
              <p:cNvSpPr/>
              <p:nvPr/>
            </p:nvSpPr>
            <p:spPr>
              <a:xfrm flipV="1">
                <a:off x="1189863" y="1971675"/>
                <a:ext cx="287274" cy="247650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28" name="Text Box 10"/>
            <p:cNvSpPr txBox="1">
              <a:spLocks noChangeArrowheads="1"/>
            </p:cNvSpPr>
            <p:nvPr/>
          </p:nvSpPr>
          <p:spPr bwMode="auto">
            <a:xfrm>
              <a:off x="7315200" y="1548140"/>
              <a:ext cx="678180" cy="1926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8232"/>
              <a:r>
                <a:rPr lang="en-US" sz="1200" b="1">
                  <a:solidFill>
                    <a:schemeClr val="bg1"/>
                  </a:solidFill>
                  <a:cs typeface="+mn-ea"/>
                  <a:sym typeface="+mn-lt"/>
                </a:rPr>
                <a:t>48%</a:t>
              </a:r>
              <a:endParaRPr 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6"/>
            <p:cNvSpPr/>
            <p:nvPr/>
          </p:nvSpPr>
          <p:spPr>
            <a:xfrm>
              <a:off x="533400" y="3959482"/>
              <a:ext cx="8001000" cy="74586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630017" y="4040377"/>
              <a:ext cx="7821339" cy="442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5720" tIns="22860" rIns="45720" bIns="22860" anchor="ctr">
              <a:spAutoFit/>
            </a:bodyPr>
            <a:lstStyle/>
            <a:p>
              <a:pPr algn="ctr" defTabSz="1088232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28"/>
            <p:cNvGrpSpPr/>
            <p:nvPr/>
          </p:nvGrpSpPr>
          <p:grpSpPr>
            <a:xfrm>
              <a:off x="2709081" y="1785611"/>
              <a:ext cx="427650" cy="347990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8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7495409" y="1215609"/>
              <a:ext cx="325383" cy="314291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42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3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4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5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6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7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8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9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0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1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2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3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343400" y="1479282"/>
              <a:ext cx="373842" cy="330468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cs typeface="+mn-ea"/>
                <a:sym typeface="+mn-lt"/>
              </a:endParaRPr>
            </a:p>
          </p:txBody>
        </p:sp>
        <p:grpSp>
          <p:nvGrpSpPr>
            <p:cNvPr id="34" name="Group 53"/>
            <p:cNvGrpSpPr/>
            <p:nvPr/>
          </p:nvGrpSpPr>
          <p:grpSpPr>
            <a:xfrm>
              <a:off x="1125102" y="1193117"/>
              <a:ext cx="416796" cy="259561"/>
              <a:chOff x="2942785" y="3296116"/>
              <a:chExt cx="416796" cy="259561"/>
            </a:xfrm>
            <a:solidFill>
              <a:schemeClr val="bg1"/>
            </a:solidFill>
          </p:grpSpPr>
          <p:sp>
            <p:nvSpPr>
              <p:cNvPr id="39" name="Freeform 95"/>
              <p:cNvSpPr>
                <a:spLocks noEditPoints="1"/>
              </p:cNvSpPr>
              <p:nvPr/>
            </p:nvSpPr>
            <p:spPr bwMode="auto">
              <a:xfrm>
                <a:off x="2942785" y="3296116"/>
                <a:ext cx="416796" cy="259561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5 h 78"/>
                  <a:gd name="T16" fmla="*/ 113 w 125"/>
                  <a:gd name="T17" fmla="*/ 18 h 78"/>
                  <a:gd name="T18" fmla="*/ 104 w 125"/>
                  <a:gd name="T19" fmla="*/ 68 h 78"/>
                  <a:gd name="T20" fmla="*/ 10 w 125"/>
                  <a:gd name="T21" fmla="*/ 68 h 78"/>
                  <a:gd name="T22" fmla="*/ 10 w 125"/>
                  <a:gd name="T23" fmla="*/ 9 h 78"/>
                  <a:gd name="T24" fmla="*/ 104 w 125"/>
                  <a:gd name="T25" fmla="*/ 9 h 78"/>
                  <a:gd name="T26" fmla="*/ 104 w 125"/>
                  <a:gd name="T27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8"/>
                    </a:move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4" y="9"/>
                      <a:pt x="104" y="9"/>
                      <a:pt x="104" y="9"/>
                    </a:cubicBezTo>
                    <a:lnTo>
                      <a:pt x="104" y="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0" name="Rectangle 96"/>
              <p:cNvSpPr>
                <a:spLocks noChangeArrowheads="1"/>
              </p:cNvSpPr>
              <p:nvPr/>
            </p:nvSpPr>
            <p:spPr bwMode="auto">
              <a:xfrm>
                <a:off x="3000187" y="3351023"/>
                <a:ext cx="79865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41" name="Rectangle 97"/>
              <p:cNvSpPr>
                <a:spLocks noChangeArrowheads="1"/>
              </p:cNvSpPr>
              <p:nvPr/>
            </p:nvSpPr>
            <p:spPr bwMode="auto">
              <a:xfrm>
                <a:off x="3092532" y="3351023"/>
                <a:ext cx="77370" cy="1447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57"/>
            <p:cNvGrpSpPr/>
            <p:nvPr/>
          </p:nvGrpSpPr>
          <p:grpSpPr>
            <a:xfrm>
              <a:off x="5888728" y="1075929"/>
              <a:ext cx="312809" cy="352821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6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7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  <p:sp>
            <p:nvSpPr>
              <p:cNvPr id="38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D43518A-CB7F-4E64-973A-ED757A82ED89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93A4F26C-3C80-4ED4-A466-691D18E4763E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410DD16-DC5A-4B6D-BEEC-FFE97ABDC4B5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07A3484-53B7-4FA0-8644-FE854F184A78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E5959DAA-13D5-457C-8ED6-2E4960CE93DF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7040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8B425D9-8244-426B-A2AA-AA5F54C3EBAC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0AAD38B-7689-4A23-A0EB-EBB470FA037D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87059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D24BFF-C7FF-4E78-9EE6-E17049F72733}"/>
              </a:ext>
            </a:extLst>
          </p:cNvPr>
          <p:cNvGrpSpPr/>
          <p:nvPr/>
        </p:nvGrpSpPr>
        <p:grpSpPr>
          <a:xfrm>
            <a:off x="4837016" y="616724"/>
            <a:ext cx="2700434" cy="2488750"/>
            <a:chOff x="2713784" y="-145108"/>
            <a:chExt cx="7217934" cy="665213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0E1448A-D0A7-49A5-BA81-C1F65BEBBF0C}"/>
                </a:ext>
              </a:extLst>
            </p:cNvPr>
            <p:cNvSpPr/>
            <p:nvPr/>
          </p:nvSpPr>
          <p:spPr>
            <a:xfrm>
              <a:off x="7227093" y="3913345"/>
              <a:ext cx="2268538" cy="2593677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606060"/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B2E30F9-65DF-4B78-9C5C-45A85A283945}"/>
                </a:ext>
              </a:extLst>
            </p:cNvPr>
            <p:cNvSpPr/>
            <p:nvPr/>
          </p:nvSpPr>
          <p:spPr>
            <a:xfrm>
              <a:off x="3465512" y="3844247"/>
              <a:ext cx="5259388" cy="2653719"/>
            </a:xfrm>
            <a:custGeom>
              <a:avLst/>
              <a:gdLst>
                <a:gd name="connsiteX0" fmla="*/ 0 w 5259388"/>
                <a:gd name="connsiteY0" fmla="*/ 0 h 2653719"/>
                <a:gd name="connsiteX1" fmla="*/ 5259388 w 5259388"/>
                <a:gd name="connsiteY1" fmla="*/ 0 h 2653719"/>
                <a:gd name="connsiteX2" fmla="*/ 5259388 w 5259388"/>
                <a:gd name="connsiteY2" fmla="*/ 1053554 h 2653719"/>
                <a:gd name="connsiteX3" fmla="*/ 5162494 w 5259388"/>
                <a:gd name="connsiteY3" fmla="*/ 1221367 h 2653719"/>
                <a:gd name="connsiteX4" fmla="*/ 2726590 w 5259388"/>
                <a:gd name="connsiteY4" fmla="*/ 2627800 h 2653719"/>
                <a:gd name="connsiteX5" fmla="*/ 2532798 w 5259388"/>
                <a:gd name="connsiteY5" fmla="*/ 2627800 h 2653719"/>
                <a:gd name="connsiteX6" fmla="*/ 96894 w 5259388"/>
                <a:gd name="connsiteY6" fmla="*/ 1221367 h 2653719"/>
                <a:gd name="connsiteX7" fmla="*/ 0 w 5259388"/>
                <a:gd name="connsiteY7" fmla="*/ 1053554 h 2653719"/>
                <a:gd name="connsiteX8" fmla="*/ 0 w 5259388"/>
                <a:gd name="connsiteY8" fmla="*/ 0 h 265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388" h="2653719">
                  <a:moveTo>
                    <a:pt x="0" y="0"/>
                  </a:moveTo>
                  <a:lnTo>
                    <a:pt x="5259388" y="0"/>
                  </a:lnTo>
                  <a:lnTo>
                    <a:pt x="5259388" y="1053554"/>
                  </a:lnTo>
                  <a:cubicBezTo>
                    <a:pt x="5259388" y="1122669"/>
                    <a:pt x="5222574" y="1186811"/>
                    <a:pt x="5162494" y="1221367"/>
                  </a:cubicBezTo>
                  <a:lnTo>
                    <a:pt x="2726590" y="2627800"/>
                  </a:lnTo>
                  <a:cubicBezTo>
                    <a:pt x="2666735" y="2662359"/>
                    <a:pt x="2592878" y="2662359"/>
                    <a:pt x="2532798" y="2627800"/>
                  </a:cubicBezTo>
                  <a:lnTo>
                    <a:pt x="96894" y="1221367"/>
                  </a:lnTo>
                  <a:cubicBezTo>
                    <a:pt x="37043" y="1186811"/>
                    <a:pt x="0" y="1122893"/>
                    <a:pt x="0" y="10535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TextBox 4">
              <a:extLst>
                <a:ext uri="{FF2B5EF4-FFF2-40B4-BE49-F238E27FC236}">
                  <a16:creationId xmlns:a16="http://schemas.microsoft.com/office/drawing/2014/main" id="{8CD8CFF5-B3C3-4D86-9802-DBAE261142AB}"/>
                </a:ext>
              </a:extLst>
            </p:cNvPr>
            <p:cNvSpPr txBox="1"/>
            <p:nvPr/>
          </p:nvSpPr>
          <p:spPr>
            <a:xfrm>
              <a:off x="3957558" y="2358245"/>
              <a:ext cx="4276885" cy="1727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目录</a:t>
              </a:r>
              <a:endParaRPr lang="en-US" altLang="zh-CN" sz="36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B35FD6-0AF0-4663-BE34-380624FE7E8F}"/>
                </a:ext>
              </a:extLst>
            </p:cNvPr>
            <p:cNvSpPr/>
            <p:nvPr/>
          </p:nvSpPr>
          <p:spPr>
            <a:xfrm>
              <a:off x="3465512" y="484769"/>
              <a:ext cx="5259388" cy="1878910"/>
            </a:xfrm>
            <a:custGeom>
              <a:avLst/>
              <a:gdLst>
                <a:gd name="connsiteX0" fmla="*/ 2629610 w 5259388"/>
                <a:gd name="connsiteY0" fmla="*/ 0 h 1878910"/>
                <a:gd name="connsiteX1" fmla="*/ 2726590 w 5259388"/>
                <a:gd name="connsiteY1" fmla="*/ 25920 h 1878910"/>
                <a:gd name="connsiteX2" fmla="*/ 5162494 w 5259388"/>
                <a:gd name="connsiteY2" fmla="*/ 1432352 h 1878910"/>
                <a:gd name="connsiteX3" fmla="*/ 5259388 w 5259388"/>
                <a:gd name="connsiteY3" fmla="*/ 1600165 h 1878910"/>
                <a:gd name="connsiteX4" fmla="*/ 5259388 w 5259388"/>
                <a:gd name="connsiteY4" fmla="*/ 1878910 h 1878910"/>
                <a:gd name="connsiteX5" fmla="*/ 0 w 5259388"/>
                <a:gd name="connsiteY5" fmla="*/ 1878910 h 1878910"/>
                <a:gd name="connsiteX6" fmla="*/ 0 w 5259388"/>
                <a:gd name="connsiteY6" fmla="*/ 1600165 h 1878910"/>
                <a:gd name="connsiteX7" fmla="*/ 96894 w 5259388"/>
                <a:gd name="connsiteY7" fmla="*/ 1432352 h 1878910"/>
                <a:gd name="connsiteX8" fmla="*/ 2532798 w 5259388"/>
                <a:gd name="connsiteY8" fmla="*/ 25920 h 1878910"/>
                <a:gd name="connsiteX9" fmla="*/ 2629610 w 5259388"/>
                <a:gd name="connsiteY9" fmla="*/ 0 h 18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9388" h="1878910">
                  <a:moveTo>
                    <a:pt x="2629610" y="0"/>
                  </a:moveTo>
                  <a:cubicBezTo>
                    <a:pt x="2663067" y="0"/>
                    <a:pt x="2696551" y="8640"/>
                    <a:pt x="2726590" y="25920"/>
                  </a:cubicBezTo>
                  <a:lnTo>
                    <a:pt x="5162494" y="1432352"/>
                  </a:lnTo>
                  <a:cubicBezTo>
                    <a:pt x="5222349" y="1466908"/>
                    <a:pt x="5259388" y="1530826"/>
                    <a:pt x="5259388" y="1600165"/>
                  </a:cubicBezTo>
                  <a:lnTo>
                    <a:pt x="5259388" y="1878910"/>
                  </a:lnTo>
                  <a:lnTo>
                    <a:pt x="0" y="1878910"/>
                  </a:lnTo>
                  <a:lnTo>
                    <a:pt x="0" y="1600165"/>
                  </a:lnTo>
                  <a:cubicBezTo>
                    <a:pt x="0" y="1531054"/>
                    <a:pt x="36815" y="1466908"/>
                    <a:pt x="96894" y="1432352"/>
                  </a:cubicBezTo>
                  <a:lnTo>
                    <a:pt x="2532798" y="25920"/>
                  </a:lnTo>
                  <a:cubicBezTo>
                    <a:pt x="2562726" y="8640"/>
                    <a:pt x="2596154" y="0"/>
                    <a:pt x="2629610" y="0"/>
                  </a:cubicBez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BEA49D48-7028-4AD3-9000-DE5A698A8C5B}"/>
                </a:ext>
              </a:extLst>
            </p:cNvPr>
            <p:cNvSpPr txBox="1"/>
            <p:nvPr/>
          </p:nvSpPr>
          <p:spPr>
            <a:xfrm>
              <a:off x="3623712" y="4047713"/>
              <a:ext cx="4942988" cy="10694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CONTENTS</a:t>
              </a: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CD1E8E-47F2-4906-8B36-D616EFBDD19C}"/>
                </a:ext>
              </a:extLst>
            </p:cNvPr>
            <p:cNvSpPr/>
            <p:nvPr/>
          </p:nvSpPr>
          <p:spPr>
            <a:xfrm>
              <a:off x="2713784" y="1056744"/>
              <a:ext cx="715079" cy="817568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A1A7035-9248-4C37-ABD7-C39063D75628}"/>
                </a:ext>
              </a:extLst>
            </p:cNvPr>
            <p:cNvSpPr/>
            <p:nvPr/>
          </p:nvSpPr>
          <p:spPr>
            <a:xfrm>
              <a:off x="8939039" y="4094317"/>
              <a:ext cx="992679" cy="113495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8D377C31-8330-494C-89DC-A656933517BE}"/>
                </a:ext>
              </a:extLst>
            </p:cNvPr>
            <p:cNvSpPr/>
            <p:nvPr/>
          </p:nvSpPr>
          <p:spPr>
            <a:xfrm rot="2464974">
              <a:off x="8396570" y="-145108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3186E19-D569-46E7-A9FB-4A7479988A11}"/>
                </a:ext>
              </a:extLst>
            </p:cNvPr>
            <p:cNvSpPr/>
            <p:nvPr/>
          </p:nvSpPr>
          <p:spPr>
            <a:xfrm rot="2464974">
              <a:off x="8121125" y="676477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D86DF299-2800-435F-8912-19D1CF897F56}"/>
                </a:ext>
              </a:extLst>
            </p:cNvPr>
            <p:cNvSpPr/>
            <p:nvPr/>
          </p:nvSpPr>
          <p:spPr>
            <a:xfrm rot="2464974">
              <a:off x="3419581" y="3309810"/>
              <a:ext cx="272003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90BEE548-65C9-4FDA-81AC-8709D3F9BF55}"/>
                </a:ext>
              </a:extLst>
            </p:cNvPr>
            <p:cNvSpPr/>
            <p:nvPr/>
          </p:nvSpPr>
          <p:spPr>
            <a:xfrm rot="2464974">
              <a:off x="3751217" y="3901308"/>
              <a:ext cx="481667" cy="20943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: 圆角 262">
              <a:extLst>
                <a:ext uri="{FF2B5EF4-FFF2-40B4-BE49-F238E27FC236}">
                  <a16:creationId xmlns:a16="http://schemas.microsoft.com/office/drawing/2014/main" id="{5C199D7B-0C37-4513-A864-234B528FB4B6}"/>
                </a:ext>
              </a:extLst>
            </p:cNvPr>
            <p:cNvSpPr/>
            <p:nvPr/>
          </p:nvSpPr>
          <p:spPr>
            <a:xfrm rot="2464974">
              <a:off x="6914908" y="829858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87466A87-C35A-46DD-ADE8-7769328C1DC3}"/>
                </a:ext>
              </a:extLst>
            </p:cNvPr>
            <p:cNvSpPr/>
            <p:nvPr/>
          </p:nvSpPr>
          <p:spPr>
            <a:xfrm rot="2464974">
              <a:off x="3125877" y="4218894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C2AD1E-C1B4-42C6-B293-17B27595504E}"/>
              </a:ext>
            </a:extLst>
          </p:cNvPr>
          <p:cNvGrpSpPr/>
          <p:nvPr/>
        </p:nvGrpSpPr>
        <p:grpSpPr>
          <a:xfrm>
            <a:off x="1401523" y="3467469"/>
            <a:ext cx="4694477" cy="857548"/>
            <a:chOff x="946150" y="2945595"/>
            <a:chExt cx="4694477" cy="85754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00DEE91-6FAB-46CD-B516-36FB0508D3F8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A0E490BB-EF53-4133-B129-AFB843E04E27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9FE6EB16-B4DD-4A62-BF66-E3D63969075C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5D613F-818D-43F9-BB3F-507972D5BF6E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AC4D2D0-8486-4B64-A95B-C0BFA9DFE4F1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3F83077-D65C-4976-BFB5-8F28C62B4FC3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E9E1D31-8228-482A-A047-631764FF3CC2}"/>
              </a:ext>
            </a:extLst>
          </p:cNvPr>
          <p:cNvGrpSpPr/>
          <p:nvPr/>
        </p:nvGrpSpPr>
        <p:grpSpPr>
          <a:xfrm>
            <a:off x="6545601" y="3467469"/>
            <a:ext cx="4709236" cy="857548"/>
            <a:chOff x="931391" y="2945595"/>
            <a:chExt cx="4709236" cy="857548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E2C50FD-E08B-44B1-80BF-78C690912210}"/>
                </a:ext>
              </a:extLst>
            </p:cNvPr>
            <p:cNvGrpSpPr/>
            <p:nvPr/>
          </p:nvGrpSpPr>
          <p:grpSpPr>
            <a:xfrm>
              <a:off x="931391" y="2945595"/>
              <a:ext cx="835826" cy="761770"/>
              <a:chOff x="931391" y="2945595"/>
              <a:chExt cx="835826" cy="761770"/>
            </a:xfrm>
          </p:grpSpPr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AA135B4-4834-4B3E-8892-090E17AB23A0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37CBE24-F520-49DA-8892-25150887BBC5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A574A345-5D86-41EC-8D59-38C476A4C03D}"/>
                  </a:ext>
                </a:extLst>
              </p:cNvPr>
              <p:cNvSpPr txBox="1"/>
              <p:nvPr/>
            </p:nvSpPr>
            <p:spPr>
              <a:xfrm>
                <a:off x="931391" y="3055996"/>
                <a:ext cx="7136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02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6CEF040-E338-498E-9C55-4449B88A6F4F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EDB4094-281D-4EDA-9E01-A8E6E1CD78C0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318A1368-87DB-4B55-A0CF-202FCB2F549A}"/>
              </a:ext>
            </a:extLst>
          </p:cNvPr>
          <p:cNvGrpSpPr/>
          <p:nvPr/>
        </p:nvGrpSpPr>
        <p:grpSpPr>
          <a:xfrm>
            <a:off x="1382001" y="4701626"/>
            <a:ext cx="4713999" cy="857548"/>
            <a:chOff x="926628" y="2945595"/>
            <a:chExt cx="4713999" cy="85754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6B124A5-B471-457F-92DA-CCCA02A7CC98}"/>
                </a:ext>
              </a:extLst>
            </p:cNvPr>
            <p:cNvGrpSpPr/>
            <p:nvPr/>
          </p:nvGrpSpPr>
          <p:grpSpPr>
            <a:xfrm>
              <a:off x="926628" y="2945595"/>
              <a:ext cx="840589" cy="761770"/>
              <a:chOff x="926628" y="2945595"/>
              <a:chExt cx="840589" cy="761770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A7255D8-AA38-441D-BA24-FC1D21309165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15C85B5-67E1-46C7-A3DE-E78B579A8050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EC439233-262E-4D59-9528-DBE91D32E53A}"/>
                  </a:ext>
                </a:extLst>
              </p:cNvPr>
              <p:cNvSpPr txBox="1"/>
              <p:nvPr/>
            </p:nvSpPr>
            <p:spPr>
              <a:xfrm>
                <a:off x="926628" y="3055996"/>
                <a:ext cx="7040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03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AA0EFF5-37CC-423D-9F23-29316566AB49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940CE672-CBA1-4240-990B-A0964D1756EB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401E30A-CAD5-4689-BF28-6874B5DC67B6}"/>
              </a:ext>
            </a:extLst>
          </p:cNvPr>
          <p:cNvGrpSpPr/>
          <p:nvPr/>
        </p:nvGrpSpPr>
        <p:grpSpPr>
          <a:xfrm>
            <a:off x="6550364" y="4701626"/>
            <a:ext cx="4704473" cy="857548"/>
            <a:chOff x="936154" y="2945595"/>
            <a:chExt cx="4704473" cy="857548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DB645BA8-D71A-4384-989E-C93093CB4FFE}"/>
                </a:ext>
              </a:extLst>
            </p:cNvPr>
            <p:cNvGrpSpPr/>
            <p:nvPr/>
          </p:nvGrpSpPr>
          <p:grpSpPr>
            <a:xfrm>
              <a:off x="936154" y="2945595"/>
              <a:ext cx="831063" cy="761770"/>
              <a:chOff x="936154" y="2945595"/>
              <a:chExt cx="831063" cy="761770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8CF37BE-F871-40E1-B58A-FB97BED271D0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18F03CC-CE0F-48EC-B043-D8651192D062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89DD1DAB-FD10-4DAC-B7E2-CD2B3437A4C3}"/>
                  </a:ext>
                </a:extLst>
              </p:cNvPr>
              <p:cNvSpPr txBox="1"/>
              <p:nvPr/>
            </p:nvSpPr>
            <p:spPr>
              <a:xfrm>
                <a:off x="936154" y="3055996"/>
                <a:ext cx="6992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A5644E8-362B-4359-9658-37DAD74EE13A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FEFD4516-F759-4EC6-8DC5-2F6D515BB627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5DEFC69-3D64-4CB2-8870-BC159324F448}"/>
              </a:ext>
            </a:extLst>
          </p:cNvPr>
          <p:cNvSpPr txBox="1"/>
          <p:nvPr/>
        </p:nvSpPr>
        <p:spPr>
          <a:xfrm>
            <a:off x="2809568" y="-28393415"/>
            <a:ext cx="6563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8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D24BFF-C7FF-4E78-9EE6-E17049F72733}"/>
              </a:ext>
            </a:extLst>
          </p:cNvPr>
          <p:cNvGrpSpPr/>
          <p:nvPr/>
        </p:nvGrpSpPr>
        <p:grpSpPr>
          <a:xfrm>
            <a:off x="4485147" y="722572"/>
            <a:ext cx="3404172" cy="3137322"/>
            <a:chOff x="2713784" y="-145108"/>
            <a:chExt cx="7217934" cy="665213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0E1448A-D0A7-49A5-BA81-C1F65BEBBF0C}"/>
                </a:ext>
              </a:extLst>
            </p:cNvPr>
            <p:cNvSpPr/>
            <p:nvPr/>
          </p:nvSpPr>
          <p:spPr>
            <a:xfrm>
              <a:off x="7227093" y="3913345"/>
              <a:ext cx="2268538" cy="2593677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606060"/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B2E30F9-65DF-4B78-9C5C-45A85A283945}"/>
                </a:ext>
              </a:extLst>
            </p:cNvPr>
            <p:cNvSpPr/>
            <p:nvPr/>
          </p:nvSpPr>
          <p:spPr>
            <a:xfrm>
              <a:off x="3465512" y="3844247"/>
              <a:ext cx="5259388" cy="2653719"/>
            </a:xfrm>
            <a:custGeom>
              <a:avLst/>
              <a:gdLst>
                <a:gd name="connsiteX0" fmla="*/ 0 w 5259388"/>
                <a:gd name="connsiteY0" fmla="*/ 0 h 2653719"/>
                <a:gd name="connsiteX1" fmla="*/ 5259388 w 5259388"/>
                <a:gd name="connsiteY1" fmla="*/ 0 h 2653719"/>
                <a:gd name="connsiteX2" fmla="*/ 5259388 w 5259388"/>
                <a:gd name="connsiteY2" fmla="*/ 1053554 h 2653719"/>
                <a:gd name="connsiteX3" fmla="*/ 5162494 w 5259388"/>
                <a:gd name="connsiteY3" fmla="*/ 1221367 h 2653719"/>
                <a:gd name="connsiteX4" fmla="*/ 2726590 w 5259388"/>
                <a:gd name="connsiteY4" fmla="*/ 2627800 h 2653719"/>
                <a:gd name="connsiteX5" fmla="*/ 2532798 w 5259388"/>
                <a:gd name="connsiteY5" fmla="*/ 2627800 h 2653719"/>
                <a:gd name="connsiteX6" fmla="*/ 96894 w 5259388"/>
                <a:gd name="connsiteY6" fmla="*/ 1221367 h 2653719"/>
                <a:gd name="connsiteX7" fmla="*/ 0 w 5259388"/>
                <a:gd name="connsiteY7" fmla="*/ 1053554 h 2653719"/>
                <a:gd name="connsiteX8" fmla="*/ 0 w 5259388"/>
                <a:gd name="connsiteY8" fmla="*/ 0 h 265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388" h="2653719">
                  <a:moveTo>
                    <a:pt x="0" y="0"/>
                  </a:moveTo>
                  <a:lnTo>
                    <a:pt x="5259388" y="0"/>
                  </a:lnTo>
                  <a:lnTo>
                    <a:pt x="5259388" y="1053554"/>
                  </a:lnTo>
                  <a:cubicBezTo>
                    <a:pt x="5259388" y="1122669"/>
                    <a:pt x="5222574" y="1186811"/>
                    <a:pt x="5162494" y="1221367"/>
                  </a:cubicBezTo>
                  <a:lnTo>
                    <a:pt x="2726590" y="2627800"/>
                  </a:lnTo>
                  <a:cubicBezTo>
                    <a:pt x="2666735" y="2662359"/>
                    <a:pt x="2592878" y="2662359"/>
                    <a:pt x="2532798" y="2627800"/>
                  </a:cubicBezTo>
                  <a:lnTo>
                    <a:pt x="96894" y="1221367"/>
                  </a:lnTo>
                  <a:cubicBezTo>
                    <a:pt x="37043" y="1186811"/>
                    <a:pt x="0" y="1122893"/>
                    <a:pt x="0" y="10535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TextBox 4">
              <a:extLst>
                <a:ext uri="{FF2B5EF4-FFF2-40B4-BE49-F238E27FC236}">
                  <a16:creationId xmlns:a16="http://schemas.microsoft.com/office/drawing/2014/main" id="{8CD8CFF5-B3C3-4D86-9802-DBAE261142AB}"/>
                </a:ext>
              </a:extLst>
            </p:cNvPr>
            <p:cNvSpPr txBox="1"/>
            <p:nvPr/>
          </p:nvSpPr>
          <p:spPr>
            <a:xfrm>
              <a:off x="3803686" y="2237384"/>
              <a:ext cx="4276885" cy="195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B35FD6-0AF0-4663-BE34-380624FE7E8F}"/>
                </a:ext>
              </a:extLst>
            </p:cNvPr>
            <p:cNvSpPr/>
            <p:nvPr/>
          </p:nvSpPr>
          <p:spPr>
            <a:xfrm>
              <a:off x="3465512" y="484769"/>
              <a:ext cx="5259388" cy="1878910"/>
            </a:xfrm>
            <a:custGeom>
              <a:avLst/>
              <a:gdLst>
                <a:gd name="connsiteX0" fmla="*/ 2629610 w 5259388"/>
                <a:gd name="connsiteY0" fmla="*/ 0 h 1878910"/>
                <a:gd name="connsiteX1" fmla="*/ 2726590 w 5259388"/>
                <a:gd name="connsiteY1" fmla="*/ 25920 h 1878910"/>
                <a:gd name="connsiteX2" fmla="*/ 5162494 w 5259388"/>
                <a:gd name="connsiteY2" fmla="*/ 1432352 h 1878910"/>
                <a:gd name="connsiteX3" fmla="*/ 5259388 w 5259388"/>
                <a:gd name="connsiteY3" fmla="*/ 1600165 h 1878910"/>
                <a:gd name="connsiteX4" fmla="*/ 5259388 w 5259388"/>
                <a:gd name="connsiteY4" fmla="*/ 1878910 h 1878910"/>
                <a:gd name="connsiteX5" fmla="*/ 0 w 5259388"/>
                <a:gd name="connsiteY5" fmla="*/ 1878910 h 1878910"/>
                <a:gd name="connsiteX6" fmla="*/ 0 w 5259388"/>
                <a:gd name="connsiteY6" fmla="*/ 1600165 h 1878910"/>
                <a:gd name="connsiteX7" fmla="*/ 96894 w 5259388"/>
                <a:gd name="connsiteY7" fmla="*/ 1432352 h 1878910"/>
                <a:gd name="connsiteX8" fmla="*/ 2532798 w 5259388"/>
                <a:gd name="connsiteY8" fmla="*/ 25920 h 1878910"/>
                <a:gd name="connsiteX9" fmla="*/ 2629610 w 5259388"/>
                <a:gd name="connsiteY9" fmla="*/ 0 h 18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9388" h="1878910">
                  <a:moveTo>
                    <a:pt x="2629610" y="0"/>
                  </a:moveTo>
                  <a:cubicBezTo>
                    <a:pt x="2663067" y="0"/>
                    <a:pt x="2696551" y="8640"/>
                    <a:pt x="2726590" y="25920"/>
                  </a:cubicBezTo>
                  <a:lnTo>
                    <a:pt x="5162494" y="1432352"/>
                  </a:lnTo>
                  <a:cubicBezTo>
                    <a:pt x="5222349" y="1466908"/>
                    <a:pt x="5259388" y="1530826"/>
                    <a:pt x="5259388" y="1600165"/>
                  </a:cubicBezTo>
                  <a:lnTo>
                    <a:pt x="5259388" y="1878910"/>
                  </a:lnTo>
                  <a:lnTo>
                    <a:pt x="0" y="1878910"/>
                  </a:lnTo>
                  <a:lnTo>
                    <a:pt x="0" y="1600165"/>
                  </a:lnTo>
                  <a:cubicBezTo>
                    <a:pt x="0" y="1531054"/>
                    <a:pt x="36815" y="1466908"/>
                    <a:pt x="96894" y="1432352"/>
                  </a:cubicBezTo>
                  <a:lnTo>
                    <a:pt x="2532798" y="25920"/>
                  </a:lnTo>
                  <a:cubicBezTo>
                    <a:pt x="2562726" y="8640"/>
                    <a:pt x="2596154" y="0"/>
                    <a:pt x="2629610" y="0"/>
                  </a:cubicBez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BEA49D48-7028-4AD3-9000-DE5A698A8C5B}"/>
                </a:ext>
              </a:extLst>
            </p:cNvPr>
            <p:cNvSpPr txBox="1"/>
            <p:nvPr/>
          </p:nvSpPr>
          <p:spPr>
            <a:xfrm>
              <a:off x="3623713" y="4386593"/>
              <a:ext cx="4942988" cy="1069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PART</a:t>
              </a: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CD1E8E-47F2-4906-8B36-D616EFBDD19C}"/>
                </a:ext>
              </a:extLst>
            </p:cNvPr>
            <p:cNvSpPr/>
            <p:nvPr/>
          </p:nvSpPr>
          <p:spPr>
            <a:xfrm>
              <a:off x="2713784" y="1056744"/>
              <a:ext cx="715079" cy="817568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A1A7035-9248-4C37-ABD7-C39063D75628}"/>
                </a:ext>
              </a:extLst>
            </p:cNvPr>
            <p:cNvSpPr/>
            <p:nvPr/>
          </p:nvSpPr>
          <p:spPr>
            <a:xfrm>
              <a:off x="8939039" y="4094317"/>
              <a:ext cx="992679" cy="113495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8D377C31-8330-494C-89DC-A656933517BE}"/>
                </a:ext>
              </a:extLst>
            </p:cNvPr>
            <p:cNvSpPr/>
            <p:nvPr/>
          </p:nvSpPr>
          <p:spPr>
            <a:xfrm rot="2464974">
              <a:off x="8396570" y="-145108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3186E19-D569-46E7-A9FB-4A7479988A11}"/>
                </a:ext>
              </a:extLst>
            </p:cNvPr>
            <p:cNvSpPr/>
            <p:nvPr/>
          </p:nvSpPr>
          <p:spPr>
            <a:xfrm rot="2464974">
              <a:off x="8121125" y="676477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D86DF299-2800-435F-8912-19D1CF897F56}"/>
                </a:ext>
              </a:extLst>
            </p:cNvPr>
            <p:cNvSpPr/>
            <p:nvPr/>
          </p:nvSpPr>
          <p:spPr>
            <a:xfrm rot="2464974">
              <a:off x="3419581" y="3309810"/>
              <a:ext cx="272003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90BEE548-65C9-4FDA-81AC-8709D3F9BF55}"/>
                </a:ext>
              </a:extLst>
            </p:cNvPr>
            <p:cNvSpPr/>
            <p:nvPr/>
          </p:nvSpPr>
          <p:spPr>
            <a:xfrm rot="2464974">
              <a:off x="3751217" y="3901308"/>
              <a:ext cx="481667" cy="20943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: 圆角 262">
              <a:extLst>
                <a:ext uri="{FF2B5EF4-FFF2-40B4-BE49-F238E27FC236}">
                  <a16:creationId xmlns:a16="http://schemas.microsoft.com/office/drawing/2014/main" id="{5C199D7B-0C37-4513-A864-234B528FB4B6}"/>
                </a:ext>
              </a:extLst>
            </p:cNvPr>
            <p:cNvSpPr/>
            <p:nvPr/>
          </p:nvSpPr>
          <p:spPr>
            <a:xfrm rot="2464974">
              <a:off x="6914908" y="829858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87466A87-C35A-46DD-ADE8-7769328C1DC3}"/>
                </a:ext>
              </a:extLst>
            </p:cNvPr>
            <p:cNvSpPr/>
            <p:nvPr/>
          </p:nvSpPr>
          <p:spPr>
            <a:xfrm rot="2464974">
              <a:off x="3125877" y="4218894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AC4D2D0-8486-4B64-A95B-C0BFA9DFE4F1}"/>
              </a:ext>
            </a:extLst>
          </p:cNvPr>
          <p:cNvSpPr txBox="1"/>
          <p:nvPr/>
        </p:nvSpPr>
        <p:spPr>
          <a:xfrm>
            <a:off x="3217840" y="3976344"/>
            <a:ext cx="5331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606060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3F83077-D65C-4976-BFB5-8F28C62B4FC3}"/>
              </a:ext>
            </a:extLst>
          </p:cNvPr>
          <p:cNvSpPr txBox="1"/>
          <p:nvPr/>
        </p:nvSpPr>
        <p:spPr>
          <a:xfrm>
            <a:off x="4229657" y="4549517"/>
            <a:ext cx="3659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606060">
                        <a:alpha val="59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6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92DD0B-AFDB-45F7-BD77-4AA8E439B581}"/>
              </a:ext>
            </a:extLst>
          </p:cNvPr>
          <p:cNvSpPr txBox="1"/>
          <p:nvPr/>
        </p:nvSpPr>
        <p:spPr>
          <a:xfrm>
            <a:off x="2775631" y="5195848"/>
            <a:ext cx="656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91492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ACFE00-FCBD-4D31-BAC4-8FC912259892}"/>
              </a:ext>
            </a:extLst>
          </p:cNvPr>
          <p:cNvGrpSpPr/>
          <p:nvPr/>
        </p:nvGrpSpPr>
        <p:grpSpPr>
          <a:xfrm>
            <a:off x="5969000" y="1443018"/>
            <a:ext cx="5275263" cy="4473374"/>
            <a:chOff x="6587201" y="1637046"/>
            <a:chExt cx="4657062" cy="3949145"/>
          </a:xfrm>
        </p:grpSpPr>
        <p:sp>
          <p:nvSpPr>
            <p:cNvPr id="25" name="Rounded Rectangle 8"/>
            <p:cNvSpPr/>
            <p:nvPr/>
          </p:nvSpPr>
          <p:spPr>
            <a:xfrm>
              <a:off x="6668718" y="4946919"/>
              <a:ext cx="1828801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6587201" y="4684188"/>
              <a:ext cx="867769" cy="224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ounded Rectangle 22"/>
            <p:cNvSpPr/>
            <p:nvPr/>
          </p:nvSpPr>
          <p:spPr>
            <a:xfrm>
              <a:off x="6668717" y="4946919"/>
              <a:ext cx="1554480" cy="12759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9"/>
            <p:cNvSpPr txBox="1"/>
            <p:nvPr/>
          </p:nvSpPr>
          <p:spPr>
            <a:xfrm>
              <a:off x="8105830" y="4684188"/>
              <a:ext cx="45557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29" name="Rounded Rectangle 24"/>
            <p:cNvSpPr/>
            <p:nvPr/>
          </p:nvSpPr>
          <p:spPr>
            <a:xfrm>
              <a:off x="9351577" y="4946919"/>
              <a:ext cx="1828801" cy="1275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1"/>
            <p:cNvSpPr txBox="1"/>
            <p:nvPr/>
          </p:nvSpPr>
          <p:spPr>
            <a:xfrm>
              <a:off x="9270060" y="4684188"/>
              <a:ext cx="867769" cy="224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ounded Rectangle 26"/>
            <p:cNvSpPr/>
            <p:nvPr/>
          </p:nvSpPr>
          <p:spPr>
            <a:xfrm>
              <a:off x="9351576" y="4946919"/>
              <a:ext cx="118872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0788689" y="4684188"/>
              <a:ext cx="45557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  <p:sp>
          <p:nvSpPr>
            <p:cNvPr id="33" name="Rounded Rectangle 28"/>
            <p:cNvSpPr/>
            <p:nvPr/>
          </p:nvSpPr>
          <p:spPr>
            <a:xfrm>
              <a:off x="6668718" y="5458599"/>
              <a:ext cx="1828801" cy="12759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6587201" y="5195868"/>
              <a:ext cx="867769" cy="224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ounded Rectangle 30"/>
            <p:cNvSpPr/>
            <p:nvPr/>
          </p:nvSpPr>
          <p:spPr>
            <a:xfrm>
              <a:off x="6668717" y="5458599"/>
              <a:ext cx="100584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8105830" y="5195868"/>
              <a:ext cx="45557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55%</a:t>
              </a:r>
            </a:p>
          </p:txBody>
        </p:sp>
        <p:sp>
          <p:nvSpPr>
            <p:cNvPr id="37" name="Rounded Rectangle 32"/>
            <p:cNvSpPr/>
            <p:nvPr/>
          </p:nvSpPr>
          <p:spPr>
            <a:xfrm>
              <a:off x="9351577" y="5458599"/>
              <a:ext cx="1828801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19"/>
            <p:cNvSpPr txBox="1"/>
            <p:nvPr/>
          </p:nvSpPr>
          <p:spPr>
            <a:xfrm>
              <a:off x="9270060" y="5195868"/>
              <a:ext cx="867769" cy="224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ounded Rectangle 34"/>
            <p:cNvSpPr/>
            <p:nvPr/>
          </p:nvSpPr>
          <p:spPr>
            <a:xfrm>
              <a:off x="9351576" y="5458599"/>
              <a:ext cx="822960" cy="12759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21"/>
            <p:cNvSpPr txBox="1"/>
            <p:nvPr/>
          </p:nvSpPr>
          <p:spPr>
            <a:xfrm>
              <a:off x="10788689" y="5195868"/>
              <a:ext cx="45557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05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41" name="矩形 10"/>
            <p:cNvSpPr>
              <a:spLocks noChangeArrowheads="1"/>
            </p:cNvSpPr>
            <p:nvPr/>
          </p:nvSpPr>
          <p:spPr bwMode="auto">
            <a:xfrm>
              <a:off x="6668717" y="1637046"/>
              <a:ext cx="4575546" cy="282936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E30D778-1DAB-42ED-9EED-F09C3A976B96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451E01B-76E6-4702-A8EF-34B11A43DD6D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8635A5F-CBE7-418B-B359-A5C92A59B308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2628061-94FC-46E5-85BA-747BF53662CB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C1360C9B-9C3B-4AAB-85F1-31DAE5EC7E84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6992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4EB717B-DE9A-4FB2-BE48-99B67C7F17C8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F94ACE4-BC62-4028-A45B-C6623EFB9ABE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50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B3230F41-4456-4FFE-AD96-5AFE153A40F0}"/>
              </a:ext>
            </a:extLst>
          </p:cNvPr>
          <p:cNvSpPr/>
          <p:nvPr/>
        </p:nvSpPr>
        <p:spPr>
          <a:xfrm>
            <a:off x="869803" y="2195396"/>
            <a:ext cx="4886641" cy="117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51" name="组合 12">
            <a:extLst>
              <a:ext uri="{FF2B5EF4-FFF2-40B4-BE49-F238E27FC236}">
                <a16:creationId xmlns:a16="http://schemas.microsoft.com/office/drawing/2014/main" id="{8FCA2E70-5F44-4A79-87D2-E8143F854A94}"/>
              </a:ext>
            </a:extLst>
          </p:cNvPr>
          <p:cNvGrpSpPr>
            <a:grpSpLocks/>
          </p:cNvGrpSpPr>
          <p:nvPr/>
        </p:nvGrpSpPr>
        <p:grpSpPr bwMode="auto">
          <a:xfrm>
            <a:off x="869803" y="1425564"/>
            <a:ext cx="4152669" cy="747083"/>
            <a:chOff x="5013324" y="1357086"/>
            <a:chExt cx="4152669" cy="74503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BD3E1DA-C377-4D22-B0A6-6162A6F49C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F4C8DDA-6046-43D1-887A-283CE64A2837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6F3FBB2-EE99-4E89-A253-23B328CDF140}"/>
              </a:ext>
            </a:extLst>
          </p:cNvPr>
          <p:cNvSpPr txBox="1"/>
          <p:nvPr/>
        </p:nvSpPr>
        <p:spPr>
          <a:xfrm>
            <a:off x="869803" y="3745403"/>
            <a:ext cx="4886641" cy="1727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根据自己的需要添加适当的文字，此处添加详细文本描述，建议与标题相关尽量简洁... ...</a:t>
            </a:r>
            <a:endParaRPr lang="en-US" altLang="zh-CN" sz="1200" dirty="0">
              <a:solidFill>
                <a:srgbClr val="606060"/>
              </a:solidFill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06060"/>
                </a:solidFill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1200" dirty="0">
                <a:solidFill>
                  <a:srgbClr val="606060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606060"/>
                </a:solidFill>
              </a:rPr>
              <a:t>... ...</a:t>
            </a:r>
            <a:endParaRPr lang="zh-CN" altLang="en-US" sz="1200" dirty="0">
              <a:solidFill>
                <a:srgbClr val="606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4251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17395" y="1504979"/>
            <a:ext cx="4085108" cy="4029018"/>
            <a:chOff x="1590968" y="2225898"/>
            <a:chExt cx="4085108" cy="4029018"/>
          </a:xfrm>
        </p:grpSpPr>
        <p:grpSp>
          <p:nvGrpSpPr>
            <p:cNvPr id="18" name="Group 2"/>
            <p:cNvGrpSpPr>
              <a:grpSpLocks/>
            </p:cNvGrpSpPr>
            <p:nvPr/>
          </p:nvGrpSpPr>
          <p:grpSpPr bwMode="auto">
            <a:xfrm>
              <a:off x="1590968" y="2225898"/>
              <a:ext cx="4085108" cy="4029018"/>
              <a:chOff x="0" y="0"/>
              <a:chExt cx="4289197" cy="4230768"/>
            </a:xfrm>
            <a:solidFill>
              <a:schemeClr val="accent2"/>
            </a:solidFill>
          </p:grpSpPr>
          <p:grpSp>
            <p:nvGrpSpPr>
              <p:cNvPr id="20" name="Group 3"/>
              <p:cNvGrpSpPr>
                <a:grpSpLocks/>
              </p:cNvGrpSpPr>
              <p:nvPr/>
            </p:nvGrpSpPr>
            <p:grpSpPr bwMode="auto">
              <a:xfrm>
                <a:off x="0" y="0"/>
                <a:ext cx="4289197" cy="4230768"/>
                <a:chOff x="0" y="0"/>
                <a:chExt cx="4289197" cy="4230768"/>
              </a:xfrm>
              <a:grpFill/>
            </p:grpSpPr>
            <p:sp>
              <p:nvSpPr>
                <p:cNvPr id="22" name="AutoShape 4"/>
                <p:cNvSpPr>
                  <a:spLocks/>
                </p:cNvSpPr>
                <p:nvPr/>
              </p:nvSpPr>
              <p:spPr bwMode="auto">
                <a:xfrm rot="1075248">
                  <a:off x="2398713" y="49026"/>
                  <a:ext cx="487362" cy="1054216"/>
                </a:xfrm>
                <a:custGeom>
                  <a:avLst/>
                  <a:gdLst>
                    <a:gd name="T0" fmla="*/ 243681 w 21310"/>
                    <a:gd name="T1" fmla="*/ 527108 h 21600"/>
                    <a:gd name="T2" fmla="*/ 243681 w 21310"/>
                    <a:gd name="T3" fmla="*/ 527108 h 21600"/>
                    <a:gd name="T4" fmla="*/ 243681 w 21310"/>
                    <a:gd name="T5" fmla="*/ 527108 h 21600"/>
                    <a:gd name="T6" fmla="*/ 243681 w 21310"/>
                    <a:gd name="T7" fmla="*/ 52710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AutoShape 5"/>
                <p:cNvSpPr>
                  <a:spLocks/>
                </p:cNvSpPr>
                <p:nvPr/>
              </p:nvSpPr>
              <p:spPr bwMode="auto">
                <a:xfrm rot="1075248">
                  <a:off x="2317750" y="561846"/>
                  <a:ext cx="487363" cy="527108"/>
                </a:xfrm>
                <a:custGeom>
                  <a:avLst/>
                  <a:gdLst>
                    <a:gd name="T0" fmla="*/ 243682 w 21600"/>
                    <a:gd name="T1" fmla="*/ 263554 h 21600"/>
                    <a:gd name="T2" fmla="*/ 243682 w 21600"/>
                    <a:gd name="T3" fmla="*/ 263554 h 21600"/>
                    <a:gd name="T4" fmla="*/ 243682 w 21600"/>
                    <a:gd name="T5" fmla="*/ 263554 h 21600"/>
                    <a:gd name="T6" fmla="*/ 243682 w 21600"/>
                    <a:gd name="T7" fmla="*/ 26355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AutoShape 6"/>
                <p:cNvSpPr>
                  <a:spLocks/>
                </p:cNvSpPr>
                <p:nvPr/>
              </p:nvSpPr>
              <p:spPr bwMode="auto">
                <a:xfrm rot="-9724744">
                  <a:off x="1403350" y="3127527"/>
                  <a:ext cx="487363" cy="1054216"/>
                </a:xfrm>
                <a:custGeom>
                  <a:avLst/>
                  <a:gdLst>
                    <a:gd name="T0" fmla="*/ 243682 w 21310"/>
                    <a:gd name="T1" fmla="*/ 527108 h 21600"/>
                    <a:gd name="T2" fmla="*/ 243682 w 21310"/>
                    <a:gd name="T3" fmla="*/ 527108 h 21600"/>
                    <a:gd name="T4" fmla="*/ 243682 w 21310"/>
                    <a:gd name="T5" fmla="*/ 527108 h 21600"/>
                    <a:gd name="T6" fmla="*/ 243682 w 21310"/>
                    <a:gd name="T7" fmla="*/ 52710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AutoShape 7"/>
                <p:cNvSpPr>
                  <a:spLocks/>
                </p:cNvSpPr>
                <p:nvPr/>
              </p:nvSpPr>
              <p:spPr bwMode="auto">
                <a:xfrm rot="-9724744">
                  <a:off x="1484313" y="3141816"/>
                  <a:ext cx="487362" cy="527108"/>
                </a:xfrm>
                <a:custGeom>
                  <a:avLst/>
                  <a:gdLst>
                    <a:gd name="T0" fmla="*/ 243681 w 21600"/>
                    <a:gd name="T1" fmla="*/ 263554 h 21600"/>
                    <a:gd name="T2" fmla="*/ 243681 w 21600"/>
                    <a:gd name="T3" fmla="*/ 263554 h 21600"/>
                    <a:gd name="T4" fmla="*/ 243681 w 21600"/>
                    <a:gd name="T5" fmla="*/ 263554 h 21600"/>
                    <a:gd name="T6" fmla="*/ 243681 w 21600"/>
                    <a:gd name="T7" fmla="*/ 26355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AutoShape 8"/>
                <p:cNvSpPr>
                  <a:spLocks/>
                </p:cNvSpPr>
                <p:nvPr/>
              </p:nvSpPr>
              <p:spPr bwMode="auto">
                <a:xfrm rot="5400000">
                  <a:off x="3518666" y="1588335"/>
                  <a:ext cx="487416" cy="1054100"/>
                </a:xfrm>
                <a:custGeom>
                  <a:avLst/>
                  <a:gdLst>
                    <a:gd name="T0" fmla="*/ 243708 w 21310"/>
                    <a:gd name="T1" fmla="*/ 527050 h 21600"/>
                    <a:gd name="T2" fmla="*/ 243708 w 21310"/>
                    <a:gd name="T3" fmla="*/ 527050 h 21600"/>
                    <a:gd name="T4" fmla="*/ 243708 w 21310"/>
                    <a:gd name="T5" fmla="*/ 527050 h 21600"/>
                    <a:gd name="T6" fmla="*/ 243708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5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5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AutoShape 9"/>
                <p:cNvSpPr>
                  <a:spLocks/>
                </p:cNvSpPr>
                <p:nvPr/>
              </p:nvSpPr>
              <p:spPr bwMode="auto">
                <a:xfrm rot="5400000">
                  <a:off x="3256729" y="1851860"/>
                  <a:ext cx="487416" cy="527050"/>
                </a:xfrm>
                <a:custGeom>
                  <a:avLst/>
                  <a:gdLst>
                    <a:gd name="T0" fmla="*/ 243708 w 21600"/>
                    <a:gd name="T1" fmla="*/ 263525 h 21600"/>
                    <a:gd name="T2" fmla="*/ 243708 w 21600"/>
                    <a:gd name="T3" fmla="*/ 263525 h 21600"/>
                    <a:gd name="T4" fmla="*/ 243708 w 21600"/>
                    <a:gd name="T5" fmla="*/ 263525 h 21600"/>
                    <a:gd name="T6" fmla="*/ 243708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AutoShape 10"/>
                <p:cNvSpPr>
                  <a:spLocks/>
                </p:cNvSpPr>
                <p:nvPr/>
              </p:nvSpPr>
              <p:spPr bwMode="auto">
                <a:xfrm rot="-5400005">
                  <a:off x="283341" y="1588335"/>
                  <a:ext cx="487416" cy="1054100"/>
                </a:xfrm>
                <a:custGeom>
                  <a:avLst/>
                  <a:gdLst>
                    <a:gd name="T0" fmla="*/ 243708 w 21310"/>
                    <a:gd name="T1" fmla="*/ 527050 h 21600"/>
                    <a:gd name="T2" fmla="*/ 243708 w 21310"/>
                    <a:gd name="T3" fmla="*/ 527050 h 21600"/>
                    <a:gd name="T4" fmla="*/ 243708 w 21310"/>
                    <a:gd name="T5" fmla="*/ 527050 h 21600"/>
                    <a:gd name="T6" fmla="*/ 243708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5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5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utoShape 11"/>
                <p:cNvSpPr>
                  <a:spLocks/>
                </p:cNvSpPr>
                <p:nvPr/>
              </p:nvSpPr>
              <p:spPr bwMode="auto">
                <a:xfrm rot="-5400005">
                  <a:off x="545279" y="1851860"/>
                  <a:ext cx="487416" cy="527050"/>
                </a:xfrm>
                <a:custGeom>
                  <a:avLst/>
                  <a:gdLst>
                    <a:gd name="T0" fmla="*/ 243708 w 21600"/>
                    <a:gd name="T1" fmla="*/ 263525 h 21600"/>
                    <a:gd name="T2" fmla="*/ 243708 w 21600"/>
                    <a:gd name="T3" fmla="*/ 263525 h 21600"/>
                    <a:gd name="T4" fmla="*/ 243708 w 21600"/>
                    <a:gd name="T5" fmla="*/ 263525 h 21600"/>
                    <a:gd name="T6" fmla="*/ 243708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AutoShape 12"/>
                <p:cNvSpPr>
                  <a:spLocks/>
                </p:cNvSpPr>
                <p:nvPr/>
              </p:nvSpPr>
              <p:spPr bwMode="auto">
                <a:xfrm rot="3237253">
                  <a:off x="3209898" y="636525"/>
                  <a:ext cx="485828" cy="1054100"/>
                </a:xfrm>
                <a:custGeom>
                  <a:avLst/>
                  <a:gdLst>
                    <a:gd name="T0" fmla="*/ 242914 w 21310"/>
                    <a:gd name="T1" fmla="*/ 527050 h 21600"/>
                    <a:gd name="T2" fmla="*/ 242914 w 21310"/>
                    <a:gd name="T3" fmla="*/ 527050 h 21600"/>
                    <a:gd name="T4" fmla="*/ 242914 w 21310"/>
                    <a:gd name="T5" fmla="*/ 527050 h 21600"/>
                    <a:gd name="T6" fmla="*/ 242914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AutoShape 13"/>
                <p:cNvSpPr>
                  <a:spLocks/>
                </p:cNvSpPr>
                <p:nvPr/>
              </p:nvSpPr>
              <p:spPr bwMode="auto">
                <a:xfrm rot="3237253">
                  <a:off x="2998760" y="1054054"/>
                  <a:ext cx="485828" cy="527050"/>
                </a:xfrm>
                <a:custGeom>
                  <a:avLst/>
                  <a:gdLst>
                    <a:gd name="T0" fmla="*/ 242914 w 21600"/>
                    <a:gd name="T1" fmla="*/ 263525 h 21600"/>
                    <a:gd name="T2" fmla="*/ 242914 w 21600"/>
                    <a:gd name="T3" fmla="*/ 263525 h 21600"/>
                    <a:gd name="T4" fmla="*/ 242914 w 21600"/>
                    <a:gd name="T5" fmla="*/ 263525 h 21600"/>
                    <a:gd name="T6" fmla="*/ 242914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AutoShape 14"/>
                <p:cNvSpPr>
                  <a:spLocks/>
                </p:cNvSpPr>
                <p:nvPr/>
              </p:nvSpPr>
              <p:spPr bwMode="auto">
                <a:xfrm rot="-7562734">
                  <a:off x="593698" y="2540145"/>
                  <a:ext cx="485828" cy="1054100"/>
                </a:xfrm>
                <a:custGeom>
                  <a:avLst/>
                  <a:gdLst>
                    <a:gd name="T0" fmla="*/ 242914 w 21310"/>
                    <a:gd name="T1" fmla="*/ 527050 h 21600"/>
                    <a:gd name="T2" fmla="*/ 242914 w 21310"/>
                    <a:gd name="T3" fmla="*/ 527050 h 21600"/>
                    <a:gd name="T4" fmla="*/ 242914 w 21310"/>
                    <a:gd name="T5" fmla="*/ 527050 h 21600"/>
                    <a:gd name="T6" fmla="*/ 242914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8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AutoShape 15"/>
                <p:cNvSpPr>
                  <a:spLocks/>
                </p:cNvSpPr>
                <p:nvPr/>
              </p:nvSpPr>
              <p:spPr bwMode="auto">
                <a:xfrm rot="-7562734">
                  <a:off x="804835" y="2649666"/>
                  <a:ext cx="485828" cy="527050"/>
                </a:xfrm>
                <a:custGeom>
                  <a:avLst/>
                  <a:gdLst>
                    <a:gd name="T0" fmla="*/ 242914 w 21600"/>
                    <a:gd name="T1" fmla="*/ 263525 h 21600"/>
                    <a:gd name="T2" fmla="*/ 242914 w 21600"/>
                    <a:gd name="T3" fmla="*/ 263525 h 21600"/>
                    <a:gd name="T4" fmla="*/ 242914 w 21600"/>
                    <a:gd name="T5" fmla="*/ 263525 h 21600"/>
                    <a:gd name="T6" fmla="*/ 242914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16"/>
                <p:cNvSpPr>
                  <a:spLocks/>
                </p:cNvSpPr>
                <p:nvPr/>
              </p:nvSpPr>
              <p:spPr bwMode="auto">
                <a:xfrm rot="7561241">
                  <a:off x="3209105" y="2539351"/>
                  <a:ext cx="487415" cy="1054100"/>
                </a:xfrm>
                <a:custGeom>
                  <a:avLst/>
                  <a:gdLst>
                    <a:gd name="T0" fmla="*/ 243707 w 21310"/>
                    <a:gd name="T1" fmla="*/ 527050 h 21600"/>
                    <a:gd name="T2" fmla="*/ 243707 w 21310"/>
                    <a:gd name="T3" fmla="*/ 527050 h 21600"/>
                    <a:gd name="T4" fmla="*/ 243707 w 21310"/>
                    <a:gd name="T5" fmla="*/ 527050 h 21600"/>
                    <a:gd name="T6" fmla="*/ 243707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AutoShape 17"/>
                <p:cNvSpPr>
                  <a:spLocks/>
                </p:cNvSpPr>
                <p:nvPr/>
              </p:nvSpPr>
              <p:spPr bwMode="auto">
                <a:xfrm rot="7561241">
                  <a:off x="2997966" y="2648872"/>
                  <a:ext cx="487416" cy="527050"/>
                </a:xfrm>
                <a:custGeom>
                  <a:avLst/>
                  <a:gdLst>
                    <a:gd name="T0" fmla="*/ 243708 w 21600"/>
                    <a:gd name="T1" fmla="*/ 263525 h 21600"/>
                    <a:gd name="T2" fmla="*/ 243708 w 21600"/>
                    <a:gd name="T3" fmla="*/ 263525 h 21600"/>
                    <a:gd name="T4" fmla="*/ 243708 w 21600"/>
                    <a:gd name="T5" fmla="*/ 263525 h 21600"/>
                    <a:gd name="T6" fmla="*/ 243708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AutoShape 18"/>
                <p:cNvSpPr>
                  <a:spLocks/>
                </p:cNvSpPr>
                <p:nvPr/>
              </p:nvSpPr>
              <p:spPr bwMode="auto">
                <a:xfrm rot="-3238786">
                  <a:off x="592905" y="637318"/>
                  <a:ext cx="487415" cy="1054100"/>
                </a:xfrm>
                <a:custGeom>
                  <a:avLst/>
                  <a:gdLst>
                    <a:gd name="T0" fmla="*/ 243707 w 21310"/>
                    <a:gd name="T1" fmla="*/ 527050 h 21600"/>
                    <a:gd name="T2" fmla="*/ 243707 w 21310"/>
                    <a:gd name="T3" fmla="*/ 527050 h 21600"/>
                    <a:gd name="T4" fmla="*/ 243707 w 21310"/>
                    <a:gd name="T5" fmla="*/ 527050 h 21600"/>
                    <a:gd name="T6" fmla="*/ 243707 w 21310"/>
                    <a:gd name="T7" fmla="*/ 5270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AutoShape 19"/>
                <p:cNvSpPr>
                  <a:spLocks/>
                </p:cNvSpPr>
                <p:nvPr/>
              </p:nvSpPr>
              <p:spPr bwMode="auto">
                <a:xfrm rot="-3238786">
                  <a:off x="804041" y="1054848"/>
                  <a:ext cx="487416" cy="527050"/>
                </a:xfrm>
                <a:custGeom>
                  <a:avLst/>
                  <a:gdLst>
                    <a:gd name="T0" fmla="*/ 243708 w 21600"/>
                    <a:gd name="T1" fmla="*/ 263525 h 21600"/>
                    <a:gd name="T2" fmla="*/ 243708 w 21600"/>
                    <a:gd name="T3" fmla="*/ 263525 h 21600"/>
                    <a:gd name="T4" fmla="*/ 243708 w 21600"/>
                    <a:gd name="T5" fmla="*/ 263525 h 21600"/>
                    <a:gd name="T6" fmla="*/ 243708 w 21600"/>
                    <a:gd name="T7" fmla="*/ 2635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AutoShape 20"/>
                <p:cNvSpPr>
                  <a:spLocks/>
                </p:cNvSpPr>
                <p:nvPr/>
              </p:nvSpPr>
              <p:spPr bwMode="auto">
                <a:xfrm rot="9719599">
                  <a:off x="2401888" y="3127527"/>
                  <a:ext cx="485775" cy="1052627"/>
                </a:xfrm>
                <a:custGeom>
                  <a:avLst/>
                  <a:gdLst>
                    <a:gd name="T0" fmla="*/ 242887 w 21310"/>
                    <a:gd name="T1" fmla="*/ 526314 h 21600"/>
                    <a:gd name="T2" fmla="*/ 242887 w 21310"/>
                    <a:gd name="T3" fmla="*/ 526314 h 21600"/>
                    <a:gd name="T4" fmla="*/ 242887 w 21310"/>
                    <a:gd name="T5" fmla="*/ 526314 h 21600"/>
                    <a:gd name="T6" fmla="*/ 242887 w 21310"/>
                    <a:gd name="T7" fmla="*/ 52631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AutoShape 21"/>
                <p:cNvSpPr>
                  <a:spLocks/>
                </p:cNvSpPr>
                <p:nvPr/>
              </p:nvSpPr>
              <p:spPr bwMode="auto">
                <a:xfrm rot="9719599">
                  <a:off x="2320925" y="3141816"/>
                  <a:ext cx="485775" cy="527108"/>
                </a:xfrm>
                <a:custGeom>
                  <a:avLst/>
                  <a:gdLst>
                    <a:gd name="T0" fmla="*/ 242888 w 21600"/>
                    <a:gd name="T1" fmla="*/ 263554 h 21600"/>
                    <a:gd name="T2" fmla="*/ 242888 w 21600"/>
                    <a:gd name="T3" fmla="*/ 263554 h 21600"/>
                    <a:gd name="T4" fmla="*/ 242888 w 21600"/>
                    <a:gd name="T5" fmla="*/ 263554 h 21600"/>
                    <a:gd name="T6" fmla="*/ 242888 w 21600"/>
                    <a:gd name="T7" fmla="*/ 26355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AutoShape 22"/>
                <p:cNvSpPr>
                  <a:spLocks/>
                </p:cNvSpPr>
                <p:nvPr/>
              </p:nvSpPr>
              <p:spPr bwMode="auto">
                <a:xfrm rot="-1080405">
                  <a:off x="1401763" y="50615"/>
                  <a:ext cx="485775" cy="1052627"/>
                </a:xfrm>
                <a:custGeom>
                  <a:avLst/>
                  <a:gdLst>
                    <a:gd name="T0" fmla="*/ 242887 w 21310"/>
                    <a:gd name="T1" fmla="*/ 526314 h 21600"/>
                    <a:gd name="T2" fmla="*/ 242887 w 21310"/>
                    <a:gd name="T3" fmla="*/ 526314 h 21600"/>
                    <a:gd name="T4" fmla="*/ 242887 w 21310"/>
                    <a:gd name="T5" fmla="*/ 526314 h 21600"/>
                    <a:gd name="T6" fmla="*/ 242887 w 21310"/>
                    <a:gd name="T7" fmla="*/ 52631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310" h="21600">
                      <a:moveTo>
                        <a:pt x="21247" y="10573"/>
                      </a:moveTo>
                      <a:lnTo>
                        <a:pt x="17364" y="5258"/>
                      </a:lnTo>
                      <a:cubicBezTo>
                        <a:pt x="16728" y="4388"/>
                        <a:pt x="14991" y="3847"/>
                        <a:pt x="13131" y="3847"/>
                      </a:cubicBezTo>
                      <a:cubicBezTo>
                        <a:pt x="13119" y="3847"/>
                        <a:pt x="13108" y="3847"/>
                        <a:pt x="13097" y="3847"/>
                      </a:cubicBezTo>
                      <a:lnTo>
                        <a:pt x="12219" y="3847"/>
                      </a:lnTo>
                      <a:lnTo>
                        <a:pt x="9090" y="3847"/>
                      </a:lnTo>
                      <a:lnTo>
                        <a:pt x="8213" y="3847"/>
                      </a:lnTo>
                      <a:cubicBezTo>
                        <a:pt x="8202" y="3847"/>
                        <a:pt x="8191" y="3847"/>
                        <a:pt x="8179" y="3847"/>
                      </a:cubicBezTo>
                      <a:cubicBezTo>
                        <a:pt x="6319" y="3847"/>
                        <a:pt x="4582" y="4388"/>
                        <a:pt x="3946" y="5258"/>
                      </a:cubicBezTo>
                      <a:lnTo>
                        <a:pt x="63" y="10573"/>
                      </a:lnTo>
                      <a:cubicBezTo>
                        <a:pt x="-145" y="10858"/>
                        <a:pt x="179" y="11168"/>
                        <a:pt x="787" y="11266"/>
                      </a:cubicBezTo>
                      <a:lnTo>
                        <a:pt x="1484" y="11377"/>
                      </a:lnTo>
                      <a:cubicBezTo>
                        <a:pt x="1609" y="11397"/>
                        <a:pt x="1736" y="11407"/>
                        <a:pt x="1861" y="11407"/>
                      </a:cubicBezTo>
                      <a:cubicBezTo>
                        <a:pt x="2345" y="11407"/>
                        <a:pt x="2796" y="11264"/>
                        <a:pt x="2962" y="11038"/>
                      </a:cubicBezTo>
                      <a:lnTo>
                        <a:pt x="6435" y="6288"/>
                      </a:lnTo>
                      <a:lnTo>
                        <a:pt x="6493" y="6209"/>
                      </a:lnTo>
                      <a:lnTo>
                        <a:pt x="7331" y="6209"/>
                      </a:lnTo>
                      <a:lnTo>
                        <a:pt x="1162" y="14494"/>
                      </a:lnTo>
                      <a:lnTo>
                        <a:pt x="6965" y="14494"/>
                      </a:lnTo>
                      <a:lnTo>
                        <a:pt x="6965" y="20831"/>
                      </a:lnTo>
                      <a:cubicBezTo>
                        <a:pt x="6965" y="21256"/>
                        <a:pt x="7700" y="21600"/>
                        <a:pt x="8607" y="21600"/>
                      </a:cubicBezTo>
                      <a:cubicBezTo>
                        <a:pt x="9514" y="21600"/>
                        <a:pt x="10250" y="21256"/>
                        <a:pt x="10250" y="20831"/>
                      </a:cubicBezTo>
                      <a:lnTo>
                        <a:pt x="10255" y="20831"/>
                      </a:lnTo>
                      <a:lnTo>
                        <a:pt x="10255" y="14494"/>
                      </a:lnTo>
                      <a:lnTo>
                        <a:pt x="11055" y="14494"/>
                      </a:lnTo>
                      <a:lnTo>
                        <a:pt x="11055" y="20831"/>
                      </a:lnTo>
                      <a:cubicBezTo>
                        <a:pt x="11055" y="21256"/>
                        <a:pt x="11790" y="21600"/>
                        <a:pt x="12698" y="21600"/>
                      </a:cubicBezTo>
                      <a:cubicBezTo>
                        <a:pt x="13605" y="21600"/>
                        <a:pt x="14340" y="21256"/>
                        <a:pt x="14340" y="20831"/>
                      </a:cubicBezTo>
                      <a:lnTo>
                        <a:pt x="14345" y="20831"/>
                      </a:lnTo>
                      <a:lnTo>
                        <a:pt x="14345" y="14494"/>
                      </a:lnTo>
                      <a:lnTo>
                        <a:pt x="20148" y="14494"/>
                      </a:lnTo>
                      <a:lnTo>
                        <a:pt x="13978" y="6209"/>
                      </a:lnTo>
                      <a:lnTo>
                        <a:pt x="14817" y="6209"/>
                      </a:lnTo>
                      <a:lnTo>
                        <a:pt x="14875" y="6288"/>
                      </a:lnTo>
                      <a:lnTo>
                        <a:pt x="18348" y="11038"/>
                      </a:lnTo>
                      <a:cubicBezTo>
                        <a:pt x="18514" y="11264"/>
                        <a:pt x="18965" y="11407"/>
                        <a:pt x="19449" y="11407"/>
                      </a:cubicBezTo>
                      <a:cubicBezTo>
                        <a:pt x="19574" y="11407"/>
                        <a:pt x="19701" y="11397"/>
                        <a:pt x="19826" y="11377"/>
                      </a:cubicBezTo>
                      <a:lnTo>
                        <a:pt x="20523" y="11266"/>
                      </a:lnTo>
                      <a:cubicBezTo>
                        <a:pt x="21131" y="11168"/>
                        <a:pt x="21455" y="10858"/>
                        <a:pt x="21247" y="10573"/>
                      </a:cubicBezTo>
                      <a:close/>
                      <a:moveTo>
                        <a:pt x="6926" y="1746"/>
                      </a:moveTo>
                      <a:cubicBezTo>
                        <a:pt x="6926" y="782"/>
                        <a:pt x="8595" y="0"/>
                        <a:pt x="10655" y="0"/>
                      </a:cubicBezTo>
                      <a:cubicBezTo>
                        <a:pt x="12715" y="0"/>
                        <a:pt x="14384" y="782"/>
                        <a:pt x="14384" y="1746"/>
                      </a:cubicBezTo>
                      <a:cubicBezTo>
                        <a:pt x="14384" y="2711"/>
                        <a:pt x="12715" y="3493"/>
                        <a:pt x="10655" y="3493"/>
                      </a:cubicBezTo>
                      <a:cubicBezTo>
                        <a:pt x="8595" y="3493"/>
                        <a:pt x="6926" y="2711"/>
                        <a:pt x="6926" y="174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AutoShape 23"/>
                <p:cNvSpPr>
                  <a:spLocks/>
                </p:cNvSpPr>
                <p:nvPr/>
              </p:nvSpPr>
              <p:spPr bwMode="auto">
                <a:xfrm rot="-1080405">
                  <a:off x="1482725" y="561846"/>
                  <a:ext cx="485775" cy="527108"/>
                </a:xfrm>
                <a:custGeom>
                  <a:avLst/>
                  <a:gdLst>
                    <a:gd name="T0" fmla="*/ 242888 w 21600"/>
                    <a:gd name="T1" fmla="*/ 263554 h 21600"/>
                    <a:gd name="T2" fmla="*/ 242888 w 21600"/>
                    <a:gd name="T3" fmla="*/ 263554 h 21600"/>
                    <a:gd name="T4" fmla="*/ 242888 w 21600"/>
                    <a:gd name="T5" fmla="*/ 263554 h 21600"/>
                    <a:gd name="T6" fmla="*/ 242888 w 21600"/>
                    <a:gd name="T7" fmla="*/ 26355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961" y="0"/>
                      </a:moveTo>
                      <a:lnTo>
                        <a:pt x="1171" y="7388"/>
                      </a:lnTo>
                      <a:lnTo>
                        <a:pt x="7057" y="7388"/>
                      </a:lnTo>
                      <a:lnTo>
                        <a:pt x="7057" y="20062"/>
                      </a:lnTo>
                      <a:cubicBezTo>
                        <a:pt x="7057" y="20912"/>
                        <a:pt x="7803" y="21600"/>
                        <a:pt x="8723" y="21600"/>
                      </a:cubicBezTo>
                      <a:cubicBezTo>
                        <a:pt x="9643" y="21600"/>
                        <a:pt x="10389" y="20912"/>
                        <a:pt x="10389" y="20062"/>
                      </a:cubicBezTo>
                      <a:lnTo>
                        <a:pt x="10394" y="20062"/>
                      </a:lnTo>
                      <a:lnTo>
                        <a:pt x="10394" y="7388"/>
                      </a:lnTo>
                      <a:lnTo>
                        <a:pt x="11206" y="7388"/>
                      </a:lnTo>
                      <a:lnTo>
                        <a:pt x="11206" y="20062"/>
                      </a:lnTo>
                      <a:cubicBezTo>
                        <a:pt x="11206" y="20912"/>
                        <a:pt x="11952" y="21600"/>
                        <a:pt x="12872" y="21600"/>
                      </a:cubicBezTo>
                      <a:cubicBezTo>
                        <a:pt x="13792" y="21600"/>
                        <a:pt x="14538" y="20912"/>
                        <a:pt x="14538" y="20062"/>
                      </a:cubicBezTo>
                      <a:lnTo>
                        <a:pt x="14543" y="20062"/>
                      </a:lnTo>
                      <a:lnTo>
                        <a:pt x="14543" y="7388"/>
                      </a:lnTo>
                      <a:lnTo>
                        <a:pt x="20429" y="7388"/>
                      </a:lnTo>
                      <a:lnTo>
                        <a:pt x="17638" y="0"/>
                      </a:lnTo>
                      <a:cubicBezTo>
                        <a:pt x="17638" y="0"/>
                        <a:pt x="3961" y="0"/>
                        <a:pt x="3961" y="0"/>
                      </a:cubicBezTo>
                      <a:close/>
                      <a:moveTo>
                        <a:pt x="18427" y="0"/>
                      </a:moveTo>
                      <a:lnTo>
                        <a:pt x="18603" y="476"/>
                      </a:lnTo>
                      <a:cubicBezTo>
                        <a:pt x="18771" y="928"/>
                        <a:pt x="19229" y="1214"/>
                        <a:pt x="19719" y="1214"/>
                      </a:cubicBezTo>
                      <a:cubicBezTo>
                        <a:pt x="19847" y="1214"/>
                        <a:pt x="19976" y="1194"/>
                        <a:pt x="20103" y="1154"/>
                      </a:cubicBezTo>
                      <a:lnTo>
                        <a:pt x="20809" y="931"/>
                      </a:lnTo>
                      <a:cubicBezTo>
                        <a:pt x="21263" y="787"/>
                        <a:pt x="21558" y="414"/>
                        <a:pt x="21600" y="0"/>
                      </a:cubicBezTo>
                      <a:cubicBezTo>
                        <a:pt x="21600" y="0"/>
                        <a:pt x="18427" y="0"/>
                        <a:pt x="18427" y="0"/>
                      </a:cubicBezTo>
                      <a:close/>
                      <a:moveTo>
                        <a:pt x="1497" y="1154"/>
                      </a:moveTo>
                      <a:lnTo>
                        <a:pt x="791" y="931"/>
                      </a:lnTo>
                      <a:cubicBezTo>
                        <a:pt x="337" y="787"/>
                        <a:pt x="42" y="414"/>
                        <a:pt x="0" y="0"/>
                      </a:cubicBezTo>
                      <a:lnTo>
                        <a:pt x="3173" y="0"/>
                      </a:lnTo>
                      <a:lnTo>
                        <a:pt x="2997" y="476"/>
                      </a:lnTo>
                      <a:cubicBezTo>
                        <a:pt x="2829" y="928"/>
                        <a:pt x="2371" y="1214"/>
                        <a:pt x="1880" y="1214"/>
                      </a:cubicBezTo>
                      <a:cubicBezTo>
                        <a:pt x="1753" y="1214"/>
                        <a:pt x="1624" y="1194"/>
                        <a:pt x="1497" y="115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endParaRPr lang="es-ES" sz="1266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Rectangle 24"/>
              <p:cNvSpPr>
                <a:spLocks/>
              </p:cNvSpPr>
              <p:nvPr/>
            </p:nvSpPr>
            <p:spPr bwMode="auto">
              <a:xfrm>
                <a:off x="1336846" y="1052078"/>
                <a:ext cx="1784350" cy="17861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90000"/>
                  </a:lnSpc>
                  <a:defRPr/>
                </a:pPr>
                <a:r>
                  <a:rPr lang="en-US" sz="6000" b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20%</a:t>
                </a:r>
                <a:endParaRPr lang="en-US" sz="3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CuadroTexto 2"/>
            <p:cNvSpPr txBox="1"/>
            <p:nvPr/>
          </p:nvSpPr>
          <p:spPr>
            <a:xfrm>
              <a:off x="2934631" y="4546117"/>
              <a:ext cx="13977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Users</a:t>
              </a:r>
            </a:p>
          </p:txBody>
        </p:sp>
      </p:grpSp>
      <p:sp>
        <p:nvSpPr>
          <p:cNvPr id="42" name="品 2"/>
          <p:cNvSpPr>
            <a:spLocks noChangeArrowheads="1"/>
          </p:cNvSpPr>
          <p:nvPr/>
        </p:nvSpPr>
        <p:spPr bwMode="auto">
          <a:xfrm>
            <a:off x="6059488" y="1664238"/>
            <a:ext cx="5184775" cy="3710499"/>
          </a:xfrm>
          <a:prstGeom prst="rect">
            <a:avLst/>
          </a:prstGeom>
          <a:solidFill>
            <a:srgbClr val="606060"/>
          </a:solidFill>
          <a:ln w="12700">
            <a:noFill/>
            <a:bevel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4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B0499D6-928F-4A35-9791-78A9F6A69BD0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EEAE8B4-10A9-40D3-AF52-72E41E2AAB50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9C7C2E9E-3CDC-4064-9298-EFBDC0B830F9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4947964-7309-4C57-935B-EE22129BBF9D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0B8F117C-8D9F-477B-BB1A-6424B499CAA0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6992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CD250B0-7904-4387-B16F-BBCE55E7E4E1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5AFCA55-69F2-495A-BBDF-3AACF616FF49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52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60DC2E98-DBCE-4611-95E8-BB1A253E56F1}"/>
              </a:ext>
            </a:extLst>
          </p:cNvPr>
          <p:cNvSpPr/>
          <p:nvPr/>
        </p:nvSpPr>
        <p:spPr>
          <a:xfrm>
            <a:off x="6455149" y="2757192"/>
            <a:ext cx="4365252" cy="1450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53" name="组合 12">
            <a:extLst>
              <a:ext uri="{FF2B5EF4-FFF2-40B4-BE49-F238E27FC236}">
                <a16:creationId xmlns:a16="http://schemas.microsoft.com/office/drawing/2014/main" id="{818EA314-DBFB-48BE-8D17-4403D9B9A916}"/>
              </a:ext>
            </a:extLst>
          </p:cNvPr>
          <p:cNvGrpSpPr>
            <a:grpSpLocks/>
          </p:cNvGrpSpPr>
          <p:nvPr/>
        </p:nvGrpSpPr>
        <p:grpSpPr bwMode="auto">
          <a:xfrm>
            <a:off x="6455148" y="1987360"/>
            <a:ext cx="4152669" cy="747083"/>
            <a:chOff x="5013324" y="1357086"/>
            <a:chExt cx="4152669" cy="74503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D0BBCC7-8E13-46B1-B55A-338213DEBD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66300F6-334B-426D-BFC4-80EF6C25F76B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56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24931398-3F03-426D-868C-E7F1EB0D30E1}"/>
              </a:ext>
            </a:extLst>
          </p:cNvPr>
          <p:cNvSpPr/>
          <p:nvPr/>
        </p:nvSpPr>
        <p:spPr>
          <a:xfrm>
            <a:off x="6455149" y="4303977"/>
            <a:ext cx="436525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6075951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17395" y="1583442"/>
            <a:ext cx="4473156" cy="4387460"/>
            <a:chOff x="1311264" y="1939967"/>
            <a:chExt cx="2342633" cy="2297754"/>
          </a:xfrm>
        </p:grpSpPr>
        <p:sp>
          <p:nvSpPr>
            <p:cNvPr id="18" name="椭圆 17"/>
            <p:cNvSpPr/>
            <p:nvPr/>
          </p:nvSpPr>
          <p:spPr>
            <a:xfrm>
              <a:off x="1311264" y="2189999"/>
              <a:ext cx="2072913" cy="204772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2700" cap="flat" cmpd="sng" algn="ctr">
              <a:solidFill>
                <a:schemeClr val="accent3"/>
              </a:solidFill>
              <a:prstDash val="dash"/>
              <a:miter lim="800000"/>
            </a:ln>
            <a:effectLst/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938957" y="2294381"/>
              <a:ext cx="565457" cy="559883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3028339" y="2423334"/>
              <a:ext cx="381785" cy="30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椭圆 20"/>
            <p:cNvSpPr/>
            <p:nvPr/>
          </p:nvSpPr>
          <p:spPr>
            <a:xfrm>
              <a:off x="2310155" y="1939967"/>
              <a:ext cx="548405" cy="543035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22" name="图片 32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6935" y="2083825"/>
              <a:ext cx="234843" cy="255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椭圆 22"/>
            <p:cNvSpPr/>
            <p:nvPr/>
          </p:nvSpPr>
          <p:spPr>
            <a:xfrm>
              <a:off x="3105492" y="2996053"/>
              <a:ext cx="548405" cy="541739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12"/>
            <p:cNvSpPr/>
            <p:nvPr/>
          </p:nvSpPr>
          <p:spPr>
            <a:xfrm>
              <a:off x="3171130" y="3127020"/>
              <a:ext cx="321431" cy="243653"/>
            </a:xfrm>
            <a:custGeom>
              <a:avLst/>
              <a:gdLst>
                <a:gd name="connsiteX0" fmla="*/ 332089 w 388650"/>
                <a:gd name="connsiteY0" fmla="*/ 43940 h 298935"/>
                <a:gd name="connsiteX1" fmla="*/ 354779 w 388650"/>
                <a:gd name="connsiteY1" fmla="*/ 43940 h 298935"/>
                <a:gd name="connsiteX2" fmla="*/ 388650 w 388650"/>
                <a:gd name="connsiteY2" fmla="*/ 77811 h 298935"/>
                <a:gd name="connsiteX3" fmla="*/ 388650 w 388650"/>
                <a:gd name="connsiteY3" fmla="*/ 162486 h 298935"/>
                <a:gd name="connsiteX4" fmla="*/ 388650 w 388650"/>
                <a:gd name="connsiteY4" fmla="*/ 213291 h 298935"/>
                <a:gd name="connsiteX5" fmla="*/ 354779 w 388650"/>
                <a:gd name="connsiteY5" fmla="*/ 247162 h 298935"/>
                <a:gd name="connsiteX6" fmla="*/ 328319 w 388650"/>
                <a:gd name="connsiteY6" fmla="*/ 247162 h 298935"/>
                <a:gd name="connsiteX7" fmla="*/ 262816 w 388650"/>
                <a:gd name="connsiteY7" fmla="*/ 298935 h 298935"/>
                <a:gd name="connsiteX8" fmla="*/ 237822 w 388650"/>
                <a:gd name="connsiteY8" fmla="*/ 247162 h 298935"/>
                <a:gd name="connsiteX9" fmla="*/ 60533 w 388650"/>
                <a:gd name="connsiteY9" fmla="*/ 247162 h 298935"/>
                <a:gd name="connsiteX10" fmla="*/ 26662 w 388650"/>
                <a:gd name="connsiteY10" fmla="*/ 213291 h 298935"/>
                <a:gd name="connsiteX11" fmla="*/ 26662 w 388650"/>
                <a:gd name="connsiteY11" fmla="*/ 188693 h 298935"/>
                <a:gd name="connsiteX12" fmla="*/ 27227 w 388650"/>
                <a:gd name="connsiteY12" fmla="*/ 188927 h 298935"/>
                <a:gd name="connsiteX13" fmla="*/ 300065 w 388650"/>
                <a:gd name="connsiteY13" fmla="*/ 188927 h 298935"/>
                <a:gd name="connsiteX14" fmla="*/ 332089 w 388650"/>
                <a:gd name="connsiteY14" fmla="*/ 156903 h 298935"/>
                <a:gd name="connsiteX15" fmla="*/ 28100 w 388650"/>
                <a:gd name="connsiteY15" fmla="*/ 0 h 298935"/>
                <a:gd name="connsiteX16" fmla="*/ 290988 w 388650"/>
                <a:gd name="connsiteY16" fmla="*/ 0 h 298935"/>
                <a:gd name="connsiteX17" fmla="*/ 319088 w 388650"/>
                <a:gd name="connsiteY17" fmla="*/ 28100 h 298935"/>
                <a:gd name="connsiteX18" fmla="*/ 319088 w 388650"/>
                <a:gd name="connsiteY18" fmla="*/ 140499 h 298935"/>
                <a:gd name="connsiteX19" fmla="*/ 290988 w 388650"/>
                <a:gd name="connsiteY19" fmla="*/ 168599 h 298935"/>
                <a:gd name="connsiteX20" fmla="*/ 28100 w 388650"/>
                <a:gd name="connsiteY20" fmla="*/ 168599 h 298935"/>
                <a:gd name="connsiteX21" fmla="*/ 0 w 388650"/>
                <a:gd name="connsiteY21" fmla="*/ 140499 h 298935"/>
                <a:gd name="connsiteX22" fmla="*/ 0 w 388650"/>
                <a:gd name="connsiteY22" fmla="*/ 28100 h 298935"/>
                <a:gd name="connsiteX23" fmla="*/ 28100 w 388650"/>
                <a:gd name="connsiteY23" fmla="*/ 0 h 29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8650" h="298935">
                  <a:moveTo>
                    <a:pt x="332089" y="43940"/>
                  </a:moveTo>
                  <a:lnTo>
                    <a:pt x="354779" y="43940"/>
                  </a:lnTo>
                  <a:cubicBezTo>
                    <a:pt x="373485" y="43940"/>
                    <a:pt x="388650" y="59105"/>
                    <a:pt x="388650" y="77811"/>
                  </a:cubicBezTo>
                  <a:lnTo>
                    <a:pt x="388650" y="162486"/>
                  </a:lnTo>
                  <a:lnTo>
                    <a:pt x="388650" y="213291"/>
                  </a:lnTo>
                  <a:cubicBezTo>
                    <a:pt x="388650" y="231997"/>
                    <a:pt x="373485" y="247162"/>
                    <a:pt x="354779" y="247162"/>
                  </a:cubicBezTo>
                  <a:lnTo>
                    <a:pt x="328319" y="247162"/>
                  </a:lnTo>
                  <a:lnTo>
                    <a:pt x="262816" y="298935"/>
                  </a:lnTo>
                  <a:lnTo>
                    <a:pt x="237822" y="247162"/>
                  </a:lnTo>
                  <a:lnTo>
                    <a:pt x="60533" y="247162"/>
                  </a:lnTo>
                  <a:cubicBezTo>
                    <a:pt x="41827" y="247162"/>
                    <a:pt x="26662" y="231997"/>
                    <a:pt x="26662" y="213291"/>
                  </a:cubicBezTo>
                  <a:lnTo>
                    <a:pt x="26662" y="188693"/>
                  </a:lnTo>
                  <a:lnTo>
                    <a:pt x="27227" y="188927"/>
                  </a:lnTo>
                  <a:lnTo>
                    <a:pt x="300065" y="188927"/>
                  </a:lnTo>
                  <a:cubicBezTo>
                    <a:pt x="317751" y="188927"/>
                    <a:pt x="332089" y="174589"/>
                    <a:pt x="332089" y="156903"/>
                  </a:cubicBezTo>
                  <a:close/>
                  <a:moveTo>
                    <a:pt x="28100" y="0"/>
                  </a:moveTo>
                  <a:lnTo>
                    <a:pt x="290988" y="0"/>
                  </a:lnTo>
                  <a:cubicBezTo>
                    <a:pt x="306507" y="0"/>
                    <a:pt x="319088" y="12581"/>
                    <a:pt x="319088" y="28100"/>
                  </a:cubicBezTo>
                  <a:lnTo>
                    <a:pt x="319088" y="140499"/>
                  </a:lnTo>
                  <a:cubicBezTo>
                    <a:pt x="319088" y="156018"/>
                    <a:pt x="306507" y="168599"/>
                    <a:pt x="290988" y="168599"/>
                  </a:cubicBezTo>
                  <a:lnTo>
                    <a:pt x="28100" y="168599"/>
                  </a:lnTo>
                  <a:cubicBezTo>
                    <a:pt x="12581" y="168599"/>
                    <a:pt x="0" y="156018"/>
                    <a:pt x="0" y="140499"/>
                  </a:cubicBezTo>
                  <a:lnTo>
                    <a:pt x="0" y="28100"/>
                  </a:lnTo>
                  <a:cubicBezTo>
                    <a:pt x="0" y="12581"/>
                    <a:pt x="12581" y="0"/>
                    <a:pt x="2810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879935" y="3715393"/>
              <a:ext cx="447382" cy="443241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 14"/>
            <p:cNvSpPr/>
            <p:nvPr/>
          </p:nvSpPr>
          <p:spPr>
            <a:xfrm rot="10800000" flipH="1">
              <a:off x="2951599" y="3822545"/>
              <a:ext cx="284699" cy="209956"/>
            </a:xfrm>
            <a:custGeom>
              <a:avLst/>
              <a:gdLst>
                <a:gd name="connsiteX0" fmla="*/ 441259 w 1065398"/>
                <a:gd name="connsiteY0" fmla="*/ 795512 h 795512"/>
                <a:gd name="connsiteX1" fmla="*/ 624139 w 1065398"/>
                <a:gd name="connsiteY1" fmla="*/ 795512 h 795512"/>
                <a:gd name="connsiteX2" fmla="*/ 624139 w 1065398"/>
                <a:gd name="connsiteY2" fmla="*/ 611235 h 795512"/>
                <a:gd name="connsiteX3" fmla="*/ 975398 w 1065398"/>
                <a:gd name="connsiteY3" fmla="*/ 611235 h 795512"/>
                <a:gd name="connsiteX4" fmla="*/ 1065398 w 1065398"/>
                <a:gd name="connsiteY4" fmla="*/ 521235 h 795512"/>
                <a:gd name="connsiteX5" fmla="*/ 975398 w 1065398"/>
                <a:gd name="connsiteY5" fmla="*/ 431235 h 795512"/>
                <a:gd name="connsiteX6" fmla="*/ 624139 w 1065398"/>
                <a:gd name="connsiteY6" fmla="*/ 431235 h 795512"/>
                <a:gd name="connsiteX7" fmla="*/ 624139 w 1065398"/>
                <a:gd name="connsiteY7" fmla="*/ 0 h 795512"/>
                <a:gd name="connsiteX8" fmla="*/ 441259 w 1065398"/>
                <a:gd name="connsiteY8" fmla="*/ 0 h 795512"/>
                <a:gd name="connsiteX9" fmla="*/ 441259 w 1065398"/>
                <a:gd name="connsiteY9" fmla="*/ 217756 h 795512"/>
                <a:gd name="connsiteX10" fmla="*/ 90000 w 1065398"/>
                <a:gd name="connsiteY10" fmla="*/ 217756 h 795512"/>
                <a:gd name="connsiteX11" fmla="*/ 0 w 1065398"/>
                <a:gd name="connsiteY11" fmla="*/ 307756 h 795512"/>
                <a:gd name="connsiteX12" fmla="*/ 90000 w 1065398"/>
                <a:gd name="connsiteY12" fmla="*/ 397756 h 795512"/>
                <a:gd name="connsiteX13" fmla="*/ 441259 w 1065398"/>
                <a:gd name="connsiteY13" fmla="*/ 397756 h 79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5398" h="795512">
                  <a:moveTo>
                    <a:pt x="441259" y="795512"/>
                  </a:moveTo>
                  <a:lnTo>
                    <a:pt x="624139" y="795512"/>
                  </a:lnTo>
                  <a:lnTo>
                    <a:pt x="624139" y="611235"/>
                  </a:lnTo>
                  <a:lnTo>
                    <a:pt x="975398" y="611235"/>
                  </a:lnTo>
                  <a:lnTo>
                    <a:pt x="1065398" y="521235"/>
                  </a:lnTo>
                  <a:lnTo>
                    <a:pt x="975398" y="431235"/>
                  </a:lnTo>
                  <a:lnTo>
                    <a:pt x="624139" y="431235"/>
                  </a:lnTo>
                  <a:lnTo>
                    <a:pt x="624139" y="0"/>
                  </a:lnTo>
                  <a:lnTo>
                    <a:pt x="441259" y="0"/>
                  </a:lnTo>
                  <a:lnTo>
                    <a:pt x="441259" y="217756"/>
                  </a:lnTo>
                  <a:lnTo>
                    <a:pt x="90000" y="217756"/>
                  </a:lnTo>
                  <a:lnTo>
                    <a:pt x="0" y="307756"/>
                  </a:lnTo>
                  <a:lnTo>
                    <a:pt x="90000" y="397756"/>
                  </a:lnTo>
                  <a:lnTo>
                    <a:pt x="441259" y="3977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961464" y="3064421"/>
              <a:ext cx="731379" cy="306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19604" y="1583442"/>
            <a:ext cx="4724658" cy="4311527"/>
            <a:chOff x="6140874" y="1712743"/>
            <a:chExt cx="5454007" cy="4977103"/>
          </a:xfrm>
        </p:grpSpPr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7241796" y="1712743"/>
              <a:ext cx="4353085" cy="105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6140874" y="1855696"/>
              <a:ext cx="764318" cy="7645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01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140874" y="3152207"/>
              <a:ext cx="764318" cy="7645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02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6140874" y="4438669"/>
              <a:ext cx="764318" cy="7645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03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140874" y="5735178"/>
              <a:ext cx="764318" cy="7645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04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  <p:sp>
          <p:nvSpPr>
            <p:cNvPr id="44" name="Rectangle 24">
              <a:extLst>
                <a:ext uri="{FF2B5EF4-FFF2-40B4-BE49-F238E27FC236}">
                  <a16:creationId xmlns:a16="http://schemas.microsoft.com/office/drawing/2014/main" id="{7AACC497-722D-4668-8193-17C93FD93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796" y="3006140"/>
              <a:ext cx="4353085" cy="105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id="{3CFBAC7C-ADF9-49BA-9DBA-F4F26DFA0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796" y="4309231"/>
              <a:ext cx="4353085" cy="105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Rectangle 24">
              <a:extLst>
                <a:ext uri="{FF2B5EF4-FFF2-40B4-BE49-F238E27FC236}">
                  <a16:creationId xmlns:a16="http://schemas.microsoft.com/office/drawing/2014/main" id="{75D33121-D38B-40D7-9D80-003FD3D5EB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1796" y="5633159"/>
              <a:ext cx="4353085" cy="1056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spcBef>
                  <a:spcPts val="300"/>
                </a:spcBef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2072E9-285F-44EE-9B64-5A85C37E6249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47A6B43-91B3-4DD1-8E0B-9E7943D03824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50DA7D5-C601-4BC3-A465-DC4A9E59AF8C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814F438C-FD3F-48D5-9813-0199D254730D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5A3C3FF-8363-41BB-BB43-938980150B31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6992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053F4E6-C0C1-4A22-B1A6-EE8004007A18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427AEE-4BF3-4E33-B8B5-A979AAC66A4E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345640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151726" y="1788121"/>
            <a:ext cx="3804562" cy="3724954"/>
            <a:chOff x="4040440" y="1856932"/>
            <a:chExt cx="4283736" cy="4194102"/>
          </a:xfrm>
        </p:grpSpPr>
        <p:sp>
          <p:nvSpPr>
            <p:cNvPr id="18" name="椭圆 17"/>
            <p:cNvSpPr/>
            <p:nvPr/>
          </p:nvSpPr>
          <p:spPr>
            <a:xfrm>
              <a:off x="4664140" y="3005361"/>
              <a:ext cx="3045672" cy="3045673"/>
            </a:xfrm>
            <a:prstGeom prst="ellipse">
              <a:avLst/>
            </a:prstGeom>
            <a:noFill/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 anchorCtr="1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任意多边形 10"/>
            <p:cNvSpPr/>
            <p:nvPr/>
          </p:nvSpPr>
          <p:spPr>
            <a:xfrm>
              <a:off x="4044175" y="1856932"/>
              <a:ext cx="2016754" cy="2321134"/>
            </a:xfrm>
            <a:custGeom>
              <a:avLst/>
              <a:gdLst>
                <a:gd name="connsiteX0" fmla="*/ 1710175 w 1714090"/>
                <a:gd name="connsiteY0" fmla="*/ 0 h 1972478"/>
                <a:gd name="connsiteX1" fmla="*/ 1714090 w 1714090"/>
                <a:gd name="connsiteY1" fmla="*/ 1972478 h 1972478"/>
                <a:gd name="connsiteX2" fmla="*/ 0 w 1714090"/>
                <a:gd name="connsiteY2" fmla="*/ 982847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1710175" y="0"/>
                  </a:moveTo>
                  <a:lnTo>
                    <a:pt x="1714090" y="1972478"/>
                  </a:lnTo>
                  <a:lnTo>
                    <a:pt x="0" y="9828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4000"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文字</a:t>
              </a:r>
            </a:p>
          </p:txBody>
        </p:sp>
        <p:sp>
          <p:nvSpPr>
            <p:cNvPr id="20" name="任意多边形 11"/>
            <p:cNvSpPr/>
            <p:nvPr/>
          </p:nvSpPr>
          <p:spPr>
            <a:xfrm>
              <a:off x="6301820" y="3326548"/>
              <a:ext cx="2014887" cy="2319267"/>
            </a:xfrm>
            <a:custGeom>
              <a:avLst/>
              <a:gdLst>
                <a:gd name="connsiteX0" fmla="*/ 1710174 w 1714090"/>
                <a:gd name="connsiteY0" fmla="*/ 0 h 1972478"/>
                <a:gd name="connsiteX1" fmla="*/ 1714090 w 1714090"/>
                <a:gd name="connsiteY1" fmla="*/ 1972478 h 1972478"/>
                <a:gd name="connsiteX2" fmla="*/ 0 w 1714090"/>
                <a:gd name="connsiteY2" fmla="*/ 98284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1710174" y="0"/>
                  </a:moveTo>
                  <a:lnTo>
                    <a:pt x="1714090" y="1972478"/>
                  </a:lnTo>
                  <a:lnTo>
                    <a:pt x="0" y="98284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24000" rIns="0"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文字</a:t>
              </a:r>
            </a:p>
          </p:txBody>
        </p:sp>
        <p:sp>
          <p:nvSpPr>
            <p:cNvPr id="21" name="任意多边形 12"/>
            <p:cNvSpPr/>
            <p:nvPr/>
          </p:nvSpPr>
          <p:spPr>
            <a:xfrm>
              <a:off x="4040440" y="3326548"/>
              <a:ext cx="2016754" cy="2319267"/>
            </a:xfrm>
            <a:custGeom>
              <a:avLst/>
              <a:gdLst>
                <a:gd name="connsiteX0" fmla="*/ 3917 w 1714090"/>
                <a:gd name="connsiteY0" fmla="*/ 0 h 1972478"/>
                <a:gd name="connsiteX1" fmla="*/ 1714090 w 1714090"/>
                <a:gd name="connsiteY1" fmla="*/ 982848 h 1972478"/>
                <a:gd name="connsiteX2" fmla="*/ 0 w 1714090"/>
                <a:gd name="connsiteY2" fmla="*/ 197247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3917" y="0"/>
                  </a:moveTo>
                  <a:lnTo>
                    <a:pt x="1714090" y="982848"/>
                  </a:lnTo>
                  <a:lnTo>
                    <a:pt x="0" y="19724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324000"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文字</a:t>
              </a:r>
            </a:p>
          </p:txBody>
        </p:sp>
        <p:sp>
          <p:nvSpPr>
            <p:cNvPr id="22" name="任意多边形 13"/>
            <p:cNvSpPr/>
            <p:nvPr/>
          </p:nvSpPr>
          <p:spPr>
            <a:xfrm>
              <a:off x="6309289" y="1856932"/>
              <a:ext cx="2014887" cy="2321134"/>
            </a:xfrm>
            <a:custGeom>
              <a:avLst/>
              <a:gdLst>
                <a:gd name="connsiteX0" fmla="*/ 3915 w 1714090"/>
                <a:gd name="connsiteY0" fmla="*/ 0 h 1972478"/>
                <a:gd name="connsiteX1" fmla="*/ 1714090 w 1714090"/>
                <a:gd name="connsiteY1" fmla="*/ 982847 h 1972478"/>
                <a:gd name="connsiteX2" fmla="*/ 0 w 1714090"/>
                <a:gd name="connsiteY2" fmla="*/ 1972478 h 197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090" h="1972478">
                  <a:moveTo>
                    <a:pt x="3915" y="0"/>
                  </a:moveTo>
                  <a:lnTo>
                    <a:pt x="1714090" y="982847"/>
                  </a:lnTo>
                  <a:lnTo>
                    <a:pt x="0" y="19724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468000" anchor="ctr"/>
            <a:lstStyle/>
            <a:p>
              <a:pPr algn="ctr">
                <a:defRPr/>
              </a:pPr>
              <a:r>
                <a:rPr lang="zh-CN" altLang="en-US" sz="2400" dirty="0">
                  <a:solidFill>
                    <a:srgbClr val="FFFFFF"/>
                  </a:solidFill>
                  <a:cs typeface="+mn-ea"/>
                  <a:sym typeface="+mn-lt"/>
                </a:rPr>
                <a:t>文字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43B702-E0A6-4876-8207-E08168ECBCB0}"/>
              </a:ext>
            </a:extLst>
          </p:cNvPr>
          <p:cNvGrpSpPr/>
          <p:nvPr/>
        </p:nvGrpSpPr>
        <p:grpSpPr>
          <a:xfrm>
            <a:off x="735014" y="2213477"/>
            <a:ext cx="10593386" cy="1018017"/>
            <a:chOff x="798514" y="2556377"/>
            <a:chExt cx="10593386" cy="1018017"/>
          </a:xfrm>
        </p:grpSpPr>
        <p:sp>
          <p:nvSpPr>
            <p:cNvPr id="23" name="54"/>
            <p:cNvSpPr/>
            <p:nvPr>
              <p:custDataLst>
                <p:tags r:id="rId5"/>
              </p:custDataLst>
            </p:nvPr>
          </p:nvSpPr>
          <p:spPr>
            <a:xfrm>
              <a:off x="8150202" y="2954737"/>
              <a:ext cx="324169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55"/>
            <p:cNvSpPr/>
            <p:nvPr>
              <p:custDataLst>
                <p:tags r:id="rId6"/>
              </p:custDataLst>
            </p:nvPr>
          </p:nvSpPr>
          <p:spPr>
            <a:xfrm>
              <a:off x="8150201" y="2556377"/>
              <a:ext cx="2483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58"/>
            <p:cNvSpPr/>
            <p:nvPr>
              <p:custDataLst>
                <p:tags r:id="rId7"/>
              </p:custDataLst>
            </p:nvPr>
          </p:nvSpPr>
          <p:spPr>
            <a:xfrm>
              <a:off x="798514" y="2925709"/>
              <a:ext cx="3177312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59"/>
            <p:cNvSpPr/>
            <p:nvPr>
              <p:custDataLst>
                <p:tags r:id="rId8"/>
              </p:custDataLst>
            </p:nvPr>
          </p:nvSpPr>
          <p:spPr>
            <a:xfrm>
              <a:off x="1492139" y="2556377"/>
              <a:ext cx="2483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F7C7131-94FA-4B89-BCD8-E3B2FC77235F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002802AA-7445-4900-ABB2-415C8A82F204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C35A836-E443-4AE0-A956-7CCA998BFE9F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BDBDEC2-74BB-46BC-91A1-3857DAC7EE1B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A01B0E0-9C6E-4AAC-9998-4D2766E62F45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69923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04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B4B5693-0C0D-4070-A7A2-D446A19BAE2E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2B895D2-809C-410B-B191-E11EEC1CEF72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10626E-025E-49AE-A789-3DC98CE9CC2F}"/>
              </a:ext>
            </a:extLst>
          </p:cNvPr>
          <p:cNvGrpSpPr/>
          <p:nvPr/>
        </p:nvGrpSpPr>
        <p:grpSpPr>
          <a:xfrm>
            <a:off x="735014" y="3992390"/>
            <a:ext cx="10593386" cy="1018017"/>
            <a:chOff x="798514" y="2556377"/>
            <a:chExt cx="10593386" cy="1018017"/>
          </a:xfrm>
        </p:grpSpPr>
        <p:sp>
          <p:nvSpPr>
            <p:cNvPr id="39" name="54">
              <a:extLst>
                <a:ext uri="{FF2B5EF4-FFF2-40B4-BE49-F238E27FC236}">
                  <a16:creationId xmlns:a16="http://schemas.microsoft.com/office/drawing/2014/main" id="{DEAC9338-0E34-4A79-8FAE-2AE5FB2FC507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150202" y="2954737"/>
              <a:ext cx="324169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55">
              <a:extLst>
                <a:ext uri="{FF2B5EF4-FFF2-40B4-BE49-F238E27FC236}">
                  <a16:creationId xmlns:a16="http://schemas.microsoft.com/office/drawing/2014/main" id="{591A401F-8A3B-4A2A-871F-09C40DB5F63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150201" y="2556377"/>
              <a:ext cx="2483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58">
              <a:extLst>
                <a:ext uri="{FF2B5EF4-FFF2-40B4-BE49-F238E27FC236}">
                  <a16:creationId xmlns:a16="http://schemas.microsoft.com/office/drawing/2014/main" id="{60A1F0D9-D1E5-4D20-A283-1CE03AFD95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98514" y="2925709"/>
              <a:ext cx="3177312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59">
              <a:extLst>
                <a:ext uri="{FF2B5EF4-FFF2-40B4-BE49-F238E27FC236}">
                  <a16:creationId xmlns:a16="http://schemas.microsoft.com/office/drawing/2014/main" id="{B2C3944A-124D-4490-B390-37F49F81419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492139" y="2556377"/>
              <a:ext cx="248368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5176943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图片 257">
            <a:extLst>
              <a:ext uri="{FF2B5EF4-FFF2-40B4-BE49-F238E27FC236}">
                <a16:creationId xmlns:a16="http://schemas.microsoft.com/office/drawing/2014/main" id="{8810D958-C1F5-4C3F-A7D6-66B0193B31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8101" cy="6859495"/>
          </a:xfrm>
          <a:prstGeom prst="rect">
            <a:avLst/>
          </a:prstGeom>
        </p:spPr>
      </p:pic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10E1448A-D0A7-49A5-BA81-C1F65BEBBF0C}"/>
              </a:ext>
            </a:extLst>
          </p:cNvPr>
          <p:cNvSpPr/>
          <p:nvPr/>
        </p:nvSpPr>
        <p:spPr>
          <a:xfrm>
            <a:off x="7227093" y="3913345"/>
            <a:ext cx="2268538" cy="2593677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606060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4" name="任意多边形: 形状 213">
            <a:extLst>
              <a:ext uri="{FF2B5EF4-FFF2-40B4-BE49-F238E27FC236}">
                <a16:creationId xmlns:a16="http://schemas.microsoft.com/office/drawing/2014/main" id="{0B2E30F9-65DF-4B78-9C5C-45A85A283945}"/>
              </a:ext>
            </a:extLst>
          </p:cNvPr>
          <p:cNvSpPr/>
          <p:nvPr/>
        </p:nvSpPr>
        <p:spPr>
          <a:xfrm>
            <a:off x="3465512" y="3844247"/>
            <a:ext cx="5259388" cy="2653719"/>
          </a:xfrm>
          <a:custGeom>
            <a:avLst/>
            <a:gdLst>
              <a:gd name="connsiteX0" fmla="*/ 0 w 5259388"/>
              <a:gd name="connsiteY0" fmla="*/ 0 h 2653719"/>
              <a:gd name="connsiteX1" fmla="*/ 5259388 w 5259388"/>
              <a:gd name="connsiteY1" fmla="*/ 0 h 2653719"/>
              <a:gd name="connsiteX2" fmla="*/ 5259388 w 5259388"/>
              <a:gd name="connsiteY2" fmla="*/ 1053554 h 2653719"/>
              <a:gd name="connsiteX3" fmla="*/ 5162494 w 5259388"/>
              <a:gd name="connsiteY3" fmla="*/ 1221367 h 2653719"/>
              <a:gd name="connsiteX4" fmla="*/ 2726590 w 5259388"/>
              <a:gd name="connsiteY4" fmla="*/ 2627800 h 2653719"/>
              <a:gd name="connsiteX5" fmla="*/ 2532798 w 5259388"/>
              <a:gd name="connsiteY5" fmla="*/ 2627800 h 2653719"/>
              <a:gd name="connsiteX6" fmla="*/ 96894 w 5259388"/>
              <a:gd name="connsiteY6" fmla="*/ 1221367 h 2653719"/>
              <a:gd name="connsiteX7" fmla="*/ 0 w 5259388"/>
              <a:gd name="connsiteY7" fmla="*/ 1053554 h 2653719"/>
              <a:gd name="connsiteX8" fmla="*/ 0 w 5259388"/>
              <a:gd name="connsiteY8" fmla="*/ 0 h 265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59388" h="2653719">
                <a:moveTo>
                  <a:pt x="0" y="0"/>
                </a:moveTo>
                <a:lnTo>
                  <a:pt x="5259388" y="0"/>
                </a:lnTo>
                <a:lnTo>
                  <a:pt x="5259388" y="1053554"/>
                </a:lnTo>
                <a:cubicBezTo>
                  <a:pt x="5259388" y="1122669"/>
                  <a:pt x="5222574" y="1186811"/>
                  <a:pt x="5162494" y="1221367"/>
                </a:cubicBezTo>
                <a:lnTo>
                  <a:pt x="2726590" y="2627800"/>
                </a:lnTo>
                <a:cubicBezTo>
                  <a:pt x="2666735" y="2662359"/>
                  <a:pt x="2592878" y="2662359"/>
                  <a:pt x="2532798" y="2627800"/>
                </a:cubicBezTo>
                <a:lnTo>
                  <a:pt x="96894" y="1221367"/>
                </a:lnTo>
                <a:cubicBezTo>
                  <a:pt x="37043" y="1186811"/>
                  <a:pt x="0" y="1122893"/>
                  <a:pt x="0" y="1053554"/>
                </a:cubicBezTo>
                <a:lnTo>
                  <a:pt x="0" y="0"/>
                </a:lnTo>
                <a:close/>
              </a:path>
            </a:pathLst>
          </a:custGeom>
          <a:solidFill>
            <a:srgbClr val="F1C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1" name="TextBox 4">
            <a:extLst>
              <a:ext uri="{FF2B5EF4-FFF2-40B4-BE49-F238E27FC236}">
                <a16:creationId xmlns:a16="http://schemas.microsoft.com/office/drawing/2014/main" id="{8CD8CFF5-B3C3-4D86-9802-DBAE261142AB}"/>
              </a:ext>
            </a:extLst>
          </p:cNvPr>
          <p:cNvSpPr txBox="1"/>
          <p:nvPr/>
        </p:nvSpPr>
        <p:spPr>
          <a:xfrm>
            <a:off x="4274831" y="2443119"/>
            <a:ext cx="36423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id="{7DB35FD6-0AF0-4663-BE34-380624FE7E8F}"/>
              </a:ext>
            </a:extLst>
          </p:cNvPr>
          <p:cNvSpPr/>
          <p:nvPr/>
        </p:nvSpPr>
        <p:spPr>
          <a:xfrm>
            <a:off x="3465512" y="484769"/>
            <a:ext cx="5259388" cy="1878910"/>
          </a:xfrm>
          <a:custGeom>
            <a:avLst/>
            <a:gdLst>
              <a:gd name="connsiteX0" fmla="*/ 2629610 w 5259388"/>
              <a:gd name="connsiteY0" fmla="*/ 0 h 1878910"/>
              <a:gd name="connsiteX1" fmla="*/ 2726590 w 5259388"/>
              <a:gd name="connsiteY1" fmla="*/ 25920 h 1878910"/>
              <a:gd name="connsiteX2" fmla="*/ 5162494 w 5259388"/>
              <a:gd name="connsiteY2" fmla="*/ 1432352 h 1878910"/>
              <a:gd name="connsiteX3" fmla="*/ 5259388 w 5259388"/>
              <a:gd name="connsiteY3" fmla="*/ 1600165 h 1878910"/>
              <a:gd name="connsiteX4" fmla="*/ 5259388 w 5259388"/>
              <a:gd name="connsiteY4" fmla="*/ 1878910 h 1878910"/>
              <a:gd name="connsiteX5" fmla="*/ 0 w 5259388"/>
              <a:gd name="connsiteY5" fmla="*/ 1878910 h 1878910"/>
              <a:gd name="connsiteX6" fmla="*/ 0 w 5259388"/>
              <a:gd name="connsiteY6" fmla="*/ 1600165 h 1878910"/>
              <a:gd name="connsiteX7" fmla="*/ 96894 w 5259388"/>
              <a:gd name="connsiteY7" fmla="*/ 1432352 h 1878910"/>
              <a:gd name="connsiteX8" fmla="*/ 2532798 w 5259388"/>
              <a:gd name="connsiteY8" fmla="*/ 25920 h 1878910"/>
              <a:gd name="connsiteX9" fmla="*/ 2629610 w 5259388"/>
              <a:gd name="connsiteY9" fmla="*/ 0 h 187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59388" h="1878910">
                <a:moveTo>
                  <a:pt x="2629610" y="0"/>
                </a:moveTo>
                <a:cubicBezTo>
                  <a:pt x="2663067" y="0"/>
                  <a:pt x="2696551" y="8640"/>
                  <a:pt x="2726590" y="25920"/>
                </a:cubicBezTo>
                <a:lnTo>
                  <a:pt x="5162494" y="1432352"/>
                </a:lnTo>
                <a:cubicBezTo>
                  <a:pt x="5222349" y="1466908"/>
                  <a:pt x="5259388" y="1530826"/>
                  <a:pt x="5259388" y="1600165"/>
                </a:cubicBezTo>
                <a:lnTo>
                  <a:pt x="5259388" y="1878910"/>
                </a:lnTo>
                <a:lnTo>
                  <a:pt x="0" y="1878910"/>
                </a:lnTo>
                <a:lnTo>
                  <a:pt x="0" y="1600165"/>
                </a:lnTo>
                <a:cubicBezTo>
                  <a:pt x="0" y="1531054"/>
                  <a:pt x="36815" y="1466908"/>
                  <a:pt x="96894" y="1432352"/>
                </a:cubicBezTo>
                <a:lnTo>
                  <a:pt x="2532798" y="25920"/>
                </a:lnTo>
                <a:cubicBezTo>
                  <a:pt x="2562726" y="8640"/>
                  <a:pt x="2596154" y="0"/>
                  <a:pt x="2629610" y="0"/>
                </a:cubicBezTo>
                <a:close/>
              </a:path>
            </a:pathLst>
          </a:custGeom>
          <a:solidFill>
            <a:srgbClr val="F1CF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BEA49D48-7028-4AD3-9000-DE5A698A8C5B}"/>
              </a:ext>
            </a:extLst>
          </p:cNvPr>
          <p:cNvSpPr txBox="1"/>
          <p:nvPr/>
        </p:nvSpPr>
        <p:spPr>
          <a:xfrm>
            <a:off x="1101982" y="3336402"/>
            <a:ext cx="101422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GEOMETRIC WIND BUSINESS GENERAL PPT TEMPLATE</a:t>
            </a:r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79E3609B-D8BF-4FF3-B8B1-F379DD2C72AC}"/>
              </a:ext>
            </a:extLst>
          </p:cNvPr>
          <p:cNvSpPr/>
          <p:nvPr/>
        </p:nvSpPr>
        <p:spPr>
          <a:xfrm>
            <a:off x="3609181" y="484769"/>
            <a:ext cx="1430338" cy="1635342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606060"/>
          </a:solidFill>
          <a:ln w="38100" cap="flat">
            <a:solidFill>
              <a:srgbClr val="60606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5091CA1D-1C38-4712-81B3-9B5A77922618}"/>
              </a:ext>
            </a:extLst>
          </p:cNvPr>
          <p:cNvGrpSpPr/>
          <p:nvPr/>
        </p:nvGrpSpPr>
        <p:grpSpPr>
          <a:xfrm>
            <a:off x="8845975" y="-989122"/>
            <a:ext cx="3822275" cy="2841223"/>
            <a:chOff x="7874899" y="-817672"/>
            <a:chExt cx="4793351" cy="3563056"/>
          </a:xfrm>
        </p:grpSpPr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A80A2FC-2B0C-4222-90F8-A48D28D843C5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16F73629-5292-4E37-8D18-6F7930781A7F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E0FFC9F2-EDEB-40BC-9173-701D4B5A2DFA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3DDE19BD-61C2-44FF-B231-89A0B47C6E6D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5D420E23-F55C-43A1-A931-CC3C2B3C805A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5098F3CE-F93A-4039-9AF5-0D0968E8A38B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0F75C9AC-197A-4BC1-B4D0-C85DA01CD19F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4A0CCC17-7C10-4DE2-8641-BFADB49D0772}"/>
              </a:ext>
            </a:extLst>
          </p:cNvPr>
          <p:cNvGrpSpPr/>
          <p:nvPr/>
        </p:nvGrpSpPr>
        <p:grpSpPr>
          <a:xfrm rot="10800000">
            <a:off x="-469001" y="4327530"/>
            <a:ext cx="4793351" cy="3563056"/>
            <a:chOff x="7874899" y="-817672"/>
            <a:chExt cx="4793351" cy="3563056"/>
          </a:xfrm>
        </p:grpSpPr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0D1866EF-B39F-4220-A53B-1E7E7D8E5466}"/>
                </a:ext>
              </a:extLst>
            </p:cNvPr>
            <p:cNvSpPr/>
            <p:nvPr/>
          </p:nvSpPr>
          <p:spPr>
            <a:xfrm>
              <a:off x="11190684" y="-817672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7CF46AED-8B52-4A51-97D3-4EEAA359D064}"/>
                </a:ext>
              </a:extLst>
            </p:cNvPr>
            <p:cNvSpPr/>
            <p:nvPr/>
          </p:nvSpPr>
          <p:spPr>
            <a:xfrm>
              <a:off x="9810750" y="-679916"/>
              <a:ext cx="1962103" cy="2243323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6526B95A-505A-4A35-B6AA-673E23F2926A}"/>
                </a:ext>
              </a:extLst>
            </p:cNvPr>
            <p:cNvSpPr/>
            <p:nvPr/>
          </p:nvSpPr>
          <p:spPr>
            <a:xfrm>
              <a:off x="11201832" y="1049717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686BAD3-F217-4CB2-8C30-ADB2D754365B}"/>
                </a:ext>
              </a:extLst>
            </p:cNvPr>
            <p:cNvSpPr/>
            <p:nvPr/>
          </p:nvSpPr>
          <p:spPr>
            <a:xfrm>
              <a:off x="9313197" y="-568865"/>
              <a:ext cx="995105" cy="113772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020E4E29-8980-4200-B118-7596C6C5462D}"/>
                </a:ext>
              </a:extLst>
            </p:cNvPr>
            <p:cNvSpPr/>
            <p:nvPr/>
          </p:nvSpPr>
          <p:spPr>
            <a:xfrm>
              <a:off x="9102373" y="260343"/>
              <a:ext cx="1204062" cy="137663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B38CF668-4435-4BF6-B19E-11D36631B200}"/>
                </a:ext>
              </a:extLst>
            </p:cNvPr>
            <p:cNvSpPr/>
            <p:nvPr/>
          </p:nvSpPr>
          <p:spPr>
            <a:xfrm>
              <a:off x="9729776" y="941899"/>
              <a:ext cx="1577403" cy="180348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44E71C5-92D0-4CC7-A8CB-1368FB8C55B4}"/>
                </a:ext>
              </a:extLst>
            </p:cNvPr>
            <p:cNvSpPr/>
            <p:nvPr/>
          </p:nvSpPr>
          <p:spPr>
            <a:xfrm>
              <a:off x="7874899" y="-590783"/>
              <a:ext cx="1477566" cy="1689339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tx1">
                    <a:lumMod val="95000"/>
                    <a:lumOff val="5000"/>
                    <a:alpha val="10000"/>
                  </a:schemeClr>
                </a:gs>
              </a:gsLst>
              <a:lin ang="5400000" scaled="1"/>
            </a:gra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6" name="文本框 245">
            <a:extLst>
              <a:ext uri="{FF2B5EF4-FFF2-40B4-BE49-F238E27FC236}">
                <a16:creationId xmlns:a16="http://schemas.microsoft.com/office/drawing/2014/main" id="{0BC35316-5BFB-48AF-973D-686CB5E070A8}"/>
              </a:ext>
            </a:extLst>
          </p:cNvPr>
          <p:cNvSpPr txBox="1"/>
          <p:nvPr/>
        </p:nvSpPr>
        <p:spPr>
          <a:xfrm>
            <a:off x="3693408" y="939423"/>
            <a:ext cx="12618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202X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247" name="任意多边形: 形状 246">
            <a:extLst>
              <a:ext uri="{FF2B5EF4-FFF2-40B4-BE49-F238E27FC236}">
                <a16:creationId xmlns:a16="http://schemas.microsoft.com/office/drawing/2014/main" id="{3ACD1E8E-47F2-4906-8B36-D616EFBDD19C}"/>
              </a:ext>
            </a:extLst>
          </p:cNvPr>
          <p:cNvSpPr/>
          <p:nvPr/>
        </p:nvSpPr>
        <p:spPr>
          <a:xfrm>
            <a:off x="2713784" y="1056744"/>
            <a:ext cx="715079" cy="817568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F1CF61">
              <a:alpha val="37000"/>
            </a:srgb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id="{4A1A7035-9248-4C37-ABD7-C39063D75628}"/>
              </a:ext>
            </a:extLst>
          </p:cNvPr>
          <p:cNvSpPr/>
          <p:nvPr/>
        </p:nvSpPr>
        <p:spPr>
          <a:xfrm>
            <a:off x="8939039" y="4094317"/>
            <a:ext cx="992679" cy="1134955"/>
          </a:xfrm>
          <a:custGeom>
            <a:avLst/>
            <a:gdLst>
              <a:gd name="connsiteX0" fmla="*/ 0 w 1478469"/>
              <a:gd name="connsiteY0" fmla="*/ 449823 h 1690372"/>
              <a:gd name="connsiteX1" fmla="*/ 0 w 1478469"/>
              <a:gd name="connsiteY1" fmla="*/ 1240549 h 1690372"/>
              <a:gd name="connsiteX2" fmla="*/ 27238 w 1478469"/>
              <a:gd name="connsiteY2" fmla="*/ 1287723 h 1690372"/>
              <a:gd name="connsiteX3" fmla="*/ 711996 w 1478469"/>
              <a:gd name="connsiteY3" fmla="*/ 1683086 h 1690372"/>
              <a:gd name="connsiteX4" fmla="*/ 766473 w 1478469"/>
              <a:gd name="connsiteY4" fmla="*/ 1683086 h 1690372"/>
              <a:gd name="connsiteX5" fmla="*/ 1451231 w 1478469"/>
              <a:gd name="connsiteY5" fmla="*/ 1287723 h 1690372"/>
              <a:gd name="connsiteX6" fmla="*/ 1478469 w 1478469"/>
              <a:gd name="connsiteY6" fmla="*/ 1240549 h 1690372"/>
              <a:gd name="connsiteX7" fmla="*/ 1478469 w 1478469"/>
              <a:gd name="connsiteY7" fmla="*/ 449823 h 1690372"/>
              <a:gd name="connsiteX8" fmla="*/ 1451231 w 1478469"/>
              <a:gd name="connsiteY8" fmla="*/ 402649 h 1690372"/>
              <a:gd name="connsiteX9" fmla="*/ 766473 w 1478469"/>
              <a:gd name="connsiteY9" fmla="*/ 7286 h 1690372"/>
              <a:gd name="connsiteX10" fmla="*/ 711996 w 1478469"/>
              <a:gd name="connsiteY10" fmla="*/ 7286 h 1690372"/>
              <a:gd name="connsiteX11" fmla="*/ 27238 w 1478469"/>
              <a:gd name="connsiteY11" fmla="*/ 402649 h 1690372"/>
              <a:gd name="connsiteX12" fmla="*/ 0 w 1478469"/>
              <a:gd name="connsiteY12" fmla="*/ 449823 h 169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8469" h="1690372">
                <a:moveTo>
                  <a:pt x="0" y="449823"/>
                </a:moveTo>
                <a:lnTo>
                  <a:pt x="0" y="1240549"/>
                </a:lnTo>
                <a:cubicBezTo>
                  <a:pt x="0" y="1260041"/>
                  <a:pt x="10413" y="1278009"/>
                  <a:pt x="27238" y="1287723"/>
                </a:cubicBezTo>
                <a:lnTo>
                  <a:pt x="711996" y="1683086"/>
                </a:lnTo>
                <a:cubicBezTo>
                  <a:pt x="728885" y="1692801"/>
                  <a:pt x="749647" y="1692801"/>
                  <a:pt x="766473" y="1683086"/>
                </a:cubicBezTo>
                <a:lnTo>
                  <a:pt x="1451231" y="1287723"/>
                </a:lnTo>
                <a:cubicBezTo>
                  <a:pt x="1468120" y="1278009"/>
                  <a:pt x="1478469" y="1259978"/>
                  <a:pt x="1478469" y="1240549"/>
                </a:cubicBezTo>
                <a:lnTo>
                  <a:pt x="1478469" y="449823"/>
                </a:lnTo>
                <a:cubicBezTo>
                  <a:pt x="1478469" y="430331"/>
                  <a:pt x="1468057" y="412363"/>
                  <a:pt x="1451231" y="402649"/>
                </a:cubicBezTo>
                <a:lnTo>
                  <a:pt x="766473" y="7286"/>
                </a:lnTo>
                <a:cubicBezTo>
                  <a:pt x="749584" y="-2429"/>
                  <a:pt x="728822" y="-2429"/>
                  <a:pt x="711996" y="7286"/>
                </a:cubicBezTo>
                <a:lnTo>
                  <a:pt x="27238" y="402649"/>
                </a:lnTo>
                <a:cubicBezTo>
                  <a:pt x="10349" y="412363"/>
                  <a:pt x="0" y="430395"/>
                  <a:pt x="0" y="449823"/>
                </a:cubicBezTo>
                <a:close/>
              </a:path>
            </a:pathLst>
          </a:custGeom>
          <a:solidFill>
            <a:srgbClr val="F1CF61">
              <a:alpha val="37000"/>
            </a:srgbClr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1" name="矩形: 圆角 250">
            <a:extLst>
              <a:ext uri="{FF2B5EF4-FFF2-40B4-BE49-F238E27FC236}">
                <a16:creationId xmlns:a16="http://schemas.microsoft.com/office/drawing/2014/main" id="{9C43CFA7-FF16-44B1-8712-39CD26B36F1F}"/>
              </a:ext>
            </a:extLst>
          </p:cNvPr>
          <p:cNvSpPr/>
          <p:nvPr/>
        </p:nvSpPr>
        <p:spPr>
          <a:xfrm>
            <a:off x="4834826" y="4437174"/>
            <a:ext cx="2522347" cy="505909"/>
          </a:xfrm>
          <a:prstGeom prst="roundRect">
            <a:avLst>
              <a:gd name="adj" fmla="val 50000"/>
            </a:avLst>
          </a:prstGeom>
          <a:solidFill>
            <a:srgbClr val="60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Rectangle 4">
            <a:extLst>
              <a:ext uri="{FF2B5EF4-FFF2-40B4-BE49-F238E27FC236}">
                <a16:creationId xmlns:a16="http://schemas.microsoft.com/office/drawing/2014/main" id="{2ED35C68-3BB8-46C2-8AB6-1A4657E0C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7612" y="4516060"/>
            <a:ext cx="2135188" cy="34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0" dirty="0"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0" dirty="0"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0" dirty="0">
                <a:latin typeface="+mn-ea"/>
                <a:ea typeface="+mn-ea"/>
                <a:cs typeface="+mn-ea"/>
                <a:sym typeface="+mn-lt"/>
              </a:rPr>
              <a:t>模板网</a:t>
            </a:r>
          </a:p>
        </p:txBody>
      </p:sp>
      <p:sp>
        <p:nvSpPr>
          <p:cNvPr id="259" name="矩形: 圆角 258">
            <a:extLst>
              <a:ext uri="{FF2B5EF4-FFF2-40B4-BE49-F238E27FC236}">
                <a16:creationId xmlns:a16="http://schemas.microsoft.com/office/drawing/2014/main" id="{8D377C31-8330-494C-89DC-A656933517BE}"/>
              </a:ext>
            </a:extLst>
          </p:cNvPr>
          <p:cNvSpPr/>
          <p:nvPr/>
        </p:nvSpPr>
        <p:spPr>
          <a:xfrm rot="2464974">
            <a:off x="8396570" y="-145108"/>
            <a:ext cx="156140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矩形: 圆角 259">
            <a:extLst>
              <a:ext uri="{FF2B5EF4-FFF2-40B4-BE49-F238E27FC236}">
                <a16:creationId xmlns:a16="http://schemas.microsoft.com/office/drawing/2014/main" id="{43186E19-D569-46E7-A9FB-4A7479988A11}"/>
              </a:ext>
            </a:extLst>
          </p:cNvPr>
          <p:cNvSpPr/>
          <p:nvPr/>
        </p:nvSpPr>
        <p:spPr>
          <a:xfrm rot="2464974">
            <a:off x="8121125" y="676477"/>
            <a:ext cx="369691" cy="1460761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矩形: 圆角 260">
            <a:extLst>
              <a:ext uri="{FF2B5EF4-FFF2-40B4-BE49-F238E27FC236}">
                <a16:creationId xmlns:a16="http://schemas.microsoft.com/office/drawing/2014/main" id="{D86DF299-2800-435F-8912-19D1CF897F56}"/>
              </a:ext>
            </a:extLst>
          </p:cNvPr>
          <p:cNvSpPr/>
          <p:nvPr/>
        </p:nvSpPr>
        <p:spPr>
          <a:xfrm rot="2464974">
            <a:off x="3419581" y="3309810"/>
            <a:ext cx="272003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矩形: 圆角 261">
            <a:extLst>
              <a:ext uri="{FF2B5EF4-FFF2-40B4-BE49-F238E27FC236}">
                <a16:creationId xmlns:a16="http://schemas.microsoft.com/office/drawing/2014/main" id="{90BEE548-65C9-4FDA-81AC-8709D3F9BF55}"/>
              </a:ext>
            </a:extLst>
          </p:cNvPr>
          <p:cNvSpPr/>
          <p:nvPr/>
        </p:nvSpPr>
        <p:spPr>
          <a:xfrm rot="2464974">
            <a:off x="3751217" y="3901308"/>
            <a:ext cx="481667" cy="20943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矩形: 圆角 262">
            <a:extLst>
              <a:ext uri="{FF2B5EF4-FFF2-40B4-BE49-F238E27FC236}">
                <a16:creationId xmlns:a16="http://schemas.microsoft.com/office/drawing/2014/main" id="{5C199D7B-0C37-4513-A864-234B528FB4B6}"/>
              </a:ext>
            </a:extLst>
          </p:cNvPr>
          <p:cNvSpPr/>
          <p:nvPr/>
        </p:nvSpPr>
        <p:spPr>
          <a:xfrm rot="2464974">
            <a:off x="6914908" y="829858"/>
            <a:ext cx="369691" cy="146076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矩形: 圆角 263">
            <a:extLst>
              <a:ext uri="{FF2B5EF4-FFF2-40B4-BE49-F238E27FC236}">
                <a16:creationId xmlns:a16="http://schemas.microsoft.com/office/drawing/2014/main" id="{87466A87-C35A-46DD-ADE8-7769328C1DC3}"/>
              </a:ext>
            </a:extLst>
          </p:cNvPr>
          <p:cNvSpPr/>
          <p:nvPr/>
        </p:nvSpPr>
        <p:spPr>
          <a:xfrm rot="2464974">
            <a:off x="3125877" y="4218894"/>
            <a:ext cx="156140" cy="1595289"/>
          </a:xfrm>
          <a:prstGeom prst="roundRect">
            <a:avLst>
              <a:gd name="adj" fmla="val 50000"/>
            </a:avLst>
          </a:prstGeom>
          <a:gradFill>
            <a:gsLst>
              <a:gs pos="41000">
                <a:srgbClr val="606060">
                  <a:alpha val="0"/>
                </a:srgbClr>
              </a:gs>
              <a:gs pos="100000">
                <a:srgbClr val="606060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940887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5F1FB4A-787E-488F-A753-F7FE0FF27651}"/>
              </a:ext>
            </a:extLst>
          </p:cNvPr>
          <p:cNvSpPr txBox="1"/>
          <p:nvPr/>
        </p:nvSpPr>
        <p:spPr>
          <a:xfrm>
            <a:off x="852055" y="2830423"/>
            <a:ext cx="48109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290313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D24BFF-C7FF-4E78-9EE6-E17049F72733}"/>
              </a:ext>
            </a:extLst>
          </p:cNvPr>
          <p:cNvGrpSpPr/>
          <p:nvPr/>
        </p:nvGrpSpPr>
        <p:grpSpPr>
          <a:xfrm>
            <a:off x="4485147" y="722572"/>
            <a:ext cx="3404172" cy="3137322"/>
            <a:chOff x="2713784" y="-145108"/>
            <a:chExt cx="7217934" cy="665213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0E1448A-D0A7-49A5-BA81-C1F65BEBBF0C}"/>
                </a:ext>
              </a:extLst>
            </p:cNvPr>
            <p:cNvSpPr/>
            <p:nvPr/>
          </p:nvSpPr>
          <p:spPr>
            <a:xfrm>
              <a:off x="7227093" y="3913345"/>
              <a:ext cx="2268538" cy="2593677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606060"/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B2E30F9-65DF-4B78-9C5C-45A85A283945}"/>
                </a:ext>
              </a:extLst>
            </p:cNvPr>
            <p:cNvSpPr/>
            <p:nvPr/>
          </p:nvSpPr>
          <p:spPr>
            <a:xfrm>
              <a:off x="3465512" y="3844247"/>
              <a:ext cx="5259388" cy="2653719"/>
            </a:xfrm>
            <a:custGeom>
              <a:avLst/>
              <a:gdLst>
                <a:gd name="connsiteX0" fmla="*/ 0 w 5259388"/>
                <a:gd name="connsiteY0" fmla="*/ 0 h 2653719"/>
                <a:gd name="connsiteX1" fmla="*/ 5259388 w 5259388"/>
                <a:gd name="connsiteY1" fmla="*/ 0 h 2653719"/>
                <a:gd name="connsiteX2" fmla="*/ 5259388 w 5259388"/>
                <a:gd name="connsiteY2" fmla="*/ 1053554 h 2653719"/>
                <a:gd name="connsiteX3" fmla="*/ 5162494 w 5259388"/>
                <a:gd name="connsiteY3" fmla="*/ 1221367 h 2653719"/>
                <a:gd name="connsiteX4" fmla="*/ 2726590 w 5259388"/>
                <a:gd name="connsiteY4" fmla="*/ 2627800 h 2653719"/>
                <a:gd name="connsiteX5" fmla="*/ 2532798 w 5259388"/>
                <a:gd name="connsiteY5" fmla="*/ 2627800 h 2653719"/>
                <a:gd name="connsiteX6" fmla="*/ 96894 w 5259388"/>
                <a:gd name="connsiteY6" fmla="*/ 1221367 h 2653719"/>
                <a:gd name="connsiteX7" fmla="*/ 0 w 5259388"/>
                <a:gd name="connsiteY7" fmla="*/ 1053554 h 2653719"/>
                <a:gd name="connsiteX8" fmla="*/ 0 w 5259388"/>
                <a:gd name="connsiteY8" fmla="*/ 0 h 265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388" h="2653719">
                  <a:moveTo>
                    <a:pt x="0" y="0"/>
                  </a:moveTo>
                  <a:lnTo>
                    <a:pt x="5259388" y="0"/>
                  </a:lnTo>
                  <a:lnTo>
                    <a:pt x="5259388" y="1053554"/>
                  </a:lnTo>
                  <a:cubicBezTo>
                    <a:pt x="5259388" y="1122669"/>
                    <a:pt x="5222574" y="1186811"/>
                    <a:pt x="5162494" y="1221367"/>
                  </a:cubicBezTo>
                  <a:lnTo>
                    <a:pt x="2726590" y="2627800"/>
                  </a:lnTo>
                  <a:cubicBezTo>
                    <a:pt x="2666735" y="2662359"/>
                    <a:pt x="2592878" y="2662359"/>
                    <a:pt x="2532798" y="2627800"/>
                  </a:cubicBezTo>
                  <a:lnTo>
                    <a:pt x="96894" y="1221367"/>
                  </a:lnTo>
                  <a:cubicBezTo>
                    <a:pt x="37043" y="1186811"/>
                    <a:pt x="0" y="1122893"/>
                    <a:pt x="0" y="10535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TextBox 4">
              <a:extLst>
                <a:ext uri="{FF2B5EF4-FFF2-40B4-BE49-F238E27FC236}">
                  <a16:creationId xmlns:a16="http://schemas.microsoft.com/office/drawing/2014/main" id="{8CD8CFF5-B3C3-4D86-9802-DBAE261142AB}"/>
                </a:ext>
              </a:extLst>
            </p:cNvPr>
            <p:cNvSpPr txBox="1"/>
            <p:nvPr/>
          </p:nvSpPr>
          <p:spPr>
            <a:xfrm>
              <a:off x="3803686" y="2237384"/>
              <a:ext cx="4276885" cy="195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B35FD6-0AF0-4663-BE34-380624FE7E8F}"/>
                </a:ext>
              </a:extLst>
            </p:cNvPr>
            <p:cNvSpPr/>
            <p:nvPr/>
          </p:nvSpPr>
          <p:spPr>
            <a:xfrm>
              <a:off x="3465512" y="484769"/>
              <a:ext cx="5259388" cy="1878910"/>
            </a:xfrm>
            <a:custGeom>
              <a:avLst/>
              <a:gdLst>
                <a:gd name="connsiteX0" fmla="*/ 2629610 w 5259388"/>
                <a:gd name="connsiteY0" fmla="*/ 0 h 1878910"/>
                <a:gd name="connsiteX1" fmla="*/ 2726590 w 5259388"/>
                <a:gd name="connsiteY1" fmla="*/ 25920 h 1878910"/>
                <a:gd name="connsiteX2" fmla="*/ 5162494 w 5259388"/>
                <a:gd name="connsiteY2" fmla="*/ 1432352 h 1878910"/>
                <a:gd name="connsiteX3" fmla="*/ 5259388 w 5259388"/>
                <a:gd name="connsiteY3" fmla="*/ 1600165 h 1878910"/>
                <a:gd name="connsiteX4" fmla="*/ 5259388 w 5259388"/>
                <a:gd name="connsiteY4" fmla="*/ 1878910 h 1878910"/>
                <a:gd name="connsiteX5" fmla="*/ 0 w 5259388"/>
                <a:gd name="connsiteY5" fmla="*/ 1878910 h 1878910"/>
                <a:gd name="connsiteX6" fmla="*/ 0 w 5259388"/>
                <a:gd name="connsiteY6" fmla="*/ 1600165 h 1878910"/>
                <a:gd name="connsiteX7" fmla="*/ 96894 w 5259388"/>
                <a:gd name="connsiteY7" fmla="*/ 1432352 h 1878910"/>
                <a:gd name="connsiteX8" fmla="*/ 2532798 w 5259388"/>
                <a:gd name="connsiteY8" fmla="*/ 25920 h 1878910"/>
                <a:gd name="connsiteX9" fmla="*/ 2629610 w 5259388"/>
                <a:gd name="connsiteY9" fmla="*/ 0 h 18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9388" h="1878910">
                  <a:moveTo>
                    <a:pt x="2629610" y="0"/>
                  </a:moveTo>
                  <a:cubicBezTo>
                    <a:pt x="2663067" y="0"/>
                    <a:pt x="2696551" y="8640"/>
                    <a:pt x="2726590" y="25920"/>
                  </a:cubicBezTo>
                  <a:lnTo>
                    <a:pt x="5162494" y="1432352"/>
                  </a:lnTo>
                  <a:cubicBezTo>
                    <a:pt x="5222349" y="1466908"/>
                    <a:pt x="5259388" y="1530826"/>
                    <a:pt x="5259388" y="1600165"/>
                  </a:cubicBezTo>
                  <a:lnTo>
                    <a:pt x="5259388" y="1878910"/>
                  </a:lnTo>
                  <a:lnTo>
                    <a:pt x="0" y="1878910"/>
                  </a:lnTo>
                  <a:lnTo>
                    <a:pt x="0" y="1600165"/>
                  </a:lnTo>
                  <a:cubicBezTo>
                    <a:pt x="0" y="1531054"/>
                    <a:pt x="36815" y="1466908"/>
                    <a:pt x="96894" y="1432352"/>
                  </a:cubicBezTo>
                  <a:lnTo>
                    <a:pt x="2532798" y="25920"/>
                  </a:lnTo>
                  <a:cubicBezTo>
                    <a:pt x="2562726" y="8640"/>
                    <a:pt x="2596154" y="0"/>
                    <a:pt x="2629610" y="0"/>
                  </a:cubicBez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BEA49D48-7028-4AD3-9000-DE5A698A8C5B}"/>
                </a:ext>
              </a:extLst>
            </p:cNvPr>
            <p:cNvSpPr txBox="1"/>
            <p:nvPr/>
          </p:nvSpPr>
          <p:spPr>
            <a:xfrm>
              <a:off x="3623713" y="4386593"/>
              <a:ext cx="4942988" cy="1069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PART</a:t>
              </a: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CD1E8E-47F2-4906-8B36-D616EFBDD19C}"/>
                </a:ext>
              </a:extLst>
            </p:cNvPr>
            <p:cNvSpPr/>
            <p:nvPr/>
          </p:nvSpPr>
          <p:spPr>
            <a:xfrm>
              <a:off x="2713784" y="1056744"/>
              <a:ext cx="715079" cy="817568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A1A7035-9248-4C37-ABD7-C39063D75628}"/>
                </a:ext>
              </a:extLst>
            </p:cNvPr>
            <p:cNvSpPr/>
            <p:nvPr/>
          </p:nvSpPr>
          <p:spPr>
            <a:xfrm>
              <a:off x="8939039" y="4094317"/>
              <a:ext cx="992679" cy="113495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8D377C31-8330-494C-89DC-A656933517BE}"/>
                </a:ext>
              </a:extLst>
            </p:cNvPr>
            <p:cNvSpPr/>
            <p:nvPr/>
          </p:nvSpPr>
          <p:spPr>
            <a:xfrm rot="2464974">
              <a:off x="8396570" y="-145108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3186E19-D569-46E7-A9FB-4A7479988A11}"/>
                </a:ext>
              </a:extLst>
            </p:cNvPr>
            <p:cNvSpPr/>
            <p:nvPr/>
          </p:nvSpPr>
          <p:spPr>
            <a:xfrm rot="2464974">
              <a:off x="8121125" y="676477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D86DF299-2800-435F-8912-19D1CF897F56}"/>
                </a:ext>
              </a:extLst>
            </p:cNvPr>
            <p:cNvSpPr/>
            <p:nvPr/>
          </p:nvSpPr>
          <p:spPr>
            <a:xfrm rot="2464974">
              <a:off x="3419581" y="3309810"/>
              <a:ext cx="272003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90BEE548-65C9-4FDA-81AC-8709D3F9BF55}"/>
                </a:ext>
              </a:extLst>
            </p:cNvPr>
            <p:cNvSpPr/>
            <p:nvPr/>
          </p:nvSpPr>
          <p:spPr>
            <a:xfrm rot="2464974">
              <a:off x="3751217" y="3901308"/>
              <a:ext cx="481667" cy="20943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: 圆角 262">
              <a:extLst>
                <a:ext uri="{FF2B5EF4-FFF2-40B4-BE49-F238E27FC236}">
                  <a16:creationId xmlns:a16="http://schemas.microsoft.com/office/drawing/2014/main" id="{5C199D7B-0C37-4513-A864-234B528FB4B6}"/>
                </a:ext>
              </a:extLst>
            </p:cNvPr>
            <p:cNvSpPr/>
            <p:nvPr/>
          </p:nvSpPr>
          <p:spPr>
            <a:xfrm rot="2464974">
              <a:off x="6914908" y="829858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87466A87-C35A-46DD-ADE8-7769328C1DC3}"/>
                </a:ext>
              </a:extLst>
            </p:cNvPr>
            <p:cNvSpPr/>
            <p:nvPr/>
          </p:nvSpPr>
          <p:spPr>
            <a:xfrm rot="2464974">
              <a:off x="3125877" y="4218894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AC4D2D0-8486-4B64-A95B-C0BFA9DFE4F1}"/>
              </a:ext>
            </a:extLst>
          </p:cNvPr>
          <p:cNvSpPr txBox="1"/>
          <p:nvPr/>
        </p:nvSpPr>
        <p:spPr>
          <a:xfrm>
            <a:off x="3217840" y="3976344"/>
            <a:ext cx="5331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606060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3F83077-D65C-4976-BFB5-8F28C62B4FC3}"/>
              </a:ext>
            </a:extLst>
          </p:cNvPr>
          <p:cNvSpPr txBox="1"/>
          <p:nvPr/>
        </p:nvSpPr>
        <p:spPr>
          <a:xfrm>
            <a:off x="4229657" y="4549517"/>
            <a:ext cx="3659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606060">
                        <a:alpha val="59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6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92DD0B-AFDB-45F7-BD77-4AA8E439B581}"/>
              </a:ext>
            </a:extLst>
          </p:cNvPr>
          <p:cNvSpPr txBox="1"/>
          <p:nvPr/>
        </p:nvSpPr>
        <p:spPr>
          <a:xfrm>
            <a:off x="2775631" y="5195848"/>
            <a:ext cx="656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42176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383511" y="3429745"/>
            <a:ext cx="4875023" cy="101162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6329546" y="4728523"/>
            <a:ext cx="4941226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457189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6454585" y="3658047"/>
            <a:ext cx="4700485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200" b="1" dirty="0">
                <a:solidFill>
                  <a:srgbClr val="FFFFFF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FFFFF"/>
                </a:solidFill>
                <a:cs typeface="+mn-ea"/>
                <a:sym typeface="+mn-lt"/>
              </a:rPr>
              <a:t>... ...</a:t>
            </a:r>
            <a:endParaRPr lang="zh-CN" altLang="en-US" sz="12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Rectangle 3"/>
          <p:cNvSpPr/>
          <p:nvPr/>
        </p:nvSpPr>
        <p:spPr>
          <a:xfrm flipH="1">
            <a:off x="963706" y="5067882"/>
            <a:ext cx="4868134" cy="83041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sp>
        <p:nvSpPr>
          <p:cNvPr id="23" name="Subtitle 2"/>
          <p:cNvSpPr txBox="1"/>
          <p:nvPr/>
        </p:nvSpPr>
        <p:spPr>
          <a:xfrm flipH="1">
            <a:off x="1305197" y="5162775"/>
            <a:ext cx="4185151" cy="60285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Rectangle 3"/>
          <p:cNvSpPr/>
          <p:nvPr/>
        </p:nvSpPr>
        <p:spPr>
          <a:xfrm flipH="1">
            <a:off x="963706" y="1571122"/>
            <a:ext cx="4868134" cy="34560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0348E8-EFEB-4872-8587-99F90C64EFA5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E716555-AF6A-4E63-BC8C-2D18E5D5A656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86252AA-85DE-45D7-BFF8-A1456F8EC4A5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D096960-204E-425D-8BF0-68DB939465B2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C328D18-7FCA-49AC-990C-1000EF390BB6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5527B4-555A-462E-9390-607032735D14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3409F23-7DEF-458C-9FA1-BDEC0BD00FEC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3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BC3F4AEA-046A-4E63-96A2-C57F036B7B32}"/>
              </a:ext>
            </a:extLst>
          </p:cNvPr>
          <p:cNvSpPr/>
          <p:nvPr/>
        </p:nvSpPr>
        <p:spPr>
          <a:xfrm>
            <a:off x="6277535" y="2286477"/>
            <a:ext cx="4949172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12">
            <a:extLst>
              <a:ext uri="{FF2B5EF4-FFF2-40B4-BE49-F238E27FC236}">
                <a16:creationId xmlns:a16="http://schemas.microsoft.com/office/drawing/2014/main" id="{936419DC-8C09-4581-A8F2-7281BBC629EC}"/>
              </a:ext>
            </a:extLst>
          </p:cNvPr>
          <p:cNvGrpSpPr>
            <a:grpSpLocks/>
          </p:cNvGrpSpPr>
          <p:nvPr/>
        </p:nvGrpSpPr>
        <p:grpSpPr bwMode="auto">
          <a:xfrm>
            <a:off x="6277535" y="1516645"/>
            <a:ext cx="4152669" cy="747083"/>
            <a:chOff x="5013324" y="1357086"/>
            <a:chExt cx="4152669" cy="74503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7D76DF1-4B7B-4D67-B0A5-0427A2B49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861B6F8-083D-4C6E-8E5E-3D1D1BF525D7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8" name="文本框 5">
            <a:extLst>
              <a:ext uri="{FF2B5EF4-FFF2-40B4-BE49-F238E27FC236}">
                <a16:creationId xmlns:a16="http://schemas.microsoft.com/office/drawing/2014/main" id="{62F6C211-7831-44A8-9872-860584C0496A}"/>
              </a:ext>
            </a:extLst>
          </p:cNvPr>
          <p:cNvSpPr txBox="1"/>
          <p:nvPr/>
        </p:nvSpPr>
        <p:spPr>
          <a:xfrm>
            <a:off x="6329546" y="5368018"/>
            <a:ext cx="4941226" cy="55502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171450" indent="-171450" defTabSz="457189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175915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44"/>
          <p:cNvSpPr/>
          <p:nvPr/>
        </p:nvSpPr>
        <p:spPr bwMode="auto">
          <a:xfrm>
            <a:off x="6193876" y="3769302"/>
            <a:ext cx="5050388" cy="959035"/>
          </a:xfrm>
          <a:prstGeom prst="roundRect">
            <a:avLst>
              <a:gd name="adj" fmla="val 7848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426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87"/>
          <p:cNvSpPr>
            <a:spLocks noChangeArrowheads="1"/>
          </p:cNvSpPr>
          <p:nvPr/>
        </p:nvSpPr>
        <p:spPr bwMode="auto">
          <a:xfrm>
            <a:off x="6309383" y="3966070"/>
            <a:ext cx="49348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200" b="1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9" name="圆角矩形 46"/>
          <p:cNvSpPr/>
          <p:nvPr/>
        </p:nvSpPr>
        <p:spPr bwMode="auto">
          <a:xfrm>
            <a:off x="6193876" y="4921430"/>
            <a:ext cx="5050388" cy="959035"/>
          </a:xfrm>
          <a:prstGeom prst="roundRect">
            <a:avLst>
              <a:gd name="adj" fmla="val 7848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426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87"/>
          <p:cNvSpPr>
            <a:spLocks noChangeArrowheads="1"/>
          </p:cNvSpPr>
          <p:nvPr/>
        </p:nvSpPr>
        <p:spPr bwMode="auto">
          <a:xfrm>
            <a:off x="6309383" y="5136667"/>
            <a:ext cx="4934880" cy="67939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200" b="1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1" name="圆角矩形 48"/>
          <p:cNvSpPr/>
          <p:nvPr/>
        </p:nvSpPr>
        <p:spPr bwMode="auto">
          <a:xfrm>
            <a:off x="6193875" y="2568097"/>
            <a:ext cx="5050388" cy="959035"/>
          </a:xfrm>
          <a:prstGeom prst="roundRect">
            <a:avLst>
              <a:gd name="adj" fmla="val 7848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426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87"/>
          <p:cNvSpPr>
            <a:spLocks noChangeArrowheads="1"/>
          </p:cNvSpPr>
          <p:nvPr/>
        </p:nvSpPr>
        <p:spPr bwMode="auto">
          <a:xfrm>
            <a:off x="6309382" y="2815347"/>
            <a:ext cx="47560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200" b="1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3" name="圆角矩形 50"/>
          <p:cNvSpPr/>
          <p:nvPr/>
        </p:nvSpPr>
        <p:spPr bwMode="auto">
          <a:xfrm>
            <a:off x="6193876" y="1415969"/>
            <a:ext cx="5050388" cy="959035"/>
          </a:xfrm>
          <a:prstGeom prst="roundRect">
            <a:avLst>
              <a:gd name="adj" fmla="val 7848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C426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87"/>
          <p:cNvSpPr>
            <a:spLocks noChangeArrowheads="1"/>
          </p:cNvSpPr>
          <p:nvPr/>
        </p:nvSpPr>
        <p:spPr bwMode="auto">
          <a:xfrm>
            <a:off x="6384943" y="1612156"/>
            <a:ext cx="4680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</a:pPr>
            <a:r>
              <a:rPr lang="zh-CN" altLang="en-US" sz="1200" b="1" dirty="0">
                <a:solidFill>
                  <a:srgbClr val="F8F8F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b="1" dirty="0">
                <a:solidFill>
                  <a:srgbClr val="F8F8F8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25" name="任意多边形 4"/>
          <p:cNvSpPr/>
          <p:nvPr/>
        </p:nvSpPr>
        <p:spPr>
          <a:xfrm>
            <a:off x="1768781" y="1696140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任意多边形 6"/>
          <p:cNvSpPr/>
          <p:nvPr/>
        </p:nvSpPr>
        <p:spPr>
          <a:xfrm>
            <a:off x="2037767" y="3966070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任意多边形 7"/>
          <p:cNvSpPr/>
          <p:nvPr/>
        </p:nvSpPr>
        <p:spPr>
          <a:xfrm>
            <a:off x="1889585" y="3320231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889585" y="5710175"/>
            <a:ext cx="2450340" cy="549584"/>
          </a:xfrm>
          <a:prstGeom prst="ellipse">
            <a:avLst/>
          </a:pr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任意多边形 9"/>
          <p:cNvSpPr/>
          <p:nvPr/>
        </p:nvSpPr>
        <p:spPr>
          <a:xfrm>
            <a:off x="2056041" y="1824364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10"/>
          <p:cNvSpPr/>
          <p:nvPr/>
        </p:nvSpPr>
        <p:spPr>
          <a:xfrm>
            <a:off x="1889585" y="2636457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40194" y="1960473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940194" y="2695695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40194" y="3367856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54353" y="4085110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74AFEA4-749F-47FF-8362-CE215EDD61DE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338836F1-E1BF-4F6F-B83C-0145F886A621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7B1687D-18B9-4653-890E-ECCE9A1C09B3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F7ECC92-35C6-4A53-BC1A-EAD0AFBBEBDC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3F82DEF-2216-445E-A4EE-7F5EB76515BD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DBAEA63-76CF-4773-9D08-AF05CA5DCC70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93D8258-BAC8-4281-B226-102BCF83B2DB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742053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 bwMode="auto">
          <a:xfrm>
            <a:off x="5814524" y="2006889"/>
            <a:ext cx="1655762" cy="431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7211524" y="1862426"/>
            <a:ext cx="3445221" cy="431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9" name="直角三角形 18"/>
          <p:cNvSpPr/>
          <p:nvPr/>
        </p:nvSpPr>
        <p:spPr bwMode="auto">
          <a:xfrm rot="5400000" flipV="1">
            <a:off x="7268673" y="2237077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275885" y="1830676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5814524" y="3270759"/>
            <a:ext cx="1655762" cy="433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7209936" y="3119947"/>
            <a:ext cx="2877493" cy="433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3" name="直角三角形 22"/>
          <p:cNvSpPr/>
          <p:nvPr/>
        </p:nvSpPr>
        <p:spPr bwMode="auto">
          <a:xfrm rot="5400000" flipV="1">
            <a:off x="7267879" y="3501741"/>
            <a:ext cx="144463" cy="26035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4" name="文本框 65"/>
          <p:cNvSpPr txBox="1">
            <a:spLocks noChangeArrowheads="1"/>
          </p:cNvSpPr>
          <p:nvPr/>
        </p:nvSpPr>
        <p:spPr bwMode="auto">
          <a:xfrm>
            <a:off x="9749537" y="3096134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5814524" y="4536217"/>
            <a:ext cx="1655762" cy="433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7211524" y="4379055"/>
            <a:ext cx="2308511" cy="4333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7" name="直角三角形 26"/>
          <p:cNvSpPr/>
          <p:nvPr/>
        </p:nvSpPr>
        <p:spPr bwMode="auto">
          <a:xfrm rot="5400000" flipV="1">
            <a:off x="7268673" y="4767993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8" name="文本框 69"/>
          <p:cNvSpPr txBox="1">
            <a:spLocks noChangeArrowheads="1"/>
          </p:cNvSpPr>
          <p:nvPr/>
        </p:nvSpPr>
        <p:spPr bwMode="auto">
          <a:xfrm>
            <a:off x="9158070" y="4334152"/>
            <a:ext cx="1512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63706" y="2006889"/>
            <a:ext cx="4597610" cy="174940"/>
            <a:chOff x="4906190" y="1416527"/>
            <a:chExt cx="3933010" cy="166280"/>
          </a:xfrm>
          <a:solidFill>
            <a:schemeClr val="accent3"/>
          </a:solidFill>
        </p:grpSpPr>
        <p:sp>
          <p:nvSpPr>
            <p:cNvPr id="30" name="矩形 29"/>
            <p:cNvSpPr/>
            <p:nvPr/>
          </p:nvSpPr>
          <p:spPr>
            <a:xfrm>
              <a:off x="4906190" y="1416527"/>
              <a:ext cx="166280" cy="166280"/>
            </a:xfrm>
            <a:prstGeom prst="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>
              <a:stCxn id="30" idx="3"/>
            </p:cNvCxnSpPr>
            <p:nvPr/>
          </p:nvCxnSpPr>
          <p:spPr>
            <a:xfrm>
              <a:off x="5072470" y="1499667"/>
              <a:ext cx="376673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963706" y="3186137"/>
            <a:ext cx="4597610" cy="174940"/>
            <a:chOff x="4906190" y="2727732"/>
            <a:chExt cx="3933010" cy="166280"/>
          </a:xfrm>
          <a:solidFill>
            <a:schemeClr val="accent2"/>
          </a:solidFill>
        </p:grpSpPr>
        <p:sp>
          <p:nvSpPr>
            <p:cNvPr id="33" name="矩形 32"/>
            <p:cNvSpPr/>
            <p:nvPr/>
          </p:nvSpPr>
          <p:spPr>
            <a:xfrm>
              <a:off x="4906190" y="2727732"/>
              <a:ext cx="166280" cy="166280"/>
            </a:xfrm>
            <a:prstGeom prst="rect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>
              <a:stCxn id="33" idx="3"/>
            </p:cNvCxnSpPr>
            <p:nvPr/>
          </p:nvCxnSpPr>
          <p:spPr>
            <a:xfrm>
              <a:off x="5072470" y="2810872"/>
              <a:ext cx="3766730" cy="0"/>
            </a:xfrm>
            <a:prstGeom prst="line">
              <a:avLst/>
            </a:prstGeom>
            <a:grpFill/>
            <a:ln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963706" y="4426707"/>
            <a:ext cx="4597610" cy="174940"/>
            <a:chOff x="4906190" y="3870732"/>
            <a:chExt cx="3933010" cy="166280"/>
          </a:xfrm>
          <a:solidFill>
            <a:schemeClr val="accent3"/>
          </a:solidFill>
        </p:grpSpPr>
        <p:sp>
          <p:nvSpPr>
            <p:cNvPr id="36" name="矩形 35"/>
            <p:cNvSpPr/>
            <p:nvPr/>
          </p:nvSpPr>
          <p:spPr>
            <a:xfrm>
              <a:off x="4906190" y="3870732"/>
              <a:ext cx="166280" cy="166280"/>
            </a:xfrm>
            <a:prstGeom prst="rect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b="0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5072470" y="3941172"/>
              <a:ext cx="3766730" cy="0"/>
            </a:xfrm>
            <a:prstGeom prst="line">
              <a:avLst/>
            </a:prstGeom>
            <a:grp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8" name="TextBox 35"/>
          <p:cNvSpPr txBox="1"/>
          <p:nvPr/>
        </p:nvSpPr>
        <p:spPr>
          <a:xfrm>
            <a:off x="963707" y="2195720"/>
            <a:ext cx="4597610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36"/>
          <p:cNvSpPr txBox="1"/>
          <p:nvPr/>
        </p:nvSpPr>
        <p:spPr>
          <a:xfrm>
            <a:off x="963707" y="3369334"/>
            <a:ext cx="4597610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TextBox 37"/>
          <p:cNvSpPr txBox="1"/>
          <p:nvPr/>
        </p:nvSpPr>
        <p:spPr>
          <a:xfrm>
            <a:off x="963707" y="4643586"/>
            <a:ext cx="4597610" cy="63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92C1225-9704-4EB5-9D49-E0B3E2AA04C8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8B97ABF-3EB6-48CF-B01B-3D0FDB8F3440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F0B8C1E-A3FD-4616-822B-86DBF4BDE298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3503A95-F328-445B-88D4-FE3CCC281AE6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D829465B-44A6-4C21-8891-6E1189596970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855E3D-AB0A-4CBD-844C-1FFD41FB2086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2238D44-BF0B-4404-88D5-C57CBF5BD912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342458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978554" y="4319128"/>
            <a:ext cx="6354236" cy="14858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45720" rIns="45720" anchor="b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​​ 5"/>
          <p:cNvSpPr>
            <a:spLocks noChangeArrowheads="1"/>
          </p:cNvSpPr>
          <p:nvPr/>
        </p:nvSpPr>
        <p:spPr bwMode="auto">
          <a:xfrm>
            <a:off x="963706" y="1544473"/>
            <a:ext cx="6369084" cy="264486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1361592" y="4613723"/>
            <a:ext cx="5573308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9" name="Rectangle 3"/>
          <p:cNvSpPr/>
          <p:nvPr/>
        </p:nvSpPr>
        <p:spPr>
          <a:xfrm>
            <a:off x="7558571" y="1573500"/>
            <a:ext cx="3685691" cy="2615840"/>
          </a:xfrm>
          <a:prstGeom prst="rect">
            <a:avLst/>
          </a:prstGeom>
          <a:solidFill>
            <a:schemeClr val="accent3"/>
          </a:solidFill>
          <a:ln w="31750" cap="flat" cmpd="thinThick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68461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44"/>
          <p:cNvSpPr txBox="1"/>
          <p:nvPr/>
        </p:nvSpPr>
        <p:spPr>
          <a:xfrm>
            <a:off x="7869556" y="1951150"/>
            <a:ext cx="3063720" cy="172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531DB1A-E652-4333-B8A5-74A223F7C586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740381A-D527-4962-A343-57BAFEB05BCA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272A0B96-3CFC-4598-A109-DACAD951C3C2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7922930-BDF0-40A2-A36A-46999FFCA20F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BAD5F655-CAD4-480C-B024-A756EB6CFC90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BA247E7-064D-4EB0-8313-341BCC85F2C6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D5BE65-4B08-4AA2-B80F-E635891C9F7E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34" name="Rectangle 89" descr="e7d195523061f1c0205959036996ad55c215b892a7aac5c0B9ADEF7896FB48F2EF97163A2DE1401E1875DEDC438B7864AD24CA23553DBBBD975DAF4CAD4A2592689FFB6CEE59FFA55B2702D0E5EE29CDFC0DD98BC7D6A39A972B9CF5C57439F63DF8F9992C06A5DCF328E37031B8E7966000C8DF7F63EAFDD8644C15722395F61CC450D784C36B19">
            <a:extLst>
              <a:ext uri="{FF2B5EF4-FFF2-40B4-BE49-F238E27FC236}">
                <a16:creationId xmlns:a16="http://schemas.microsoft.com/office/drawing/2014/main" id="{9D54082C-2DB3-4326-BF48-96C9B79D8980}"/>
              </a:ext>
            </a:extLst>
          </p:cNvPr>
          <p:cNvSpPr/>
          <p:nvPr/>
        </p:nvSpPr>
        <p:spPr>
          <a:xfrm>
            <a:off x="7558571" y="5172122"/>
            <a:ext cx="3685692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12">
            <a:extLst>
              <a:ext uri="{FF2B5EF4-FFF2-40B4-BE49-F238E27FC236}">
                <a16:creationId xmlns:a16="http://schemas.microsoft.com/office/drawing/2014/main" id="{0C6CB706-16A4-4B62-BEDB-F05333FA2CFC}"/>
              </a:ext>
            </a:extLst>
          </p:cNvPr>
          <p:cNvGrpSpPr>
            <a:grpSpLocks/>
          </p:cNvGrpSpPr>
          <p:nvPr/>
        </p:nvGrpSpPr>
        <p:grpSpPr bwMode="auto">
          <a:xfrm>
            <a:off x="7558571" y="4402290"/>
            <a:ext cx="4152669" cy="747083"/>
            <a:chOff x="5013324" y="1357086"/>
            <a:chExt cx="4152669" cy="74503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E94C46-4001-409B-B566-E404B4FD79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324" y="1357086"/>
              <a:ext cx="4152669" cy="5217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gradFill>
                    <a:gsLst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11F319C-9B01-48B6-A5AD-DF3E193A8578}"/>
                </a:ext>
              </a:extLst>
            </p:cNvPr>
            <p:cNvSpPr txBox="1"/>
            <p:nvPr/>
          </p:nvSpPr>
          <p:spPr>
            <a:xfrm>
              <a:off x="5013325" y="1764494"/>
              <a:ext cx="3741078" cy="33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550270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31"/>
          <p:cNvSpPr txBox="1"/>
          <p:nvPr/>
        </p:nvSpPr>
        <p:spPr>
          <a:xfrm flipH="1">
            <a:off x="6550042" y="1932463"/>
            <a:ext cx="4354457" cy="5796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435407" y="2774444"/>
            <a:ext cx="4469092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H="1">
            <a:off x="6435407" y="3774845"/>
            <a:ext cx="4469092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H="1">
            <a:off x="6435407" y="4761088"/>
            <a:ext cx="4469092" cy="0"/>
          </a:xfrm>
          <a:prstGeom prst="line">
            <a:avLst/>
          </a:prstGeom>
          <a:noFill/>
          <a:ln w="9525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/>
        </p:nvCxnSpPr>
        <p:spPr>
          <a:xfrm flipH="1">
            <a:off x="6435407" y="5718520"/>
            <a:ext cx="4469092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solid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1651937" y="1816526"/>
            <a:ext cx="4032862" cy="4023020"/>
            <a:chOff x="2795589" y="1155263"/>
            <a:chExt cx="3465511" cy="3457053"/>
          </a:xfrm>
        </p:grpSpPr>
        <p:sp>
          <p:nvSpPr>
            <p:cNvPr id="28" name="Freeform 21"/>
            <p:cNvSpPr/>
            <p:nvPr/>
          </p:nvSpPr>
          <p:spPr bwMode="auto">
            <a:xfrm>
              <a:off x="3994150" y="1155263"/>
              <a:ext cx="1601788" cy="1608633"/>
            </a:xfrm>
            <a:custGeom>
              <a:avLst/>
              <a:gdLst>
                <a:gd name="T0" fmla="*/ 378 w 914"/>
                <a:gd name="T1" fmla="*/ 299 h 915"/>
                <a:gd name="T2" fmla="*/ 304 w 914"/>
                <a:gd name="T3" fmla="*/ 270 h 915"/>
                <a:gd name="T4" fmla="*/ 276 w 914"/>
                <a:gd name="T5" fmla="*/ 197 h 915"/>
                <a:gd name="T6" fmla="*/ 276 w 914"/>
                <a:gd name="T7" fmla="*/ 46 h 915"/>
                <a:gd name="T8" fmla="*/ 230 w 914"/>
                <a:gd name="T9" fmla="*/ 0 h 915"/>
                <a:gd name="T10" fmla="*/ 45 w 914"/>
                <a:gd name="T11" fmla="*/ 0 h 915"/>
                <a:gd name="T12" fmla="*/ 0 w 914"/>
                <a:gd name="T13" fmla="*/ 46 h 915"/>
                <a:gd name="T14" fmla="*/ 0 w 914"/>
                <a:gd name="T15" fmla="*/ 231 h 915"/>
                <a:gd name="T16" fmla="*/ 45 w 914"/>
                <a:gd name="T17" fmla="*/ 276 h 915"/>
                <a:gd name="T18" fmla="*/ 196 w 914"/>
                <a:gd name="T19" fmla="*/ 276 h 915"/>
                <a:gd name="T20" fmla="*/ 270 w 914"/>
                <a:gd name="T21" fmla="*/ 305 h 915"/>
                <a:gd name="T22" fmla="*/ 298 w 914"/>
                <a:gd name="T23" fmla="*/ 379 h 915"/>
                <a:gd name="T24" fmla="*/ 298 w 914"/>
                <a:gd name="T25" fmla="*/ 869 h 915"/>
                <a:gd name="T26" fmla="*/ 343 w 914"/>
                <a:gd name="T27" fmla="*/ 915 h 915"/>
                <a:gd name="T28" fmla="*/ 869 w 914"/>
                <a:gd name="T29" fmla="*/ 915 h 915"/>
                <a:gd name="T30" fmla="*/ 914 w 914"/>
                <a:gd name="T31" fmla="*/ 869 h 915"/>
                <a:gd name="T32" fmla="*/ 914 w 914"/>
                <a:gd name="T33" fmla="*/ 344 h 915"/>
                <a:gd name="T34" fmla="*/ 869 w 914"/>
                <a:gd name="T35" fmla="*/ 299 h 915"/>
                <a:gd name="T36" fmla="*/ 378 w 914"/>
                <a:gd name="T37" fmla="*/ 299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378" y="299"/>
                  </a:moveTo>
                  <a:cubicBezTo>
                    <a:pt x="353" y="299"/>
                    <a:pt x="320" y="286"/>
                    <a:pt x="304" y="270"/>
                  </a:cubicBezTo>
                  <a:cubicBezTo>
                    <a:pt x="288" y="255"/>
                    <a:pt x="276" y="222"/>
                    <a:pt x="276" y="197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6" y="21"/>
                    <a:pt x="255" y="0"/>
                    <a:pt x="23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56"/>
                    <a:pt x="20" y="276"/>
                    <a:pt x="45" y="276"/>
                  </a:cubicBezTo>
                  <a:cubicBezTo>
                    <a:pt x="196" y="276"/>
                    <a:pt x="196" y="276"/>
                    <a:pt x="196" y="276"/>
                  </a:cubicBezTo>
                  <a:cubicBezTo>
                    <a:pt x="221" y="276"/>
                    <a:pt x="254" y="289"/>
                    <a:pt x="270" y="305"/>
                  </a:cubicBezTo>
                  <a:cubicBezTo>
                    <a:pt x="285" y="320"/>
                    <a:pt x="298" y="354"/>
                    <a:pt x="298" y="379"/>
                  </a:cubicBezTo>
                  <a:cubicBezTo>
                    <a:pt x="298" y="869"/>
                    <a:pt x="298" y="869"/>
                    <a:pt x="298" y="869"/>
                  </a:cubicBezTo>
                  <a:cubicBezTo>
                    <a:pt x="298" y="894"/>
                    <a:pt x="318" y="915"/>
                    <a:pt x="343" y="915"/>
                  </a:cubicBezTo>
                  <a:cubicBezTo>
                    <a:pt x="869" y="915"/>
                    <a:pt x="869" y="915"/>
                    <a:pt x="869" y="915"/>
                  </a:cubicBezTo>
                  <a:cubicBezTo>
                    <a:pt x="894" y="915"/>
                    <a:pt x="914" y="894"/>
                    <a:pt x="914" y="869"/>
                  </a:cubicBezTo>
                  <a:cubicBezTo>
                    <a:pt x="914" y="344"/>
                    <a:pt x="914" y="344"/>
                    <a:pt x="914" y="344"/>
                  </a:cubicBezTo>
                  <a:cubicBezTo>
                    <a:pt x="914" y="319"/>
                    <a:pt x="894" y="299"/>
                    <a:pt x="869" y="299"/>
                  </a:cubicBezTo>
                  <a:lnTo>
                    <a:pt x="378" y="2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2795589" y="1823806"/>
              <a:ext cx="1603375" cy="1607046"/>
            </a:xfrm>
            <a:custGeom>
              <a:avLst/>
              <a:gdLst>
                <a:gd name="T0" fmla="*/ 298 w 914"/>
                <a:gd name="T1" fmla="*/ 537 h 915"/>
                <a:gd name="T2" fmla="*/ 270 w 914"/>
                <a:gd name="T3" fmla="*/ 610 h 915"/>
                <a:gd name="T4" fmla="*/ 196 w 914"/>
                <a:gd name="T5" fmla="*/ 639 h 915"/>
                <a:gd name="T6" fmla="*/ 45 w 914"/>
                <a:gd name="T7" fmla="*/ 639 h 915"/>
                <a:gd name="T8" fmla="*/ 0 w 914"/>
                <a:gd name="T9" fmla="*/ 684 h 915"/>
                <a:gd name="T10" fmla="*/ 0 w 914"/>
                <a:gd name="T11" fmla="*/ 869 h 915"/>
                <a:gd name="T12" fmla="*/ 45 w 914"/>
                <a:gd name="T13" fmla="*/ 915 h 915"/>
                <a:gd name="T14" fmla="*/ 230 w 914"/>
                <a:gd name="T15" fmla="*/ 915 h 915"/>
                <a:gd name="T16" fmla="*/ 276 w 914"/>
                <a:gd name="T17" fmla="*/ 869 h 915"/>
                <a:gd name="T18" fmla="*/ 276 w 914"/>
                <a:gd name="T19" fmla="*/ 718 h 915"/>
                <a:gd name="T20" fmla="*/ 304 w 914"/>
                <a:gd name="T21" fmla="*/ 645 h 915"/>
                <a:gd name="T22" fmla="*/ 378 w 914"/>
                <a:gd name="T23" fmla="*/ 616 h 915"/>
                <a:gd name="T24" fmla="*/ 869 w 914"/>
                <a:gd name="T25" fmla="*/ 616 h 915"/>
                <a:gd name="T26" fmla="*/ 914 w 914"/>
                <a:gd name="T27" fmla="*/ 571 h 915"/>
                <a:gd name="T28" fmla="*/ 914 w 914"/>
                <a:gd name="T29" fmla="*/ 46 h 915"/>
                <a:gd name="T30" fmla="*/ 869 w 914"/>
                <a:gd name="T31" fmla="*/ 0 h 915"/>
                <a:gd name="T32" fmla="*/ 343 w 914"/>
                <a:gd name="T33" fmla="*/ 0 h 915"/>
                <a:gd name="T34" fmla="*/ 298 w 914"/>
                <a:gd name="T35" fmla="*/ 46 h 915"/>
                <a:gd name="T36" fmla="*/ 298 w 914"/>
                <a:gd name="T37" fmla="*/ 537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4" h="915">
                  <a:moveTo>
                    <a:pt x="298" y="537"/>
                  </a:moveTo>
                  <a:cubicBezTo>
                    <a:pt x="298" y="561"/>
                    <a:pt x="285" y="595"/>
                    <a:pt x="270" y="610"/>
                  </a:cubicBezTo>
                  <a:cubicBezTo>
                    <a:pt x="254" y="626"/>
                    <a:pt x="221" y="639"/>
                    <a:pt x="196" y="639"/>
                  </a:cubicBezTo>
                  <a:cubicBezTo>
                    <a:pt x="45" y="639"/>
                    <a:pt x="45" y="639"/>
                    <a:pt x="45" y="639"/>
                  </a:cubicBezTo>
                  <a:cubicBezTo>
                    <a:pt x="20" y="639"/>
                    <a:pt x="0" y="659"/>
                    <a:pt x="0" y="68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0" y="915"/>
                    <a:pt x="45" y="915"/>
                  </a:cubicBezTo>
                  <a:cubicBezTo>
                    <a:pt x="230" y="915"/>
                    <a:pt x="230" y="915"/>
                    <a:pt x="230" y="915"/>
                  </a:cubicBezTo>
                  <a:cubicBezTo>
                    <a:pt x="255" y="915"/>
                    <a:pt x="276" y="894"/>
                    <a:pt x="276" y="869"/>
                  </a:cubicBezTo>
                  <a:cubicBezTo>
                    <a:pt x="276" y="718"/>
                    <a:pt x="276" y="718"/>
                    <a:pt x="276" y="718"/>
                  </a:cubicBezTo>
                  <a:cubicBezTo>
                    <a:pt x="276" y="693"/>
                    <a:pt x="288" y="660"/>
                    <a:pt x="304" y="645"/>
                  </a:cubicBezTo>
                  <a:cubicBezTo>
                    <a:pt x="320" y="629"/>
                    <a:pt x="353" y="616"/>
                    <a:pt x="378" y="616"/>
                  </a:cubicBezTo>
                  <a:cubicBezTo>
                    <a:pt x="869" y="616"/>
                    <a:pt x="869" y="616"/>
                    <a:pt x="869" y="616"/>
                  </a:cubicBezTo>
                  <a:cubicBezTo>
                    <a:pt x="894" y="616"/>
                    <a:pt x="914" y="596"/>
                    <a:pt x="914" y="571"/>
                  </a:cubicBezTo>
                  <a:cubicBezTo>
                    <a:pt x="914" y="46"/>
                    <a:pt x="914" y="46"/>
                    <a:pt x="914" y="46"/>
                  </a:cubicBezTo>
                  <a:cubicBezTo>
                    <a:pt x="914" y="21"/>
                    <a:pt x="894" y="0"/>
                    <a:pt x="869" y="0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318" y="0"/>
                    <a:pt x="298" y="21"/>
                    <a:pt x="298" y="46"/>
                  </a:cubicBezTo>
                  <a:lnTo>
                    <a:pt x="298" y="5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3459164" y="3005270"/>
              <a:ext cx="1603375" cy="1607046"/>
            </a:xfrm>
            <a:custGeom>
              <a:avLst/>
              <a:gdLst>
                <a:gd name="T0" fmla="*/ 537 w 915"/>
                <a:gd name="T1" fmla="*/ 616 h 914"/>
                <a:gd name="T2" fmla="*/ 610 w 915"/>
                <a:gd name="T3" fmla="*/ 644 h 914"/>
                <a:gd name="T4" fmla="*/ 639 w 915"/>
                <a:gd name="T5" fmla="*/ 718 h 914"/>
                <a:gd name="T6" fmla="*/ 639 w 915"/>
                <a:gd name="T7" fmla="*/ 869 h 914"/>
                <a:gd name="T8" fmla="*/ 684 w 915"/>
                <a:gd name="T9" fmla="*/ 914 h 914"/>
                <a:gd name="T10" fmla="*/ 869 w 915"/>
                <a:gd name="T11" fmla="*/ 914 h 914"/>
                <a:gd name="T12" fmla="*/ 915 w 915"/>
                <a:gd name="T13" fmla="*/ 869 h 914"/>
                <a:gd name="T14" fmla="*/ 915 w 915"/>
                <a:gd name="T15" fmla="*/ 684 h 914"/>
                <a:gd name="T16" fmla="*/ 869 w 915"/>
                <a:gd name="T17" fmla="*/ 638 h 914"/>
                <a:gd name="T18" fmla="*/ 718 w 915"/>
                <a:gd name="T19" fmla="*/ 638 h 914"/>
                <a:gd name="T20" fmla="*/ 645 w 915"/>
                <a:gd name="T21" fmla="*/ 610 h 914"/>
                <a:gd name="T22" fmla="*/ 616 w 915"/>
                <a:gd name="T23" fmla="*/ 536 h 914"/>
                <a:gd name="T24" fmla="*/ 616 w 915"/>
                <a:gd name="T25" fmla="*/ 45 h 914"/>
                <a:gd name="T26" fmla="*/ 571 w 915"/>
                <a:gd name="T27" fmla="*/ 0 h 914"/>
                <a:gd name="T28" fmla="*/ 46 w 915"/>
                <a:gd name="T29" fmla="*/ 0 h 914"/>
                <a:gd name="T30" fmla="*/ 0 w 915"/>
                <a:gd name="T31" fmla="*/ 45 h 914"/>
                <a:gd name="T32" fmla="*/ 0 w 915"/>
                <a:gd name="T33" fmla="*/ 571 h 914"/>
                <a:gd name="T34" fmla="*/ 46 w 915"/>
                <a:gd name="T35" fmla="*/ 616 h 914"/>
                <a:gd name="T36" fmla="*/ 537 w 915"/>
                <a:gd name="T37" fmla="*/ 616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537" y="616"/>
                  </a:moveTo>
                  <a:cubicBezTo>
                    <a:pt x="562" y="616"/>
                    <a:pt x="595" y="629"/>
                    <a:pt x="610" y="644"/>
                  </a:cubicBezTo>
                  <a:cubicBezTo>
                    <a:pt x="626" y="660"/>
                    <a:pt x="639" y="693"/>
                    <a:pt x="639" y="718"/>
                  </a:cubicBezTo>
                  <a:cubicBezTo>
                    <a:pt x="639" y="869"/>
                    <a:pt x="639" y="869"/>
                    <a:pt x="639" y="869"/>
                  </a:cubicBezTo>
                  <a:cubicBezTo>
                    <a:pt x="639" y="894"/>
                    <a:pt x="659" y="914"/>
                    <a:pt x="684" y="914"/>
                  </a:cubicBezTo>
                  <a:cubicBezTo>
                    <a:pt x="869" y="914"/>
                    <a:pt x="869" y="914"/>
                    <a:pt x="869" y="914"/>
                  </a:cubicBezTo>
                  <a:cubicBezTo>
                    <a:pt x="894" y="914"/>
                    <a:pt x="915" y="894"/>
                    <a:pt x="915" y="869"/>
                  </a:cubicBezTo>
                  <a:cubicBezTo>
                    <a:pt x="915" y="684"/>
                    <a:pt x="915" y="684"/>
                    <a:pt x="915" y="684"/>
                  </a:cubicBezTo>
                  <a:cubicBezTo>
                    <a:pt x="915" y="659"/>
                    <a:pt x="894" y="638"/>
                    <a:pt x="869" y="638"/>
                  </a:cubicBezTo>
                  <a:cubicBezTo>
                    <a:pt x="718" y="638"/>
                    <a:pt x="718" y="638"/>
                    <a:pt x="718" y="638"/>
                  </a:cubicBezTo>
                  <a:cubicBezTo>
                    <a:pt x="693" y="638"/>
                    <a:pt x="660" y="625"/>
                    <a:pt x="645" y="610"/>
                  </a:cubicBezTo>
                  <a:cubicBezTo>
                    <a:pt x="629" y="594"/>
                    <a:pt x="616" y="561"/>
                    <a:pt x="616" y="536"/>
                  </a:cubicBezTo>
                  <a:cubicBezTo>
                    <a:pt x="616" y="45"/>
                    <a:pt x="616" y="45"/>
                    <a:pt x="616" y="45"/>
                  </a:cubicBezTo>
                  <a:cubicBezTo>
                    <a:pt x="616" y="20"/>
                    <a:pt x="596" y="0"/>
                    <a:pt x="57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0"/>
                    <a:pt x="0" y="45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96"/>
                    <a:pt x="21" y="616"/>
                    <a:pt x="46" y="616"/>
                  </a:cubicBezTo>
                  <a:lnTo>
                    <a:pt x="537" y="6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656138" y="2338315"/>
              <a:ext cx="1604962" cy="1605458"/>
            </a:xfrm>
            <a:custGeom>
              <a:avLst/>
              <a:gdLst>
                <a:gd name="T0" fmla="*/ 616 w 915"/>
                <a:gd name="T1" fmla="*/ 378 h 914"/>
                <a:gd name="T2" fmla="*/ 645 w 915"/>
                <a:gd name="T3" fmla="*/ 304 h 914"/>
                <a:gd name="T4" fmla="*/ 718 w 915"/>
                <a:gd name="T5" fmla="*/ 276 h 914"/>
                <a:gd name="T6" fmla="*/ 869 w 915"/>
                <a:gd name="T7" fmla="*/ 276 h 914"/>
                <a:gd name="T8" fmla="*/ 915 w 915"/>
                <a:gd name="T9" fmla="*/ 231 h 914"/>
                <a:gd name="T10" fmla="*/ 915 w 915"/>
                <a:gd name="T11" fmla="*/ 45 h 914"/>
                <a:gd name="T12" fmla="*/ 869 w 915"/>
                <a:gd name="T13" fmla="*/ 0 h 914"/>
                <a:gd name="T14" fmla="*/ 684 w 915"/>
                <a:gd name="T15" fmla="*/ 0 h 914"/>
                <a:gd name="T16" fmla="*/ 639 w 915"/>
                <a:gd name="T17" fmla="*/ 45 h 914"/>
                <a:gd name="T18" fmla="*/ 639 w 915"/>
                <a:gd name="T19" fmla="*/ 196 h 914"/>
                <a:gd name="T20" fmla="*/ 610 w 915"/>
                <a:gd name="T21" fmla="*/ 270 h 914"/>
                <a:gd name="T22" fmla="*/ 537 w 915"/>
                <a:gd name="T23" fmla="*/ 298 h 914"/>
                <a:gd name="T24" fmla="*/ 46 w 915"/>
                <a:gd name="T25" fmla="*/ 298 h 914"/>
                <a:gd name="T26" fmla="*/ 0 w 915"/>
                <a:gd name="T27" fmla="*/ 344 h 914"/>
                <a:gd name="T28" fmla="*/ 0 w 915"/>
                <a:gd name="T29" fmla="*/ 869 h 914"/>
                <a:gd name="T30" fmla="*/ 46 w 915"/>
                <a:gd name="T31" fmla="*/ 914 h 914"/>
                <a:gd name="T32" fmla="*/ 571 w 915"/>
                <a:gd name="T33" fmla="*/ 914 h 914"/>
                <a:gd name="T34" fmla="*/ 616 w 915"/>
                <a:gd name="T35" fmla="*/ 869 h 914"/>
                <a:gd name="T36" fmla="*/ 616 w 915"/>
                <a:gd name="T37" fmla="*/ 378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5" h="914">
                  <a:moveTo>
                    <a:pt x="616" y="378"/>
                  </a:moveTo>
                  <a:cubicBezTo>
                    <a:pt x="616" y="353"/>
                    <a:pt x="629" y="320"/>
                    <a:pt x="645" y="304"/>
                  </a:cubicBezTo>
                  <a:cubicBezTo>
                    <a:pt x="660" y="289"/>
                    <a:pt x="693" y="276"/>
                    <a:pt x="718" y="276"/>
                  </a:cubicBezTo>
                  <a:cubicBezTo>
                    <a:pt x="869" y="276"/>
                    <a:pt x="869" y="276"/>
                    <a:pt x="869" y="276"/>
                  </a:cubicBezTo>
                  <a:cubicBezTo>
                    <a:pt x="894" y="276"/>
                    <a:pt x="915" y="256"/>
                    <a:pt x="915" y="231"/>
                  </a:cubicBezTo>
                  <a:cubicBezTo>
                    <a:pt x="915" y="45"/>
                    <a:pt x="915" y="45"/>
                    <a:pt x="915" y="45"/>
                  </a:cubicBezTo>
                  <a:cubicBezTo>
                    <a:pt x="915" y="21"/>
                    <a:pt x="894" y="0"/>
                    <a:pt x="869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659" y="0"/>
                    <a:pt x="639" y="21"/>
                    <a:pt x="639" y="45"/>
                  </a:cubicBezTo>
                  <a:cubicBezTo>
                    <a:pt x="639" y="196"/>
                    <a:pt x="639" y="196"/>
                    <a:pt x="639" y="196"/>
                  </a:cubicBezTo>
                  <a:cubicBezTo>
                    <a:pt x="639" y="221"/>
                    <a:pt x="626" y="254"/>
                    <a:pt x="610" y="270"/>
                  </a:cubicBezTo>
                  <a:cubicBezTo>
                    <a:pt x="595" y="286"/>
                    <a:pt x="562" y="298"/>
                    <a:pt x="537" y="298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21" y="298"/>
                    <a:pt x="0" y="319"/>
                    <a:pt x="0" y="344"/>
                  </a:cubicBezTo>
                  <a:cubicBezTo>
                    <a:pt x="0" y="869"/>
                    <a:pt x="0" y="869"/>
                    <a:pt x="0" y="869"/>
                  </a:cubicBezTo>
                  <a:cubicBezTo>
                    <a:pt x="0" y="894"/>
                    <a:pt x="21" y="914"/>
                    <a:pt x="46" y="914"/>
                  </a:cubicBezTo>
                  <a:cubicBezTo>
                    <a:pt x="571" y="914"/>
                    <a:pt x="571" y="914"/>
                    <a:pt x="571" y="914"/>
                  </a:cubicBezTo>
                  <a:cubicBezTo>
                    <a:pt x="596" y="914"/>
                    <a:pt x="616" y="894"/>
                    <a:pt x="616" y="869"/>
                  </a:cubicBezTo>
                  <a:lnTo>
                    <a:pt x="616" y="3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4119564" y="1264834"/>
              <a:ext cx="230187" cy="258843"/>
            </a:xfrm>
            <a:custGeom>
              <a:avLst/>
              <a:gdLst>
                <a:gd name="T0" fmla="*/ 28 w 131"/>
                <a:gd name="T1" fmla="*/ 16 h 147"/>
                <a:gd name="T2" fmla="*/ 103 w 131"/>
                <a:gd name="T3" fmla="*/ 16 h 147"/>
                <a:gd name="T4" fmla="*/ 118 w 131"/>
                <a:gd name="T5" fmla="*/ 61 h 147"/>
                <a:gd name="T6" fmla="*/ 127 w 131"/>
                <a:gd name="T7" fmla="*/ 65 h 147"/>
                <a:gd name="T8" fmla="*/ 131 w 131"/>
                <a:gd name="T9" fmla="*/ 74 h 147"/>
                <a:gd name="T10" fmla="*/ 130 w 131"/>
                <a:gd name="T11" fmla="*/ 101 h 147"/>
                <a:gd name="T12" fmla="*/ 123 w 131"/>
                <a:gd name="T13" fmla="*/ 108 h 147"/>
                <a:gd name="T14" fmla="*/ 116 w 131"/>
                <a:gd name="T15" fmla="*/ 109 h 147"/>
                <a:gd name="T16" fmla="*/ 65 w 131"/>
                <a:gd name="T17" fmla="*/ 147 h 147"/>
                <a:gd name="T18" fmla="*/ 76 w 131"/>
                <a:gd name="T19" fmla="*/ 132 h 147"/>
                <a:gd name="T20" fmla="*/ 107 w 131"/>
                <a:gd name="T21" fmla="*/ 109 h 147"/>
                <a:gd name="T22" fmla="*/ 98 w 131"/>
                <a:gd name="T23" fmla="*/ 105 h 147"/>
                <a:gd name="T24" fmla="*/ 95 w 131"/>
                <a:gd name="T25" fmla="*/ 74 h 147"/>
                <a:gd name="T26" fmla="*/ 96 w 131"/>
                <a:gd name="T27" fmla="*/ 69 h 147"/>
                <a:gd name="T28" fmla="*/ 107 w 131"/>
                <a:gd name="T29" fmla="*/ 56 h 147"/>
                <a:gd name="T30" fmla="*/ 35 w 131"/>
                <a:gd name="T31" fmla="*/ 38 h 147"/>
                <a:gd name="T32" fmla="*/ 28 w 131"/>
                <a:gd name="T33" fmla="*/ 62 h 147"/>
                <a:gd name="T34" fmla="*/ 35 w 131"/>
                <a:gd name="T35" fmla="*/ 69 h 147"/>
                <a:gd name="T36" fmla="*/ 36 w 131"/>
                <a:gd name="T37" fmla="*/ 96 h 147"/>
                <a:gd name="T38" fmla="*/ 32 w 131"/>
                <a:gd name="T39" fmla="*/ 105 h 147"/>
                <a:gd name="T40" fmla="*/ 24 w 131"/>
                <a:gd name="T41" fmla="*/ 109 h 147"/>
                <a:gd name="T42" fmla="*/ 8 w 131"/>
                <a:gd name="T43" fmla="*/ 108 h 147"/>
                <a:gd name="T44" fmla="*/ 0 w 131"/>
                <a:gd name="T45" fmla="*/ 96 h 147"/>
                <a:gd name="T46" fmla="*/ 1 w 131"/>
                <a:gd name="T47" fmla="*/ 69 h 147"/>
                <a:gd name="T48" fmla="*/ 13 w 131"/>
                <a:gd name="T49" fmla="*/ 61 h 147"/>
                <a:gd name="T50" fmla="*/ 61 w 131"/>
                <a:gd name="T51" fmla="*/ 135 h 147"/>
                <a:gd name="T52" fmla="*/ 65 w 131"/>
                <a:gd name="T53" fmla="*/ 131 h 147"/>
                <a:gd name="T54" fmla="*/ 13 w 131"/>
                <a:gd name="T55" fmla="*/ 73 h 147"/>
                <a:gd name="T56" fmla="*/ 12 w 131"/>
                <a:gd name="T57" fmla="*/ 74 h 147"/>
                <a:gd name="T58" fmla="*/ 12 w 131"/>
                <a:gd name="T59" fmla="*/ 97 h 147"/>
                <a:gd name="T60" fmla="*/ 18 w 131"/>
                <a:gd name="T61" fmla="*/ 97 h 147"/>
                <a:gd name="T62" fmla="*/ 24 w 131"/>
                <a:gd name="T63" fmla="*/ 97 h 147"/>
                <a:gd name="T64" fmla="*/ 25 w 131"/>
                <a:gd name="T65" fmla="*/ 96 h 147"/>
                <a:gd name="T66" fmla="*/ 25 w 131"/>
                <a:gd name="T67" fmla="*/ 74 h 147"/>
                <a:gd name="T68" fmla="*/ 24 w 131"/>
                <a:gd name="T69" fmla="*/ 73 h 147"/>
                <a:gd name="T70" fmla="*/ 18 w 131"/>
                <a:gd name="T71" fmla="*/ 73 h 147"/>
                <a:gd name="T72" fmla="*/ 107 w 131"/>
                <a:gd name="T73" fmla="*/ 73 h 147"/>
                <a:gd name="T74" fmla="*/ 106 w 131"/>
                <a:gd name="T75" fmla="*/ 74 h 147"/>
                <a:gd name="T76" fmla="*/ 106 w 131"/>
                <a:gd name="T77" fmla="*/ 97 h 147"/>
                <a:gd name="T78" fmla="*/ 113 w 131"/>
                <a:gd name="T79" fmla="*/ 97 h 147"/>
                <a:gd name="T80" fmla="*/ 118 w 131"/>
                <a:gd name="T81" fmla="*/ 97 h 147"/>
                <a:gd name="T82" fmla="*/ 119 w 131"/>
                <a:gd name="T83" fmla="*/ 96 h 147"/>
                <a:gd name="T84" fmla="*/ 119 w 131"/>
                <a:gd name="T85" fmla="*/ 74 h 147"/>
                <a:gd name="T86" fmla="*/ 118 w 131"/>
                <a:gd name="T87" fmla="*/ 73 h 147"/>
                <a:gd name="T88" fmla="*/ 113 w 131"/>
                <a:gd name="T89" fmla="*/ 73 h 147"/>
                <a:gd name="T90" fmla="*/ 95 w 131"/>
                <a:gd name="T91" fmla="*/ 24 h 147"/>
                <a:gd name="T92" fmla="*/ 36 w 131"/>
                <a:gd name="T93" fmla="*/ 24 h 147"/>
                <a:gd name="T94" fmla="*/ 65 w 131"/>
                <a:gd name="T95" fmla="*/ 19 h 147"/>
                <a:gd name="T96" fmla="*/ 103 w 131"/>
                <a:gd name="T9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47">
                  <a:moveTo>
                    <a:pt x="13" y="61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38"/>
                    <a:pt x="19" y="25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8" y="6"/>
                    <a:pt x="51" y="0"/>
                    <a:pt x="65" y="0"/>
                  </a:cubicBezTo>
                  <a:cubicBezTo>
                    <a:pt x="80" y="0"/>
                    <a:pt x="93" y="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12" y="25"/>
                    <a:pt x="118" y="38"/>
                    <a:pt x="118" y="53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20" y="61"/>
                    <a:pt x="121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3"/>
                    <a:pt x="126" y="64"/>
                    <a:pt x="127" y="65"/>
                  </a:cubicBezTo>
                  <a:cubicBezTo>
                    <a:pt x="128" y="66"/>
                    <a:pt x="129" y="67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1"/>
                    <a:pt x="131" y="72"/>
                    <a:pt x="131" y="74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99"/>
                    <a:pt x="130" y="101"/>
                  </a:cubicBezTo>
                  <a:cubicBezTo>
                    <a:pt x="130" y="101"/>
                    <a:pt x="130" y="101"/>
                    <a:pt x="130" y="101"/>
                  </a:cubicBezTo>
                  <a:cubicBezTo>
                    <a:pt x="129" y="103"/>
                    <a:pt x="128" y="104"/>
                    <a:pt x="127" y="105"/>
                  </a:cubicBezTo>
                  <a:cubicBezTo>
                    <a:pt x="126" y="106"/>
                    <a:pt x="124" y="107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1" y="108"/>
                    <a:pt x="120" y="109"/>
                    <a:pt x="118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5" y="116"/>
                    <a:pt x="111" y="122"/>
                    <a:pt x="104" y="128"/>
                  </a:cubicBezTo>
                  <a:cubicBezTo>
                    <a:pt x="97" y="133"/>
                    <a:pt x="87" y="137"/>
                    <a:pt x="76" y="138"/>
                  </a:cubicBezTo>
                  <a:cubicBezTo>
                    <a:pt x="75" y="143"/>
                    <a:pt x="70" y="147"/>
                    <a:pt x="65" y="147"/>
                  </a:cubicBezTo>
                  <a:cubicBezTo>
                    <a:pt x="59" y="147"/>
                    <a:pt x="54" y="142"/>
                    <a:pt x="54" y="135"/>
                  </a:cubicBezTo>
                  <a:cubicBezTo>
                    <a:pt x="54" y="129"/>
                    <a:pt x="59" y="124"/>
                    <a:pt x="65" y="124"/>
                  </a:cubicBezTo>
                  <a:cubicBezTo>
                    <a:pt x="70" y="124"/>
                    <a:pt x="74" y="127"/>
                    <a:pt x="76" y="132"/>
                  </a:cubicBezTo>
                  <a:cubicBezTo>
                    <a:pt x="85" y="130"/>
                    <a:pt x="94" y="127"/>
                    <a:pt x="100" y="122"/>
                  </a:cubicBezTo>
                  <a:cubicBezTo>
                    <a:pt x="105" y="118"/>
                    <a:pt x="108" y="114"/>
                    <a:pt x="109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6" y="109"/>
                    <a:pt x="104" y="108"/>
                    <a:pt x="103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1" y="107"/>
                    <a:pt x="100" y="106"/>
                    <a:pt x="98" y="105"/>
                  </a:cubicBezTo>
                  <a:cubicBezTo>
                    <a:pt x="96" y="103"/>
                    <a:pt x="95" y="100"/>
                    <a:pt x="95" y="9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5" y="72"/>
                    <a:pt x="95" y="71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7"/>
                    <a:pt x="97" y="66"/>
                    <a:pt x="98" y="65"/>
                  </a:cubicBezTo>
                  <a:cubicBezTo>
                    <a:pt x="101" y="63"/>
                    <a:pt x="104" y="61"/>
                    <a:pt x="107" y="61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49"/>
                    <a:pt x="101" y="43"/>
                    <a:pt x="96" y="38"/>
                  </a:cubicBezTo>
                  <a:cubicBezTo>
                    <a:pt x="89" y="30"/>
                    <a:pt x="78" y="26"/>
                    <a:pt x="65" y="26"/>
                  </a:cubicBezTo>
                  <a:cubicBezTo>
                    <a:pt x="53" y="26"/>
                    <a:pt x="42" y="30"/>
                    <a:pt x="35" y="38"/>
                  </a:cubicBezTo>
                  <a:cubicBezTo>
                    <a:pt x="30" y="43"/>
                    <a:pt x="26" y="49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5" y="61"/>
                    <a:pt x="27" y="62"/>
                    <a:pt x="28" y="62"/>
                  </a:cubicBezTo>
                  <a:cubicBezTo>
                    <a:pt x="30" y="63"/>
                    <a:pt x="31" y="64"/>
                    <a:pt x="32" y="65"/>
                  </a:cubicBezTo>
                  <a:cubicBezTo>
                    <a:pt x="34" y="66"/>
                    <a:pt x="35" y="67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6" y="71"/>
                    <a:pt x="36" y="72"/>
                    <a:pt x="36" y="74"/>
                  </a:cubicBezTo>
                  <a:cubicBezTo>
                    <a:pt x="36" y="85"/>
                    <a:pt x="36" y="85"/>
                    <a:pt x="36" y="8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8"/>
                    <a:pt x="36" y="99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3"/>
                    <a:pt x="34" y="104"/>
                    <a:pt x="32" y="105"/>
                  </a:cubicBezTo>
                  <a:cubicBezTo>
                    <a:pt x="31" y="106"/>
                    <a:pt x="30" y="107"/>
                    <a:pt x="28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27" y="108"/>
                    <a:pt x="25" y="109"/>
                    <a:pt x="24" y="109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1" y="109"/>
                    <a:pt x="10" y="108"/>
                    <a:pt x="8" y="108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7" y="107"/>
                    <a:pt x="5" y="106"/>
                    <a:pt x="4" y="105"/>
                  </a:cubicBezTo>
                  <a:cubicBezTo>
                    <a:pt x="2" y="103"/>
                    <a:pt x="0" y="100"/>
                    <a:pt x="0" y="9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2"/>
                    <a:pt x="1" y="71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7"/>
                    <a:pt x="3" y="66"/>
                    <a:pt x="4" y="65"/>
                  </a:cubicBezTo>
                  <a:cubicBezTo>
                    <a:pt x="6" y="63"/>
                    <a:pt x="9" y="61"/>
                    <a:pt x="13" y="61"/>
                  </a:cubicBezTo>
                  <a:close/>
                  <a:moveTo>
                    <a:pt x="65" y="131"/>
                  </a:moveTo>
                  <a:cubicBezTo>
                    <a:pt x="65" y="131"/>
                    <a:pt x="65" y="131"/>
                    <a:pt x="65" y="131"/>
                  </a:cubicBezTo>
                  <a:cubicBezTo>
                    <a:pt x="63" y="131"/>
                    <a:pt x="61" y="133"/>
                    <a:pt x="61" y="135"/>
                  </a:cubicBezTo>
                  <a:cubicBezTo>
                    <a:pt x="61" y="138"/>
                    <a:pt x="63" y="140"/>
                    <a:pt x="65" y="140"/>
                  </a:cubicBezTo>
                  <a:cubicBezTo>
                    <a:pt x="68" y="140"/>
                    <a:pt x="70" y="138"/>
                    <a:pt x="70" y="135"/>
                  </a:cubicBezTo>
                  <a:cubicBezTo>
                    <a:pt x="70" y="133"/>
                    <a:pt x="68" y="131"/>
                    <a:pt x="65" y="131"/>
                  </a:cubicBezTo>
                  <a:close/>
                  <a:moveTo>
                    <a:pt x="18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2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6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18" y="73"/>
                    <a:pt x="18" y="73"/>
                    <a:pt x="18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3"/>
                    <a:pt x="107" y="73"/>
                    <a:pt x="106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6" y="96"/>
                    <a:pt x="106" y="97"/>
                    <a:pt x="106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3"/>
                    <a:pt x="119" y="73"/>
                    <a:pt x="118" y="73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1" y="31"/>
                    <a:pt x="98" y="27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87" y="16"/>
                    <a:pt x="77" y="11"/>
                    <a:pt x="65" y="11"/>
                  </a:cubicBezTo>
                  <a:cubicBezTo>
                    <a:pt x="54" y="11"/>
                    <a:pt x="44" y="16"/>
                    <a:pt x="36" y="24"/>
                  </a:cubicBezTo>
                  <a:cubicBezTo>
                    <a:pt x="33" y="27"/>
                    <a:pt x="30" y="31"/>
                    <a:pt x="27" y="36"/>
                  </a:cubicBezTo>
                  <a:cubicBezTo>
                    <a:pt x="28" y="35"/>
                    <a:pt x="29" y="34"/>
                    <a:pt x="30" y="34"/>
                  </a:cubicBezTo>
                  <a:cubicBezTo>
                    <a:pt x="39" y="25"/>
                    <a:pt x="52" y="19"/>
                    <a:pt x="65" y="19"/>
                  </a:cubicBezTo>
                  <a:cubicBezTo>
                    <a:pt x="79" y="19"/>
                    <a:pt x="92" y="25"/>
                    <a:pt x="101" y="34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2" y="34"/>
                    <a:pt x="103" y="35"/>
                    <a:pt x="10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4702175" y="4242315"/>
              <a:ext cx="242888" cy="254078"/>
            </a:xfrm>
            <a:custGeom>
              <a:avLst/>
              <a:gdLst>
                <a:gd name="T0" fmla="*/ 4 w 139"/>
                <a:gd name="T1" fmla="*/ 139 h 145"/>
                <a:gd name="T2" fmla="*/ 56 w 139"/>
                <a:gd name="T3" fmla="*/ 133 h 145"/>
                <a:gd name="T4" fmla="*/ 24 w 139"/>
                <a:gd name="T5" fmla="*/ 117 h 145"/>
                <a:gd name="T6" fmla="*/ 20 w 139"/>
                <a:gd name="T7" fmla="*/ 115 h 145"/>
                <a:gd name="T8" fmla="*/ 2 w 139"/>
                <a:gd name="T9" fmla="*/ 89 h 145"/>
                <a:gd name="T10" fmla="*/ 24 w 139"/>
                <a:gd name="T11" fmla="*/ 70 h 145"/>
                <a:gd name="T12" fmla="*/ 56 w 139"/>
                <a:gd name="T13" fmla="*/ 58 h 145"/>
                <a:gd name="T14" fmla="*/ 19 w 139"/>
                <a:gd name="T15" fmla="*/ 53 h 145"/>
                <a:gd name="T16" fmla="*/ 19 w 139"/>
                <a:gd name="T17" fmla="*/ 18 h 145"/>
                <a:gd name="T18" fmla="*/ 25 w 139"/>
                <a:gd name="T19" fmla="*/ 12 h 145"/>
                <a:gd name="T20" fmla="*/ 56 w 139"/>
                <a:gd name="T21" fmla="*/ 3 h 145"/>
                <a:gd name="T22" fmla="*/ 60 w 139"/>
                <a:gd name="T23" fmla="*/ 0 h 145"/>
                <a:gd name="T24" fmla="*/ 82 w 139"/>
                <a:gd name="T25" fmla="*/ 3 h 145"/>
                <a:gd name="T26" fmla="*/ 82 w 139"/>
                <a:gd name="T27" fmla="*/ 12 h 145"/>
                <a:gd name="T28" fmla="*/ 119 w 139"/>
                <a:gd name="T29" fmla="*/ 14 h 145"/>
                <a:gd name="T30" fmla="*/ 136 w 139"/>
                <a:gd name="T31" fmla="*/ 39 h 145"/>
                <a:gd name="T32" fmla="*/ 119 w 139"/>
                <a:gd name="T33" fmla="*/ 57 h 145"/>
                <a:gd name="T34" fmla="*/ 115 w 139"/>
                <a:gd name="T35" fmla="*/ 58 h 145"/>
                <a:gd name="T36" fmla="*/ 82 w 139"/>
                <a:gd name="T37" fmla="*/ 70 h 145"/>
                <a:gd name="T38" fmla="*/ 114 w 139"/>
                <a:gd name="T39" fmla="*/ 70 h 145"/>
                <a:gd name="T40" fmla="*/ 120 w 139"/>
                <a:gd name="T41" fmla="*/ 111 h 145"/>
                <a:gd name="T42" fmla="*/ 114 w 139"/>
                <a:gd name="T43" fmla="*/ 117 h 145"/>
                <a:gd name="T44" fmla="*/ 82 w 139"/>
                <a:gd name="T45" fmla="*/ 133 h 145"/>
                <a:gd name="T46" fmla="*/ 135 w 139"/>
                <a:gd name="T47" fmla="*/ 139 h 145"/>
                <a:gd name="T48" fmla="*/ 10 w 139"/>
                <a:gd name="T49" fmla="*/ 145 h 145"/>
                <a:gd name="T50" fmla="*/ 63 w 139"/>
                <a:gd name="T51" fmla="*/ 133 h 145"/>
                <a:gd name="T52" fmla="*/ 76 w 139"/>
                <a:gd name="T53" fmla="*/ 117 h 145"/>
                <a:gd name="T54" fmla="*/ 63 w 139"/>
                <a:gd name="T55" fmla="*/ 133 h 145"/>
                <a:gd name="T56" fmla="*/ 76 w 139"/>
                <a:gd name="T57" fmla="*/ 6 h 145"/>
                <a:gd name="T58" fmla="*/ 63 w 139"/>
                <a:gd name="T59" fmla="*/ 12 h 145"/>
                <a:gd name="T60" fmla="*/ 76 w 139"/>
                <a:gd name="T61" fmla="*/ 6 h 145"/>
                <a:gd name="T62" fmla="*/ 76 w 139"/>
                <a:gd name="T63" fmla="*/ 70 h 145"/>
                <a:gd name="T64" fmla="*/ 63 w 139"/>
                <a:gd name="T65" fmla="*/ 58 h 145"/>
                <a:gd name="T66" fmla="*/ 76 w 139"/>
                <a:gd name="T67" fmla="*/ 70 h 145"/>
                <a:gd name="T68" fmla="*/ 113 w 139"/>
                <a:gd name="T69" fmla="*/ 23 h 145"/>
                <a:gd name="T70" fmla="*/ 30 w 139"/>
                <a:gd name="T71" fmla="*/ 47 h 145"/>
                <a:gd name="T72" fmla="*/ 125 w 139"/>
                <a:gd name="T73" fmla="*/ 35 h 145"/>
                <a:gd name="T74" fmla="*/ 109 w 139"/>
                <a:gd name="T75" fmla="*/ 81 h 145"/>
                <a:gd name="T76" fmla="*/ 26 w 139"/>
                <a:gd name="T77" fmla="*/ 81 h 145"/>
                <a:gd name="T78" fmla="*/ 26 w 139"/>
                <a:gd name="T79" fmla="*/ 105 h 145"/>
                <a:gd name="T80" fmla="*/ 109 w 139"/>
                <a:gd name="T81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45">
                  <a:moveTo>
                    <a:pt x="10" y="145"/>
                  </a:moveTo>
                  <a:cubicBezTo>
                    <a:pt x="6" y="145"/>
                    <a:pt x="4" y="142"/>
                    <a:pt x="4" y="139"/>
                  </a:cubicBezTo>
                  <a:cubicBezTo>
                    <a:pt x="4" y="136"/>
                    <a:pt x="6" y="133"/>
                    <a:pt x="10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2" y="117"/>
                    <a:pt x="21" y="116"/>
                    <a:pt x="20" y="115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5"/>
                    <a:pt x="0" y="92"/>
                    <a:pt x="2" y="8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1"/>
                    <a:pt x="22" y="70"/>
                    <a:pt x="24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1" y="58"/>
                    <a:pt x="19" y="56"/>
                    <a:pt x="19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4"/>
                    <a:pt x="21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8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7" y="12"/>
                    <a:pt x="118" y="13"/>
                    <a:pt x="119" y="14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9" y="33"/>
                    <a:pt x="139" y="37"/>
                    <a:pt x="136" y="39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70"/>
                    <a:pt x="120" y="73"/>
                    <a:pt x="120" y="76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4"/>
                    <a:pt x="118" y="117"/>
                    <a:pt x="114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2" y="133"/>
                    <a:pt x="135" y="136"/>
                    <a:pt x="135" y="139"/>
                  </a:cubicBezTo>
                  <a:cubicBezTo>
                    <a:pt x="135" y="142"/>
                    <a:pt x="132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lose/>
                  <a:moveTo>
                    <a:pt x="63" y="133"/>
                  </a:moveTo>
                  <a:cubicBezTo>
                    <a:pt x="63" y="133"/>
                    <a:pt x="63" y="133"/>
                    <a:pt x="63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33"/>
                    <a:pt x="63" y="133"/>
                    <a:pt x="63" y="133"/>
                  </a:cubicBezTo>
                  <a:close/>
                  <a:moveTo>
                    <a:pt x="76" y="6"/>
                  </a:moveTo>
                  <a:cubicBezTo>
                    <a:pt x="76" y="6"/>
                    <a:pt x="76" y="6"/>
                    <a:pt x="76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6"/>
                    <a:pt x="76" y="6"/>
                    <a:pt x="76" y="6"/>
                  </a:cubicBezTo>
                  <a:close/>
                  <a:moveTo>
                    <a:pt x="76" y="70"/>
                  </a:moveTo>
                  <a:cubicBezTo>
                    <a:pt x="76" y="70"/>
                    <a:pt x="76" y="70"/>
                    <a:pt x="76" y="70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76" y="70"/>
                    <a:pt x="76" y="70"/>
                    <a:pt x="76" y="70"/>
                  </a:cubicBezTo>
                  <a:close/>
                  <a:moveTo>
                    <a:pt x="113" y="23"/>
                  </a:moveTo>
                  <a:cubicBezTo>
                    <a:pt x="113" y="23"/>
                    <a:pt x="113" y="23"/>
                    <a:pt x="113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13" y="23"/>
                    <a:pt x="113" y="23"/>
                    <a:pt x="113" y="23"/>
                  </a:cubicBezTo>
                  <a:close/>
                  <a:moveTo>
                    <a:pt x="109" y="81"/>
                  </a:moveTo>
                  <a:cubicBezTo>
                    <a:pt x="109" y="81"/>
                    <a:pt x="109" y="81"/>
                    <a:pt x="109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09" y="81"/>
                    <a:pt x="109" y="81"/>
                    <a:pt x="109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2941639" y="3081494"/>
              <a:ext cx="219075" cy="257254"/>
            </a:xfrm>
            <a:custGeom>
              <a:avLst/>
              <a:gdLst>
                <a:gd name="T0" fmla="*/ 6 w 125"/>
                <a:gd name="T1" fmla="*/ 0 h 147"/>
                <a:gd name="T2" fmla="*/ 6 w 125"/>
                <a:gd name="T3" fmla="*/ 0 h 147"/>
                <a:gd name="T4" fmla="*/ 6 w 125"/>
                <a:gd name="T5" fmla="*/ 0 h 147"/>
                <a:gd name="T6" fmla="*/ 6 w 125"/>
                <a:gd name="T7" fmla="*/ 0 h 147"/>
                <a:gd name="T8" fmla="*/ 119 w 125"/>
                <a:gd name="T9" fmla="*/ 0 h 147"/>
                <a:gd name="T10" fmla="*/ 124 w 125"/>
                <a:gd name="T11" fmla="*/ 6 h 147"/>
                <a:gd name="T12" fmla="*/ 123 w 125"/>
                <a:gd name="T13" fmla="*/ 10 h 147"/>
                <a:gd name="T14" fmla="*/ 94 w 125"/>
                <a:gd name="T15" fmla="*/ 38 h 147"/>
                <a:gd name="T16" fmla="*/ 123 w 125"/>
                <a:gd name="T17" fmla="*/ 66 h 147"/>
                <a:gd name="T18" fmla="*/ 123 w 125"/>
                <a:gd name="T19" fmla="*/ 74 h 147"/>
                <a:gd name="T20" fmla="*/ 119 w 125"/>
                <a:gd name="T21" fmla="*/ 76 h 147"/>
                <a:gd name="T22" fmla="*/ 118 w 125"/>
                <a:gd name="T23" fmla="*/ 76 h 147"/>
                <a:gd name="T24" fmla="*/ 12 w 125"/>
                <a:gd name="T25" fmla="*/ 76 h 147"/>
                <a:gd name="T26" fmla="*/ 12 w 125"/>
                <a:gd name="T27" fmla="*/ 142 h 147"/>
                <a:gd name="T28" fmla="*/ 6 w 125"/>
                <a:gd name="T29" fmla="*/ 147 h 147"/>
                <a:gd name="T30" fmla="*/ 0 w 125"/>
                <a:gd name="T31" fmla="*/ 142 h 147"/>
                <a:gd name="T32" fmla="*/ 0 w 125"/>
                <a:gd name="T33" fmla="*/ 70 h 147"/>
                <a:gd name="T34" fmla="*/ 0 w 125"/>
                <a:gd name="T35" fmla="*/ 70 h 147"/>
                <a:gd name="T36" fmla="*/ 0 w 125"/>
                <a:gd name="T37" fmla="*/ 70 h 147"/>
                <a:gd name="T38" fmla="*/ 0 w 125"/>
                <a:gd name="T39" fmla="*/ 6 h 147"/>
                <a:gd name="T40" fmla="*/ 6 w 125"/>
                <a:gd name="T41" fmla="*/ 0 h 147"/>
                <a:gd name="T42" fmla="*/ 6 w 125"/>
                <a:gd name="T43" fmla="*/ 0 h 147"/>
                <a:gd name="T44" fmla="*/ 6 w 125"/>
                <a:gd name="T45" fmla="*/ 0 h 147"/>
                <a:gd name="T46" fmla="*/ 6 w 125"/>
                <a:gd name="T47" fmla="*/ 0 h 147"/>
                <a:gd name="T48" fmla="*/ 6 w 125"/>
                <a:gd name="T49" fmla="*/ 0 h 147"/>
                <a:gd name="T50" fmla="*/ 12 w 125"/>
                <a:gd name="T51" fmla="*/ 11 h 147"/>
                <a:gd name="T52" fmla="*/ 12 w 125"/>
                <a:gd name="T53" fmla="*/ 11 h 147"/>
                <a:gd name="T54" fmla="*/ 12 w 125"/>
                <a:gd name="T55" fmla="*/ 64 h 147"/>
                <a:gd name="T56" fmla="*/ 105 w 125"/>
                <a:gd name="T57" fmla="*/ 64 h 147"/>
                <a:gd name="T58" fmla="*/ 82 w 125"/>
                <a:gd name="T59" fmla="*/ 42 h 147"/>
                <a:gd name="T60" fmla="*/ 82 w 125"/>
                <a:gd name="T61" fmla="*/ 34 h 147"/>
                <a:gd name="T62" fmla="*/ 105 w 125"/>
                <a:gd name="T63" fmla="*/ 11 h 147"/>
                <a:gd name="T64" fmla="*/ 12 w 125"/>
                <a:gd name="T65" fmla="*/ 1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147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2" y="0"/>
                    <a:pt x="124" y="2"/>
                    <a:pt x="124" y="6"/>
                  </a:cubicBezTo>
                  <a:cubicBezTo>
                    <a:pt x="124" y="7"/>
                    <a:pt x="124" y="9"/>
                    <a:pt x="123" y="10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5" y="68"/>
                    <a:pt x="125" y="72"/>
                    <a:pt x="123" y="74"/>
                  </a:cubicBezTo>
                  <a:cubicBezTo>
                    <a:pt x="121" y="75"/>
                    <a:pt x="120" y="76"/>
                    <a:pt x="119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5"/>
                    <a:pt x="9" y="147"/>
                    <a:pt x="6" y="147"/>
                  </a:cubicBezTo>
                  <a:cubicBezTo>
                    <a:pt x="3" y="147"/>
                    <a:pt x="0" y="145"/>
                    <a:pt x="0" y="14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lose/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0" y="40"/>
                    <a:pt x="80" y="36"/>
                    <a:pt x="82" y="34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5902325" y="2459002"/>
              <a:ext cx="261938" cy="258843"/>
            </a:xfrm>
            <a:custGeom>
              <a:avLst/>
              <a:gdLst>
                <a:gd name="T0" fmla="*/ 145 w 149"/>
                <a:gd name="T1" fmla="*/ 101 h 148"/>
                <a:gd name="T2" fmla="*/ 145 w 149"/>
                <a:gd name="T3" fmla="*/ 111 h 148"/>
                <a:gd name="T4" fmla="*/ 72 w 149"/>
                <a:gd name="T5" fmla="*/ 147 h 148"/>
                <a:gd name="T6" fmla="*/ 1 w 149"/>
                <a:gd name="T7" fmla="*/ 103 h 148"/>
                <a:gd name="T8" fmla="*/ 24 w 149"/>
                <a:gd name="T9" fmla="*/ 90 h 148"/>
                <a:gd name="T10" fmla="*/ 1 w 149"/>
                <a:gd name="T11" fmla="*/ 71 h 148"/>
                <a:gd name="T12" fmla="*/ 24 w 149"/>
                <a:gd name="T13" fmla="*/ 58 h 148"/>
                <a:gd name="T14" fmla="*/ 1 w 149"/>
                <a:gd name="T15" fmla="*/ 40 h 148"/>
                <a:gd name="T16" fmla="*/ 72 w 149"/>
                <a:gd name="T17" fmla="*/ 1 h 148"/>
                <a:gd name="T18" fmla="*/ 145 w 149"/>
                <a:gd name="T19" fmla="*/ 37 h 148"/>
                <a:gd name="T20" fmla="*/ 145 w 149"/>
                <a:gd name="T21" fmla="*/ 47 h 148"/>
                <a:gd name="T22" fmla="*/ 145 w 149"/>
                <a:gd name="T23" fmla="*/ 69 h 148"/>
                <a:gd name="T24" fmla="*/ 145 w 149"/>
                <a:gd name="T25" fmla="*/ 79 h 148"/>
                <a:gd name="T26" fmla="*/ 130 w 149"/>
                <a:gd name="T27" fmla="*/ 106 h 148"/>
                <a:gd name="T28" fmla="*/ 113 w 149"/>
                <a:gd name="T29" fmla="*/ 96 h 148"/>
                <a:gd name="T30" fmla="*/ 75 w 149"/>
                <a:gd name="T31" fmla="*/ 116 h 148"/>
                <a:gd name="T32" fmla="*/ 74 w 149"/>
                <a:gd name="T33" fmla="*/ 116 h 148"/>
                <a:gd name="T34" fmla="*/ 74 w 149"/>
                <a:gd name="T35" fmla="*/ 116 h 148"/>
                <a:gd name="T36" fmla="*/ 73 w 149"/>
                <a:gd name="T37" fmla="*/ 116 h 148"/>
                <a:gd name="T38" fmla="*/ 72 w 149"/>
                <a:gd name="T39" fmla="*/ 115 h 148"/>
                <a:gd name="T40" fmla="*/ 18 w 149"/>
                <a:gd name="T41" fmla="*/ 106 h 148"/>
                <a:gd name="T42" fmla="*/ 130 w 149"/>
                <a:gd name="T43" fmla="*/ 106 h 148"/>
                <a:gd name="T44" fmla="*/ 74 w 149"/>
                <a:gd name="T45" fmla="*/ 104 h 148"/>
                <a:gd name="T46" fmla="*/ 113 w 149"/>
                <a:gd name="T47" fmla="*/ 64 h 148"/>
                <a:gd name="T48" fmla="*/ 75 w 149"/>
                <a:gd name="T49" fmla="*/ 84 h 148"/>
                <a:gd name="T50" fmla="*/ 74 w 149"/>
                <a:gd name="T51" fmla="*/ 84 h 148"/>
                <a:gd name="T52" fmla="*/ 74 w 149"/>
                <a:gd name="T53" fmla="*/ 84 h 148"/>
                <a:gd name="T54" fmla="*/ 73 w 149"/>
                <a:gd name="T55" fmla="*/ 84 h 148"/>
                <a:gd name="T56" fmla="*/ 72 w 149"/>
                <a:gd name="T57" fmla="*/ 84 h 148"/>
                <a:gd name="T58" fmla="*/ 18 w 149"/>
                <a:gd name="T59" fmla="*/ 74 h 148"/>
                <a:gd name="T60" fmla="*/ 74 w 149"/>
                <a:gd name="T61" fmla="*/ 72 h 148"/>
                <a:gd name="T62" fmla="*/ 130 w 149"/>
                <a:gd name="T63" fmla="*/ 42 h 148"/>
                <a:gd name="T64" fmla="*/ 18 w 149"/>
                <a:gd name="T65" fmla="*/ 4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" h="148">
                  <a:moveTo>
                    <a:pt x="124" y="90"/>
                  </a:moveTo>
                  <a:cubicBezTo>
                    <a:pt x="145" y="101"/>
                    <a:pt x="145" y="101"/>
                    <a:pt x="145" y="101"/>
                  </a:cubicBezTo>
                  <a:cubicBezTo>
                    <a:pt x="148" y="102"/>
                    <a:pt x="149" y="106"/>
                    <a:pt x="147" y="108"/>
                  </a:cubicBezTo>
                  <a:cubicBezTo>
                    <a:pt x="147" y="109"/>
                    <a:pt x="146" y="110"/>
                    <a:pt x="145" y="111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5" y="148"/>
                    <a:pt x="73" y="148"/>
                    <a:pt x="72" y="147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09"/>
                    <a:pt x="0" y="106"/>
                    <a:pt x="1" y="103"/>
                  </a:cubicBezTo>
                  <a:cubicBezTo>
                    <a:pt x="2" y="102"/>
                    <a:pt x="3" y="101"/>
                    <a:pt x="4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1" y="77"/>
                    <a:pt x="0" y="74"/>
                    <a:pt x="1" y="71"/>
                  </a:cubicBezTo>
                  <a:cubicBezTo>
                    <a:pt x="2" y="70"/>
                    <a:pt x="3" y="69"/>
                    <a:pt x="4" y="6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6"/>
                    <a:pt x="0" y="42"/>
                    <a:pt x="1" y="40"/>
                  </a:cubicBezTo>
                  <a:cubicBezTo>
                    <a:pt x="2" y="39"/>
                    <a:pt x="3" y="38"/>
                    <a:pt x="4" y="37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9"/>
                    <a:pt x="149" y="42"/>
                    <a:pt x="147" y="45"/>
                  </a:cubicBezTo>
                  <a:cubicBezTo>
                    <a:pt x="147" y="46"/>
                    <a:pt x="146" y="47"/>
                    <a:pt x="145" y="47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48" y="70"/>
                    <a:pt x="149" y="74"/>
                    <a:pt x="147" y="77"/>
                  </a:cubicBezTo>
                  <a:cubicBezTo>
                    <a:pt x="147" y="78"/>
                    <a:pt x="146" y="78"/>
                    <a:pt x="145" y="79"/>
                  </a:cubicBezTo>
                  <a:cubicBezTo>
                    <a:pt x="124" y="90"/>
                    <a:pt x="124" y="90"/>
                    <a:pt x="124" y="90"/>
                  </a:cubicBezTo>
                  <a:close/>
                  <a:moveTo>
                    <a:pt x="130" y="106"/>
                  </a:moveTo>
                  <a:cubicBezTo>
                    <a:pt x="130" y="106"/>
                    <a:pt x="130" y="106"/>
                    <a:pt x="130" y="106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76" y="116"/>
                    <a:pt x="76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6"/>
                    <a:pt x="72" y="116"/>
                    <a:pt x="72" y="115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130" y="106"/>
                    <a:pt x="130" y="106"/>
                    <a:pt x="130" y="106"/>
                  </a:cubicBezTo>
                  <a:close/>
                  <a:moveTo>
                    <a:pt x="74" y="104"/>
                  </a:moveTo>
                  <a:cubicBezTo>
                    <a:pt x="74" y="104"/>
                    <a:pt x="74" y="104"/>
                    <a:pt x="74" y="104"/>
                  </a:cubicBezTo>
                  <a:cubicBezTo>
                    <a:pt x="93" y="94"/>
                    <a:pt x="112" y="84"/>
                    <a:pt x="130" y="7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84"/>
                    <a:pt x="76" y="84"/>
                    <a:pt x="75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3" y="84"/>
                    <a:pt x="72" y="84"/>
                    <a:pt x="72" y="8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37" y="84"/>
                    <a:pt x="55" y="94"/>
                    <a:pt x="74" y="104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93" y="62"/>
                    <a:pt x="112" y="52"/>
                    <a:pt x="130" y="4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37" y="52"/>
                    <a:pt x="55" y="62"/>
                    <a:pt x="7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3573951" y="2075812"/>
              <a:ext cx="545614" cy="528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Rectangle 32">
              <a:extLst>
                <a:ext uri="{FF2B5EF4-FFF2-40B4-BE49-F238E27FC236}">
                  <a16:creationId xmlns:a16="http://schemas.microsoft.com/office/drawing/2014/main" id="{062917D5-F8FA-4913-A05E-93682591C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044" y="1930046"/>
              <a:ext cx="545614" cy="528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8" name="Rectangle 32">
              <a:extLst>
                <a:ext uri="{FF2B5EF4-FFF2-40B4-BE49-F238E27FC236}">
                  <a16:creationId xmlns:a16="http://schemas.microsoft.com/office/drawing/2014/main" id="{E35D2C29-5E76-4631-BEB7-FC3C1E281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343" y="3241448"/>
              <a:ext cx="545614" cy="528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Rectangle 32">
              <a:extLst>
                <a:ext uri="{FF2B5EF4-FFF2-40B4-BE49-F238E27FC236}">
                  <a16:creationId xmlns:a16="http://schemas.microsoft.com/office/drawing/2014/main" id="{538D73C6-768A-44FD-9C3B-19F0609B8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3005" y="3141043"/>
              <a:ext cx="545614" cy="528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8DCB3F2-063D-4522-8ED9-0479F7F06D3A}"/>
              </a:ext>
            </a:extLst>
          </p:cNvPr>
          <p:cNvGrpSpPr/>
          <p:nvPr/>
        </p:nvGrpSpPr>
        <p:grpSpPr>
          <a:xfrm>
            <a:off x="312953" y="100158"/>
            <a:ext cx="4694477" cy="857548"/>
            <a:chOff x="946150" y="2945595"/>
            <a:chExt cx="4694477" cy="85754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9835152-F854-4217-96E6-81B62C629A77}"/>
                </a:ext>
              </a:extLst>
            </p:cNvPr>
            <p:cNvGrpSpPr/>
            <p:nvPr/>
          </p:nvGrpSpPr>
          <p:grpSpPr>
            <a:xfrm>
              <a:off x="946150" y="2945595"/>
              <a:ext cx="821067" cy="761770"/>
              <a:chOff x="946150" y="2945595"/>
              <a:chExt cx="821067" cy="761770"/>
            </a:xfrm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744F6592-31E8-4050-8469-D04BE68AAE20}"/>
                  </a:ext>
                </a:extLst>
              </p:cNvPr>
              <p:cNvSpPr/>
              <p:nvPr/>
            </p:nvSpPr>
            <p:spPr>
              <a:xfrm>
                <a:off x="946150" y="2945595"/>
                <a:ext cx="650753" cy="744023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F1CF61"/>
              </a:solidFill>
              <a:ln w="38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C29E559F-903F-4425-B458-8424EE03C8BB}"/>
                  </a:ext>
                </a:extLst>
              </p:cNvPr>
              <p:cNvSpPr/>
              <p:nvPr/>
            </p:nvSpPr>
            <p:spPr>
              <a:xfrm>
                <a:off x="1383042" y="3268127"/>
                <a:ext cx="384175" cy="439238"/>
              </a:xfrm>
              <a:custGeom>
                <a:avLst/>
                <a:gdLst>
                  <a:gd name="connsiteX0" fmla="*/ 0 w 1478469"/>
                  <a:gd name="connsiteY0" fmla="*/ 449823 h 1690372"/>
                  <a:gd name="connsiteX1" fmla="*/ 0 w 1478469"/>
                  <a:gd name="connsiteY1" fmla="*/ 1240549 h 1690372"/>
                  <a:gd name="connsiteX2" fmla="*/ 27238 w 1478469"/>
                  <a:gd name="connsiteY2" fmla="*/ 1287723 h 1690372"/>
                  <a:gd name="connsiteX3" fmla="*/ 711996 w 1478469"/>
                  <a:gd name="connsiteY3" fmla="*/ 1683086 h 1690372"/>
                  <a:gd name="connsiteX4" fmla="*/ 766473 w 1478469"/>
                  <a:gd name="connsiteY4" fmla="*/ 1683086 h 1690372"/>
                  <a:gd name="connsiteX5" fmla="*/ 1451231 w 1478469"/>
                  <a:gd name="connsiteY5" fmla="*/ 1287723 h 1690372"/>
                  <a:gd name="connsiteX6" fmla="*/ 1478469 w 1478469"/>
                  <a:gd name="connsiteY6" fmla="*/ 1240549 h 1690372"/>
                  <a:gd name="connsiteX7" fmla="*/ 1478469 w 1478469"/>
                  <a:gd name="connsiteY7" fmla="*/ 449823 h 1690372"/>
                  <a:gd name="connsiteX8" fmla="*/ 1451231 w 1478469"/>
                  <a:gd name="connsiteY8" fmla="*/ 402649 h 1690372"/>
                  <a:gd name="connsiteX9" fmla="*/ 766473 w 1478469"/>
                  <a:gd name="connsiteY9" fmla="*/ 7286 h 1690372"/>
                  <a:gd name="connsiteX10" fmla="*/ 711996 w 1478469"/>
                  <a:gd name="connsiteY10" fmla="*/ 7286 h 1690372"/>
                  <a:gd name="connsiteX11" fmla="*/ 27238 w 1478469"/>
                  <a:gd name="connsiteY11" fmla="*/ 402649 h 1690372"/>
                  <a:gd name="connsiteX12" fmla="*/ 0 w 1478469"/>
                  <a:gd name="connsiteY12" fmla="*/ 449823 h 169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78469" h="1690372">
                    <a:moveTo>
                      <a:pt x="0" y="449823"/>
                    </a:moveTo>
                    <a:lnTo>
                      <a:pt x="0" y="1240549"/>
                    </a:lnTo>
                    <a:cubicBezTo>
                      <a:pt x="0" y="1260041"/>
                      <a:pt x="10413" y="1278009"/>
                      <a:pt x="27238" y="1287723"/>
                    </a:cubicBezTo>
                    <a:lnTo>
                      <a:pt x="711996" y="1683086"/>
                    </a:lnTo>
                    <a:cubicBezTo>
                      <a:pt x="728885" y="1692801"/>
                      <a:pt x="749647" y="1692801"/>
                      <a:pt x="766473" y="1683086"/>
                    </a:cubicBezTo>
                    <a:lnTo>
                      <a:pt x="1451231" y="1287723"/>
                    </a:lnTo>
                    <a:cubicBezTo>
                      <a:pt x="1468120" y="1278009"/>
                      <a:pt x="1478469" y="1259978"/>
                      <a:pt x="1478469" y="1240549"/>
                    </a:cubicBezTo>
                    <a:lnTo>
                      <a:pt x="1478469" y="449823"/>
                    </a:lnTo>
                    <a:cubicBezTo>
                      <a:pt x="1478469" y="430331"/>
                      <a:pt x="1468057" y="412363"/>
                      <a:pt x="1451231" y="402649"/>
                    </a:cubicBezTo>
                    <a:lnTo>
                      <a:pt x="766473" y="7286"/>
                    </a:lnTo>
                    <a:cubicBezTo>
                      <a:pt x="749584" y="-2429"/>
                      <a:pt x="728822" y="-2429"/>
                      <a:pt x="711996" y="7286"/>
                    </a:cubicBezTo>
                    <a:lnTo>
                      <a:pt x="27238" y="402649"/>
                    </a:lnTo>
                    <a:cubicBezTo>
                      <a:pt x="10349" y="412363"/>
                      <a:pt x="0" y="430395"/>
                      <a:pt x="0" y="449823"/>
                    </a:cubicBezTo>
                    <a:close/>
                  </a:path>
                </a:pathLst>
              </a:custGeom>
              <a:solidFill>
                <a:srgbClr val="606060">
                  <a:alpha val="45000"/>
                </a:srgbClr>
              </a:solidFill>
              <a:ln w="1270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54B4F3E2-1A38-4FC4-867E-9B82C6414A66}"/>
                  </a:ext>
                </a:extLst>
              </p:cNvPr>
              <p:cNvSpPr txBox="1"/>
              <p:nvPr/>
            </p:nvSpPr>
            <p:spPr>
              <a:xfrm>
                <a:off x="964732" y="3055996"/>
                <a:ext cx="5886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01</a:t>
                </a:r>
                <a:endParaRPr lang="zh-CN" altLang="en-US" sz="2800" dirty="0"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3F86E92-D5A5-48FE-9415-25A180875D3D}"/>
                </a:ext>
              </a:extLst>
            </p:cNvPr>
            <p:cNvSpPr txBox="1"/>
            <p:nvPr/>
          </p:nvSpPr>
          <p:spPr>
            <a:xfrm>
              <a:off x="1822246" y="3117551"/>
              <a:ext cx="381838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rgbClr val="606060"/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D174250-F4FE-4C9F-8D6D-48F6D30052E2}"/>
                </a:ext>
              </a:extLst>
            </p:cNvPr>
            <p:cNvSpPr txBox="1"/>
            <p:nvPr/>
          </p:nvSpPr>
          <p:spPr>
            <a:xfrm>
              <a:off x="1850592" y="3495366"/>
              <a:ext cx="279760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0">
                        <a:srgbClr val="606060">
                          <a:alpha val="5900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26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sp>
        <p:nvSpPr>
          <p:cNvPr id="50" name="文本框 31">
            <a:extLst>
              <a:ext uri="{FF2B5EF4-FFF2-40B4-BE49-F238E27FC236}">
                <a16:creationId xmlns:a16="http://schemas.microsoft.com/office/drawing/2014/main" id="{17ED3A33-AA3E-4C68-BCBE-507C29AFC290}"/>
              </a:ext>
            </a:extLst>
          </p:cNvPr>
          <p:cNvSpPr txBox="1"/>
          <p:nvPr/>
        </p:nvSpPr>
        <p:spPr>
          <a:xfrm flipH="1">
            <a:off x="6550042" y="2975554"/>
            <a:ext cx="4354457" cy="5796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文本框 31">
            <a:extLst>
              <a:ext uri="{FF2B5EF4-FFF2-40B4-BE49-F238E27FC236}">
                <a16:creationId xmlns:a16="http://schemas.microsoft.com/office/drawing/2014/main" id="{79F4D408-7CD7-4E22-9603-1B92DE6D9633}"/>
              </a:ext>
            </a:extLst>
          </p:cNvPr>
          <p:cNvSpPr txBox="1"/>
          <p:nvPr/>
        </p:nvSpPr>
        <p:spPr>
          <a:xfrm flipH="1">
            <a:off x="6550042" y="3994169"/>
            <a:ext cx="4354457" cy="5796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文本框 31">
            <a:extLst>
              <a:ext uri="{FF2B5EF4-FFF2-40B4-BE49-F238E27FC236}">
                <a16:creationId xmlns:a16="http://schemas.microsoft.com/office/drawing/2014/main" id="{659A066C-F66D-4682-9EB7-463046519649}"/>
              </a:ext>
            </a:extLst>
          </p:cNvPr>
          <p:cNvSpPr txBox="1"/>
          <p:nvPr/>
        </p:nvSpPr>
        <p:spPr>
          <a:xfrm flipH="1">
            <a:off x="6550042" y="4930779"/>
            <a:ext cx="4354457" cy="5796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606060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65309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D24BFF-C7FF-4E78-9EE6-E17049F72733}"/>
              </a:ext>
            </a:extLst>
          </p:cNvPr>
          <p:cNvGrpSpPr/>
          <p:nvPr/>
        </p:nvGrpSpPr>
        <p:grpSpPr>
          <a:xfrm>
            <a:off x="4485147" y="722572"/>
            <a:ext cx="3404172" cy="3137322"/>
            <a:chOff x="2713784" y="-145108"/>
            <a:chExt cx="7217934" cy="6652130"/>
          </a:xfrm>
        </p:grpSpPr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10E1448A-D0A7-49A5-BA81-C1F65BEBBF0C}"/>
                </a:ext>
              </a:extLst>
            </p:cNvPr>
            <p:cNvSpPr/>
            <p:nvPr/>
          </p:nvSpPr>
          <p:spPr>
            <a:xfrm>
              <a:off x="7227093" y="3913345"/>
              <a:ext cx="2268538" cy="2593677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606060"/>
            </a:solidFill>
            <a:ln w="381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0B2E30F9-65DF-4B78-9C5C-45A85A283945}"/>
                </a:ext>
              </a:extLst>
            </p:cNvPr>
            <p:cNvSpPr/>
            <p:nvPr/>
          </p:nvSpPr>
          <p:spPr>
            <a:xfrm>
              <a:off x="3465512" y="3844247"/>
              <a:ext cx="5259388" cy="2653719"/>
            </a:xfrm>
            <a:custGeom>
              <a:avLst/>
              <a:gdLst>
                <a:gd name="connsiteX0" fmla="*/ 0 w 5259388"/>
                <a:gd name="connsiteY0" fmla="*/ 0 h 2653719"/>
                <a:gd name="connsiteX1" fmla="*/ 5259388 w 5259388"/>
                <a:gd name="connsiteY1" fmla="*/ 0 h 2653719"/>
                <a:gd name="connsiteX2" fmla="*/ 5259388 w 5259388"/>
                <a:gd name="connsiteY2" fmla="*/ 1053554 h 2653719"/>
                <a:gd name="connsiteX3" fmla="*/ 5162494 w 5259388"/>
                <a:gd name="connsiteY3" fmla="*/ 1221367 h 2653719"/>
                <a:gd name="connsiteX4" fmla="*/ 2726590 w 5259388"/>
                <a:gd name="connsiteY4" fmla="*/ 2627800 h 2653719"/>
                <a:gd name="connsiteX5" fmla="*/ 2532798 w 5259388"/>
                <a:gd name="connsiteY5" fmla="*/ 2627800 h 2653719"/>
                <a:gd name="connsiteX6" fmla="*/ 96894 w 5259388"/>
                <a:gd name="connsiteY6" fmla="*/ 1221367 h 2653719"/>
                <a:gd name="connsiteX7" fmla="*/ 0 w 5259388"/>
                <a:gd name="connsiteY7" fmla="*/ 1053554 h 2653719"/>
                <a:gd name="connsiteX8" fmla="*/ 0 w 5259388"/>
                <a:gd name="connsiteY8" fmla="*/ 0 h 265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59388" h="2653719">
                  <a:moveTo>
                    <a:pt x="0" y="0"/>
                  </a:moveTo>
                  <a:lnTo>
                    <a:pt x="5259388" y="0"/>
                  </a:lnTo>
                  <a:lnTo>
                    <a:pt x="5259388" y="1053554"/>
                  </a:lnTo>
                  <a:cubicBezTo>
                    <a:pt x="5259388" y="1122669"/>
                    <a:pt x="5222574" y="1186811"/>
                    <a:pt x="5162494" y="1221367"/>
                  </a:cubicBezTo>
                  <a:lnTo>
                    <a:pt x="2726590" y="2627800"/>
                  </a:lnTo>
                  <a:cubicBezTo>
                    <a:pt x="2666735" y="2662359"/>
                    <a:pt x="2592878" y="2662359"/>
                    <a:pt x="2532798" y="2627800"/>
                  </a:cubicBezTo>
                  <a:lnTo>
                    <a:pt x="96894" y="1221367"/>
                  </a:lnTo>
                  <a:cubicBezTo>
                    <a:pt x="37043" y="1186811"/>
                    <a:pt x="0" y="1122893"/>
                    <a:pt x="0" y="105355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TextBox 4">
              <a:extLst>
                <a:ext uri="{FF2B5EF4-FFF2-40B4-BE49-F238E27FC236}">
                  <a16:creationId xmlns:a16="http://schemas.microsoft.com/office/drawing/2014/main" id="{8CD8CFF5-B3C3-4D86-9802-DBAE261142AB}"/>
                </a:ext>
              </a:extLst>
            </p:cNvPr>
            <p:cNvSpPr txBox="1"/>
            <p:nvPr/>
          </p:nvSpPr>
          <p:spPr>
            <a:xfrm>
              <a:off x="3803686" y="2237384"/>
              <a:ext cx="4276885" cy="1957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7DB35FD6-0AF0-4663-BE34-380624FE7E8F}"/>
                </a:ext>
              </a:extLst>
            </p:cNvPr>
            <p:cNvSpPr/>
            <p:nvPr/>
          </p:nvSpPr>
          <p:spPr>
            <a:xfrm>
              <a:off x="3465512" y="484769"/>
              <a:ext cx="5259388" cy="1878910"/>
            </a:xfrm>
            <a:custGeom>
              <a:avLst/>
              <a:gdLst>
                <a:gd name="connsiteX0" fmla="*/ 2629610 w 5259388"/>
                <a:gd name="connsiteY0" fmla="*/ 0 h 1878910"/>
                <a:gd name="connsiteX1" fmla="*/ 2726590 w 5259388"/>
                <a:gd name="connsiteY1" fmla="*/ 25920 h 1878910"/>
                <a:gd name="connsiteX2" fmla="*/ 5162494 w 5259388"/>
                <a:gd name="connsiteY2" fmla="*/ 1432352 h 1878910"/>
                <a:gd name="connsiteX3" fmla="*/ 5259388 w 5259388"/>
                <a:gd name="connsiteY3" fmla="*/ 1600165 h 1878910"/>
                <a:gd name="connsiteX4" fmla="*/ 5259388 w 5259388"/>
                <a:gd name="connsiteY4" fmla="*/ 1878910 h 1878910"/>
                <a:gd name="connsiteX5" fmla="*/ 0 w 5259388"/>
                <a:gd name="connsiteY5" fmla="*/ 1878910 h 1878910"/>
                <a:gd name="connsiteX6" fmla="*/ 0 w 5259388"/>
                <a:gd name="connsiteY6" fmla="*/ 1600165 h 1878910"/>
                <a:gd name="connsiteX7" fmla="*/ 96894 w 5259388"/>
                <a:gd name="connsiteY7" fmla="*/ 1432352 h 1878910"/>
                <a:gd name="connsiteX8" fmla="*/ 2532798 w 5259388"/>
                <a:gd name="connsiteY8" fmla="*/ 25920 h 1878910"/>
                <a:gd name="connsiteX9" fmla="*/ 2629610 w 5259388"/>
                <a:gd name="connsiteY9" fmla="*/ 0 h 187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59388" h="1878910">
                  <a:moveTo>
                    <a:pt x="2629610" y="0"/>
                  </a:moveTo>
                  <a:cubicBezTo>
                    <a:pt x="2663067" y="0"/>
                    <a:pt x="2696551" y="8640"/>
                    <a:pt x="2726590" y="25920"/>
                  </a:cubicBezTo>
                  <a:lnTo>
                    <a:pt x="5162494" y="1432352"/>
                  </a:lnTo>
                  <a:cubicBezTo>
                    <a:pt x="5222349" y="1466908"/>
                    <a:pt x="5259388" y="1530826"/>
                    <a:pt x="5259388" y="1600165"/>
                  </a:cubicBezTo>
                  <a:lnTo>
                    <a:pt x="5259388" y="1878910"/>
                  </a:lnTo>
                  <a:lnTo>
                    <a:pt x="0" y="1878910"/>
                  </a:lnTo>
                  <a:lnTo>
                    <a:pt x="0" y="1600165"/>
                  </a:lnTo>
                  <a:cubicBezTo>
                    <a:pt x="0" y="1531054"/>
                    <a:pt x="36815" y="1466908"/>
                    <a:pt x="96894" y="1432352"/>
                  </a:cubicBezTo>
                  <a:lnTo>
                    <a:pt x="2532798" y="25920"/>
                  </a:lnTo>
                  <a:cubicBezTo>
                    <a:pt x="2562726" y="8640"/>
                    <a:pt x="2596154" y="0"/>
                    <a:pt x="2629610" y="0"/>
                  </a:cubicBezTo>
                  <a:close/>
                </a:path>
              </a:pathLst>
            </a:custGeom>
            <a:solidFill>
              <a:srgbClr val="F1C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BEA49D48-7028-4AD3-9000-DE5A698A8C5B}"/>
                </a:ext>
              </a:extLst>
            </p:cNvPr>
            <p:cNvSpPr txBox="1"/>
            <p:nvPr/>
          </p:nvSpPr>
          <p:spPr>
            <a:xfrm>
              <a:off x="3623713" y="4386593"/>
              <a:ext cx="4942988" cy="10694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PART</a:t>
              </a: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3ACD1E8E-47F2-4906-8B36-D616EFBDD19C}"/>
                </a:ext>
              </a:extLst>
            </p:cNvPr>
            <p:cNvSpPr/>
            <p:nvPr/>
          </p:nvSpPr>
          <p:spPr>
            <a:xfrm>
              <a:off x="2713784" y="1056744"/>
              <a:ext cx="715079" cy="817568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4A1A7035-9248-4C37-ABD7-C39063D75628}"/>
                </a:ext>
              </a:extLst>
            </p:cNvPr>
            <p:cNvSpPr/>
            <p:nvPr/>
          </p:nvSpPr>
          <p:spPr>
            <a:xfrm>
              <a:off x="8939039" y="4094317"/>
              <a:ext cx="992679" cy="1134955"/>
            </a:xfrm>
            <a:custGeom>
              <a:avLst/>
              <a:gdLst>
                <a:gd name="connsiteX0" fmla="*/ 0 w 1478469"/>
                <a:gd name="connsiteY0" fmla="*/ 449823 h 1690372"/>
                <a:gd name="connsiteX1" fmla="*/ 0 w 1478469"/>
                <a:gd name="connsiteY1" fmla="*/ 1240549 h 1690372"/>
                <a:gd name="connsiteX2" fmla="*/ 27238 w 1478469"/>
                <a:gd name="connsiteY2" fmla="*/ 1287723 h 1690372"/>
                <a:gd name="connsiteX3" fmla="*/ 711996 w 1478469"/>
                <a:gd name="connsiteY3" fmla="*/ 1683086 h 1690372"/>
                <a:gd name="connsiteX4" fmla="*/ 766473 w 1478469"/>
                <a:gd name="connsiteY4" fmla="*/ 1683086 h 1690372"/>
                <a:gd name="connsiteX5" fmla="*/ 1451231 w 1478469"/>
                <a:gd name="connsiteY5" fmla="*/ 1287723 h 1690372"/>
                <a:gd name="connsiteX6" fmla="*/ 1478469 w 1478469"/>
                <a:gd name="connsiteY6" fmla="*/ 1240549 h 1690372"/>
                <a:gd name="connsiteX7" fmla="*/ 1478469 w 1478469"/>
                <a:gd name="connsiteY7" fmla="*/ 449823 h 1690372"/>
                <a:gd name="connsiteX8" fmla="*/ 1451231 w 1478469"/>
                <a:gd name="connsiteY8" fmla="*/ 402649 h 1690372"/>
                <a:gd name="connsiteX9" fmla="*/ 766473 w 1478469"/>
                <a:gd name="connsiteY9" fmla="*/ 7286 h 1690372"/>
                <a:gd name="connsiteX10" fmla="*/ 711996 w 1478469"/>
                <a:gd name="connsiteY10" fmla="*/ 7286 h 1690372"/>
                <a:gd name="connsiteX11" fmla="*/ 27238 w 1478469"/>
                <a:gd name="connsiteY11" fmla="*/ 402649 h 1690372"/>
                <a:gd name="connsiteX12" fmla="*/ 0 w 1478469"/>
                <a:gd name="connsiteY12" fmla="*/ 449823 h 1690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78469" h="1690372">
                  <a:moveTo>
                    <a:pt x="0" y="449823"/>
                  </a:moveTo>
                  <a:lnTo>
                    <a:pt x="0" y="1240549"/>
                  </a:lnTo>
                  <a:cubicBezTo>
                    <a:pt x="0" y="1260041"/>
                    <a:pt x="10413" y="1278009"/>
                    <a:pt x="27238" y="1287723"/>
                  </a:cubicBezTo>
                  <a:lnTo>
                    <a:pt x="711996" y="1683086"/>
                  </a:lnTo>
                  <a:cubicBezTo>
                    <a:pt x="728885" y="1692801"/>
                    <a:pt x="749647" y="1692801"/>
                    <a:pt x="766473" y="1683086"/>
                  </a:cubicBezTo>
                  <a:lnTo>
                    <a:pt x="1451231" y="1287723"/>
                  </a:lnTo>
                  <a:cubicBezTo>
                    <a:pt x="1468120" y="1278009"/>
                    <a:pt x="1478469" y="1259978"/>
                    <a:pt x="1478469" y="1240549"/>
                  </a:cubicBezTo>
                  <a:lnTo>
                    <a:pt x="1478469" y="449823"/>
                  </a:lnTo>
                  <a:cubicBezTo>
                    <a:pt x="1478469" y="430331"/>
                    <a:pt x="1468057" y="412363"/>
                    <a:pt x="1451231" y="402649"/>
                  </a:cubicBezTo>
                  <a:lnTo>
                    <a:pt x="766473" y="7286"/>
                  </a:lnTo>
                  <a:cubicBezTo>
                    <a:pt x="749584" y="-2429"/>
                    <a:pt x="728822" y="-2429"/>
                    <a:pt x="711996" y="7286"/>
                  </a:cubicBezTo>
                  <a:lnTo>
                    <a:pt x="27238" y="402649"/>
                  </a:lnTo>
                  <a:cubicBezTo>
                    <a:pt x="10349" y="412363"/>
                    <a:pt x="0" y="430395"/>
                    <a:pt x="0" y="449823"/>
                  </a:cubicBezTo>
                  <a:close/>
                </a:path>
              </a:pathLst>
            </a:custGeom>
            <a:solidFill>
              <a:srgbClr val="F1CF61">
                <a:alpha val="37000"/>
              </a:srgbClr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8D377C31-8330-494C-89DC-A656933517BE}"/>
                </a:ext>
              </a:extLst>
            </p:cNvPr>
            <p:cNvSpPr/>
            <p:nvPr/>
          </p:nvSpPr>
          <p:spPr>
            <a:xfrm rot="2464974">
              <a:off x="8396570" y="-145108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矩形: 圆角 259">
              <a:extLst>
                <a:ext uri="{FF2B5EF4-FFF2-40B4-BE49-F238E27FC236}">
                  <a16:creationId xmlns:a16="http://schemas.microsoft.com/office/drawing/2014/main" id="{43186E19-D569-46E7-A9FB-4A7479988A11}"/>
                </a:ext>
              </a:extLst>
            </p:cNvPr>
            <p:cNvSpPr/>
            <p:nvPr/>
          </p:nvSpPr>
          <p:spPr>
            <a:xfrm rot="2464974">
              <a:off x="8121125" y="676477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矩形: 圆角 260">
              <a:extLst>
                <a:ext uri="{FF2B5EF4-FFF2-40B4-BE49-F238E27FC236}">
                  <a16:creationId xmlns:a16="http://schemas.microsoft.com/office/drawing/2014/main" id="{D86DF299-2800-435F-8912-19D1CF897F56}"/>
                </a:ext>
              </a:extLst>
            </p:cNvPr>
            <p:cNvSpPr/>
            <p:nvPr/>
          </p:nvSpPr>
          <p:spPr>
            <a:xfrm rot="2464974">
              <a:off x="3419581" y="3309810"/>
              <a:ext cx="272003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矩形: 圆角 261">
              <a:extLst>
                <a:ext uri="{FF2B5EF4-FFF2-40B4-BE49-F238E27FC236}">
                  <a16:creationId xmlns:a16="http://schemas.microsoft.com/office/drawing/2014/main" id="{90BEE548-65C9-4FDA-81AC-8709D3F9BF55}"/>
                </a:ext>
              </a:extLst>
            </p:cNvPr>
            <p:cNvSpPr/>
            <p:nvPr/>
          </p:nvSpPr>
          <p:spPr>
            <a:xfrm rot="2464974">
              <a:off x="3751217" y="3901308"/>
              <a:ext cx="481667" cy="209437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: 圆角 262">
              <a:extLst>
                <a:ext uri="{FF2B5EF4-FFF2-40B4-BE49-F238E27FC236}">
                  <a16:creationId xmlns:a16="http://schemas.microsoft.com/office/drawing/2014/main" id="{5C199D7B-0C37-4513-A864-234B528FB4B6}"/>
                </a:ext>
              </a:extLst>
            </p:cNvPr>
            <p:cNvSpPr/>
            <p:nvPr/>
          </p:nvSpPr>
          <p:spPr>
            <a:xfrm rot="2464974">
              <a:off x="6914908" y="829858"/>
              <a:ext cx="369691" cy="14607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矩形: 圆角 263">
              <a:extLst>
                <a:ext uri="{FF2B5EF4-FFF2-40B4-BE49-F238E27FC236}">
                  <a16:creationId xmlns:a16="http://schemas.microsoft.com/office/drawing/2014/main" id="{87466A87-C35A-46DD-ADE8-7769328C1DC3}"/>
                </a:ext>
              </a:extLst>
            </p:cNvPr>
            <p:cNvSpPr/>
            <p:nvPr/>
          </p:nvSpPr>
          <p:spPr>
            <a:xfrm rot="2464974">
              <a:off x="3125877" y="4218894"/>
              <a:ext cx="156140" cy="1595289"/>
            </a:xfrm>
            <a:prstGeom prst="roundRect">
              <a:avLst>
                <a:gd name="adj" fmla="val 50000"/>
              </a:avLst>
            </a:prstGeom>
            <a:gradFill>
              <a:gsLst>
                <a:gs pos="41000">
                  <a:srgbClr val="606060">
                    <a:alpha val="0"/>
                  </a:srgbClr>
                </a:gs>
                <a:gs pos="100000">
                  <a:srgbClr val="606060">
                    <a:alpha val="34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EAC4D2D0-8486-4B64-A95B-C0BFA9DFE4F1}"/>
              </a:ext>
            </a:extLst>
          </p:cNvPr>
          <p:cNvSpPr txBox="1"/>
          <p:nvPr/>
        </p:nvSpPr>
        <p:spPr>
          <a:xfrm>
            <a:off x="3217840" y="3976344"/>
            <a:ext cx="53310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606060"/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3F83077-D65C-4976-BFB5-8F28C62B4FC3}"/>
              </a:ext>
            </a:extLst>
          </p:cNvPr>
          <p:cNvSpPr txBox="1"/>
          <p:nvPr/>
        </p:nvSpPr>
        <p:spPr>
          <a:xfrm>
            <a:off x="4229657" y="4549517"/>
            <a:ext cx="3659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rgbClr val="606060">
                        <a:alpha val="5900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26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592DD0B-AFDB-45F7-BD77-4AA8E439B581}"/>
              </a:ext>
            </a:extLst>
          </p:cNvPr>
          <p:cNvSpPr txBox="1"/>
          <p:nvPr/>
        </p:nvSpPr>
        <p:spPr>
          <a:xfrm>
            <a:off x="2775631" y="5195848"/>
            <a:ext cx="656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839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4445E"/>
      </a:accent1>
      <a:accent2>
        <a:srgbClr val="F1CF61"/>
      </a:accent2>
      <a:accent3>
        <a:srgbClr val="606060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dcypnitj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4428</TotalTime>
  <Words>2858</Words>
  <Application>Microsoft Office PowerPoint</Application>
  <PresentationFormat>自定义</PresentationFormat>
  <Paragraphs>289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Microsoft JhengHei</vt:lpstr>
      <vt:lpstr>阿里巴巴普惠体 2.0 55 Regular</vt:lpstr>
      <vt:lpstr>等线</vt:lpstr>
      <vt:lpstr>优设标题黑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六边形几何风黄灰扁平商务通用ppt模板</dc:title>
  <dc:creator>51PPT模板网</dc:creator>
  <cp:keywords>www.51pptmoban.com</cp:keywords>
  <dc:description>www.51pptmoban.com</dc:description>
  <cp:lastModifiedBy>Win user</cp:lastModifiedBy>
  <cp:revision>2378</cp:revision>
  <dcterms:created xsi:type="dcterms:W3CDTF">2015-12-01T09:06:39Z</dcterms:created>
  <dcterms:modified xsi:type="dcterms:W3CDTF">2022-03-23T14:37:38Z</dcterms:modified>
  <cp:category>www.51pptmoban.com</cp:category>
  <cp:contentStatus>顶尖PPT</cp:contentStatus>
</cp:coreProperties>
</file>