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6" r:id="rId4"/>
    <p:sldId id="259" r:id="rId5"/>
    <p:sldId id="258" r:id="rId6"/>
    <p:sldId id="261" r:id="rId7"/>
    <p:sldId id="260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73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95222-027A-4E74-9F9B-B4CBE8501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D0FF41-3C36-4BF4-83A5-0BACA670E7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2B039E-228B-4ADC-944E-1CAF1F8DD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198E40-23B3-4C42-BEED-D763181B9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02EC65-39B0-4BF3-82DC-512B887EB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34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9AFFD-9379-42CD-B4B5-2E88CBF6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9D4705E-D3F2-42F8-B41F-4F8C54C9B9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7135B2-8908-40C5-8EE7-D4C65BC47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41FCD0-E2D3-4D52-9A0F-5381D3324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2E569B-3296-4F65-B2A1-9196C89F8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126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E94B905-7A5D-46F5-B42D-5AE47A4F3A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312D78-6760-4204-B1BC-86F786D24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A9BAA4-8094-4924-B02A-B0D4EB9BB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043488-AC95-4A95-B9F8-6685C4827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830AC8-3A33-495C-B5FD-3273396B9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13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77CF4E-9F85-4A0F-B42F-2F43E598D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3E5A41-D437-48BF-B0B5-B49A502CB1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E958E-C8D1-41A2-9BA3-31F523D84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BF52CD-9D61-4C39-964D-CF1647FEE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0B97F9-F2ED-4E37-AA2A-1658A435A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83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E3437D-7D51-4F6E-94F1-4CB2C85DF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A71D4D-3FA1-408F-AFCA-6BFEC5AD1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03E71D-7B38-4FFD-AA0F-965A9816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B150F0-28EA-4277-B3D9-CCE0FE663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C7C491-0B75-43B5-AF7B-294DC4A96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3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CFDC4C-8CFA-4A48-A7A0-9E211E8FD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2F8975-71B5-4453-8A6D-9464C2CD83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C340A7-A783-4A3F-A05A-58CCD3B30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70C5E7-66E7-4647-BADB-84B42BBE3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7FB022-1C06-4261-A436-9B0001C80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40B63C-03F6-43AB-9D1E-519FE3BD3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09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ED8007-3AEB-4729-A1BA-50C5C6BB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B81F7B-BD46-463A-AC15-68833F4F5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0997B3-2A47-4495-ACFD-1753FDB5D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190232-1014-4AB0-8ACE-B84498EE5C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D3D7464-EB0F-4616-B444-F89BF61589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5BF130E-0D1F-40EB-A4DC-41F36295B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FBED807-91F2-4FB3-88C5-3F11BA6DA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67B21F0-B8F3-4B84-8390-23C673523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3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BE61B2-4812-4C09-AF88-51E68BFC3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2C8501-2691-49FB-969A-1B91C8E11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8ABF02-5CC9-49C1-B329-33CC15721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412ACF-742F-4964-A1A2-EC52C924E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188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515434A-0EAA-4D92-9347-9F6B1EF16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B85C6FD-54C0-4CAC-9B3B-5E6EC7ABB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ADA338-D126-4549-B72A-CF9AA1A91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AD7B7-A33C-4500-8345-EFF6780DC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6B217F-F8EE-4427-96EA-D98B75F2B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119F60-C1E0-479A-B30E-529DB1063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8599B1-D367-4A79-8C2B-FB5421EB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631A32-2725-4677-9F40-BE24402DA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881921-59BB-4E57-A291-F2ECB738C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633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516F0-5FF1-404A-9245-295D93BC6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7A2B5D0-41D5-45C1-AA16-24B6C40E64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F30F5A-C8BD-4500-A985-EAE0787DFE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C128B7-2BEA-4093-9199-EF871328D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BF9927-3833-44E4-B2CE-5BCE0F0CE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70B577-A7BD-45DA-B848-604DB33F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3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C0F5E0-EAE3-4826-8DC9-042F5E78A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E4CB6F-FE47-47F1-8BB1-F434A8627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74C285-D988-4B6B-9116-2CD71F9F1A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1E09B-A264-4A0C-AC8F-83FC95247D88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A6CBCC-4BEF-4F23-AF53-9873063762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BBFB09-D81E-4D13-8E90-53373A6410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D61B5-FF77-4A61-BA06-4DC8E9209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6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AA3BDAF-B542-43AA-B1FE-E356B00A951C}"/>
              </a:ext>
            </a:extLst>
          </p:cNvPr>
          <p:cNvSpPr/>
          <p:nvPr/>
        </p:nvSpPr>
        <p:spPr>
          <a:xfrm>
            <a:off x="0" y="1222190"/>
            <a:ext cx="12192000" cy="5635810"/>
          </a:xfrm>
          <a:custGeom>
            <a:avLst/>
            <a:gdLst>
              <a:gd name="connsiteX0" fmla="*/ 531876 w 4582668"/>
              <a:gd name="connsiteY0" fmla="*/ 1589532 h 2118360"/>
              <a:gd name="connsiteX1" fmla="*/ 530352 w 4582668"/>
              <a:gd name="connsiteY1" fmla="*/ 1589532 h 2118360"/>
              <a:gd name="connsiteX2" fmla="*/ 531876 w 4582668"/>
              <a:gd name="connsiteY2" fmla="*/ 1589532 h 2118360"/>
              <a:gd name="connsiteX3" fmla="*/ 661416 w 4582668"/>
              <a:gd name="connsiteY3" fmla="*/ 1363980 h 2118360"/>
              <a:gd name="connsiteX4" fmla="*/ 664464 w 4582668"/>
              <a:gd name="connsiteY4" fmla="*/ 1359408 h 2118360"/>
              <a:gd name="connsiteX5" fmla="*/ 661416 w 4582668"/>
              <a:gd name="connsiteY5" fmla="*/ 1363980 h 2118360"/>
              <a:gd name="connsiteX6" fmla="*/ 664464 w 4582668"/>
              <a:gd name="connsiteY6" fmla="*/ 1350264 h 2118360"/>
              <a:gd name="connsiteX7" fmla="*/ 661416 w 4582668"/>
              <a:gd name="connsiteY7" fmla="*/ 1347216 h 2118360"/>
              <a:gd name="connsiteX8" fmla="*/ 664464 w 4582668"/>
              <a:gd name="connsiteY8" fmla="*/ 1350264 h 2118360"/>
              <a:gd name="connsiteX9" fmla="*/ 658368 w 4582668"/>
              <a:gd name="connsiteY9" fmla="*/ 1347216 h 2118360"/>
              <a:gd name="connsiteX10" fmla="*/ 658368 w 4582668"/>
              <a:gd name="connsiteY10" fmla="*/ 1342644 h 2118360"/>
              <a:gd name="connsiteX11" fmla="*/ 658368 w 4582668"/>
              <a:gd name="connsiteY11" fmla="*/ 1347216 h 2118360"/>
              <a:gd name="connsiteX12" fmla="*/ 2901696 w 4582668"/>
              <a:gd name="connsiteY12" fmla="*/ 1181100 h 2118360"/>
              <a:gd name="connsiteX13" fmla="*/ 2907792 w 4582668"/>
              <a:gd name="connsiteY13" fmla="*/ 1194816 h 2118360"/>
              <a:gd name="connsiteX14" fmla="*/ 2892552 w 4582668"/>
              <a:gd name="connsiteY14" fmla="*/ 1191768 h 2118360"/>
              <a:gd name="connsiteX15" fmla="*/ 2894076 w 4582668"/>
              <a:gd name="connsiteY15" fmla="*/ 1181100 h 2118360"/>
              <a:gd name="connsiteX16" fmla="*/ 2901696 w 4582668"/>
              <a:gd name="connsiteY16" fmla="*/ 1181100 h 2118360"/>
              <a:gd name="connsiteX17" fmla="*/ 2865120 w 4582668"/>
              <a:gd name="connsiteY17" fmla="*/ 1181100 h 2118360"/>
              <a:gd name="connsiteX18" fmla="*/ 2865120 w 4582668"/>
              <a:gd name="connsiteY18" fmla="*/ 1190244 h 2118360"/>
              <a:gd name="connsiteX19" fmla="*/ 2857500 w 4582668"/>
              <a:gd name="connsiteY19" fmla="*/ 1188720 h 2118360"/>
              <a:gd name="connsiteX20" fmla="*/ 2857500 w 4582668"/>
              <a:gd name="connsiteY20" fmla="*/ 1179576 h 2118360"/>
              <a:gd name="connsiteX21" fmla="*/ 2865120 w 4582668"/>
              <a:gd name="connsiteY21" fmla="*/ 1181100 h 2118360"/>
              <a:gd name="connsiteX22" fmla="*/ 2820924 w 4582668"/>
              <a:gd name="connsiteY22" fmla="*/ 1170432 h 2118360"/>
              <a:gd name="connsiteX23" fmla="*/ 2820924 w 4582668"/>
              <a:gd name="connsiteY23" fmla="*/ 1181100 h 2118360"/>
              <a:gd name="connsiteX24" fmla="*/ 2807208 w 4582668"/>
              <a:gd name="connsiteY24" fmla="*/ 1181100 h 2118360"/>
              <a:gd name="connsiteX25" fmla="*/ 2807208 w 4582668"/>
              <a:gd name="connsiteY25" fmla="*/ 1170432 h 2118360"/>
              <a:gd name="connsiteX26" fmla="*/ 2820924 w 4582668"/>
              <a:gd name="connsiteY26" fmla="*/ 1170432 h 2118360"/>
              <a:gd name="connsiteX27" fmla="*/ 3179064 w 4582668"/>
              <a:gd name="connsiteY27" fmla="*/ 1173480 h 2118360"/>
              <a:gd name="connsiteX28" fmla="*/ 3183636 w 4582668"/>
              <a:gd name="connsiteY28" fmla="*/ 1213104 h 2118360"/>
              <a:gd name="connsiteX29" fmla="*/ 3163824 w 4582668"/>
              <a:gd name="connsiteY29" fmla="*/ 1216152 h 2118360"/>
              <a:gd name="connsiteX30" fmla="*/ 3133345 w 4582668"/>
              <a:gd name="connsiteY30" fmla="*/ 1216152 h 2118360"/>
              <a:gd name="connsiteX31" fmla="*/ 3125724 w 4582668"/>
              <a:gd name="connsiteY31" fmla="*/ 1165860 h 2118360"/>
              <a:gd name="connsiteX32" fmla="*/ 3147060 w 4582668"/>
              <a:gd name="connsiteY32" fmla="*/ 1162812 h 2118360"/>
              <a:gd name="connsiteX33" fmla="*/ 3159252 w 4582668"/>
              <a:gd name="connsiteY33" fmla="*/ 1158240 h 2118360"/>
              <a:gd name="connsiteX34" fmla="*/ 3179064 w 4582668"/>
              <a:gd name="connsiteY34" fmla="*/ 1173480 h 2118360"/>
              <a:gd name="connsiteX35" fmla="*/ 2634996 w 4582668"/>
              <a:gd name="connsiteY35" fmla="*/ 1132332 h 2118360"/>
              <a:gd name="connsiteX36" fmla="*/ 2634996 w 4582668"/>
              <a:gd name="connsiteY36" fmla="*/ 1147572 h 2118360"/>
              <a:gd name="connsiteX37" fmla="*/ 2630424 w 4582668"/>
              <a:gd name="connsiteY37" fmla="*/ 1147572 h 2118360"/>
              <a:gd name="connsiteX38" fmla="*/ 2624328 w 4582668"/>
              <a:gd name="connsiteY38" fmla="*/ 1110996 h 2118360"/>
              <a:gd name="connsiteX39" fmla="*/ 2625852 w 4582668"/>
              <a:gd name="connsiteY39" fmla="*/ 1104900 h 2118360"/>
              <a:gd name="connsiteX40" fmla="*/ 2634996 w 4582668"/>
              <a:gd name="connsiteY40" fmla="*/ 1132332 h 2118360"/>
              <a:gd name="connsiteX41" fmla="*/ 2514600 w 4582668"/>
              <a:gd name="connsiteY41" fmla="*/ 1133856 h 2118360"/>
              <a:gd name="connsiteX42" fmla="*/ 2485644 w 4582668"/>
              <a:gd name="connsiteY42" fmla="*/ 1129284 h 2118360"/>
              <a:gd name="connsiteX43" fmla="*/ 2484120 w 4582668"/>
              <a:gd name="connsiteY43" fmla="*/ 1100328 h 2118360"/>
              <a:gd name="connsiteX44" fmla="*/ 2506980 w 4582668"/>
              <a:gd name="connsiteY44" fmla="*/ 1095756 h 2118360"/>
              <a:gd name="connsiteX45" fmla="*/ 2514600 w 4582668"/>
              <a:gd name="connsiteY45" fmla="*/ 1133856 h 2118360"/>
              <a:gd name="connsiteX46" fmla="*/ 1584960 w 4582668"/>
              <a:gd name="connsiteY46" fmla="*/ 1109472 h 2118360"/>
              <a:gd name="connsiteX47" fmla="*/ 1575816 w 4582668"/>
              <a:gd name="connsiteY47" fmla="*/ 1143000 h 2118360"/>
              <a:gd name="connsiteX48" fmla="*/ 1571244 w 4582668"/>
              <a:gd name="connsiteY48" fmla="*/ 1182624 h 2118360"/>
              <a:gd name="connsiteX49" fmla="*/ 1554480 w 4582668"/>
              <a:gd name="connsiteY49" fmla="*/ 1191768 h 2118360"/>
              <a:gd name="connsiteX50" fmla="*/ 1549908 w 4582668"/>
              <a:gd name="connsiteY50" fmla="*/ 1191768 h 2118360"/>
              <a:gd name="connsiteX51" fmla="*/ 1554480 w 4582668"/>
              <a:gd name="connsiteY51" fmla="*/ 1146048 h 2118360"/>
              <a:gd name="connsiteX52" fmla="*/ 1563624 w 4582668"/>
              <a:gd name="connsiteY52" fmla="*/ 1147572 h 2118360"/>
              <a:gd name="connsiteX53" fmla="*/ 1580388 w 4582668"/>
              <a:gd name="connsiteY53" fmla="*/ 1088136 h 2118360"/>
              <a:gd name="connsiteX54" fmla="*/ 1584960 w 4582668"/>
              <a:gd name="connsiteY54" fmla="*/ 1109472 h 2118360"/>
              <a:gd name="connsiteX55" fmla="*/ 2090928 w 4582668"/>
              <a:gd name="connsiteY55" fmla="*/ 1085088 h 2118360"/>
              <a:gd name="connsiteX56" fmla="*/ 2101596 w 4582668"/>
              <a:gd name="connsiteY56" fmla="*/ 1092708 h 2118360"/>
              <a:gd name="connsiteX57" fmla="*/ 2135124 w 4582668"/>
              <a:gd name="connsiteY57" fmla="*/ 1089660 h 2118360"/>
              <a:gd name="connsiteX58" fmla="*/ 2119884 w 4582668"/>
              <a:gd name="connsiteY58" fmla="*/ 1100328 h 2118360"/>
              <a:gd name="connsiteX59" fmla="*/ 2084832 w 4582668"/>
              <a:gd name="connsiteY59" fmla="*/ 1098804 h 2118360"/>
              <a:gd name="connsiteX60" fmla="*/ 2086356 w 4582668"/>
              <a:gd name="connsiteY60" fmla="*/ 1085088 h 2118360"/>
              <a:gd name="connsiteX61" fmla="*/ 2090928 w 4582668"/>
              <a:gd name="connsiteY61" fmla="*/ 1085088 h 2118360"/>
              <a:gd name="connsiteX62" fmla="*/ 2593848 w 4582668"/>
              <a:gd name="connsiteY62" fmla="*/ 1098804 h 2118360"/>
              <a:gd name="connsiteX63" fmla="*/ 2602992 w 4582668"/>
              <a:gd name="connsiteY63" fmla="*/ 1141476 h 2118360"/>
              <a:gd name="connsiteX64" fmla="*/ 2598420 w 4582668"/>
              <a:gd name="connsiteY64" fmla="*/ 1143000 h 2118360"/>
              <a:gd name="connsiteX65" fmla="*/ 2586228 w 4582668"/>
              <a:gd name="connsiteY65" fmla="*/ 1139952 h 2118360"/>
              <a:gd name="connsiteX66" fmla="*/ 2578608 w 4582668"/>
              <a:gd name="connsiteY66" fmla="*/ 1143000 h 2118360"/>
              <a:gd name="connsiteX67" fmla="*/ 2540508 w 4582668"/>
              <a:gd name="connsiteY67" fmla="*/ 1133856 h 2118360"/>
              <a:gd name="connsiteX68" fmla="*/ 2540508 w 4582668"/>
              <a:gd name="connsiteY68" fmla="*/ 1088136 h 2118360"/>
              <a:gd name="connsiteX69" fmla="*/ 2554224 w 4582668"/>
              <a:gd name="connsiteY69" fmla="*/ 1083564 h 2118360"/>
              <a:gd name="connsiteX70" fmla="*/ 2593848 w 4582668"/>
              <a:gd name="connsiteY70" fmla="*/ 1098804 h 2118360"/>
              <a:gd name="connsiteX71" fmla="*/ 2424684 w 4582668"/>
              <a:gd name="connsiteY71" fmla="*/ 1088136 h 2118360"/>
              <a:gd name="connsiteX72" fmla="*/ 2421636 w 4582668"/>
              <a:gd name="connsiteY72" fmla="*/ 1083564 h 2118360"/>
              <a:gd name="connsiteX73" fmla="*/ 2421636 w 4582668"/>
              <a:gd name="connsiteY73" fmla="*/ 1075944 h 2118360"/>
              <a:gd name="connsiteX74" fmla="*/ 2424684 w 4582668"/>
              <a:gd name="connsiteY74" fmla="*/ 1088136 h 2118360"/>
              <a:gd name="connsiteX75" fmla="*/ 2346960 w 4582668"/>
              <a:gd name="connsiteY75" fmla="*/ 1075944 h 2118360"/>
              <a:gd name="connsiteX76" fmla="*/ 2346960 w 4582668"/>
              <a:gd name="connsiteY76" fmla="*/ 1094232 h 2118360"/>
              <a:gd name="connsiteX77" fmla="*/ 2342388 w 4582668"/>
              <a:gd name="connsiteY77" fmla="*/ 1083564 h 2118360"/>
              <a:gd name="connsiteX78" fmla="*/ 2342388 w 4582668"/>
              <a:gd name="connsiteY78" fmla="*/ 1075944 h 2118360"/>
              <a:gd name="connsiteX79" fmla="*/ 2346960 w 4582668"/>
              <a:gd name="connsiteY79" fmla="*/ 1075944 h 2118360"/>
              <a:gd name="connsiteX80" fmla="*/ 2304288 w 4582668"/>
              <a:gd name="connsiteY80" fmla="*/ 1072896 h 2118360"/>
              <a:gd name="connsiteX81" fmla="*/ 2318004 w 4582668"/>
              <a:gd name="connsiteY81" fmla="*/ 1107948 h 2118360"/>
              <a:gd name="connsiteX82" fmla="*/ 2295144 w 4582668"/>
              <a:gd name="connsiteY82" fmla="*/ 1106424 h 2118360"/>
              <a:gd name="connsiteX83" fmla="*/ 2298192 w 4582668"/>
              <a:gd name="connsiteY83" fmla="*/ 1094232 h 2118360"/>
              <a:gd name="connsiteX84" fmla="*/ 2295144 w 4582668"/>
              <a:gd name="connsiteY84" fmla="*/ 1086612 h 2118360"/>
              <a:gd name="connsiteX85" fmla="*/ 2299716 w 4582668"/>
              <a:gd name="connsiteY85" fmla="*/ 1072896 h 2118360"/>
              <a:gd name="connsiteX86" fmla="*/ 2304288 w 4582668"/>
              <a:gd name="connsiteY86" fmla="*/ 1072896 h 2118360"/>
              <a:gd name="connsiteX87" fmla="*/ 1918716 w 4582668"/>
              <a:gd name="connsiteY87" fmla="*/ 1082040 h 2118360"/>
              <a:gd name="connsiteX88" fmla="*/ 1917192 w 4582668"/>
              <a:gd name="connsiteY88" fmla="*/ 1097280 h 2118360"/>
              <a:gd name="connsiteX89" fmla="*/ 1908048 w 4582668"/>
              <a:gd name="connsiteY89" fmla="*/ 1069848 h 2118360"/>
              <a:gd name="connsiteX90" fmla="*/ 1918716 w 4582668"/>
              <a:gd name="connsiteY90" fmla="*/ 1082040 h 2118360"/>
              <a:gd name="connsiteX91" fmla="*/ 2033016 w 4582668"/>
              <a:gd name="connsiteY91" fmla="*/ 1085088 h 2118360"/>
              <a:gd name="connsiteX92" fmla="*/ 2029968 w 4582668"/>
              <a:gd name="connsiteY92" fmla="*/ 1101852 h 2118360"/>
              <a:gd name="connsiteX93" fmla="*/ 2011680 w 4582668"/>
              <a:gd name="connsiteY93" fmla="*/ 1101852 h 2118360"/>
              <a:gd name="connsiteX94" fmla="*/ 2011680 w 4582668"/>
              <a:gd name="connsiteY94" fmla="*/ 1068324 h 2118360"/>
              <a:gd name="connsiteX95" fmla="*/ 2031492 w 4582668"/>
              <a:gd name="connsiteY95" fmla="*/ 1066800 h 2118360"/>
              <a:gd name="connsiteX96" fmla="*/ 2033016 w 4582668"/>
              <a:gd name="connsiteY96" fmla="*/ 1085088 h 2118360"/>
              <a:gd name="connsiteX97" fmla="*/ 1624584 w 4582668"/>
              <a:gd name="connsiteY97" fmla="*/ 1063752 h 2118360"/>
              <a:gd name="connsiteX98" fmla="*/ 1632204 w 4582668"/>
              <a:gd name="connsiteY98" fmla="*/ 1162812 h 2118360"/>
              <a:gd name="connsiteX99" fmla="*/ 1627632 w 4582668"/>
              <a:gd name="connsiteY99" fmla="*/ 1165860 h 2118360"/>
              <a:gd name="connsiteX100" fmla="*/ 1606296 w 4582668"/>
              <a:gd name="connsiteY100" fmla="*/ 1173480 h 2118360"/>
              <a:gd name="connsiteX101" fmla="*/ 1601724 w 4582668"/>
              <a:gd name="connsiteY101" fmla="*/ 1173480 h 2118360"/>
              <a:gd name="connsiteX102" fmla="*/ 1615440 w 4582668"/>
              <a:gd name="connsiteY102" fmla="*/ 1098804 h 2118360"/>
              <a:gd name="connsiteX103" fmla="*/ 1612392 w 4582668"/>
              <a:gd name="connsiteY103" fmla="*/ 1083564 h 2118360"/>
              <a:gd name="connsiteX104" fmla="*/ 1612392 w 4582668"/>
              <a:gd name="connsiteY104" fmla="*/ 1062228 h 2118360"/>
              <a:gd name="connsiteX105" fmla="*/ 1624584 w 4582668"/>
              <a:gd name="connsiteY105" fmla="*/ 1063752 h 2118360"/>
              <a:gd name="connsiteX106" fmla="*/ 2278380 w 4582668"/>
              <a:gd name="connsiteY106" fmla="*/ 1080516 h 2118360"/>
              <a:gd name="connsiteX107" fmla="*/ 2272284 w 4582668"/>
              <a:gd name="connsiteY107" fmla="*/ 1089660 h 2118360"/>
              <a:gd name="connsiteX108" fmla="*/ 2275332 w 4582668"/>
              <a:gd name="connsiteY108" fmla="*/ 1094232 h 2118360"/>
              <a:gd name="connsiteX109" fmla="*/ 2275332 w 4582668"/>
              <a:gd name="connsiteY109" fmla="*/ 1103376 h 2118360"/>
              <a:gd name="connsiteX110" fmla="*/ 2257044 w 4582668"/>
              <a:gd name="connsiteY110" fmla="*/ 1103376 h 2118360"/>
              <a:gd name="connsiteX111" fmla="*/ 2255520 w 4582668"/>
              <a:gd name="connsiteY111" fmla="*/ 1069848 h 2118360"/>
              <a:gd name="connsiteX112" fmla="*/ 2250948 w 4582668"/>
              <a:gd name="connsiteY112" fmla="*/ 1054608 h 2118360"/>
              <a:gd name="connsiteX113" fmla="*/ 2278380 w 4582668"/>
              <a:gd name="connsiteY113" fmla="*/ 1080516 h 2118360"/>
              <a:gd name="connsiteX114" fmla="*/ 1976628 w 4582668"/>
              <a:gd name="connsiteY114" fmla="*/ 1046988 h 2118360"/>
              <a:gd name="connsiteX115" fmla="*/ 1979676 w 4582668"/>
              <a:gd name="connsiteY115" fmla="*/ 1059180 h 2118360"/>
              <a:gd name="connsiteX116" fmla="*/ 1979676 w 4582668"/>
              <a:gd name="connsiteY116" fmla="*/ 1104900 h 2118360"/>
              <a:gd name="connsiteX117" fmla="*/ 1952244 w 4582668"/>
              <a:gd name="connsiteY117" fmla="*/ 1104900 h 2118360"/>
              <a:gd name="connsiteX118" fmla="*/ 1946148 w 4582668"/>
              <a:gd name="connsiteY118" fmla="*/ 1086612 h 2118360"/>
              <a:gd name="connsiteX119" fmla="*/ 1953768 w 4582668"/>
              <a:gd name="connsiteY119" fmla="*/ 1060704 h 2118360"/>
              <a:gd name="connsiteX120" fmla="*/ 1955292 w 4582668"/>
              <a:gd name="connsiteY120" fmla="*/ 1051560 h 2118360"/>
              <a:gd name="connsiteX121" fmla="*/ 1972056 w 4582668"/>
              <a:gd name="connsiteY121" fmla="*/ 1040892 h 2118360"/>
              <a:gd name="connsiteX122" fmla="*/ 1976628 w 4582668"/>
              <a:gd name="connsiteY122" fmla="*/ 1046988 h 2118360"/>
              <a:gd name="connsiteX123" fmla="*/ 2193036 w 4582668"/>
              <a:gd name="connsiteY123" fmla="*/ 1007364 h 2118360"/>
              <a:gd name="connsiteX124" fmla="*/ 2199132 w 4582668"/>
              <a:gd name="connsiteY124" fmla="*/ 1048512 h 2118360"/>
              <a:gd name="connsiteX125" fmla="*/ 2199132 w 4582668"/>
              <a:gd name="connsiteY125" fmla="*/ 1101852 h 2118360"/>
              <a:gd name="connsiteX126" fmla="*/ 2191512 w 4582668"/>
              <a:gd name="connsiteY126" fmla="*/ 1101852 h 2118360"/>
              <a:gd name="connsiteX127" fmla="*/ 2182368 w 4582668"/>
              <a:gd name="connsiteY127" fmla="*/ 1042416 h 2118360"/>
              <a:gd name="connsiteX128" fmla="*/ 2176272 w 4582668"/>
              <a:gd name="connsiteY128" fmla="*/ 1013460 h 2118360"/>
              <a:gd name="connsiteX129" fmla="*/ 2183892 w 4582668"/>
              <a:gd name="connsiteY129" fmla="*/ 1007364 h 2118360"/>
              <a:gd name="connsiteX130" fmla="*/ 2193036 w 4582668"/>
              <a:gd name="connsiteY130" fmla="*/ 1007364 h 2118360"/>
              <a:gd name="connsiteX131" fmla="*/ 1812036 w 4582668"/>
              <a:gd name="connsiteY131" fmla="*/ 1008888 h 2118360"/>
              <a:gd name="connsiteX132" fmla="*/ 1810512 w 4582668"/>
              <a:gd name="connsiteY132" fmla="*/ 1002792 h 2118360"/>
              <a:gd name="connsiteX133" fmla="*/ 1818132 w 4582668"/>
              <a:gd name="connsiteY133" fmla="*/ 996696 h 2118360"/>
              <a:gd name="connsiteX134" fmla="*/ 1812036 w 4582668"/>
              <a:gd name="connsiteY134" fmla="*/ 1008888 h 2118360"/>
              <a:gd name="connsiteX135" fmla="*/ 2221992 w 4582668"/>
              <a:gd name="connsiteY135" fmla="*/ 995172 h 2118360"/>
              <a:gd name="connsiteX136" fmla="*/ 2231136 w 4582668"/>
              <a:gd name="connsiteY136" fmla="*/ 1072896 h 2118360"/>
              <a:gd name="connsiteX137" fmla="*/ 2237232 w 4582668"/>
              <a:gd name="connsiteY137" fmla="*/ 1086612 h 2118360"/>
              <a:gd name="connsiteX138" fmla="*/ 2235708 w 4582668"/>
              <a:gd name="connsiteY138" fmla="*/ 1103376 h 2118360"/>
              <a:gd name="connsiteX139" fmla="*/ 2231136 w 4582668"/>
              <a:gd name="connsiteY139" fmla="*/ 1104900 h 2118360"/>
              <a:gd name="connsiteX140" fmla="*/ 2223516 w 4582668"/>
              <a:gd name="connsiteY140" fmla="*/ 1101852 h 2118360"/>
              <a:gd name="connsiteX141" fmla="*/ 2218944 w 4582668"/>
              <a:gd name="connsiteY141" fmla="*/ 1077468 h 2118360"/>
              <a:gd name="connsiteX142" fmla="*/ 2221992 w 4582668"/>
              <a:gd name="connsiteY142" fmla="*/ 1066800 h 2118360"/>
              <a:gd name="connsiteX143" fmla="*/ 2217420 w 4582668"/>
              <a:gd name="connsiteY143" fmla="*/ 1057656 h 2118360"/>
              <a:gd name="connsiteX144" fmla="*/ 2220468 w 4582668"/>
              <a:gd name="connsiteY144" fmla="*/ 1045464 h 2118360"/>
              <a:gd name="connsiteX145" fmla="*/ 2217420 w 4582668"/>
              <a:gd name="connsiteY145" fmla="*/ 1016508 h 2118360"/>
              <a:gd name="connsiteX146" fmla="*/ 2212848 w 4582668"/>
              <a:gd name="connsiteY146" fmla="*/ 996696 h 2118360"/>
              <a:gd name="connsiteX147" fmla="*/ 2214372 w 4582668"/>
              <a:gd name="connsiteY147" fmla="*/ 990600 h 2118360"/>
              <a:gd name="connsiteX148" fmla="*/ 2221992 w 4582668"/>
              <a:gd name="connsiteY148" fmla="*/ 995172 h 2118360"/>
              <a:gd name="connsiteX149" fmla="*/ 2412492 w 4582668"/>
              <a:gd name="connsiteY149" fmla="*/ 973836 h 2118360"/>
              <a:gd name="connsiteX150" fmla="*/ 2427732 w 4582668"/>
              <a:gd name="connsiteY150" fmla="*/ 1007364 h 2118360"/>
              <a:gd name="connsiteX151" fmla="*/ 2438400 w 4582668"/>
              <a:gd name="connsiteY151" fmla="*/ 1002792 h 2118360"/>
              <a:gd name="connsiteX152" fmla="*/ 2452116 w 4582668"/>
              <a:gd name="connsiteY152" fmla="*/ 1062228 h 2118360"/>
              <a:gd name="connsiteX153" fmla="*/ 2453640 w 4582668"/>
              <a:gd name="connsiteY153" fmla="*/ 1124712 h 2118360"/>
              <a:gd name="connsiteX154" fmla="*/ 2449068 w 4582668"/>
              <a:gd name="connsiteY154" fmla="*/ 1121664 h 2118360"/>
              <a:gd name="connsiteX155" fmla="*/ 2374392 w 4582668"/>
              <a:gd name="connsiteY155" fmla="*/ 1114044 h 2118360"/>
              <a:gd name="connsiteX156" fmla="*/ 2382012 w 4582668"/>
              <a:gd name="connsiteY156" fmla="*/ 1095756 h 2118360"/>
              <a:gd name="connsiteX157" fmla="*/ 2382012 w 4582668"/>
              <a:gd name="connsiteY157" fmla="*/ 1066800 h 2118360"/>
              <a:gd name="connsiteX158" fmla="*/ 2394204 w 4582668"/>
              <a:gd name="connsiteY158" fmla="*/ 1060704 h 2118360"/>
              <a:gd name="connsiteX159" fmla="*/ 2417064 w 4582668"/>
              <a:gd name="connsiteY159" fmla="*/ 1101852 h 2118360"/>
              <a:gd name="connsiteX160" fmla="*/ 2432304 w 4582668"/>
              <a:gd name="connsiteY160" fmla="*/ 1082040 h 2118360"/>
              <a:gd name="connsiteX161" fmla="*/ 2423160 w 4582668"/>
              <a:gd name="connsiteY161" fmla="*/ 1045464 h 2118360"/>
              <a:gd name="connsiteX162" fmla="*/ 2424684 w 4582668"/>
              <a:gd name="connsiteY162" fmla="*/ 1033272 h 2118360"/>
              <a:gd name="connsiteX163" fmla="*/ 2421636 w 4582668"/>
              <a:gd name="connsiteY163" fmla="*/ 1019556 h 2118360"/>
              <a:gd name="connsiteX164" fmla="*/ 2407920 w 4582668"/>
              <a:gd name="connsiteY164" fmla="*/ 973836 h 2118360"/>
              <a:gd name="connsiteX165" fmla="*/ 2412492 w 4582668"/>
              <a:gd name="connsiteY165" fmla="*/ 973836 h 2118360"/>
              <a:gd name="connsiteX166" fmla="*/ 3003804 w 4582668"/>
              <a:gd name="connsiteY166" fmla="*/ 957072 h 2118360"/>
              <a:gd name="connsiteX167" fmla="*/ 2996184 w 4582668"/>
              <a:gd name="connsiteY167" fmla="*/ 950976 h 2118360"/>
              <a:gd name="connsiteX168" fmla="*/ 2999232 w 4582668"/>
              <a:gd name="connsiteY168" fmla="*/ 946404 h 2118360"/>
              <a:gd name="connsiteX169" fmla="*/ 3000756 w 4582668"/>
              <a:gd name="connsiteY169" fmla="*/ 949452 h 2118360"/>
              <a:gd name="connsiteX170" fmla="*/ 3008376 w 4582668"/>
              <a:gd name="connsiteY170" fmla="*/ 941832 h 2118360"/>
              <a:gd name="connsiteX171" fmla="*/ 3003804 w 4582668"/>
              <a:gd name="connsiteY171" fmla="*/ 957072 h 2118360"/>
              <a:gd name="connsiteX172" fmla="*/ 2569464 w 4582668"/>
              <a:gd name="connsiteY172" fmla="*/ 914400 h 2118360"/>
              <a:gd name="connsiteX173" fmla="*/ 2557272 w 4582668"/>
              <a:gd name="connsiteY173" fmla="*/ 931164 h 2118360"/>
              <a:gd name="connsiteX174" fmla="*/ 2535936 w 4582668"/>
              <a:gd name="connsiteY174" fmla="*/ 902208 h 2118360"/>
              <a:gd name="connsiteX175" fmla="*/ 2549652 w 4582668"/>
              <a:gd name="connsiteY175" fmla="*/ 896112 h 2118360"/>
              <a:gd name="connsiteX176" fmla="*/ 2569464 w 4582668"/>
              <a:gd name="connsiteY176" fmla="*/ 914400 h 2118360"/>
              <a:gd name="connsiteX177" fmla="*/ 1857756 w 4582668"/>
              <a:gd name="connsiteY177" fmla="*/ 908304 h 2118360"/>
              <a:gd name="connsiteX178" fmla="*/ 1859280 w 4582668"/>
              <a:gd name="connsiteY178" fmla="*/ 955548 h 2118360"/>
              <a:gd name="connsiteX179" fmla="*/ 1866900 w 4582668"/>
              <a:gd name="connsiteY179" fmla="*/ 1021080 h 2118360"/>
              <a:gd name="connsiteX180" fmla="*/ 1874520 w 4582668"/>
              <a:gd name="connsiteY180" fmla="*/ 1066800 h 2118360"/>
              <a:gd name="connsiteX181" fmla="*/ 1888236 w 4582668"/>
              <a:gd name="connsiteY181" fmla="*/ 1104900 h 2118360"/>
              <a:gd name="connsiteX182" fmla="*/ 1885188 w 4582668"/>
              <a:gd name="connsiteY182" fmla="*/ 1110996 h 2118360"/>
              <a:gd name="connsiteX183" fmla="*/ 1815084 w 4582668"/>
              <a:gd name="connsiteY183" fmla="*/ 1120140 h 2118360"/>
              <a:gd name="connsiteX184" fmla="*/ 1783080 w 4582668"/>
              <a:gd name="connsiteY184" fmla="*/ 1127760 h 2118360"/>
              <a:gd name="connsiteX185" fmla="*/ 1773936 w 4582668"/>
              <a:gd name="connsiteY185" fmla="*/ 1120140 h 2118360"/>
              <a:gd name="connsiteX186" fmla="*/ 1776984 w 4582668"/>
              <a:gd name="connsiteY186" fmla="*/ 1104900 h 2118360"/>
              <a:gd name="connsiteX187" fmla="*/ 1804416 w 4582668"/>
              <a:gd name="connsiteY187" fmla="*/ 1078992 h 2118360"/>
              <a:gd name="connsiteX188" fmla="*/ 1807464 w 4582668"/>
              <a:gd name="connsiteY188" fmla="*/ 1066800 h 2118360"/>
              <a:gd name="connsiteX189" fmla="*/ 1807464 w 4582668"/>
              <a:gd name="connsiteY189" fmla="*/ 1053084 h 2118360"/>
              <a:gd name="connsiteX190" fmla="*/ 1807464 w 4582668"/>
              <a:gd name="connsiteY190" fmla="*/ 1019556 h 2118360"/>
              <a:gd name="connsiteX191" fmla="*/ 1815084 w 4582668"/>
              <a:gd name="connsiteY191" fmla="*/ 1028700 h 2118360"/>
              <a:gd name="connsiteX192" fmla="*/ 1819656 w 4582668"/>
              <a:gd name="connsiteY192" fmla="*/ 1028700 h 2118360"/>
              <a:gd name="connsiteX193" fmla="*/ 1821180 w 4582668"/>
              <a:gd name="connsiteY193" fmla="*/ 1013460 h 2118360"/>
              <a:gd name="connsiteX194" fmla="*/ 1827276 w 4582668"/>
              <a:gd name="connsiteY194" fmla="*/ 990600 h 2118360"/>
              <a:gd name="connsiteX195" fmla="*/ 1839468 w 4582668"/>
              <a:gd name="connsiteY195" fmla="*/ 976884 h 2118360"/>
              <a:gd name="connsiteX196" fmla="*/ 1827276 w 4582668"/>
              <a:gd name="connsiteY196" fmla="*/ 886968 h 2118360"/>
              <a:gd name="connsiteX197" fmla="*/ 1845564 w 4582668"/>
              <a:gd name="connsiteY197" fmla="*/ 876300 h 2118360"/>
              <a:gd name="connsiteX198" fmla="*/ 1857756 w 4582668"/>
              <a:gd name="connsiteY198" fmla="*/ 908304 h 2118360"/>
              <a:gd name="connsiteX199" fmla="*/ 1976628 w 4582668"/>
              <a:gd name="connsiteY199" fmla="*/ 864108 h 2118360"/>
              <a:gd name="connsiteX200" fmla="*/ 1965960 w 4582668"/>
              <a:gd name="connsiteY200" fmla="*/ 938784 h 2118360"/>
              <a:gd name="connsiteX201" fmla="*/ 1965960 w 4582668"/>
              <a:gd name="connsiteY201" fmla="*/ 864108 h 2118360"/>
              <a:gd name="connsiteX202" fmla="*/ 1976628 w 4582668"/>
              <a:gd name="connsiteY202" fmla="*/ 864108 h 2118360"/>
              <a:gd name="connsiteX203" fmla="*/ 1639824 w 4582668"/>
              <a:gd name="connsiteY203" fmla="*/ 833628 h 2118360"/>
              <a:gd name="connsiteX204" fmla="*/ 1644396 w 4582668"/>
              <a:gd name="connsiteY204" fmla="*/ 851916 h 2118360"/>
              <a:gd name="connsiteX205" fmla="*/ 1638300 w 4582668"/>
              <a:gd name="connsiteY205" fmla="*/ 893064 h 2118360"/>
              <a:gd name="connsiteX206" fmla="*/ 1644396 w 4582668"/>
              <a:gd name="connsiteY206" fmla="*/ 941832 h 2118360"/>
              <a:gd name="connsiteX207" fmla="*/ 1629156 w 4582668"/>
              <a:gd name="connsiteY207" fmla="*/ 1008888 h 2118360"/>
              <a:gd name="connsiteX208" fmla="*/ 1627632 w 4582668"/>
              <a:gd name="connsiteY208" fmla="*/ 1045464 h 2118360"/>
              <a:gd name="connsiteX209" fmla="*/ 1621536 w 4582668"/>
              <a:gd name="connsiteY209" fmla="*/ 1037844 h 2118360"/>
              <a:gd name="connsiteX210" fmla="*/ 1626108 w 4582668"/>
              <a:gd name="connsiteY210" fmla="*/ 1031748 h 2118360"/>
              <a:gd name="connsiteX211" fmla="*/ 1626108 w 4582668"/>
              <a:gd name="connsiteY211" fmla="*/ 1002792 h 2118360"/>
              <a:gd name="connsiteX212" fmla="*/ 1606296 w 4582668"/>
              <a:gd name="connsiteY212" fmla="*/ 911352 h 2118360"/>
              <a:gd name="connsiteX213" fmla="*/ 1612392 w 4582668"/>
              <a:gd name="connsiteY213" fmla="*/ 886968 h 2118360"/>
              <a:gd name="connsiteX214" fmla="*/ 1606296 w 4582668"/>
              <a:gd name="connsiteY214" fmla="*/ 853440 h 2118360"/>
              <a:gd name="connsiteX215" fmla="*/ 1623060 w 4582668"/>
              <a:gd name="connsiteY215" fmla="*/ 836676 h 2118360"/>
              <a:gd name="connsiteX216" fmla="*/ 1636776 w 4582668"/>
              <a:gd name="connsiteY216" fmla="*/ 836676 h 2118360"/>
              <a:gd name="connsiteX217" fmla="*/ 1641348 w 4582668"/>
              <a:gd name="connsiteY217" fmla="*/ 824484 h 2118360"/>
              <a:gd name="connsiteX218" fmla="*/ 1639824 w 4582668"/>
              <a:gd name="connsiteY218" fmla="*/ 833628 h 2118360"/>
              <a:gd name="connsiteX219" fmla="*/ 2087880 w 4582668"/>
              <a:gd name="connsiteY219" fmla="*/ 821436 h 2118360"/>
              <a:gd name="connsiteX220" fmla="*/ 2087880 w 4582668"/>
              <a:gd name="connsiteY220" fmla="*/ 815340 h 2118360"/>
              <a:gd name="connsiteX221" fmla="*/ 2087880 w 4582668"/>
              <a:gd name="connsiteY221" fmla="*/ 821436 h 2118360"/>
              <a:gd name="connsiteX222" fmla="*/ 1761744 w 4582668"/>
              <a:gd name="connsiteY222" fmla="*/ 819912 h 2118360"/>
              <a:gd name="connsiteX223" fmla="*/ 1758696 w 4582668"/>
              <a:gd name="connsiteY223" fmla="*/ 830580 h 2118360"/>
              <a:gd name="connsiteX224" fmla="*/ 1755648 w 4582668"/>
              <a:gd name="connsiteY224" fmla="*/ 826008 h 2118360"/>
              <a:gd name="connsiteX225" fmla="*/ 1757172 w 4582668"/>
              <a:gd name="connsiteY225" fmla="*/ 815340 h 2118360"/>
              <a:gd name="connsiteX226" fmla="*/ 1761744 w 4582668"/>
              <a:gd name="connsiteY226" fmla="*/ 819912 h 2118360"/>
              <a:gd name="connsiteX227" fmla="*/ 2071116 w 4582668"/>
              <a:gd name="connsiteY227" fmla="*/ 797052 h 2118360"/>
              <a:gd name="connsiteX228" fmla="*/ 2052828 w 4582668"/>
              <a:gd name="connsiteY228" fmla="*/ 829056 h 2118360"/>
              <a:gd name="connsiteX229" fmla="*/ 2043684 w 4582668"/>
              <a:gd name="connsiteY229" fmla="*/ 816864 h 2118360"/>
              <a:gd name="connsiteX230" fmla="*/ 2045208 w 4582668"/>
              <a:gd name="connsiteY230" fmla="*/ 810768 h 2118360"/>
              <a:gd name="connsiteX231" fmla="*/ 2061972 w 4582668"/>
              <a:gd name="connsiteY231" fmla="*/ 797052 h 2118360"/>
              <a:gd name="connsiteX232" fmla="*/ 2071116 w 4582668"/>
              <a:gd name="connsiteY232" fmla="*/ 797052 h 2118360"/>
              <a:gd name="connsiteX233" fmla="*/ 2278380 w 4582668"/>
              <a:gd name="connsiteY233" fmla="*/ 784860 h 2118360"/>
              <a:gd name="connsiteX234" fmla="*/ 2284476 w 4582668"/>
              <a:gd name="connsiteY234" fmla="*/ 777240 h 2118360"/>
              <a:gd name="connsiteX235" fmla="*/ 2278380 w 4582668"/>
              <a:gd name="connsiteY235" fmla="*/ 784860 h 2118360"/>
              <a:gd name="connsiteX236" fmla="*/ 2563368 w 4582668"/>
              <a:gd name="connsiteY236" fmla="*/ 818388 h 2118360"/>
              <a:gd name="connsiteX237" fmla="*/ 2558796 w 4582668"/>
              <a:gd name="connsiteY237" fmla="*/ 830580 h 2118360"/>
              <a:gd name="connsiteX238" fmla="*/ 2545080 w 4582668"/>
              <a:gd name="connsiteY238" fmla="*/ 821436 h 2118360"/>
              <a:gd name="connsiteX239" fmla="*/ 2551176 w 4582668"/>
              <a:gd name="connsiteY239" fmla="*/ 792480 h 2118360"/>
              <a:gd name="connsiteX240" fmla="*/ 2558796 w 4582668"/>
              <a:gd name="connsiteY240" fmla="*/ 774192 h 2118360"/>
              <a:gd name="connsiteX241" fmla="*/ 2563368 w 4582668"/>
              <a:gd name="connsiteY241" fmla="*/ 818388 h 2118360"/>
              <a:gd name="connsiteX242" fmla="*/ 2555748 w 4582668"/>
              <a:gd name="connsiteY242" fmla="*/ 763524 h 2118360"/>
              <a:gd name="connsiteX243" fmla="*/ 2557272 w 4582668"/>
              <a:gd name="connsiteY243" fmla="*/ 758952 h 2118360"/>
              <a:gd name="connsiteX244" fmla="*/ 2555748 w 4582668"/>
              <a:gd name="connsiteY244" fmla="*/ 763524 h 2118360"/>
              <a:gd name="connsiteX245" fmla="*/ 3334512 w 4582668"/>
              <a:gd name="connsiteY245" fmla="*/ 693420 h 2118360"/>
              <a:gd name="connsiteX246" fmla="*/ 3300984 w 4582668"/>
              <a:gd name="connsiteY246" fmla="*/ 749808 h 2118360"/>
              <a:gd name="connsiteX247" fmla="*/ 3278124 w 4582668"/>
              <a:gd name="connsiteY247" fmla="*/ 748284 h 2118360"/>
              <a:gd name="connsiteX248" fmla="*/ 3278124 w 4582668"/>
              <a:gd name="connsiteY248" fmla="*/ 737616 h 2118360"/>
              <a:gd name="connsiteX249" fmla="*/ 3270504 w 4582668"/>
              <a:gd name="connsiteY249" fmla="*/ 737616 h 2118360"/>
              <a:gd name="connsiteX250" fmla="*/ 3334512 w 4582668"/>
              <a:gd name="connsiteY250" fmla="*/ 690372 h 2118360"/>
              <a:gd name="connsiteX251" fmla="*/ 3334512 w 4582668"/>
              <a:gd name="connsiteY251" fmla="*/ 693420 h 2118360"/>
              <a:gd name="connsiteX252" fmla="*/ 2014728 w 4582668"/>
              <a:gd name="connsiteY252" fmla="*/ 693420 h 2118360"/>
              <a:gd name="connsiteX253" fmla="*/ 2004060 w 4582668"/>
              <a:gd name="connsiteY253" fmla="*/ 733044 h 2118360"/>
              <a:gd name="connsiteX254" fmla="*/ 2022348 w 4582668"/>
              <a:gd name="connsiteY254" fmla="*/ 760476 h 2118360"/>
              <a:gd name="connsiteX255" fmla="*/ 2031492 w 4582668"/>
              <a:gd name="connsiteY255" fmla="*/ 763524 h 2118360"/>
              <a:gd name="connsiteX256" fmla="*/ 2045208 w 4582668"/>
              <a:gd name="connsiteY256" fmla="*/ 789432 h 2118360"/>
              <a:gd name="connsiteX257" fmla="*/ 2057400 w 4582668"/>
              <a:gd name="connsiteY257" fmla="*/ 784860 h 2118360"/>
              <a:gd name="connsiteX258" fmla="*/ 2081784 w 4582668"/>
              <a:gd name="connsiteY258" fmla="*/ 769620 h 2118360"/>
              <a:gd name="connsiteX259" fmla="*/ 2087880 w 4582668"/>
              <a:gd name="connsiteY259" fmla="*/ 751332 h 2118360"/>
              <a:gd name="connsiteX260" fmla="*/ 2098548 w 4582668"/>
              <a:gd name="connsiteY260" fmla="*/ 763524 h 2118360"/>
              <a:gd name="connsiteX261" fmla="*/ 2103120 w 4582668"/>
              <a:gd name="connsiteY261" fmla="*/ 760476 h 2118360"/>
              <a:gd name="connsiteX262" fmla="*/ 2097024 w 4582668"/>
              <a:gd name="connsiteY262" fmla="*/ 774192 h 2118360"/>
              <a:gd name="connsiteX263" fmla="*/ 2107692 w 4582668"/>
              <a:gd name="connsiteY263" fmla="*/ 774192 h 2118360"/>
              <a:gd name="connsiteX264" fmla="*/ 2122932 w 4582668"/>
              <a:gd name="connsiteY264" fmla="*/ 803148 h 2118360"/>
              <a:gd name="connsiteX265" fmla="*/ 2118360 w 4582668"/>
              <a:gd name="connsiteY265" fmla="*/ 822960 h 2118360"/>
              <a:gd name="connsiteX266" fmla="*/ 2119884 w 4582668"/>
              <a:gd name="connsiteY266" fmla="*/ 829056 h 2118360"/>
              <a:gd name="connsiteX267" fmla="*/ 2141220 w 4582668"/>
              <a:gd name="connsiteY267" fmla="*/ 798576 h 2118360"/>
              <a:gd name="connsiteX268" fmla="*/ 2150364 w 4582668"/>
              <a:gd name="connsiteY268" fmla="*/ 797052 h 2118360"/>
              <a:gd name="connsiteX269" fmla="*/ 2151888 w 4582668"/>
              <a:gd name="connsiteY269" fmla="*/ 789432 h 2118360"/>
              <a:gd name="connsiteX270" fmla="*/ 2145792 w 4582668"/>
              <a:gd name="connsiteY270" fmla="*/ 769620 h 2118360"/>
              <a:gd name="connsiteX271" fmla="*/ 2145792 w 4582668"/>
              <a:gd name="connsiteY271" fmla="*/ 763524 h 2118360"/>
              <a:gd name="connsiteX272" fmla="*/ 2154936 w 4582668"/>
              <a:gd name="connsiteY272" fmla="*/ 746760 h 2118360"/>
              <a:gd name="connsiteX273" fmla="*/ 2165604 w 4582668"/>
              <a:gd name="connsiteY273" fmla="*/ 742188 h 2118360"/>
              <a:gd name="connsiteX274" fmla="*/ 2167128 w 4582668"/>
              <a:gd name="connsiteY274" fmla="*/ 737616 h 2118360"/>
              <a:gd name="connsiteX275" fmla="*/ 2159508 w 4582668"/>
              <a:gd name="connsiteY275" fmla="*/ 726948 h 2118360"/>
              <a:gd name="connsiteX276" fmla="*/ 2164080 w 4582668"/>
              <a:gd name="connsiteY276" fmla="*/ 720852 h 2118360"/>
              <a:gd name="connsiteX277" fmla="*/ 2161032 w 4582668"/>
              <a:gd name="connsiteY277" fmla="*/ 705612 h 2118360"/>
              <a:gd name="connsiteX278" fmla="*/ 2176272 w 4582668"/>
              <a:gd name="connsiteY278" fmla="*/ 733044 h 2118360"/>
              <a:gd name="connsiteX279" fmla="*/ 2180844 w 4582668"/>
              <a:gd name="connsiteY279" fmla="*/ 729996 h 2118360"/>
              <a:gd name="connsiteX280" fmla="*/ 2209800 w 4582668"/>
              <a:gd name="connsiteY280" fmla="*/ 755904 h 2118360"/>
              <a:gd name="connsiteX281" fmla="*/ 2214372 w 4582668"/>
              <a:gd name="connsiteY281" fmla="*/ 783336 h 2118360"/>
              <a:gd name="connsiteX282" fmla="*/ 2200656 w 4582668"/>
              <a:gd name="connsiteY282" fmla="*/ 829056 h 2118360"/>
              <a:gd name="connsiteX283" fmla="*/ 2211324 w 4582668"/>
              <a:gd name="connsiteY283" fmla="*/ 851916 h 2118360"/>
              <a:gd name="connsiteX284" fmla="*/ 2211324 w 4582668"/>
              <a:gd name="connsiteY284" fmla="*/ 874776 h 2118360"/>
              <a:gd name="connsiteX285" fmla="*/ 2211324 w 4582668"/>
              <a:gd name="connsiteY285" fmla="*/ 883920 h 2118360"/>
              <a:gd name="connsiteX286" fmla="*/ 2214372 w 4582668"/>
              <a:gd name="connsiteY286" fmla="*/ 886968 h 2118360"/>
              <a:gd name="connsiteX287" fmla="*/ 2249424 w 4582668"/>
              <a:gd name="connsiteY287" fmla="*/ 827532 h 2118360"/>
              <a:gd name="connsiteX288" fmla="*/ 2244852 w 4582668"/>
              <a:gd name="connsiteY288" fmla="*/ 813816 h 2118360"/>
              <a:gd name="connsiteX289" fmla="*/ 2267712 w 4582668"/>
              <a:gd name="connsiteY289" fmla="*/ 745236 h 2118360"/>
              <a:gd name="connsiteX290" fmla="*/ 2290572 w 4582668"/>
              <a:gd name="connsiteY290" fmla="*/ 714756 h 2118360"/>
              <a:gd name="connsiteX291" fmla="*/ 2304288 w 4582668"/>
              <a:gd name="connsiteY291" fmla="*/ 694944 h 2118360"/>
              <a:gd name="connsiteX292" fmla="*/ 2299716 w 4582668"/>
              <a:gd name="connsiteY292" fmla="*/ 705612 h 2118360"/>
              <a:gd name="connsiteX293" fmla="*/ 2307336 w 4582668"/>
              <a:gd name="connsiteY293" fmla="*/ 713232 h 2118360"/>
              <a:gd name="connsiteX294" fmla="*/ 2287524 w 4582668"/>
              <a:gd name="connsiteY294" fmla="*/ 736092 h 2118360"/>
              <a:gd name="connsiteX295" fmla="*/ 2295144 w 4582668"/>
              <a:gd name="connsiteY295" fmla="*/ 751332 h 2118360"/>
              <a:gd name="connsiteX296" fmla="*/ 2296668 w 4582668"/>
              <a:gd name="connsiteY296" fmla="*/ 760476 h 2118360"/>
              <a:gd name="connsiteX297" fmla="*/ 2298192 w 4582668"/>
              <a:gd name="connsiteY297" fmla="*/ 765048 h 2118360"/>
              <a:gd name="connsiteX298" fmla="*/ 2330196 w 4582668"/>
              <a:gd name="connsiteY298" fmla="*/ 740664 h 2118360"/>
              <a:gd name="connsiteX299" fmla="*/ 2336292 w 4582668"/>
              <a:gd name="connsiteY299" fmla="*/ 740664 h 2118360"/>
              <a:gd name="connsiteX300" fmla="*/ 2333244 w 4582668"/>
              <a:gd name="connsiteY300" fmla="*/ 751332 h 2118360"/>
              <a:gd name="connsiteX301" fmla="*/ 2313432 w 4582668"/>
              <a:gd name="connsiteY301" fmla="*/ 775716 h 2118360"/>
              <a:gd name="connsiteX302" fmla="*/ 2337816 w 4582668"/>
              <a:gd name="connsiteY302" fmla="*/ 821436 h 2118360"/>
              <a:gd name="connsiteX303" fmla="*/ 2343912 w 4582668"/>
              <a:gd name="connsiteY303" fmla="*/ 821436 h 2118360"/>
              <a:gd name="connsiteX304" fmla="*/ 2365248 w 4582668"/>
              <a:gd name="connsiteY304" fmla="*/ 784860 h 2118360"/>
              <a:gd name="connsiteX305" fmla="*/ 2385060 w 4582668"/>
              <a:gd name="connsiteY305" fmla="*/ 807720 h 2118360"/>
              <a:gd name="connsiteX306" fmla="*/ 2380488 w 4582668"/>
              <a:gd name="connsiteY306" fmla="*/ 827532 h 2118360"/>
              <a:gd name="connsiteX307" fmla="*/ 2388108 w 4582668"/>
              <a:gd name="connsiteY307" fmla="*/ 835152 h 2118360"/>
              <a:gd name="connsiteX308" fmla="*/ 2409444 w 4582668"/>
              <a:gd name="connsiteY308" fmla="*/ 850392 h 2118360"/>
              <a:gd name="connsiteX309" fmla="*/ 2417064 w 4582668"/>
              <a:gd name="connsiteY309" fmla="*/ 883920 h 2118360"/>
              <a:gd name="connsiteX310" fmla="*/ 2421636 w 4582668"/>
              <a:gd name="connsiteY310" fmla="*/ 885444 h 2118360"/>
              <a:gd name="connsiteX311" fmla="*/ 2450592 w 4582668"/>
              <a:gd name="connsiteY311" fmla="*/ 856488 h 2118360"/>
              <a:gd name="connsiteX312" fmla="*/ 2462784 w 4582668"/>
              <a:gd name="connsiteY312" fmla="*/ 819912 h 2118360"/>
              <a:gd name="connsiteX313" fmla="*/ 2476500 w 4582668"/>
              <a:gd name="connsiteY313" fmla="*/ 810768 h 2118360"/>
              <a:gd name="connsiteX314" fmla="*/ 2497836 w 4582668"/>
              <a:gd name="connsiteY314" fmla="*/ 848868 h 2118360"/>
              <a:gd name="connsiteX315" fmla="*/ 2500884 w 4582668"/>
              <a:gd name="connsiteY315" fmla="*/ 851916 h 2118360"/>
              <a:gd name="connsiteX316" fmla="*/ 2506980 w 4582668"/>
              <a:gd name="connsiteY316" fmla="*/ 850392 h 2118360"/>
              <a:gd name="connsiteX317" fmla="*/ 2506980 w 4582668"/>
              <a:gd name="connsiteY317" fmla="*/ 839724 h 2118360"/>
              <a:gd name="connsiteX318" fmla="*/ 2522220 w 4582668"/>
              <a:gd name="connsiteY318" fmla="*/ 826008 h 2118360"/>
              <a:gd name="connsiteX319" fmla="*/ 2532888 w 4582668"/>
              <a:gd name="connsiteY319" fmla="*/ 797052 h 2118360"/>
              <a:gd name="connsiteX320" fmla="*/ 2546604 w 4582668"/>
              <a:gd name="connsiteY320" fmla="*/ 757428 h 2118360"/>
              <a:gd name="connsiteX321" fmla="*/ 2543556 w 4582668"/>
              <a:gd name="connsiteY321" fmla="*/ 743712 h 2118360"/>
              <a:gd name="connsiteX322" fmla="*/ 2551176 w 4582668"/>
              <a:gd name="connsiteY322" fmla="*/ 728472 h 2118360"/>
              <a:gd name="connsiteX323" fmla="*/ 2557272 w 4582668"/>
              <a:gd name="connsiteY323" fmla="*/ 731520 h 2118360"/>
              <a:gd name="connsiteX324" fmla="*/ 2558796 w 4582668"/>
              <a:gd name="connsiteY324" fmla="*/ 728472 h 2118360"/>
              <a:gd name="connsiteX325" fmla="*/ 2563368 w 4582668"/>
              <a:gd name="connsiteY325" fmla="*/ 731520 h 2118360"/>
              <a:gd name="connsiteX326" fmla="*/ 2567940 w 4582668"/>
              <a:gd name="connsiteY326" fmla="*/ 731520 h 2118360"/>
              <a:gd name="connsiteX327" fmla="*/ 2572512 w 4582668"/>
              <a:gd name="connsiteY327" fmla="*/ 780288 h 2118360"/>
              <a:gd name="connsiteX328" fmla="*/ 2580132 w 4582668"/>
              <a:gd name="connsiteY328" fmla="*/ 816864 h 2118360"/>
              <a:gd name="connsiteX329" fmla="*/ 2586228 w 4582668"/>
              <a:gd name="connsiteY329" fmla="*/ 822960 h 2118360"/>
              <a:gd name="connsiteX330" fmla="*/ 2596896 w 4582668"/>
              <a:gd name="connsiteY330" fmla="*/ 848868 h 2118360"/>
              <a:gd name="connsiteX331" fmla="*/ 2601468 w 4582668"/>
              <a:gd name="connsiteY331" fmla="*/ 853440 h 2118360"/>
              <a:gd name="connsiteX332" fmla="*/ 2610612 w 4582668"/>
              <a:gd name="connsiteY332" fmla="*/ 815340 h 2118360"/>
              <a:gd name="connsiteX333" fmla="*/ 2607564 w 4582668"/>
              <a:gd name="connsiteY333" fmla="*/ 798576 h 2118360"/>
              <a:gd name="connsiteX334" fmla="*/ 2601468 w 4582668"/>
              <a:gd name="connsiteY334" fmla="*/ 789432 h 2118360"/>
              <a:gd name="connsiteX335" fmla="*/ 2599944 w 4582668"/>
              <a:gd name="connsiteY335" fmla="*/ 777240 h 2118360"/>
              <a:gd name="connsiteX336" fmla="*/ 2604516 w 4582668"/>
              <a:gd name="connsiteY336" fmla="*/ 780288 h 2118360"/>
              <a:gd name="connsiteX337" fmla="*/ 2606040 w 4582668"/>
              <a:gd name="connsiteY337" fmla="*/ 775716 h 2118360"/>
              <a:gd name="connsiteX338" fmla="*/ 2616708 w 4582668"/>
              <a:gd name="connsiteY338" fmla="*/ 780288 h 2118360"/>
              <a:gd name="connsiteX339" fmla="*/ 2621280 w 4582668"/>
              <a:gd name="connsiteY339" fmla="*/ 812292 h 2118360"/>
              <a:gd name="connsiteX340" fmla="*/ 2641092 w 4582668"/>
              <a:gd name="connsiteY340" fmla="*/ 821436 h 2118360"/>
              <a:gd name="connsiteX341" fmla="*/ 2648712 w 4582668"/>
              <a:gd name="connsiteY341" fmla="*/ 853440 h 2118360"/>
              <a:gd name="connsiteX342" fmla="*/ 2644140 w 4582668"/>
              <a:gd name="connsiteY342" fmla="*/ 862584 h 2118360"/>
              <a:gd name="connsiteX343" fmla="*/ 2645664 w 4582668"/>
              <a:gd name="connsiteY343" fmla="*/ 867156 h 2118360"/>
              <a:gd name="connsiteX344" fmla="*/ 2650236 w 4582668"/>
              <a:gd name="connsiteY344" fmla="*/ 868680 h 2118360"/>
              <a:gd name="connsiteX345" fmla="*/ 2670048 w 4582668"/>
              <a:gd name="connsiteY345" fmla="*/ 853440 h 2118360"/>
              <a:gd name="connsiteX346" fmla="*/ 2691384 w 4582668"/>
              <a:gd name="connsiteY346" fmla="*/ 877824 h 2118360"/>
              <a:gd name="connsiteX347" fmla="*/ 2692908 w 4582668"/>
              <a:gd name="connsiteY347" fmla="*/ 903732 h 2118360"/>
              <a:gd name="connsiteX348" fmla="*/ 2703576 w 4582668"/>
              <a:gd name="connsiteY348" fmla="*/ 908304 h 2118360"/>
              <a:gd name="connsiteX349" fmla="*/ 2717292 w 4582668"/>
              <a:gd name="connsiteY349" fmla="*/ 925068 h 2118360"/>
              <a:gd name="connsiteX350" fmla="*/ 2741676 w 4582668"/>
              <a:gd name="connsiteY350" fmla="*/ 1010412 h 2118360"/>
              <a:gd name="connsiteX351" fmla="*/ 2735580 w 4582668"/>
              <a:gd name="connsiteY351" fmla="*/ 1034796 h 2118360"/>
              <a:gd name="connsiteX352" fmla="*/ 2738628 w 4582668"/>
              <a:gd name="connsiteY352" fmla="*/ 1042416 h 2118360"/>
              <a:gd name="connsiteX353" fmla="*/ 2735580 w 4582668"/>
              <a:gd name="connsiteY353" fmla="*/ 1048512 h 2118360"/>
              <a:gd name="connsiteX354" fmla="*/ 2732532 w 4582668"/>
              <a:gd name="connsiteY354" fmla="*/ 1045464 h 2118360"/>
              <a:gd name="connsiteX355" fmla="*/ 2708148 w 4582668"/>
              <a:gd name="connsiteY355" fmla="*/ 1057656 h 2118360"/>
              <a:gd name="connsiteX356" fmla="*/ 2712720 w 4582668"/>
              <a:gd name="connsiteY356" fmla="*/ 1077468 h 2118360"/>
              <a:gd name="connsiteX357" fmla="*/ 2706624 w 4582668"/>
              <a:gd name="connsiteY357" fmla="*/ 1091184 h 2118360"/>
              <a:gd name="connsiteX358" fmla="*/ 2703576 w 4582668"/>
              <a:gd name="connsiteY358" fmla="*/ 1124712 h 2118360"/>
              <a:gd name="connsiteX359" fmla="*/ 2706624 w 4582668"/>
              <a:gd name="connsiteY359" fmla="*/ 1143000 h 2118360"/>
              <a:gd name="connsiteX360" fmla="*/ 2729484 w 4582668"/>
              <a:gd name="connsiteY360" fmla="*/ 1167384 h 2118360"/>
              <a:gd name="connsiteX361" fmla="*/ 2744724 w 4582668"/>
              <a:gd name="connsiteY361" fmla="*/ 1168908 h 2118360"/>
              <a:gd name="connsiteX362" fmla="*/ 2763012 w 4582668"/>
              <a:gd name="connsiteY362" fmla="*/ 1175004 h 2118360"/>
              <a:gd name="connsiteX363" fmla="*/ 2766060 w 4582668"/>
              <a:gd name="connsiteY363" fmla="*/ 1167384 h 2118360"/>
              <a:gd name="connsiteX364" fmla="*/ 2750820 w 4582668"/>
              <a:gd name="connsiteY364" fmla="*/ 1147572 h 2118360"/>
              <a:gd name="connsiteX365" fmla="*/ 2746248 w 4582668"/>
              <a:gd name="connsiteY365" fmla="*/ 1123188 h 2118360"/>
              <a:gd name="connsiteX366" fmla="*/ 2747772 w 4582668"/>
              <a:gd name="connsiteY366" fmla="*/ 1103376 h 2118360"/>
              <a:gd name="connsiteX367" fmla="*/ 2750820 w 4582668"/>
              <a:gd name="connsiteY367" fmla="*/ 1030224 h 2118360"/>
              <a:gd name="connsiteX368" fmla="*/ 2752345 w 4582668"/>
              <a:gd name="connsiteY368" fmla="*/ 1008888 h 2118360"/>
              <a:gd name="connsiteX369" fmla="*/ 2766060 w 4582668"/>
              <a:gd name="connsiteY369" fmla="*/ 958596 h 2118360"/>
              <a:gd name="connsiteX370" fmla="*/ 2747772 w 4582668"/>
              <a:gd name="connsiteY370" fmla="*/ 926592 h 2118360"/>
              <a:gd name="connsiteX371" fmla="*/ 2764536 w 4582668"/>
              <a:gd name="connsiteY371" fmla="*/ 873252 h 2118360"/>
              <a:gd name="connsiteX372" fmla="*/ 2770632 w 4582668"/>
              <a:gd name="connsiteY372" fmla="*/ 839724 h 2118360"/>
              <a:gd name="connsiteX373" fmla="*/ 2766060 w 4582668"/>
              <a:gd name="connsiteY373" fmla="*/ 826008 h 2118360"/>
              <a:gd name="connsiteX374" fmla="*/ 2769108 w 4582668"/>
              <a:gd name="connsiteY374" fmla="*/ 819912 h 2118360"/>
              <a:gd name="connsiteX375" fmla="*/ 2772156 w 4582668"/>
              <a:gd name="connsiteY375" fmla="*/ 821436 h 2118360"/>
              <a:gd name="connsiteX376" fmla="*/ 2775204 w 4582668"/>
              <a:gd name="connsiteY376" fmla="*/ 818388 h 2118360"/>
              <a:gd name="connsiteX377" fmla="*/ 2785872 w 4582668"/>
              <a:gd name="connsiteY377" fmla="*/ 830580 h 2118360"/>
              <a:gd name="connsiteX378" fmla="*/ 2781300 w 4582668"/>
              <a:gd name="connsiteY378" fmla="*/ 841248 h 2118360"/>
              <a:gd name="connsiteX379" fmla="*/ 2785872 w 4582668"/>
              <a:gd name="connsiteY379" fmla="*/ 854964 h 2118360"/>
              <a:gd name="connsiteX380" fmla="*/ 2781300 w 4582668"/>
              <a:gd name="connsiteY380" fmla="*/ 874776 h 2118360"/>
              <a:gd name="connsiteX381" fmla="*/ 2798064 w 4582668"/>
              <a:gd name="connsiteY381" fmla="*/ 899160 h 2118360"/>
              <a:gd name="connsiteX382" fmla="*/ 2804160 w 4582668"/>
              <a:gd name="connsiteY382" fmla="*/ 883920 h 2118360"/>
              <a:gd name="connsiteX383" fmla="*/ 2817876 w 4582668"/>
              <a:gd name="connsiteY383" fmla="*/ 865632 h 2118360"/>
              <a:gd name="connsiteX384" fmla="*/ 2831592 w 4582668"/>
              <a:gd name="connsiteY384" fmla="*/ 877824 h 2118360"/>
              <a:gd name="connsiteX385" fmla="*/ 2851404 w 4582668"/>
              <a:gd name="connsiteY385" fmla="*/ 912876 h 2118360"/>
              <a:gd name="connsiteX386" fmla="*/ 2848356 w 4582668"/>
              <a:gd name="connsiteY386" fmla="*/ 920496 h 2118360"/>
              <a:gd name="connsiteX387" fmla="*/ 2852928 w 4582668"/>
              <a:gd name="connsiteY387" fmla="*/ 925068 h 2118360"/>
              <a:gd name="connsiteX388" fmla="*/ 2874264 w 4582668"/>
              <a:gd name="connsiteY388" fmla="*/ 897636 h 2118360"/>
              <a:gd name="connsiteX389" fmla="*/ 2898648 w 4582668"/>
              <a:gd name="connsiteY389" fmla="*/ 915924 h 2118360"/>
              <a:gd name="connsiteX390" fmla="*/ 2910840 w 4582668"/>
              <a:gd name="connsiteY390" fmla="*/ 891540 h 2118360"/>
              <a:gd name="connsiteX391" fmla="*/ 2923032 w 4582668"/>
              <a:gd name="connsiteY391" fmla="*/ 854964 h 2118360"/>
              <a:gd name="connsiteX392" fmla="*/ 2929128 w 4582668"/>
              <a:gd name="connsiteY392" fmla="*/ 848868 h 2118360"/>
              <a:gd name="connsiteX393" fmla="*/ 2936748 w 4582668"/>
              <a:gd name="connsiteY393" fmla="*/ 833628 h 2118360"/>
              <a:gd name="connsiteX394" fmla="*/ 2938272 w 4582668"/>
              <a:gd name="connsiteY394" fmla="*/ 819912 h 2118360"/>
              <a:gd name="connsiteX395" fmla="*/ 2942845 w 4582668"/>
              <a:gd name="connsiteY395" fmla="*/ 822960 h 2118360"/>
              <a:gd name="connsiteX396" fmla="*/ 2955036 w 4582668"/>
              <a:gd name="connsiteY396" fmla="*/ 816864 h 2118360"/>
              <a:gd name="connsiteX397" fmla="*/ 2959608 w 4582668"/>
              <a:gd name="connsiteY397" fmla="*/ 816864 h 2118360"/>
              <a:gd name="connsiteX398" fmla="*/ 2944368 w 4582668"/>
              <a:gd name="connsiteY398" fmla="*/ 832104 h 2118360"/>
              <a:gd name="connsiteX399" fmla="*/ 2939796 w 4582668"/>
              <a:gd name="connsiteY399" fmla="*/ 853440 h 2118360"/>
              <a:gd name="connsiteX400" fmla="*/ 2926080 w 4582668"/>
              <a:gd name="connsiteY400" fmla="*/ 890016 h 2118360"/>
              <a:gd name="connsiteX401" fmla="*/ 2929128 w 4582668"/>
              <a:gd name="connsiteY401" fmla="*/ 897636 h 2118360"/>
              <a:gd name="connsiteX402" fmla="*/ 2926080 w 4582668"/>
              <a:gd name="connsiteY402" fmla="*/ 905256 h 2118360"/>
              <a:gd name="connsiteX403" fmla="*/ 2950464 w 4582668"/>
              <a:gd name="connsiteY403" fmla="*/ 960120 h 2118360"/>
              <a:gd name="connsiteX404" fmla="*/ 2956560 w 4582668"/>
              <a:gd name="connsiteY404" fmla="*/ 972312 h 2118360"/>
              <a:gd name="connsiteX405" fmla="*/ 2956560 w 4582668"/>
              <a:gd name="connsiteY405" fmla="*/ 984504 h 2118360"/>
              <a:gd name="connsiteX406" fmla="*/ 2945892 w 4582668"/>
              <a:gd name="connsiteY406" fmla="*/ 987552 h 2118360"/>
              <a:gd name="connsiteX407" fmla="*/ 2971800 w 4582668"/>
              <a:gd name="connsiteY407" fmla="*/ 1056132 h 2118360"/>
              <a:gd name="connsiteX408" fmla="*/ 2993136 w 4582668"/>
              <a:gd name="connsiteY408" fmla="*/ 1139952 h 2118360"/>
              <a:gd name="connsiteX409" fmla="*/ 2997708 w 4582668"/>
              <a:gd name="connsiteY409" fmla="*/ 1159764 h 2118360"/>
              <a:gd name="connsiteX410" fmla="*/ 2962656 w 4582668"/>
              <a:gd name="connsiteY410" fmla="*/ 1182624 h 2118360"/>
              <a:gd name="connsiteX411" fmla="*/ 2939796 w 4582668"/>
              <a:gd name="connsiteY411" fmla="*/ 1184148 h 2118360"/>
              <a:gd name="connsiteX412" fmla="*/ 2935224 w 4582668"/>
              <a:gd name="connsiteY412" fmla="*/ 1184148 h 2118360"/>
              <a:gd name="connsiteX413" fmla="*/ 2932176 w 4582668"/>
              <a:gd name="connsiteY413" fmla="*/ 1187196 h 2118360"/>
              <a:gd name="connsiteX414" fmla="*/ 2938272 w 4582668"/>
              <a:gd name="connsiteY414" fmla="*/ 1199388 h 2118360"/>
              <a:gd name="connsiteX415" fmla="*/ 2977896 w 4582668"/>
              <a:gd name="connsiteY415" fmla="*/ 1205484 h 2118360"/>
              <a:gd name="connsiteX416" fmla="*/ 3000756 w 4582668"/>
              <a:gd name="connsiteY416" fmla="*/ 1187196 h 2118360"/>
              <a:gd name="connsiteX417" fmla="*/ 3000756 w 4582668"/>
              <a:gd name="connsiteY417" fmla="*/ 1181100 h 2118360"/>
              <a:gd name="connsiteX418" fmla="*/ 3002280 w 4582668"/>
              <a:gd name="connsiteY418" fmla="*/ 1165860 h 2118360"/>
              <a:gd name="connsiteX419" fmla="*/ 3015996 w 4582668"/>
              <a:gd name="connsiteY419" fmla="*/ 1127760 h 2118360"/>
              <a:gd name="connsiteX420" fmla="*/ 3008376 w 4582668"/>
              <a:gd name="connsiteY420" fmla="*/ 1114044 h 2118360"/>
              <a:gd name="connsiteX421" fmla="*/ 3008376 w 4582668"/>
              <a:gd name="connsiteY421" fmla="*/ 1106424 h 2118360"/>
              <a:gd name="connsiteX422" fmla="*/ 3000756 w 4582668"/>
              <a:gd name="connsiteY422" fmla="*/ 1095756 h 2118360"/>
              <a:gd name="connsiteX423" fmla="*/ 2997708 w 4582668"/>
              <a:gd name="connsiteY423" fmla="*/ 1075944 h 2118360"/>
              <a:gd name="connsiteX424" fmla="*/ 3017520 w 4582668"/>
              <a:gd name="connsiteY424" fmla="*/ 1034796 h 2118360"/>
              <a:gd name="connsiteX425" fmla="*/ 3011424 w 4582668"/>
              <a:gd name="connsiteY425" fmla="*/ 1004316 h 2118360"/>
              <a:gd name="connsiteX426" fmla="*/ 3014472 w 4582668"/>
              <a:gd name="connsiteY426" fmla="*/ 984504 h 2118360"/>
              <a:gd name="connsiteX427" fmla="*/ 3009900 w 4582668"/>
              <a:gd name="connsiteY427" fmla="*/ 973836 h 2118360"/>
              <a:gd name="connsiteX428" fmla="*/ 3006852 w 4582668"/>
              <a:gd name="connsiteY428" fmla="*/ 954024 h 2118360"/>
              <a:gd name="connsiteX429" fmla="*/ 3006852 w 4582668"/>
              <a:gd name="connsiteY429" fmla="*/ 963168 h 2118360"/>
              <a:gd name="connsiteX430" fmla="*/ 3002280 w 4582668"/>
              <a:gd name="connsiteY430" fmla="*/ 966216 h 2118360"/>
              <a:gd name="connsiteX431" fmla="*/ 2997708 w 4582668"/>
              <a:gd name="connsiteY431" fmla="*/ 960120 h 2118360"/>
              <a:gd name="connsiteX432" fmla="*/ 2988564 w 4582668"/>
              <a:gd name="connsiteY432" fmla="*/ 944880 h 2118360"/>
              <a:gd name="connsiteX433" fmla="*/ 3008376 w 4582668"/>
              <a:gd name="connsiteY433" fmla="*/ 923544 h 2118360"/>
              <a:gd name="connsiteX434" fmla="*/ 2999232 w 4582668"/>
              <a:gd name="connsiteY434" fmla="*/ 894588 h 2118360"/>
              <a:gd name="connsiteX435" fmla="*/ 3011424 w 4582668"/>
              <a:gd name="connsiteY435" fmla="*/ 876300 h 2118360"/>
              <a:gd name="connsiteX436" fmla="*/ 3019045 w 4582668"/>
              <a:gd name="connsiteY436" fmla="*/ 885444 h 2118360"/>
              <a:gd name="connsiteX437" fmla="*/ 3029712 w 4582668"/>
              <a:gd name="connsiteY437" fmla="*/ 882396 h 2118360"/>
              <a:gd name="connsiteX438" fmla="*/ 3046476 w 4582668"/>
              <a:gd name="connsiteY438" fmla="*/ 900684 h 2118360"/>
              <a:gd name="connsiteX439" fmla="*/ 3034284 w 4582668"/>
              <a:gd name="connsiteY439" fmla="*/ 922020 h 2118360"/>
              <a:gd name="connsiteX440" fmla="*/ 3020568 w 4582668"/>
              <a:gd name="connsiteY440" fmla="*/ 938784 h 2118360"/>
              <a:gd name="connsiteX441" fmla="*/ 3023616 w 4582668"/>
              <a:gd name="connsiteY441" fmla="*/ 950976 h 2118360"/>
              <a:gd name="connsiteX442" fmla="*/ 3034284 w 4582668"/>
              <a:gd name="connsiteY442" fmla="*/ 1011936 h 2118360"/>
              <a:gd name="connsiteX443" fmla="*/ 3037332 w 4582668"/>
              <a:gd name="connsiteY443" fmla="*/ 1033272 h 2118360"/>
              <a:gd name="connsiteX444" fmla="*/ 3052572 w 4582668"/>
              <a:gd name="connsiteY444" fmla="*/ 1042416 h 2118360"/>
              <a:gd name="connsiteX445" fmla="*/ 3061716 w 4582668"/>
              <a:gd name="connsiteY445" fmla="*/ 1066800 h 2118360"/>
              <a:gd name="connsiteX446" fmla="*/ 3066288 w 4582668"/>
              <a:gd name="connsiteY446" fmla="*/ 1053084 h 2118360"/>
              <a:gd name="connsiteX447" fmla="*/ 3092196 w 4582668"/>
              <a:gd name="connsiteY447" fmla="*/ 1036320 h 2118360"/>
              <a:gd name="connsiteX448" fmla="*/ 3110484 w 4582668"/>
              <a:gd name="connsiteY448" fmla="*/ 1045464 h 2118360"/>
              <a:gd name="connsiteX449" fmla="*/ 3116580 w 4582668"/>
              <a:gd name="connsiteY449" fmla="*/ 1031748 h 2118360"/>
              <a:gd name="connsiteX450" fmla="*/ 3104388 w 4582668"/>
              <a:gd name="connsiteY450" fmla="*/ 1014984 h 2118360"/>
              <a:gd name="connsiteX451" fmla="*/ 3104388 w 4582668"/>
              <a:gd name="connsiteY451" fmla="*/ 1010412 h 2118360"/>
              <a:gd name="connsiteX452" fmla="*/ 3112008 w 4582668"/>
              <a:gd name="connsiteY452" fmla="*/ 1007364 h 2118360"/>
              <a:gd name="connsiteX453" fmla="*/ 3125724 w 4582668"/>
              <a:gd name="connsiteY453" fmla="*/ 1027176 h 2118360"/>
              <a:gd name="connsiteX454" fmla="*/ 3131820 w 4582668"/>
              <a:gd name="connsiteY454" fmla="*/ 1046988 h 2118360"/>
              <a:gd name="connsiteX455" fmla="*/ 3131820 w 4582668"/>
              <a:gd name="connsiteY455" fmla="*/ 1066800 h 2118360"/>
              <a:gd name="connsiteX456" fmla="*/ 3163824 w 4582668"/>
              <a:gd name="connsiteY456" fmla="*/ 1089660 h 2118360"/>
              <a:gd name="connsiteX457" fmla="*/ 3217164 w 4582668"/>
              <a:gd name="connsiteY457" fmla="*/ 1024128 h 2118360"/>
              <a:gd name="connsiteX458" fmla="*/ 3212592 w 4582668"/>
              <a:gd name="connsiteY458" fmla="*/ 1013460 h 2118360"/>
              <a:gd name="connsiteX459" fmla="*/ 3217164 w 4582668"/>
              <a:gd name="connsiteY459" fmla="*/ 996696 h 2118360"/>
              <a:gd name="connsiteX460" fmla="*/ 3236976 w 4582668"/>
              <a:gd name="connsiteY460" fmla="*/ 964692 h 2118360"/>
              <a:gd name="connsiteX461" fmla="*/ 3255264 w 4582668"/>
              <a:gd name="connsiteY461" fmla="*/ 978408 h 2118360"/>
              <a:gd name="connsiteX462" fmla="*/ 3256788 w 4582668"/>
              <a:gd name="connsiteY462" fmla="*/ 960120 h 2118360"/>
              <a:gd name="connsiteX463" fmla="*/ 3282696 w 4582668"/>
              <a:gd name="connsiteY463" fmla="*/ 883920 h 2118360"/>
              <a:gd name="connsiteX464" fmla="*/ 3290316 w 4582668"/>
              <a:gd name="connsiteY464" fmla="*/ 870204 h 2118360"/>
              <a:gd name="connsiteX465" fmla="*/ 3284220 w 4582668"/>
              <a:gd name="connsiteY465" fmla="*/ 862584 h 2118360"/>
              <a:gd name="connsiteX466" fmla="*/ 3296412 w 4582668"/>
              <a:gd name="connsiteY466" fmla="*/ 859536 h 2118360"/>
              <a:gd name="connsiteX467" fmla="*/ 3299460 w 4582668"/>
              <a:gd name="connsiteY467" fmla="*/ 851916 h 2118360"/>
              <a:gd name="connsiteX468" fmla="*/ 3302508 w 4582668"/>
              <a:gd name="connsiteY468" fmla="*/ 865632 h 2118360"/>
              <a:gd name="connsiteX469" fmla="*/ 3294888 w 4582668"/>
              <a:gd name="connsiteY469" fmla="*/ 883920 h 2118360"/>
              <a:gd name="connsiteX470" fmla="*/ 3284220 w 4582668"/>
              <a:gd name="connsiteY470" fmla="*/ 937260 h 2118360"/>
              <a:gd name="connsiteX471" fmla="*/ 3310128 w 4582668"/>
              <a:gd name="connsiteY471" fmla="*/ 941832 h 2118360"/>
              <a:gd name="connsiteX472" fmla="*/ 3357372 w 4582668"/>
              <a:gd name="connsiteY472" fmla="*/ 954024 h 2118360"/>
              <a:gd name="connsiteX473" fmla="*/ 3352800 w 4582668"/>
              <a:gd name="connsiteY473" fmla="*/ 978408 h 2118360"/>
              <a:gd name="connsiteX474" fmla="*/ 3302508 w 4582668"/>
              <a:gd name="connsiteY474" fmla="*/ 1053084 h 2118360"/>
              <a:gd name="connsiteX475" fmla="*/ 3287268 w 4582668"/>
              <a:gd name="connsiteY475" fmla="*/ 1065276 h 2118360"/>
              <a:gd name="connsiteX476" fmla="*/ 3288792 w 4582668"/>
              <a:gd name="connsiteY476" fmla="*/ 1082040 h 2118360"/>
              <a:gd name="connsiteX477" fmla="*/ 3296412 w 4582668"/>
              <a:gd name="connsiteY477" fmla="*/ 1092708 h 2118360"/>
              <a:gd name="connsiteX478" fmla="*/ 3331464 w 4582668"/>
              <a:gd name="connsiteY478" fmla="*/ 1197864 h 2118360"/>
              <a:gd name="connsiteX479" fmla="*/ 3339084 w 4582668"/>
              <a:gd name="connsiteY479" fmla="*/ 1200912 h 2118360"/>
              <a:gd name="connsiteX480" fmla="*/ 3683508 w 4582668"/>
              <a:gd name="connsiteY480" fmla="*/ 1136904 h 2118360"/>
              <a:gd name="connsiteX481" fmla="*/ 3707892 w 4582668"/>
              <a:gd name="connsiteY481" fmla="*/ 1139952 h 2118360"/>
              <a:gd name="connsiteX482" fmla="*/ 3721608 w 4582668"/>
              <a:gd name="connsiteY482" fmla="*/ 1135380 h 2118360"/>
              <a:gd name="connsiteX483" fmla="*/ 3752088 w 4582668"/>
              <a:gd name="connsiteY483" fmla="*/ 1135380 h 2118360"/>
              <a:gd name="connsiteX484" fmla="*/ 3768852 w 4582668"/>
              <a:gd name="connsiteY484" fmla="*/ 1132332 h 2118360"/>
              <a:gd name="connsiteX485" fmla="*/ 3787140 w 4582668"/>
              <a:gd name="connsiteY485" fmla="*/ 1135380 h 2118360"/>
              <a:gd name="connsiteX486" fmla="*/ 3825240 w 4582668"/>
              <a:gd name="connsiteY486" fmla="*/ 1133856 h 2118360"/>
              <a:gd name="connsiteX487" fmla="*/ 3837432 w 4582668"/>
              <a:gd name="connsiteY487" fmla="*/ 1130808 h 2118360"/>
              <a:gd name="connsiteX488" fmla="*/ 3861816 w 4582668"/>
              <a:gd name="connsiteY488" fmla="*/ 1135380 h 2118360"/>
              <a:gd name="connsiteX489" fmla="*/ 3889248 w 4582668"/>
              <a:gd name="connsiteY489" fmla="*/ 1138428 h 2118360"/>
              <a:gd name="connsiteX490" fmla="*/ 3895345 w 4582668"/>
              <a:gd name="connsiteY490" fmla="*/ 1136904 h 2118360"/>
              <a:gd name="connsiteX491" fmla="*/ 3890772 w 4582668"/>
              <a:gd name="connsiteY491" fmla="*/ 1135380 h 2118360"/>
              <a:gd name="connsiteX492" fmla="*/ 3912108 w 4582668"/>
              <a:gd name="connsiteY492" fmla="*/ 1139952 h 2118360"/>
              <a:gd name="connsiteX493" fmla="*/ 4021836 w 4582668"/>
              <a:gd name="connsiteY493" fmla="*/ 1146048 h 2118360"/>
              <a:gd name="connsiteX494" fmla="*/ 4064508 w 4582668"/>
              <a:gd name="connsiteY494" fmla="*/ 1149096 h 2118360"/>
              <a:gd name="connsiteX495" fmla="*/ 4067556 w 4582668"/>
              <a:gd name="connsiteY495" fmla="*/ 1152144 h 2118360"/>
              <a:gd name="connsiteX496" fmla="*/ 4070604 w 4582668"/>
              <a:gd name="connsiteY496" fmla="*/ 1149096 h 2118360"/>
              <a:gd name="connsiteX497" fmla="*/ 4116324 w 4582668"/>
              <a:gd name="connsiteY497" fmla="*/ 1156716 h 2118360"/>
              <a:gd name="connsiteX498" fmla="*/ 4131564 w 4582668"/>
              <a:gd name="connsiteY498" fmla="*/ 1152144 h 2118360"/>
              <a:gd name="connsiteX499" fmla="*/ 4166616 w 4582668"/>
              <a:gd name="connsiteY499" fmla="*/ 1155192 h 2118360"/>
              <a:gd name="connsiteX500" fmla="*/ 4181856 w 4582668"/>
              <a:gd name="connsiteY500" fmla="*/ 1159764 h 2118360"/>
              <a:gd name="connsiteX501" fmla="*/ 4242816 w 4582668"/>
              <a:gd name="connsiteY501" fmla="*/ 1171956 h 2118360"/>
              <a:gd name="connsiteX502" fmla="*/ 4315969 w 4582668"/>
              <a:gd name="connsiteY502" fmla="*/ 1182624 h 2118360"/>
              <a:gd name="connsiteX503" fmla="*/ 4349496 w 4582668"/>
              <a:gd name="connsiteY503" fmla="*/ 1194816 h 2118360"/>
              <a:gd name="connsiteX504" fmla="*/ 4407408 w 4582668"/>
              <a:gd name="connsiteY504" fmla="*/ 1207008 h 2118360"/>
              <a:gd name="connsiteX505" fmla="*/ 4471416 w 4582668"/>
              <a:gd name="connsiteY505" fmla="*/ 1226820 h 2118360"/>
              <a:gd name="connsiteX506" fmla="*/ 4515612 w 4582668"/>
              <a:gd name="connsiteY506" fmla="*/ 1229868 h 2118360"/>
              <a:gd name="connsiteX507" fmla="*/ 4552188 w 4582668"/>
              <a:gd name="connsiteY507" fmla="*/ 1228344 h 2118360"/>
              <a:gd name="connsiteX508" fmla="*/ 4582669 w 4582668"/>
              <a:gd name="connsiteY508" fmla="*/ 1228344 h 2118360"/>
              <a:gd name="connsiteX509" fmla="*/ 4582669 w 4582668"/>
              <a:gd name="connsiteY509" fmla="*/ 2118360 h 2118360"/>
              <a:gd name="connsiteX510" fmla="*/ 0 w 4582668"/>
              <a:gd name="connsiteY510" fmla="*/ 2118360 h 2118360"/>
              <a:gd name="connsiteX511" fmla="*/ 0 w 4582668"/>
              <a:gd name="connsiteY511" fmla="*/ 1159764 h 2118360"/>
              <a:gd name="connsiteX512" fmla="*/ 4572 w 4582668"/>
              <a:gd name="connsiteY512" fmla="*/ 1167384 h 2118360"/>
              <a:gd name="connsiteX513" fmla="*/ 10668 w 4582668"/>
              <a:gd name="connsiteY513" fmla="*/ 1164336 h 2118360"/>
              <a:gd name="connsiteX514" fmla="*/ 7620 w 4582668"/>
              <a:gd name="connsiteY514" fmla="*/ 1162812 h 2118360"/>
              <a:gd name="connsiteX515" fmla="*/ 16764 w 4582668"/>
              <a:gd name="connsiteY515" fmla="*/ 1165860 h 2118360"/>
              <a:gd name="connsiteX516" fmla="*/ 21336 w 4582668"/>
              <a:gd name="connsiteY516" fmla="*/ 1164336 h 2118360"/>
              <a:gd name="connsiteX517" fmla="*/ 19812 w 4582668"/>
              <a:gd name="connsiteY517" fmla="*/ 1155192 h 2118360"/>
              <a:gd name="connsiteX518" fmla="*/ 18288 w 4582668"/>
              <a:gd name="connsiteY518" fmla="*/ 1161288 h 2118360"/>
              <a:gd name="connsiteX519" fmla="*/ 22860 w 4582668"/>
              <a:gd name="connsiteY519" fmla="*/ 1162812 h 2118360"/>
              <a:gd name="connsiteX520" fmla="*/ 27432 w 4582668"/>
              <a:gd name="connsiteY520" fmla="*/ 1159764 h 2118360"/>
              <a:gd name="connsiteX521" fmla="*/ 38100 w 4582668"/>
              <a:gd name="connsiteY521" fmla="*/ 1167384 h 2118360"/>
              <a:gd name="connsiteX522" fmla="*/ 48768 w 4582668"/>
              <a:gd name="connsiteY522" fmla="*/ 1162812 h 2118360"/>
              <a:gd name="connsiteX523" fmla="*/ 53340 w 4582668"/>
              <a:gd name="connsiteY523" fmla="*/ 1164336 h 2118360"/>
              <a:gd name="connsiteX524" fmla="*/ 91440 w 4582668"/>
              <a:gd name="connsiteY524" fmla="*/ 1168908 h 2118360"/>
              <a:gd name="connsiteX525" fmla="*/ 100584 w 4582668"/>
              <a:gd name="connsiteY525" fmla="*/ 1162812 h 2118360"/>
              <a:gd name="connsiteX526" fmla="*/ 108204 w 4582668"/>
              <a:gd name="connsiteY526" fmla="*/ 1165860 h 2118360"/>
              <a:gd name="connsiteX527" fmla="*/ 102108 w 4582668"/>
              <a:gd name="connsiteY527" fmla="*/ 1162812 h 2118360"/>
              <a:gd name="connsiteX528" fmla="*/ 99060 w 4582668"/>
              <a:gd name="connsiteY528" fmla="*/ 1164336 h 2118360"/>
              <a:gd name="connsiteX529" fmla="*/ 103632 w 4582668"/>
              <a:gd name="connsiteY529" fmla="*/ 1167384 h 2118360"/>
              <a:gd name="connsiteX530" fmla="*/ 115824 w 4582668"/>
              <a:gd name="connsiteY530" fmla="*/ 1170432 h 2118360"/>
              <a:gd name="connsiteX531" fmla="*/ 120396 w 4582668"/>
              <a:gd name="connsiteY531" fmla="*/ 1161288 h 2118360"/>
              <a:gd name="connsiteX532" fmla="*/ 124968 w 4582668"/>
              <a:gd name="connsiteY532" fmla="*/ 1170432 h 2118360"/>
              <a:gd name="connsiteX533" fmla="*/ 138684 w 4582668"/>
              <a:gd name="connsiteY533" fmla="*/ 1173480 h 2118360"/>
              <a:gd name="connsiteX534" fmla="*/ 147828 w 4582668"/>
              <a:gd name="connsiteY534" fmla="*/ 1168908 h 2118360"/>
              <a:gd name="connsiteX535" fmla="*/ 161544 w 4582668"/>
              <a:gd name="connsiteY535" fmla="*/ 1175004 h 2118360"/>
              <a:gd name="connsiteX536" fmla="*/ 166116 w 4582668"/>
              <a:gd name="connsiteY536" fmla="*/ 1173480 h 2118360"/>
              <a:gd name="connsiteX537" fmla="*/ 169164 w 4582668"/>
              <a:gd name="connsiteY537" fmla="*/ 1170432 h 2118360"/>
              <a:gd name="connsiteX538" fmla="*/ 167640 w 4582668"/>
              <a:gd name="connsiteY538" fmla="*/ 1173480 h 2118360"/>
              <a:gd name="connsiteX539" fmla="*/ 170688 w 4582668"/>
              <a:gd name="connsiteY539" fmla="*/ 1176528 h 2118360"/>
              <a:gd name="connsiteX540" fmla="*/ 242316 w 4582668"/>
              <a:gd name="connsiteY540" fmla="*/ 1188720 h 2118360"/>
              <a:gd name="connsiteX541" fmla="*/ 271272 w 4582668"/>
              <a:gd name="connsiteY541" fmla="*/ 1196340 h 2118360"/>
              <a:gd name="connsiteX542" fmla="*/ 272796 w 4582668"/>
              <a:gd name="connsiteY542" fmla="*/ 1193292 h 2118360"/>
              <a:gd name="connsiteX543" fmla="*/ 307848 w 4582668"/>
              <a:gd name="connsiteY543" fmla="*/ 1208532 h 2118360"/>
              <a:gd name="connsiteX544" fmla="*/ 347472 w 4582668"/>
              <a:gd name="connsiteY544" fmla="*/ 1223772 h 2118360"/>
              <a:gd name="connsiteX545" fmla="*/ 385572 w 4582668"/>
              <a:gd name="connsiteY545" fmla="*/ 1240536 h 2118360"/>
              <a:gd name="connsiteX546" fmla="*/ 409956 w 4582668"/>
              <a:gd name="connsiteY546" fmla="*/ 1255776 h 2118360"/>
              <a:gd name="connsiteX547" fmla="*/ 432816 w 4582668"/>
              <a:gd name="connsiteY547" fmla="*/ 1278636 h 2118360"/>
              <a:gd name="connsiteX548" fmla="*/ 498348 w 4582668"/>
              <a:gd name="connsiteY548" fmla="*/ 1298448 h 2118360"/>
              <a:gd name="connsiteX549" fmla="*/ 597408 w 4582668"/>
              <a:gd name="connsiteY549" fmla="*/ 1335024 h 2118360"/>
              <a:gd name="connsiteX550" fmla="*/ 653796 w 4582668"/>
              <a:gd name="connsiteY550" fmla="*/ 1335024 h 2118360"/>
              <a:gd name="connsiteX551" fmla="*/ 658368 w 4582668"/>
              <a:gd name="connsiteY551" fmla="*/ 1338072 h 2118360"/>
              <a:gd name="connsiteX552" fmla="*/ 661416 w 4582668"/>
              <a:gd name="connsiteY552" fmla="*/ 1344168 h 2118360"/>
              <a:gd name="connsiteX553" fmla="*/ 664464 w 4582668"/>
              <a:gd name="connsiteY553" fmla="*/ 1344168 h 2118360"/>
              <a:gd name="connsiteX554" fmla="*/ 667512 w 4582668"/>
              <a:gd name="connsiteY554" fmla="*/ 1341120 h 2118360"/>
              <a:gd name="connsiteX555" fmla="*/ 672084 w 4582668"/>
              <a:gd name="connsiteY555" fmla="*/ 1344168 h 2118360"/>
              <a:gd name="connsiteX556" fmla="*/ 679704 w 4582668"/>
              <a:gd name="connsiteY556" fmla="*/ 1336548 h 2118360"/>
              <a:gd name="connsiteX557" fmla="*/ 676656 w 4582668"/>
              <a:gd name="connsiteY557" fmla="*/ 1333500 h 2118360"/>
              <a:gd name="connsiteX558" fmla="*/ 702564 w 4582668"/>
              <a:gd name="connsiteY558" fmla="*/ 1325880 h 2118360"/>
              <a:gd name="connsiteX559" fmla="*/ 710184 w 4582668"/>
              <a:gd name="connsiteY559" fmla="*/ 1328928 h 2118360"/>
              <a:gd name="connsiteX560" fmla="*/ 705612 w 4582668"/>
              <a:gd name="connsiteY560" fmla="*/ 1336548 h 2118360"/>
              <a:gd name="connsiteX561" fmla="*/ 708660 w 4582668"/>
              <a:gd name="connsiteY561" fmla="*/ 1339596 h 2118360"/>
              <a:gd name="connsiteX562" fmla="*/ 722376 w 4582668"/>
              <a:gd name="connsiteY562" fmla="*/ 1325880 h 2118360"/>
              <a:gd name="connsiteX563" fmla="*/ 812292 w 4582668"/>
              <a:gd name="connsiteY563" fmla="*/ 1325880 h 2118360"/>
              <a:gd name="connsiteX564" fmla="*/ 827532 w 4582668"/>
              <a:gd name="connsiteY564" fmla="*/ 1322832 h 2118360"/>
              <a:gd name="connsiteX565" fmla="*/ 918972 w 4582668"/>
              <a:gd name="connsiteY565" fmla="*/ 1322832 h 2118360"/>
              <a:gd name="connsiteX566" fmla="*/ 1074420 w 4582668"/>
              <a:gd name="connsiteY566" fmla="*/ 1275588 h 2118360"/>
              <a:gd name="connsiteX567" fmla="*/ 1077468 w 4582668"/>
              <a:gd name="connsiteY567" fmla="*/ 1271016 h 2118360"/>
              <a:gd name="connsiteX568" fmla="*/ 1098804 w 4582668"/>
              <a:gd name="connsiteY568" fmla="*/ 1267968 h 2118360"/>
              <a:gd name="connsiteX569" fmla="*/ 1109472 w 4582668"/>
              <a:gd name="connsiteY569" fmla="*/ 1260348 h 2118360"/>
              <a:gd name="connsiteX570" fmla="*/ 1117092 w 4582668"/>
              <a:gd name="connsiteY570" fmla="*/ 1264920 h 2118360"/>
              <a:gd name="connsiteX571" fmla="*/ 1254252 w 4582668"/>
              <a:gd name="connsiteY571" fmla="*/ 1226820 h 2118360"/>
              <a:gd name="connsiteX572" fmla="*/ 1341120 w 4582668"/>
              <a:gd name="connsiteY572" fmla="*/ 1208532 h 2118360"/>
              <a:gd name="connsiteX573" fmla="*/ 1443228 w 4582668"/>
              <a:gd name="connsiteY573" fmla="*/ 1193292 h 2118360"/>
              <a:gd name="connsiteX574" fmla="*/ 1527048 w 4582668"/>
              <a:gd name="connsiteY574" fmla="*/ 1191768 h 2118360"/>
              <a:gd name="connsiteX575" fmla="*/ 1528572 w 4582668"/>
              <a:gd name="connsiteY575" fmla="*/ 1132332 h 2118360"/>
              <a:gd name="connsiteX576" fmla="*/ 1495044 w 4582668"/>
              <a:gd name="connsiteY576" fmla="*/ 1123188 h 2118360"/>
              <a:gd name="connsiteX577" fmla="*/ 1475232 w 4582668"/>
              <a:gd name="connsiteY577" fmla="*/ 1143000 h 2118360"/>
              <a:gd name="connsiteX578" fmla="*/ 1464564 w 4582668"/>
              <a:gd name="connsiteY578" fmla="*/ 1118616 h 2118360"/>
              <a:gd name="connsiteX579" fmla="*/ 1470660 w 4582668"/>
              <a:gd name="connsiteY579" fmla="*/ 1107948 h 2118360"/>
              <a:gd name="connsiteX580" fmla="*/ 1459992 w 4582668"/>
              <a:gd name="connsiteY580" fmla="*/ 1098804 h 2118360"/>
              <a:gd name="connsiteX581" fmla="*/ 1496568 w 4582668"/>
              <a:gd name="connsiteY581" fmla="*/ 1016508 h 2118360"/>
              <a:gd name="connsiteX582" fmla="*/ 1525524 w 4582668"/>
              <a:gd name="connsiteY582" fmla="*/ 958596 h 2118360"/>
              <a:gd name="connsiteX583" fmla="*/ 1530096 w 4582668"/>
              <a:gd name="connsiteY583" fmla="*/ 918972 h 2118360"/>
              <a:gd name="connsiteX584" fmla="*/ 1536192 w 4582668"/>
              <a:gd name="connsiteY584" fmla="*/ 890016 h 2118360"/>
              <a:gd name="connsiteX585" fmla="*/ 1548384 w 4582668"/>
              <a:gd name="connsiteY585" fmla="*/ 867156 h 2118360"/>
              <a:gd name="connsiteX586" fmla="*/ 1566672 w 4582668"/>
              <a:gd name="connsiteY586" fmla="*/ 845820 h 2118360"/>
              <a:gd name="connsiteX587" fmla="*/ 1583436 w 4582668"/>
              <a:gd name="connsiteY587" fmla="*/ 850392 h 2118360"/>
              <a:gd name="connsiteX588" fmla="*/ 1629156 w 4582668"/>
              <a:gd name="connsiteY588" fmla="*/ 821436 h 2118360"/>
              <a:gd name="connsiteX589" fmla="*/ 1635252 w 4582668"/>
              <a:gd name="connsiteY589" fmla="*/ 824484 h 2118360"/>
              <a:gd name="connsiteX590" fmla="*/ 1644396 w 4582668"/>
              <a:gd name="connsiteY590" fmla="*/ 806196 h 2118360"/>
              <a:gd name="connsiteX591" fmla="*/ 1639824 w 4582668"/>
              <a:gd name="connsiteY591" fmla="*/ 787908 h 2118360"/>
              <a:gd name="connsiteX592" fmla="*/ 1635252 w 4582668"/>
              <a:gd name="connsiteY592" fmla="*/ 775716 h 2118360"/>
              <a:gd name="connsiteX593" fmla="*/ 1636776 w 4582668"/>
              <a:gd name="connsiteY593" fmla="*/ 768096 h 2118360"/>
              <a:gd name="connsiteX594" fmla="*/ 1652016 w 4582668"/>
              <a:gd name="connsiteY594" fmla="*/ 778764 h 2118360"/>
              <a:gd name="connsiteX595" fmla="*/ 1648968 w 4582668"/>
              <a:gd name="connsiteY595" fmla="*/ 794004 h 2118360"/>
              <a:gd name="connsiteX596" fmla="*/ 1650492 w 4582668"/>
              <a:gd name="connsiteY596" fmla="*/ 809244 h 2118360"/>
              <a:gd name="connsiteX597" fmla="*/ 1665732 w 4582668"/>
              <a:gd name="connsiteY597" fmla="*/ 827532 h 2118360"/>
              <a:gd name="connsiteX598" fmla="*/ 1677924 w 4582668"/>
              <a:gd name="connsiteY598" fmla="*/ 850392 h 2118360"/>
              <a:gd name="connsiteX599" fmla="*/ 1691640 w 4582668"/>
              <a:gd name="connsiteY599" fmla="*/ 851916 h 2118360"/>
              <a:gd name="connsiteX600" fmla="*/ 1694688 w 4582668"/>
              <a:gd name="connsiteY600" fmla="*/ 868680 h 2118360"/>
              <a:gd name="connsiteX601" fmla="*/ 1702308 w 4582668"/>
              <a:gd name="connsiteY601" fmla="*/ 877824 h 2118360"/>
              <a:gd name="connsiteX602" fmla="*/ 1712976 w 4582668"/>
              <a:gd name="connsiteY602" fmla="*/ 896112 h 2118360"/>
              <a:gd name="connsiteX603" fmla="*/ 1720596 w 4582668"/>
              <a:gd name="connsiteY603" fmla="*/ 873252 h 2118360"/>
              <a:gd name="connsiteX604" fmla="*/ 1711452 w 4582668"/>
              <a:gd name="connsiteY604" fmla="*/ 854964 h 2118360"/>
              <a:gd name="connsiteX605" fmla="*/ 1717548 w 4582668"/>
              <a:gd name="connsiteY605" fmla="*/ 833628 h 2118360"/>
              <a:gd name="connsiteX606" fmla="*/ 1709928 w 4582668"/>
              <a:gd name="connsiteY606" fmla="*/ 813816 h 2118360"/>
              <a:gd name="connsiteX607" fmla="*/ 1711452 w 4582668"/>
              <a:gd name="connsiteY607" fmla="*/ 809244 h 2118360"/>
              <a:gd name="connsiteX608" fmla="*/ 1708404 w 4582668"/>
              <a:gd name="connsiteY608" fmla="*/ 795528 h 2118360"/>
              <a:gd name="connsiteX609" fmla="*/ 1711452 w 4582668"/>
              <a:gd name="connsiteY609" fmla="*/ 771144 h 2118360"/>
              <a:gd name="connsiteX610" fmla="*/ 1720596 w 4582668"/>
              <a:gd name="connsiteY610" fmla="*/ 746760 h 2118360"/>
              <a:gd name="connsiteX611" fmla="*/ 1711452 w 4582668"/>
              <a:gd name="connsiteY611" fmla="*/ 726948 h 2118360"/>
              <a:gd name="connsiteX612" fmla="*/ 1716024 w 4582668"/>
              <a:gd name="connsiteY612" fmla="*/ 725424 h 2118360"/>
              <a:gd name="connsiteX613" fmla="*/ 1720596 w 4582668"/>
              <a:gd name="connsiteY613" fmla="*/ 711708 h 2118360"/>
              <a:gd name="connsiteX614" fmla="*/ 1732788 w 4582668"/>
              <a:gd name="connsiteY614" fmla="*/ 736092 h 2118360"/>
              <a:gd name="connsiteX615" fmla="*/ 1734312 w 4582668"/>
              <a:gd name="connsiteY615" fmla="*/ 729996 h 2118360"/>
              <a:gd name="connsiteX616" fmla="*/ 1738884 w 4582668"/>
              <a:gd name="connsiteY616" fmla="*/ 728472 h 2118360"/>
              <a:gd name="connsiteX617" fmla="*/ 1728216 w 4582668"/>
              <a:gd name="connsiteY617" fmla="*/ 745236 h 2118360"/>
              <a:gd name="connsiteX618" fmla="*/ 1725168 w 4582668"/>
              <a:gd name="connsiteY618" fmla="*/ 760476 h 2118360"/>
              <a:gd name="connsiteX619" fmla="*/ 1735836 w 4582668"/>
              <a:gd name="connsiteY619" fmla="*/ 790956 h 2118360"/>
              <a:gd name="connsiteX620" fmla="*/ 1744980 w 4582668"/>
              <a:gd name="connsiteY620" fmla="*/ 803148 h 2118360"/>
              <a:gd name="connsiteX621" fmla="*/ 1760220 w 4582668"/>
              <a:gd name="connsiteY621" fmla="*/ 807720 h 2118360"/>
              <a:gd name="connsiteX622" fmla="*/ 1780032 w 4582668"/>
              <a:gd name="connsiteY622" fmla="*/ 798576 h 2118360"/>
              <a:gd name="connsiteX623" fmla="*/ 1795272 w 4582668"/>
              <a:gd name="connsiteY623" fmla="*/ 807720 h 2118360"/>
              <a:gd name="connsiteX624" fmla="*/ 1839468 w 4582668"/>
              <a:gd name="connsiteY624" fmla="*/ 816864 h 2118360"/>
              <a:gd name="connsiteX625" fmla="*/ 1856232 w 4582668"/>
              <a:gd name="connsiteY625" fmla="*/ 807720 h 2118360"/>
              <a:gd name="connsiteX626" fmla="*/ 1876044 w 4582668"/>
              <a:gd name="connsiteY626" fmla="*/ 813816 h 2118360"/>
              <a:gd name="connsiteX627" fmla="*/ 1894332 w 4582668"/>
              <a:gd name="connsiteY627" fmla="*/ 800100 h 2118360"/>
              <a:gd name="connsiteX628" fmla="*/ 1883664 w 4582668"/>
              <a:gd name="connsiteY628" fmla="*/ 771144 h 2118360"/>
              <a:gd name="connsiteX629" fmla="*/ 1900428 w 4582668"/>
              <a:gd name="connsiteY629" fmla="*/ 743712 h 2118360"/>
              <a:gd name="connsiteX630" fmla="*/ 1918716 w 4582668"/>
              <a:gd name="connsiteY630" fmla="*/ 755904 h 2118360"/>
              <a:gd name="connsiteX631" fmla="*/ 1923288 w 4582668"/>
              <a:gd name="connsiteY631" fmla="*/ 778764 h 2118360"/>
              <a:gd name="connsiteX632" fmla="*/ 1915668 w 4582668"/>
              <a:gd name="connsiteY632" fmla="*/ 794004 h 2118360"/>
              <a:gd name="connsiteX633" fmla="*/ 1927860 w 4582668"/>
              <a:gd name="connsiteY633" fmla="*/ 804672 h 2118360"/>
              <a:gd name="connsiteX634" fmla="*/ 1953768 w 4582668"/>
              <a:gd name="connsiteY634" fmla="*/ 797052 h 2118360"/>
              <a:gd name="connsiteX635" fmla="*/ 1975104 w 4582668"/>
              <a:gd name="connsiteY635" fmla="*/ 795528 h 2118360"/>
              <a:gd name="connsiteX636" fmla="*/ 1984248 w 4582668"/>
              <a:gd name="connsiteY636" fmla="*/ 780288 h 2118360"/>
              <a:gd name="connsiteX637" fmla="*/ 1984248 w 4582668"/>
              <a:gd name="connsiteY637" fmla="*/ 771144 h 2118360"/>
              <a:gd name="connsiteX638" fmla="*/ 1991868 w 4582668"/>
              <a:gd name="connsiteY638" fmla="*/ 736092 h 2118360"/>
              <a:gd name="connsiteX639" fmla="*/ 2004060 w 4582668"/>
              <a:gd name="connsiteY639" fmla="*/ 702564 h 2118360"/>
              <a:gd name="connsiteX640" fmla="*/ 1999488 w 4582668"/>
              <a:gd name="connsiteY640" fmla="*/ 696468 h 2118360"/>
              <a:gd name="connsiteX641" fmla="*/ 1999488 w 4582668"/>
              <a:gd name="connsiteY641" fmla="*/ 682752 h 2118360"/>
              <a:gd name="connsiteX642" fmla="*/ 2014728 w 4582668"/>
              <a:gd name="connsiteY642" fmla="*/ 693420 h 2118360"/>
              <a:gd name="connsiteX643" fmla="*/ 1606296 w 4582668"/>
              <a:gd name="connsiteY643" fmla="*/ 679704 h 2118360"/>
              <a:gd name="connsiteX644" fmla="*/ 1609344 w 4582668"/>
              <a:gd name="connsiteY644" fmla="*/ 676656 h 2118360"/>
              <a:gd name="connsiteX645" fmla="*/ 1616964 w 4582668"/>
              <a:gd name="connsiteY645" fmla="*/ 679704 h 2118360"/>
              <a:gd name="connsiteX646" fmla="*/ 1624584 w 4582668"/>
              <a:gd name="connsiteY646" fmla="*/ 697992 h 2118360"/>
              <a:gd name="connsiteX647" fmla="*/ 1609344 w 4582668"/>
              <a:gd name="connsiteY647" fmla="*/ 731520 h 2118360"/>
              <a:gd name="connsiteX648" fmla="*/ 1600200 w 4582668"/>
              <a:gd name="connsiteY648" fmla="*/ 723900 h 2118360"/>
              <a:gd name="connsiteX649" fmla="*/ 1591056 w 4582668"/>
              <a:gd name="connsiteY649" fmla="*/ 740664 h 2118360"/>
              <a:gd name="connsiteX650" fmla="*/ 1577340 w 4582668"/>
              <a:gd name="connsiteY650" fmla="*/ 711708 h 2118360"/>
              <a:gd name="connsiteX651" fmla="*/ 1577340 w 4582668"/>
              <a:gd name="connsiteY651" fmla="*/ 702564 h 2118360"/>
              <a:gd name="connsiteX652" fmla="*/ 1595628 w 4582668"/>
              <a:gd name="connsiteY652" fmla="*/ 662940 h 2118360"/>
              <a:gd name="connsiteX653" fmla="*/ 1606296 w 4582668"/>
              <a:gd name="connsiteY653" fmla="*/ 679704 h 2118360"/>
              <a:gd name="connsiteX654" fmla="*/ 1737360 w 4582668"/>
              <a:gd name="connsiteY654" fmla="*/ 571500 h 2118360"/>
              <a:gd name="connsiteX655" fmla="*/ 1723644 w 4582668"/>
              <a:gd name="connsiteY655" fmla="*/ 586740 h 2118360"/>
              <a:gd name="connsiteX656" fmla="*/ 1729740 w 4582668"/>
              <a:gd name="connsiteY656" fmla="*/ 595884 h 2118360"/>
              <a:gd name="connsiteX657" fmla="*/ 1726692 w 4582668"/>
              <a:gd name="connsiteY657" fmla="*/ 635508 h 2118360"/>
              <a:gd name="connsiteX658" fmla="*/ 1709928 w 4582668"/>
              <a:gd name="connsiteY658" fmla="*/ 626364 h 2118360"/>
              <a:gd name="connsiteX659" fmla="*/ 1700784 w 4582668"/>
              <a:gd name="connsiteY659" fmla="*/ 638556 h 2118360"/>
              <a:gd name="connsiteX660" fmla="*/ 1702308 w 4582668"/>
              <a:gd name="connsiteY660" fmla="*/ 626364 h 2118360"/>
              <a:gd name="connsiteX661" fmla="*/ 1703832 w 4582668"/>
              <a:gd name="connsiteY661" fmla="*/ 609600 h 2118360"/>
              <a:gd name="connsiteX662" fmla="*/ 1712976 w 4582668"/>
              <a:gd name="connsiteY662" fmla="*/ 580644 h 2118360"/>
              <a:gd name="connsiteX663" fmla="*/ 1712976 w 4582668"/>
              <a:gd name="connsiteY663" fmla="*/ 594360 h 2118360"/>
              <a:gd name="connsiteX664" fmla="*/ 1716024 w 4582668"/>
              <a:gd name="connsiteY664" fmla="*/ 579120 h 2118360"/>
              <a:gd name="connsiteX665" fmla="*/ 1720596 w 4582668"/>
              <a:gd name="connsiteY665" fmla="*/ 580644 h 2118360"/>
              <a:gd name="connsiteX666" fmla="*/ 1731264 w 4582668"/>
              <a:gd name="connsiteY666" fmla="*/ 568452 h 2118360"/>
              <a:gd name="connsiteX667" fmla="*/ 1737360 w 4582668"/>
              <a:gd name="connsiteY667" fmla="*/ 571500 h 2118360"/>
              <a:gd name="connsiteX668" fmla="*/ 1805940 w 4582668"/>
              <a:gd name="connsiteY668" fmla="*/ 452628 h 2118360"/>
              <a:gd name="connsiteX669" fmla="*/ 1808988 w 4582668"/>
              <a:gd name="connsiteY669" fmla="*/ 461772 h 2118360"/>
              <a:gd name="connsiteX670" fmla="*/ 1802892 w 4582668"/>
              <a:gd name="connsiteY670" fmla="*/ 470916 h 2118360"/>
              <a:gd name="connsiteX671" fmla="*/ 1805940 w 4582668"/>
              <a:gd name="connsiteY671" fmla="*/ 473964 h 2118360"/>
              <a:gd name="connsiteX672" fmla="*/ 1804416 w 4582668"/>
              <a:gd name="connsiteY672" fmla="*/ 478536 h 2118360"/>
              <a:gd name="connsiteX673" fmla="*/ 1831848 w 4582668"/>
              <a:gd name="connsiteY673" fmla="*/ 466344 h 2118360"/>
              <a:gd name="connsiteX674" fmla="*/ 1839468 w 4582668"/>
              <a:gd name="connsiteY674" fmla="*/ 466344 h 2118360"/>
              <a:gd name="connsiteX675" fmla="*/ 1839468 w 4582668"/>
              <a:gd name="connsiteY675" fmla="*/ 475488 h 2118360"/>
              <a:gd name="connsiteX676" fmla="*/ 1834896 w 4582668"/>
              <a:gd name="connsiteY676" fmla="*/ 478536 h 2118360"/>
              <a:gd name="connsiteX677" fmla="*/ 1831848 w 4582668"/>
              <a:gd name="connsiteY677" fmla="*/ 473964 h 2118360"/>
              <a:gd name="connsiteX678" fmla="*/ 1830324 w 4582668"/>
              <a:gd name="connsiteY678" fmla="*/ 483108 h 2118360"/>
              <a:gd name="connsiteX679" fmla="*/ 1819656 w 4582668"/>
              <a:gd name="connsiteY679" fmla="*/ 480060 h 2118360"/>
              <a:gd name="connsiteX680" fmla="*/ 1799844 w 4582668"/>
              <a:gd name="connsiteY680" fmla="*/ 493776 h 2118360"/>
              <a:gd name="connsiteX681" fmla="*/ 1786128 w 4582668"/>
              <a:gd name="connsiteY681" fmla="*/ 509016 h 2118360"/>
              <a:gd name="connsiteX682" fmla="*/ 1754124 w 4582668"/>
              <a:gd name="connsiteY682" fmla="*/ 505968 h 2118360"/>
              <a:gd name="connsiteX683" fmla="*/ 1755648 w 4582668"/>
              <a:gd name="connsiteY683" fmla="*/ 496824 h 2118360"/>
              <a:gd name="connsiteX684" fmla="*/ 1748028 w 4582668"/>
              <a:gd name="connsiteY684" fmla="*/ 495300 h 2118360"/>
              <a:gd name="connsiteX685" fmla="*/ 1751076 w 4582668"/>
              <a:gd name="connsiteY685" fmla="*/ 463296 h 2118360"/>
              <a:gd name="connsiteX686" fmla="*/ 1766316 w 4582668"/>
              <a:gd name="connsiteY686" fmla="*/ 451104 h 2118360"/>
              <a:gd name="connsiteX687" fmla="*/ 1772412 w 4582668"/>
              <a:gd name="connsiteY687" fmla="*/ 451104 h 2118360"/>
              <a:gd name="connsiteX688" fmla="*/ 1805940 w 4582668"/>
              <a:gd name="connsiteY688" fmla="*/ 452628 h 2118360"/>
              <a:gd name="connsiteX689" fmla="*/ 3162300 w 4582668"/>
              <a:gd name="connsiteY689" fmla="*/ 365760 h 2118360"/>
              <a:gd name="connsiteX690" fmla="*/ 3176016 w 4582668"/>
              <a:gd name="connsiteY690" fmla="*/ 387096 h 2118360"/>
              <a:gd name="connsiteX691" fmla="*/ 3136392 w 4582668"/>
              <a:gd name="connsiteY691" fmla="*/ 413004 h 2118360"/>
              <a:gd name="connsiteX692" fmla="*/ 3124200 w 4582668"/>
              <a:gd name="connsiteY692" fmla="*/ 374904 h 2118360"/>
              <a:gd name="connsiteX693" fmla="*/ 3121152 w 4582668"/>
              <a:gd name="connsiteY693" fmla="*/ 373380 h 2118360"/>
              <a:gd name="connsiteX694" fmla="*/ 3124200 w 4582668"/>
              <a:gd name="connsiteY694" fmla="*/ 359664 h 2118360"/>
              <a:gd name="connsiteX695" fmla="*/ 3130296 w 4582668"/>
              <a:gd name="connsiteY695" fmla="*/ 353568 h 2118360"/>
              <a:gd name="connsiteX696" fmla="*/ 3144012 w 4582668"/>
              <a:gd name="connsiteY696" fmla="*/ 352044 h 2118360"/>
              <a:gd name="connsiteX697" fmla="*/ 3159252 w 4582668"/>
              <a:gd name="connsiteY697" fmla="*/ 347472 h 2118360"/>
              <a:gd name="connsiteX698" fmla="*/ 3162300 w 4582668"/>
              <a:gd name="connsiteY698" fmla="*/ 365760 h 2118360"/>
              <a:gd name="connsiteX699" fmla="*/ 1912620 w 4582668"/>
              <a:gd name="connsiteY699" fmla="*/ 231648 h 2118360"/>
              <a:gd name="connsiteX700" fmla="*/ 1929384 w 4582668"/>
              <a:gd name="connsiteY700" fmla="*/ 231648 h 2118360"/>
              <a:gd name="connsiteX701" fmla="*/ 1933956 w 4582668"/>
              <a:gd name="connsiteY701" fmla="*/ 251460 h 2118360"/>
              <a:gd name="connsiteX702" fmla="*/ 1912620 w 4582668"/>
              <a:gd name="connsiteY702" fmla="*/ 278892 h 2118360"/>
              <a:gd name="connsiteX703" fmla="*/ 1897380 w 4582668"/>
              <a:gd name="connsiteY703" fmla="*/ 292608 h 2118360"/>
              <a:gd name="connsiteX704" fmla="*/ 1882140 w 4582668"/>
              <a:gd name="connsiteY704" fmla="*/ 252984 h 2118360"/>
              <a:gd name="connsiteX705" fmla="*/ 1879092 w 4582668"/>
              <a:gd name="connsiteY705" fmla="*/ 254508 h 2118360"/>
              <a:gd name="connsiteX706" fmla="*/ 1908048 w 4582668"/>
              <a:gd name="connsiteY706" fmla="*/ 219456 h 2118360"/>
              <a:gd name="connsiteX707" fmla="*/ 1912620 w 4582668"/>
              <a:gd name="connsiteY707" fmla="*/ 231648 h 2118360"/>
              <a:gd name="connsiteX708" fmla="*/ 2964180 w 4582668"/>
              <a:gd name="connsiteY708" fmla="*/ 147828 h 2118360"/>
              <a:gd name="connsiteX709" fmla="*/ 2967228 w 4582668"/>
              <a:gd name="connsiteY709" fmla="*/ 173736 h 2118360"/>
              <a:gd name="connsiteX710" fmla="*/ 2976372 w 4582668"/>
              <a:gd name="connsiteY710" fmla="*/ 202692 h 2118360"/>
              <a:gd name="connsiteX711" fmla="*/ 2970276 w 4582668"/>
              <a:gd name="connsiteY711" fmla="*/ 207264 h 2118360"/>
              <a:gd name="connsiteX712" fmla="*/ 2987040 w 4582668"/>
              <a:gd name="connsiteY712" fmla="*/ 217932 h 2118360"/>
              <a:gd name="connsiteX713" fmla="*/ 2974848 w 4582668"/>
              <a:gd name="connsiteY713" fmla="*/ 227076 h 2118360"/>
              <a:gd name="connsiteX714" fmla="*/ 2973324 w 4582668"/>
              <a:gd name="connsiteY714" fmla="*/ 239268 h 2118360"/>
              <a:gd name="connsiteX715" fmla="*/ 2956560 w 4582668"/>
              <a:gd name="connsiteY715" fmla="*/ 210312 h 2118360"/>
              <a:gd name="connsiteX716" fmla="*/ 2933700 w 4582668"/>
              <a:gd name="connsiteY716" fmla="*/ 217932 h 2118360"/>
              <a:gd name="connsiteX717" fmla="*/ 2919984 w 4582668"/>
              <a:gd name="connsiteY717" fmla="*/ 205740 h 2118360"/>
              <a:gd name="connsiteX718" fmla="*/ 2916936 w 4582668"/>
              <a:gd name="connsiteY718" fmla="*/ 188976 h 2118360"/>
              <a:gd name="connsiteX719" fmla="*/ 2919984 w 4582668"/>
              <a:gd name="connsiteY719" fmla="*/ 172212 h 2118360"/>
              <a:gd name="connsiteX720" fmla="*/ 2916936 w 4582668"/>
              <a:gd name="connsiteY720" fmla="*/ 161544 h 2118360"/>
              <a:gd name="connsiteX721" fmla="*/ 2956560 w 4582668"/>
              <a:gd name="connsiteY721" fmla="*/ 147828 h 2118360"/>
              <a:gd name="connsiteX722" fmla="*/ 2964180 w 4582668"/>
              <a:gd name="connsiteY722" fmla="*/ 147828 h 2118360"/>
              <a:gd name="connsiteX723" fmla="*/ 2008632 w 4582668"/>
              <a:gd name="connsiteY723" fmla="*/ 143256 h 2118360"/>
              <a:gd name="connsiteX724" fmla="*/ 2017776 w 4582668"/>
              <a:gd name="connsiteY724" fmla="*/ 137160 h 2118360"/>
              <a:gd name="connsiteX725" fmla="*/ 2025396 w 4582668"/>
              <a:gd name="connsiteY725" fmla="*/ 137160 h 2118360"/>
              <a:gd name="connsiteX726" fmla="*/ 2025396 w 4582668"/>
              <a:gd name="connsiteY726" fmla="*/ 144780 h 2118360"/>
              <a:gd name="connsiteX727" fmla="*/ 2017776 w 4582668"/>
              <a:gd name="connsiteY727" fmla="*/ 170688 h 2118360"/>
              <a:gd name="connsiteX728" fmla="*/ 2005584 w 4582668"/>
              <a:gd name="connsiteY728" fmla="*/ 166116 h 2118360"/>
              <a:gd name="connsiteX729" fmla="*/ 1999488 w 4582668"/>
              <a:gd name="connsiteY729" fmla="*/ 198120 h 2118360"/>
              <a:gd name="connsiteX730" fmla="*/ 1997964 w 4582668"/>
              <a:gd name="connsiteY730" fmla="*/ 185928 h 2118360"/>
              <a:gd name="connsiteX731" fmla="*/ 2002536 w 4582668"/>
              <a:gd name="connsiteY731" fmla="*/ 129540 h 2118360"/>
              <a:gd name="connsiteX732" fmla="*/ 2008632 w 4582668"/>
              <a:gd name="connsiteY732" fmla="*/ 143256 h 2118360"/>
              <a:gd name="connsiteX733" fmla="*/ 2805684 w 4582668"/>
              <a:gd name="connsiteY733" fmla="*/ 138684 h 2118360"/>
              <a:gd name="connsiteX734" fmla="*/ 2798064 w 4582668"/>
              <a:gd name="connsiteY734" fmla="*/ 117348 h 2118360"/>
              <a:gd name="connsiteX735" fmla="*/ 2808732 w 4582668"/>
              <a:gd name="connsiteY735" fmla="*/ 131064 h 2118360"/>
              <a:gd name="connsiteX736" fmla="*/ 2805684 w 4582668"/>
              <a:gd name="connsiteY736" fmla="*/ 138684 h 2118360"/>
              <a:gd name="connsiteX737" fmla="*/ 2148840 w 4582668"/>
              <a:gd name="connsiteY737" fmla="*/ 79248 h 2118360"/>
              <a:gd name="connsiteX738" fmla="*/ 2150364 w 4582668"/>
              <a:gd name="connsiteY738" fmla="*/ 91440 h 2118360"/>
              <a:gd name="connsiteX739" fmla="*/ 2142744 w 4582668"/>
              <a:gd name="connsiteY739" fmla="*/ 134112 h 2118360"/>
              <a:gd name="connsiteX740" fmla="*/ 2133600 w 4582668"/>
              <a:gd name="connsiteY740" fmla="*/ 131064 h 2118360"/>
              <a:gd name="connsiteX741" fmla="*/ 2136648 w 4582668"/>
              <a:gd name="connsiteY741" fmla="*/ 114300 h 2118360"/>
              <a:gd name="connsiteX742" fmla="*/ 2130552 w 4582668"/>
              <a:gd name="connsiteY742" fmla="*/ 99060 h 2118360"/>
              <a:gd name="connsiteX743" fmla="*/ 2118360 w 4582668"/>
              <a:gd name="connsiteY743" fmla="*/ 102108 h 2118360"/>
              <a:gd name="connsiteX744" fmla="*/ 2113788 w 4582668"/>
              <a:gd name="connsiteY744" fmla="*/ 100584 h 2118360"/>
              <a:gd name="connsiteX745" fmla="*/ 2110740 w 4582668"/>
              <a:gd name="connsiteY745" fmla="*/ 89916 h 2118360"/>
              <a:gd name="connsiteX746" fmla="*/ 2107692 w 4582668"/>
              <a:gd name="connsiteY746" fmla="*/ 86868 h 2118360"/>
              <a:gd name="connsiteX747" fmla="*/ 2106168 w 4582668"/>
              <a:gd name="connsiteY747" fmla="*/ 76200 h 2118360"/>
              <a:gd name="connsiteX748" fmla="*/ 2109216 w 4582668"/>
              <a:gd name="connsiteY748" fmla="*/ 59436 h 2118360"/>
              <a:gd name="connsiteX749" fmla="*/ 2148840 w 4582668"/>
              <a:gd name="connsiteY749" fmla="*/ 79248 h 2118360"/>
              <a:gd name="connsiteX750" fmla="*/ 2804160 w 4582668"/>
              <a:gd name="connsiteY750" fmla="*/ 59436 h 2118360"/>
              <a:gd name="connsiteX751" fmla="*/ 2804160 w 4582668"/>
              <a:gd name="connsiteY751" fmla="*/ 68580 h 2118360"/>
              <a:gd name="connsiteX752" fmla="*/ 2814828 w 4582668"/>
              <a:gd name="connsiteY752" fmla="*/ 86868 h 2118360"/>
              <a:gd name="connsiteX753" fmla="*/ 2804160 w 4582668"/>
              <a:gd name="connsiteY753" fmla="*/ 112776 h 2118360"/>
              <a:gd name="connsiteX754" fmla="*/ 2796540 w 4582668"/>
              <a:gd name="connsiteY754" fmla="*/ 114300 h 2118360"/>
              <a:gd name="connsiteX755" fmla="*/ 2795016 w 4582668"/>
              <a:gd name="connsiteY755" fmla="*/ 118872 h 2118360"/>
              <a:gd name="connsiteX756" fmla="*/ 2790445 w 4582668"/>
              <a:gd name="connsiteY756" fmla="*/ 115824 h 2118360"/>
              <a:gd name="connsiteX757" fmla="*/ 2785872 w 4582668"/>
              <a:gd name="connsiteY757" fmla="*/ 129540 h 2118360"/>
              <a:gd name="connsiteX758" fmla="*/ 2788920 w 4582668"/>
              <a:gd name="connsiteY758" fmla="*/ 135636 h 2118360"/>
              <a:gd name="connsiteX759" fmla="*/ 2784348 w 4582668"/>
              <a:gd name="connsiteY759" fmla="*/ 149352 h 2118360"/>
              <a:gd name="connsiteX760" fmla="*/ 2778252 w 4582668"/>
              <a:gd name="connsiteY760" fmla="*/ 141732 h 2118360"/>
              <a:gd name="connsiteX761" fmla="*/ 2781300 w 4582668"/>
              <a:gd name="connsiteY761" fmla="*/ 118872 h 2118360"/>
              <a:gd name="connsiteX762" fmla="*/ 2767584 w 4582668"/>
              <a:gd name="connsiteY762" fmla="*/ 108204 h 2118360"/>
              <a:gd name="connsiteX763" fmla="*/ 2775204 w 4582668"/>
              <a:gd name="connsiteY763" fmla="*/ 64008 h 2118360"/>
              <a:gd name="connsiteX764" fmla="*/ 2782824 w 4582668"/>
              <a:gd name="connsiteY764" fmla="*/ 56388 h 2118360"/>
              <a:gd name="connsiteX765" fmla="*/ 2804160 w 4582668"/>
              <a:gd name="connsiteY765" fmla="*/ 59436 h 2118360"/>
              <a:gd name="connsiteX766" fmla="*/ 2266188 w 4582668"/>
              <a:gd name="connsiteY766" fmla="*/ 28956 h 2118360"/>
              <a:gd name="connsiteX767" fmla="*/ 2287524 w 4582668"/>
              <a:gd name="connsiteY767" fmla="*/ 22860 h 2118360"/>
              <a:gd name="connsiteX768" fmla="*/ 2286000 w 4582668"/>
              <a:gd name="connsiteY768" fmla="*/ 25908 h 2118360"/>
              <a:gd name="connsiteX769" fmla="*/ 2289048 w 4582668"/>
              <a:gd name="connsiteY769" fmla="*/ 41148 h 2118360"/>
              <a:gd name="connsiteX770" fmla="*/ 2282952 w 4582668"/>
              <a:gd name="connsiteY770" fmla="*/ 62484 h 2118360"/>
              <a:gd name="connsiteX771" fmla="*/ 2269236 w 4582668"/>
              <a:gd name="connsiteY771" fmla="*/ 71628 h 2118360"/>
              <a:gd name="connsiteX772" fmla="*/ 2273808 w 4582668"/>
              <a:gd name="connsiteY772" fmla="*/ 73152 h 2118360"/>
              <a:gd name="connsiteX773" fmla="*/ 2272284 w 4582668"/>
              <a:gd name="connsiteY773" fmla="*/ 85344 h 2118360"/>
              <a:gd name="connsiteX774" fmla="*/ 2267712 w 4582668"/>
              <a:gd name="connsiteY774" fmla="*/ 76200 h 2118360"/>
              <a:gd name="connsiteX775" fmla="*/ 2264664 w 4582668"/>
              <a:gd name="connsiteY775" fmla="*/ 79248 h 2118360"/>
              <a:gd name="connsiteX776" fmla="*/ 2263140 w 4582668"/>
              <a:gd name="connsiteY776" fmla="*/ 73152 h 2118360"/>
              <a:gd name="connsiteX777" fmla="*/ 2263140 w 4582668"/>
              <a:gd name="connsiteY777" fmla="*/ 96012 h 2118360"/>
              <a:gd name="connsiteX778" fmla="*/ 2257044 w 4582668"/>
              <a:gd name="connsiteY778" fmla="*/ 103632 h 2118360"/>
              <a:gd name="connsiteX779" fmla="*/ 2255520 w 4582668"/>
              <a:gd name="connsiteY779" fmla="*/ 94488 h 2118360"/>
              <a:gd name="connsiteX780" fmla="*/ 2261616 w 4582668"/>
              <a:gd name="connsiteY780" fmla="*/ 57912 h 2118360"/>
              <a:gd name="connsiteX781" fmla="*/ 2257044 w 4582668"/>
              <a:gd name="connsiteY781" fmla="*/ 35052 h 2118360"/>
              <a:gd name="connsiteX782" fmla="*/ 2264664 w 4582668"/>
              <a:gd name="connsiteY782" fmla="*/ 16764 h 2118360"/>
              <a:gd name="connsiteX783" fmla="*/ 2266188 w 4582668"/>
              <a:gd name="connsiteY783" fmla="*/ 28956 h 2118360"/>
              <a:gd name="connsiteX784" fmla="*/ 2636520 w 4582668"/>
              <a:gd name="connsiteY784" fmla="*/ 27432 h 2118360"/>
              <a:gd name="connsiteX785" fmla="*/ 2647188 w 4582668"/>
              <a:gd name="connsiteY785" fmla="*/ 19812 h 2118360"/>
              <a:gd name="connsiteX786" fmla="*/ 2653284 w 4582668"/>
              <a:gd name="connsiteY786" fmla="*/ 36576 h 2118360"/>
              <a:gd name="connsiteX787" fmla="*/ 2642616 w 4582668"/>
              <a:gd name="connsiteY787" fmla="*/ 67056 h 2118360"/>
              <a:gd name="connsiteX788" fmla="*/ 2634996 w 4582668"/>
              <a:gd name="connsiteY788" fmla="*/ 56388 h 2118360"/>
              <a:gd name="connsiteX789" fmla="*/ 2627376 w 4582668"/>
              <a:gd name="connsiteY789" fmla="*/ 74676 h 2118360"/>
              <a:gd name="connsiteX790" fmla="*/ 2624328 w 4582668"/>
              <a:gd name="connsiteY790" fmla="*/ 77724 h 2118360"/>
              <a:gd name="connsiteX791" fmla="*/ 2618232 w 4582668"/>
              <a:gd name="connsiteY791" fmla="*/ 103632 h 2118360"/>
              <a:gd name="connsiteX792" fmla="*/ 2616708 w 4582668"/>
              <a:gd name="connsiteY792" fmla="*/ 96012 h 2118360"/>
              <a:gd name="connsiteX793" fmla="*/ 2627376 w 4582668"/>
              <a:gd name="connsiteY793" fmla="*/ 35052 h 2118360"/>
              <a:gd name="connsiteX794" fmla="*/ 2634996 w 4582668"/>
              <a:gd name="connsiteY794" fmla="*/ 13716 h 2118360"/>
              <a:gd name="connsiteX795" fmla="*/ 2636520 w 4582668"/>
              <a:gd name="connsiteY795" fmla="*/ 27432 h 2118360"/>
              <a:gd name="connsiteX796" fmla="*/ 2563368 w 4582668"/>
              <a:gd name="connsiteY796" fmla="*/ 6096 h 2118360"/>
              <a:gd name="connsiteX797" fmla="*/ 2558796 w 4582668"/>
              <a:gd name="connsiteY797" fmla="*/ 22860 h 2118360"/>
              <a:gd name="connsiteX798" fmla="*/ 2567940 w 4582668"/>
              <a:gd name="connsiteY798" fmla="*/ 22860 h 2118360"/>
              <a:gd name="connsiteX799" fmla="*/ 2570988 w 4582668"/>
              <a:gd name="connsiteY799" fmla="*/ 28956 h 2118360"/>
              <a:gd name="connsiteX800" fmla="*/ 2561844 w 4582668"/>
              <a:gd name="connsiteY800" fmla="*/ 33528 h 2118360"/>
              <a:gd name="connsiteX801" fmla="*/ 2543556 w 4582668"/>
              <a:gd name="connsiteY801" fmla="*/ 60960 h 2118360"/>
              <a:gd name="connsiteX802" fmla="*/ 2526792 w 4582668"/>
              <a:gd name="connsiteY802" fmla="*/ 53340 h 2118360"/>
              <a:gd name="connsiteX803" fmla="*/ 2499360 w 4582668"/>
              <a:gd name="connsiteY803" fmla="*/ 51816 h 2118360"/>
              <a:gd name="connsiteX804" fmla="*/ 2511552 w 4582668"/>
              <a:gd name="connsiteY804" fmla="*/ 22860 h 2118360"/>
              <a:gd name="connsiteX805" fmla="*/ 2523744 w 4582668"/>
              <a:gd name="connsiteY805" fmla="*/ 0 h 2118360"/>
              <a:gd name="connsiteX806" fmla="*/ 2563368 w 4582668"/>
              <a:gd name="connsiteY806" fmla="*/ 6096 h 2118360"/>
              <a:gd name="connsiteX807" fmla="*/ 2410968 w 4582668"/>
              <a:gd name="connsiteY807" fmla="*/ 0 h 2118360"/>
              <a:gd name="connsiteX808" fmla="*/ 2417064 w 4582668"/>
              <a:gd name="connsiteY808" fmla="*/ 15240 h 2118360"/>
              <a:gd name="connsiteX809" fmla="*/ 2412492 w 4582668"/>
              <a:gd name="connsiteY809" fmla="*/ 35052 h 2118360"/>
              <a:gd name="connsiteX810" fmla="*/ 2394204 w 4582668"/>
              <a:gd name="connsiteY810" fmla="*/ 45720 h 2118360"/>
              <a:gd name="connsiteX811" fmla="*/ 2377440 w 4582668"/>
              <a:gd name="connsiteY811" fmla="*/ 56388 h 2118360"/>
              <a:gd name="connsiteX812" fmla="*/ 2385060 w 4582668"/>
              <a:gd name="connsiteY812" fmla="*/ 35052 h 2118360"/>
              <a:gd name="connsiteX813" fmla="*/ 2382012 w 4582668"/>
              <a:gd name="connsiteY813" fmla="*/ 35052 h 2118360"/>
              <a:gd name="connsiteX814" fmla="*/ 2389632 w 4582668"/>
              <a:gd name="connsiteY814" fmla="*/ 22860 h 2118360"/>
              <a:gd name="connsiteX815" fmla="*/ 2404872 w 4582668"/>
              <a:gd name="connsiteY815" fmla="*/ 0 h 2118360"/>
              <a:gd name="connsiteX816" fmla="*/ 2410968 w 4582668"/>
              <a:gd name="connsiteY816" fmla="*/ 0 h 211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</a:cxnLst>
            <a:rect l="l" t="t" r="r" b="b"/>
            <a:pathLst>
              <a:path w="4582668" h="2118360">
                <a:moveTo>
                  <a:pt x="531876" y="1589532"/>
                </a:moveTo>
                <a:cubicBezTo>
                  <a:pt x="531876" y="1591056"/>
                  <a:pt x="530352" y="1591056"/>
                  <a:pt x="530352" y="1589532"/>
                </a:cubicBezTo>
                <a:lnTo>
                  <a:pt x="531876" y="1589532"/>
                </a:lnTo>
                <a:close/>
                <a:moveTo>
                  <a:pt x="661416" y="1363980"/>
                </a:moveTo>
                <a:cubicBezTo>
                  <a:pt x="662940" y="1362456"/>
                  <a:pt x="664464" y="1360932"/>
                  <a:pt x="664464" y="1359408"/>
                </a:cubicBezTo>
                <a:cubicBezTo>
                  <a:pt x="664464" y="1360932"/>
                  <a:pt x="662940" y="1363980"/>
                  <a:pt x="661416" y="1363980"/>
                </a:cubicBezTo>
                <a:close/>
                <a:moveTo>
                  <a:pt x="664464" y="1350264"/>
                </a:moveTo>
                <a:cubicBezTo>
                  <a:pt x="662940" y="1350264"/>
                  <a:pt x="661416" y="1348740"/>
                  <a:pt x="661416" y="1347216"/>
                </a:cubicBezTo>
                <a:lnTo>
                  <a:pt x="664464" y="1350264"/>
                </a:lnTo>
                <a:close/>
                <a:moveTo>
                  <a:pt x="658368" y="1347216"/>
                </a:moveTo>
                <a:lnTo>
                  <a:pt x="658368" y="1342644"/>
                </a:lnTo>
                <a:cubicBezTo>
                  <a:pt x="659892" y="1344168"/>
                  <a:pt x="659892" y="1345692"/>
                  <a:pt x="658368" y="1347216"/>
                </a:cubicBezTo>
                <a:close/>
                <a:moveTo>
                  <a:pt x="2901696" y="1181100"/>
                </a:moveTo>
                <a:cubicBezTo>
                  <a:pt x="2904745" y="1185672"/>
                  <a:pt x="2906268" y="1190244"/>
                  <a:pt x="2907792" y="1194816"/>
                </a:cubicBezTo>
                <a:cubicBezTo>
                  <a:pt x="2903220" y="1193292"/>
                  <a:pt x="2897124" y="1191768"/>
                  <a:pt x="2892552" y="1191768"/>
                </a:cubicBezTo>
                <a:cubicBezTo>
                  <a:pt x="2892552" y="1184148"/>
                  <a:pt x="2894076" y="1182624"/>
                  <a:pt x="2894076" y="1181100"/>
                </a:cubicBezTo>
                <a:lnTo>
                  <a:pt x="2901696" y="1181100"/>
                </a:lnTo>
                <a:close/>
                <a:moveTo>
                  <a:pt x="2865120" y="1181100"/>
                </a:moveTo>
                <a:lnTo>
                  <a:pt x="2865120" y="1190244"/>
                </a:lnTo>
                <a:cubicBezTo>
                  <a:pt x="2863596" y="1188720"/>
                  <a:pt x="2860548" y="1188720"/>
                  <a:pt x="2857500" y="1188720"/>
                </a:cubicBezTo>
                <a:lnTo>
                  <a:pt x="2857500" y="1179576"/>
                </a:lnTo>
                <a:cubicBezTo>
                  <a:pt x="2859024" y="1179576"/>
                  <a:pt x="2862072" y="1181100"/>
                  <a:pt x="2865120" y="1181100"/>
                </a:cubicBezTo>
                <a:close/>
                <a:moveTo>
                  <a:pt x="2820924" y="1170432"/>
                </a:moveTo>
                <a:lnTo>
                  <a:pt x="2820924" y="1181100"/>
                </a:lnTo>
                <a:lnTo>
                  <a:pt x="2807208" y="1181100"/>
                </a:lnTo>
                <a:cubicBezTo>
                  <a:pt x="2805684" y="1178052"/>
                  <a:pt x="2807208" y="1173480"/>
                  <a:pt x="2807208" y="1170432"/>
                </a:cubicBezTo>
                <a:lnTo>
                  <a:pt x="2820924" y="1170432"/>
                </a:lnTo>
                <a:close/>
                <a:moveTo>
                  <a:pt x="3179064" y="1173480"/>
                </a:moveTo>
                <a:cubicBezTo>
                  <a:pt x="3183636" y="1184148"/>
                  <a:pt x="3182112" y="1199388"/>
                  <a:pt x="3183636" y="1213104"/>
                </a:cubicBezTo>
                <a:cubicBezTo>
                  <a:pt x="3177540" y="1214628"/>
                  <a:pt x="3168396" y="1216152"/>
                  <a:pt x="3163824" y="1216152"/>
                </a:cubicBezTo>
                <a:lnTo>
                  <a:pt x="3133345" y="1216152"/>
                </a:lnTo>
                <a:cubicBezTo>
                  <a:pt x="3131820" y="1200912"/>
                  <a:pt x="3128772" y="1184148"/>
                  <a:pt x="3125724" y="1165860"/>
                </a:cubicBezTo>
                <a:cubicBezTo>
                  <a:pt x="3131820" y="1164336"/>
                  <a:pt x="3139440" y="1164336"/>
                  <a:pt x="3147060" y="1162812"/>
                </a:cubicBezTo>
                <a:cubicBezTo>
                  <a:pt x="3150108" y="1162812"/>
                  <a:pt x="3154680" y="1158240"/>
                  <a:pt x="3159252" y="1158240"/>
                </a:cubicBezTo>
                <a:cubicBezTo>
                  <a:pt x="3162300" y="1158240"/>
                  <a:pt x="3176016" y="1164336"/>
                  <a:pt x="3179064" y="1173480"/>
                </a:cubicBezTo>
                <a:close/>
                <a:moveTo>
                  <a:pt x="2634996" y="1132332"/>
                </a:moveTo>
                <a:lnTo>
                  <a:pt x="2634996" y="1147572"/>
                </a:lnTo>
                <a:lnTo>
                  <a:pt x="2630424" y="1147572"/>
                </a:lnTo>
                <a:cubicBezTo>
                  <a:pt x="2625852" y="1138428"/>
                  <a:pt x="2624328" y="1121664"/>
                  <a:pt x="2624328" y="1110996"/>
                </a:cubicBezTo>
                <a:cubicBezTo>
                  <a:pt x="2624328" y="1106424"/>
                  <a:pt x="2625852" y="1104900"/>
                  <a:pt x="2625852" y="1104900"/>
                </a:cubicBezTo>
                <a:cubicBezTo>
                  <a:pt x="2633472" y="1109472"/>
                  <a:pt x="2634996" y="1132332"/>
                  <a:pt x="2634996" y="1132332"/>
                </a:cubicBezTo>
                <a:close/>
                <a:moveTo>
                  <a:pt x="2514600" y="1133856"/>
                </a:moveTo>
                <a:cubicBezTo>
                  <a:pt x="2505456" y="1130808"/>
                  <a:pt x="2494788" y="1129284"/>
                  <a:pt x="2485644" y="1129284"/>
                </a:cubicBezTo>
                <a:cubicBezTo>
                  <a:pt x="2485644" y="1127760"/>
                  <a:pt x="2484120" y="1126236"/>
                  <a:pt x="2484120" y="1100328"/>
                </a:cubicBezTo>
                <a:cubicBezTo>
                  <a:pt x="2491740" y="1100328"/>
                  <a:pt x="2499360" y="1098804"/>
                  <a:pt x="2506980" y="1095756"/>
                </a:cubicBezTo>
                <a:cubicBezTo>
                  <a:pt x="2508504" y="1106424"/>
                  <a:pt x="2510028" y="1118616"/>
                  <a:pt x="2514600" y="1133856"/>
                </a:cubicBezTo>
                <a:close/>
                <a:moveTo>
                  <a:pt x="1584960" y="1109472"/>
                </a:moveTo>
                <a:cubicBezTo>
                  <a:pt x="1584960" y="1112520"/>
                  <a:pt x="1577340" y="1132332"/>
                  <a:pt x="1575816" y="1143000"/>
                </a:cubicBezTo>
                <a:cubicBezTo>
                  <a:pt x="1572768" y="1153668"/>
                  <a:pt x="1574292" y="1168908"/>
                  <a:pt x="1571244" y="1182624"/>
                </a:cubicBezTo>
                <a:cubicBezTo>
                  <a:pt x="1566672" y="1185672"/>
                  <a:pt x="1560576" y="1187196"/>
                  <a:pt x="1554480" y="1191768"/>
                </a:cubicBezTo>
                <a:lnTo>
                  <a:pt x="1549908" y="1191768"/>
                </a:lnTo>
                <a:cubicBezTo>
                  <a:pt x="1552956" y="1168908"/>
                  <a:pt x="1552956" y="1158240"/>
                  <a:pt x="1554480" y="1146048"/>
                </a:cubicBezTo>
                <a:cubicBezTo>
                  <a:pt x="1554480" y="1144524"/>
                  <a:pt x="1559052" y="1146048"/>
                  <a:pt x="1563624" y="1147572"/>
                </a:cubicBezTo>
                <a:cubicBezTo>
                  <a:pt x="1569720" y="1127760"/>
                  <a:pt x="1572768" y="1107948"/>
                  <a:pt x="1580388" y="1088136"/>
                </a:cubicBezTo>
                <a:cubicBezTo>
                  <a:pt x="1581912" y="1094232"/>
                  <a:pt x="1584960" y="1104900"/>
                  <a:pt x="1584960" y="1109472"/>
                </a:cubicBezTo>
                <a:close/>
                <a:moveTo>
                  <a:pt x="2090928" y="1085088"/>
                </a:moveTo>
                <a:cubicBezTo>
                  <a:pt x="2092452" y="1091184"/>
                  <a:pt x="2098548" y="1092708"/>
                  <a:pt x="2101596" y="1092708"/>
                </a:cubicBezTo>
                <a:cubicBezTo>
                  <a:pt x="2106168" y="1092708"/>
                  <a:pt x="2122932" y="1089660"/>
                  <a:pt x="2135124" y="1089660"/>
                </a:cubicBezTo>
                <a:cubicBezTo>
                  <a:pt x="2130552" y="1092708"/>
                  <a:pt x="2124456" y="1098804"/>
                  <a:pt x="2119884" y="1100328"/>
                </a:cubicBezTo>
                <a:cubicBezTo>
                  <a:pt x="2087880" y="1100328"/>
                  <a:pt x="2086356" y="1098804"/>
                  <a:pt x="2084832" y="1098804"/>
                </a:cubicBezTo>
                <a:lnTo>
                  <a:pt x="2086356" y="1085088"/>
                </a:lnTo>
                <a:lnTo>
                  <a:pt x="2090928" y="1085088"/>
                </a:lnTo>
                <a:close/>
                <a:moveTo>
                  <a:pt x="2593848" y="1098804"/>
                </a:moveTo>
                <a:cubicBezTo>
                  <a:pt x="2598420" y="1112520"/>
                  <a:pt x="2599944" y="1127760"/>
                  <a:pt x="2602992" y="1141476"/>
                </a:cubicBezTo>
                <a:cubicBezTo>
                  <a:pt x="2601468" y="1141476"/>
                  <a:pt x="2601468" y="1143000"/>
                  <a:pt x="2598420" y="1143000"/>
                </a:cubicBezTo>
                <a:cubicBezTo>
                  <a:pt x="2593848" y="1143000"/>
                  <a:pt x="2589276" y="1139952"/>
                  <a:pt x="2586228" y="1139952"/>
                </a:cubicBezTo>
                <a:cubicBezTo>
                  <a:pt x="2581656" y="1139952"/>
                  <a:pt x="2581656" y="1143000"/>
                  <a:pt x="2578608" y="1143000"/>
                </a:cubicBezTo>
                <a:cubicBezTo>
                  <a:pt x="2572512" y="1143000"/>
                  <a:pt x="2548128" y="1133856"/>
                  <a:pt x="2540508" y="1133856"/>
                </a:cubicBezTo>
                <a:lnTo>
                  <a:pt x="2540508" y="1088136"/>
                </a:lnTo>
                <a:cubicBezTo>
                  <a:pt x="2545080" y="1086612"/>
                  <a:pt x="2549652" y="1083564"/>
                  <a:pt x="2554224" y="1083564"/>
                </a:cubicBezTo>
                <a:cubicBezTo>
                  <a:pt x="2557272" y="1083564"/>
                  <a:pt x="2581656" y="1092708"/>
                  <a:pt x="2593848" y="1098804"/>
                </a:cubicBezTo>
                <a:close/>
                <a:moveTo>
                  <a:pt x="2424684" y="1088136"/>
                </a:moveTo>
                <a:cubicBezTo>
                  <a:pt x="2423160" y="1086612"/>
                  <a:pt x="2421636" y="1086612"/>
                  <a:pt x="2421636" y="1083564"/>
                </a:cubicBezTo>
                <a:lnTo>
                  <a:pt x="2421636" y="1075944"/>
                </a:lnTo>
                <a:cubicBezTo>
                  <a:pt x="2423160" y="1077468"/>
                  <a:pt x="2423160" y="1080516"/>
                  <a:pt x="2424684" y="1088136"/>
                </a:cubicBezTo>
                <a:close/>
                <a:moveTo>
                  <a:pt x="2346960" y="1075944"/>
                </a:moveTo>
                <a:lnTo>
                  <a:pt x="2346960" y="1094232"/>
                </a:lnTo>
                <a:cubicBezTo>
                  <a:pt x="2345436" y="1092708"/>
                  <a:pt x="2342388" y="1086612"/>
                  <a:pt x="2342388" y="1083564"/>
                </a:cubicBezTo>
                <a:lnTo>
                  <a:pt x="2342388" y="1075944"/>
                </a:lnTo>
                <a:lnTo>
                  <a:pt x="2346960" y="1075944"/>
                </a:lnTo>
                <a:close/>
                <a:moveTo>
                  <a:pt x="2304288" y="1072896"/>
                </a:moveTo>
                <a:cubicBezTo>
                  <a:pt x="2311908" y="1082040"/>
                  <a:pt x="2313432" y="1094232"/>
                  <a:pt x="2318004" y="1107948"/>
                </a:cubicBezTo>
                <a:cubicBezTo>
                  <a:pt x="2310384" y="1106424"/>
                  <a:pt x="2302764" y="1107948"/>
                  <a:pt x="2295144" y="1106424"/>
                </a:cubicBezTo>
                <a:cubicBezTo>
                  <a:pt x="2296668" y="1103376"/>
                  <a:pt x="2298192" y="1097280"/>
                  <a:pt x="2298192" y="1094232"/>
                </a:cubicBezTo>
                <a:cubicBezTo>
                  <a:pt x="2298192" y="1089660"/>
                  <a:pt x="2295144" y="1089660"/>
                  <a:pt x="2295144" y="1086612"/>
                </a:cubicBezTo>
                <a:cubicBezTo>
                  <a:pt x="2295144" y="1082040"/>
                  <a:pt x="2298192" y="1077468"/>
                  <a:pt x="2299716" y="1072896"/>
                </a:cubicBezTo>
                <a:lnTo>
                  <a:pt x="2304288" y="1072896"/>
                </a:lnTo>
                <a:close/>
                <a:moveTo>
                  <a:pt x="1918716" y="1082040"/>
                </a:moveTo>
                <a:lnTo>
                  <a:pt x="1917192" y="1097280"/>
                </a:lnTo>
                <a:cubicBezTo>
                  <a:pt x="1909572" y="1092708"/>
                  <a:pt x="1905000" y="1075944"/>
                  <a:pt x="1908048" y="1069848"/>
                </a:cubicBezTo>
                <a:cubicBezTo>
                  <a:pt x="1905000" y="1074420"/>
                  <a:pt x="1911096" y="1083564"/>
                  <a:pt x="1918716" y="1082040"/>
                </a:cubicBezTo>
                <a:close/>
                <a:moveTo>
                  <a:pt x="2033016" y="1085088"/>
                </a:moveTo>
                <a:cubicBezTo>
                  <a:pt x="2033016" y="1089660"/>
                  <a:pt x="2031492" y="1097280"/>
                  <a:pt x="2029968" y="1101852"/>
                </a:cubicBezTo>
                <a:lnTo>
                  <a:pt x="2011680" y="1101852"/>
                </a:lnTo>
                <a:cubicBezTo>
                  <a:pt x="2013204" y="1088136"/>
                  <a:pt x="2014728" y="1077468"/>
                  <a:pt x="2011680" y="1068324"/>
                </a:cubicBezTo>
                <a:lnTo>
                  <a:pt x="2031492" y="1066800"/>
                </a:lnTo>
                <a:cubicBezTo>
                  <a:pt x="2031492" y="1072896"/>
                  <a:pt x="2033016" y="1082040"/>
                  <a:pt x="2033016" y="1085088"/>
                </a:cubicBezTo>
                <a:close/>
                <a:moveTo>
                  <a:pt x="1624584" y="1063752"/>
                </a:moveTo>
                <a:cubicBezTo>
                  <a:pt x="1626108" y="1082040"/>
                  <a:pt x="1632204" y="1135380"/>
                  <a:pt x="1632204" y="1162812"/>
                </a:cubicBezTo>
                <a:cubicBezTo>
                  <a:pt x="1632204" y="1165860"/>
                  <a:pt x="1629156" y="1165860"/>
                  <a:pt x="1627632" y="1165860"/>
                </a:cubicBezTo>
                <a:cubicBezTo>
                  <a:pt x="1621536" y="1167384"/>
                  <a:pt x="1610868" y="1173480"/>
                  <a:pt x="1606296" y="1173480"/>
                </a:cubicBezTo>
                <a:lnTo>
                  <a:pt x="1601724" y="1173480"/>
                </a:lnTo>
                <a:cubicBezTo>
                  <a:pt x="1606296" y="1147572"/>
                  <a:pt x="1615440" y="1101852"/>
                  <a:pt x="1615440" y="1098804"/>
                </a:cubicBezTo>
                <a:cubicBezTo>
                  <a:pt x="1615440" y="1094232"/>
                  <a:pt x="1612392" y="1086612"/>
                  <a:pt x="1612392" y="1083564"/>
                </a:cubicBezTo>
                <a:lnTo>
                  <a:pt x="1612392" y="1062228"/>
                </a:lnTo>
                <a:cubicBezTo>
                  <a:pt x="1616964" y="1062228"/>
                  <a:pt x="1620012" y="1063752"/>
                  <a:pt x="1624584" y="1063752"/>
                </a:cubicBezTo>
                <a:close/>
                <a:moveTo>
                  <a:pt x="2278380" y="1080516"/>
                </a:moveTo>
                <a:cubicBezTo>
                  <a:pt x="2278380" y="1083564"/>
                  <a:pt x="2272284" y="1086612"/>
                  <a:pt x="2272284" y="1089660"/>
                </a:cubicBezTo>
                <a:cubicBezTo>
                  <a:pt x="2272284" y="1094232"/>
                  <a:pt x="2273808" y="1092708"/>
                  <a:pt x="2275332" y="1094232"/>
                </a:cubicBezTo>
                <a:lnTo>
                  <a:pt x="2275332" y="1103376"/>
                </a:lnTo>
                <a:lnTo>
                  <a:pt x="2257044" y="1103376"/>
                </a:lnTo>
                <a:cubicBezTo>
                  <a:pt x="2257044" y="1092708"/>
                  <a:pt x="2255520" y="1074420"/>
                  <a:pt x="2255520" y="1069848"/>
                </a:cubicBezTo>
                <a:cubicBezTo>
                  <a:pt x="2255520" y="1063752"/>
                  <a:pt x="2252472" y="1063752"/>
                  <a:pt x="2250948" y="1054608"/>
                </a:cubicBezTo>
                <a:cubicBezTo>
                  <a:pt x="2272284" y="1066800"/>
                  <a:pt x="2278380" y="1057656"/>
                  <a:pt x="2278380" y="1080516"/>
                </a:cubicBezTo>
                <a:close/>
                <a:moveTo>
                  <a:pt x="1976628" y="1046988"/>
                </a:moveTo>
                <a:cubicBezTo>
                  <a:pt x="1978152" y="1050036"/>
                  <a:pt x="1979676" y="1054608"/>
                  <a:pt x="1979676" y="1059180"/>
                </a:cubicBezTo>
                <a:lnTo>
                  <a:pt x="1979676" y="1104900"/>
                </a:lnTo>
                <a:lnTo>
                  <a:pt x="1952244" y="1104900"/>
                </a:lnTo>
                <a:cubicBezTo>
                  <a:pt x="1949196" y="1098804"/>
                  <a:pt x="1946148" y="1091184"/>
                  <a:pt x="1946148" y="1086612"/>
                </a:cubicBezTo>
                <a:cubicBezTo>
                  <a:pt x="1946148" y="1083564"/>
                  <a:pt x="1952244" y="1069848"/>
                  <a:pt x="1953768" y="1060704"/>
                </a:cubicBezTo>
                <a:cubicBezTo>
                  <a:pt x="1953768" y="1057656"/>
                  <a:pt x="1955292" y="1054608"/>
                  <a:pt x="1955292" y="1051560"/>
                </a:cubicBezTo>
                <a:cubicBezTo>
                  <a:pt x="1969008" y="1046988"/>
                  <a:pt x="1961388" y="1046988"/>
                  <a:pt x="1972056" y="1040892"/>
                </a:cubicBezTo>
                <a:cubicBezTo>
                  <a:pt x="1973580" y="1042416"/>
                  <a:pt x="1976628" y="1045464"/>
                  <a:pt x="1976628" y="1046988"/>
                </a:cubicBezTo>
                <a:close/>
                <a:moveTo>
                  <a:pt x="2193036" y="1007364"/>
                </a:moveTo>
                <a:cubicBezTo>
                  <a:pt x="2194560" y="1021080"/>
                  <a:pt x="2197608" y="1034796"/>
                  <a:pt x="2199132" y="1048512"/>
                </a:cubicBezTo>
                <a:cubicBezTo>
                  <a:pt x="2202180" y="1080516"/>
                  <a:pt x="2200656" y="1092708"/>
                  <a:pt x="2199132" y="1101852"/>
                </a:cubicBezTo>
                <a:lnTo>
                  <a:pt x="2191512" y="1101852"/>
                </a:lnTo>
                <a:cubicBezTo>
                  <a:pt x="2182368" y="1082040"/>
                  <a:pt x="2183892" y="1062228"/>
                  <a:pt x="2182368" y="1042416"/>
                </a:cubicBezTo>
                <a:cubicBezTo>
                  <a:pt x="2182368" y="1033272"/>
                  <a:pt x="2176272" y="1018032"/>
                  <a:pt x="2176272" y="1013460"/>
                </a:cubicBezTo>
                <a:cubicBezTo>
                  <a:pt x="2176272" y="1010412"/>
                  <a:pt x="2180844" y="1008888"/>
                  <a:pt x="2183892" y="1007364"/>
                </a:cubicBezTo>
                <a:lnTo>
                  <a:pt x="2193036" y="1007364"/>
                </a:lnTo>
                <a:close/>
                <a:moveTo>
                  <a:pt x="1812036" y="1008888"/>
                </a:moveTo>
                <a:cubicBezTo>
                  <a:pt x="1812036" y="1007364"/>
                  <a:pt x="1810512" y="1007364"/>
                  <a:pt x="1810512" y="1002792"/>
                </a:cubicBezTo>
                <a:cubicBezTo>
                  <a:pt x="1810512" y="999744"/>
                  <a:pt x="1815084" y="998220"/>
                  <a:pt x="1818132" y="996696"/>
                </a:cubicBezTo>
                <a:cubicBezTo>
                  <a:pt x="1818132" y="998220"/>
                  <a:pt x="1818132" y="1004316"/>
                  <a:pt x="1812036" y="1008888"/>
                </a:cubicBezTo>
                <a:close/>
                <a:moveTo>
                  <a:pt x="2221992" y="995172"/>
                </a:moveTo>
                <a:cubicBezTo>
                  <a:pt x="2223516" y="1021080"/>
                  <a:pt x="2231136" y="1069848"/>
                  <a:pt x="2231136" y="1072896"/>
                </a:cubicBezTo>
                <a:cubicBezTo>
                  <a:pt x="2231136" y="1077468"/>
                  <a:pt x="2237232" y="1083564"/>
                  <a:pt x="2237232" y="1086612"/>
                </a:cubicBezTo>
                <a:cubicBezTo>
                  <a:pt x="2237232" y="1091184"/>
                  <a:pt x="2235708" y="1097280"/>
                  <a:pt x="2235708" y="1103376"/>
                </a:cubicBezTo>
                <a:cubicBezTo>
                  <a:pt x="2234184" y="1103376"/>
                  <a:pt x="2235708" y="1104900"/>
                  <a:pt x="2231136" y="1104900"/>
                </a:cubicBezTo>
                <a:cubicBezTo>
                  <a:pt x="2228088" y="1104900"/>
                  <a:pt x="2226564" y="1103376"/>
                  <a:pt x="2223516" y="1101852"/>
                </a:cubicBezTo>
                <a:cubicBezTo>
                  <a:pt x="2221992" y="1095756"/>
                  <a:pt x="2218944" y="1082040"/>
                  <a:pt x="2218944" y="1077468"/>
                </a:cubicBezTo>
                <a:cubicBezTo>
                  <a:pt x="2218944" y="1074420"/>
                  <a:pt x="2221992" y="1071372"/>
                  <a:pt x="2221992" y="1066800"/>
                </a:cubicBezTo>
                <a:cubicBezTo>
                  <a:pt x="2221992" y="1063752"/>
                  <a:pt x="2217420" y="1062228"/>
                  <a:pt x="2217420" y="1057656"/>
                </a:cubicBezTo>
                <a:cubicBezTo>
                  <a:pt x="2217420" y="1054608"/>
                  <a:pt x="2220468" y="1050036"/>
                  <a:pt x="2220468" y="1045464"/>
                </a:cubicBezTo>
                <a:cubicBezTo>
                  <a:pt x="2220468" y="1042416"/>
                  <a:pt x="2218944" y="1025652"/>
                  <a:pt x="2217420" y="1016508"/>
                </a:cubicBezTo>
                <a:cubicBezTo>
                  <a:pt x="2217420" y="1010412"/>
                  <a:pt x="2212848" y="1001268"/>
                  <a:pt x="2212848" y="996696"/>
                </a:cubicBezTo>
                <a:cubicBezTo>
                  <a:pt x="2212848" y="993648"/>
                  <a:pt x="2214372" y="992124"/>
                  <a:pt x="2214372" y="990600"/>
                </a:cubicBezTo>
                <a:cubicBezTo>
                  <a:pt x="2217420" y="990600"/>
                  <a:pt x="2221992" y="992124"/>
                  <a:pt x="2221992" y="995172"/>
                </a:cubicBezTo>
                <a:close/>
                <a:moveTo>
                  <a:pt x="2412492" y="973836"/>
                </a:moveTo>
                <a:cubicBezTo>
                  <a:pt x="2415540" y="979932"/>
                  <a:pt x="2418588" y="1007364"/>
                  <a:pt x="2427732" y="1007364"/>
                </a:cubicBezTo>
                <a:cubicBezTo>
                  <a:pt x="2430780" y="1007364"/>
                  <a:pt x="2435352" y="1004316"/>
                  <a:pt x="2438400" y="1002792"/>
                </a:cubicBezTo>
                <a:cubicBezTo>
                  <a:pt x="2441448" y="1022604"/>
                  <a:pt x="2446020" y="1042416"/>
                  <a:pt x="2452116" y="1062228"/>
                </a:cubicBezTo>
                <a:lnTo>
                  <a:pt x="2453640" y="1124712"/>
                </a:lnTo>
                <a:cubicBezTo>
                  <a:pt x="2452116" y="1124712"/>
                  <a:pt x="2450592" y="1123188"/>
                  <a:pt x="2449068" y="1121664"/>
                </a:cubicBezTo>
                <a:cubicBezTo>
                  <a:pt x="2426208" y="1121664"/>
                  <a:pt x="2403348" y="1110996"/>
                  <a:pt x="2374392" y="1114044"/>
                </a:cubicBezTo>
                <a:cubicBezTo>
                  <a:pt x="2377440" y="1109472"/>
                  <a:pt x="2380488" y="1101852"/>
                  <a:pt x="2382012" y="1095756"/>
                </a:cubicBezTo>
                <a:lnTo>
                  <a:pt x="2382012" y="1066800"/>
                </a:lnTo>
                <a:cubicBezTo>
                  <a:pt x="2385060" y="1066800"/>
                  <a:pt x="2391156" y="1065276"/>
                  <a:pt x="2394204" y="1060704"/>
                </a:cubicBezTo>
                <a:cubicBezTo>
                  <a:pt x="2394204" y="1063752"/>
                  <a:pt x="2403348" y="1101852"/>
                  <a:pt x="2417064" y="1101852"/>
                </a:cubicBezTo>
                <a:cubicBezTo>
                  <a:pt x="2424684" y="1101852"/>
                  <a:pt x="2432304" y="1083564"/>
                  <a:pt x="2432304" y="1082040"/>
                </a:cubicBezTo>
                <a:cubicBezTo>
                  <a:pt x="2432304" y="1078992"/>
                  <a:pt x="2426208" y="1057656"/>
                  <a:pt x="2423160" y="1045464"/>
                </a:cubicBezTo>
                <a:cubicBezTo>
                  <a:pt x="2423160" y="1042416"/>
                  <a:pt x="2424684" y="1037844"/>
                  <a:pt x="2424684" y="1033272"/>
                </a:cubicBezTo>
                <a:cubicBezTo>
                  <a:pt x="2424684" y="1030224"/>
                  <a:pt x="2424684" y="1022604"/>
                  <a:pt x="2421636" y="1019556"/>
                </a:cubicBezTo>
                <a:cubicBezTo>
                  <a:pt x="2412492" y="1002792"/>
                  <a:pt x="2414016" y="993648"/>
                  <a:pt x="2407920" y="973836"/>
                </a:cubicBezTo>
                <a:lnTo>
                  <a:pt x="2412492" y="973836"/>
                </a:lnTo>
                <a:close/>
                <a:moveTo>
                  <a:pt x="3003804" y="957072"/>
                </a:moveTo>
                <a:cubicBezTo>
                  <a:pt x="3000756" y="955548"/>
                  <a:pt x="2999232" y="954024"/>
                  <a:pt x="2996184" y="950976"/>
                </a:cubicBezTo>
                <a:cubicBezTo>
                  <a:pt x="2996184" y="949452"/>
                  <a:pt x="2994660" y="946404"/>
                  <a:pt x="2999232" y="946404"/>
                </a:cubicBezTo>
                <a:cubicBezTo>
                  <a:pt x="3002280" y="946404"/>
                  <a:pt x="2999232" y="947928"/>
                  <a:pt x="3000756" y="949452"/>
                </a:cubicBezTo>
                <a:cubicBezTo>
                  <a:pt x="3002280" y="946404"/>
                  <a:pt x="3000756" y="941832"/>
                  <a:pt x="3008376" y="941832"/>
                </a:cubicBezTo>
                <a:cubicBezTo>
                  <a:pt x="3008376" y="943356"/>
                  <a:pt x="3000756" y="950976"/>
                  <a:pt x="3003804" y="957072"/>
                </a:cubicBezTo>
                <a:close/>
                <a:moveTo>
                  <a:pt x="2569464" y="914400"/>
                </a:moveTo>
                <a:cubicBezTo>
                  <a:pt x="2569464" y="923544"/>
                  <a:pt x="2563368" y="931164"/>
                  <a:pt x="2557272" y="931164"/>
                </a:cubicBezTo>
                <a:cubicBezTo>
                  <a:pt x="2546604" y="931164"/>
                  <a:pt x="2540508" y="908304"/>
                  <a:pt x="2535936" y="902208"/>
                </a:cubicBezTo>
                <a:cubicBezTo>
                  <a:pt x="2538984" y="899160"/>
                  <a:pt x="2546604" y="896112"/>
                  <a:pt x="2549652" y="896112"/>
                </a:cubicBezTo>
                <a:cubicBezTo>
                  <a:pt x="2555748" y="896112"/>
                  <a:pt x="2569464" y="905256"/>
                  <a:pt x="2569464" y="914400"/>
                </a:cubicBezTo>
                <a:close/>
                <a:moveTo>
                  <a:pt x="1857756" y="908304"/>
                </a:moveTo>
                <a:cubicBezTo>
                  <a:pt x="1862328" y="920496"/>
                  <a:pt x="1857756" y="941832"/>
                  <a:pt x="1859280" y="955548"/>
                </a:cubicBezTo>
                <a:cubicBezTo>
                  <a:pt x="1860804" y="976884"/>
                  <a:pt x="1863852" y="999744"/>
                  <a:pt x="1866900" y="1021080"/>
                </a:cubicBezTo>
                <a:cubicBezTo>
                  <a:pt x="1868424" y="1036320"/>
                  <a:pt x="1871472" y="1051560"/>
                  <a:pt x="1874520" y="1066800"/>
                </a:cubicBezTo>
                <a:cubicBezTo>
                  <a:pt x="1877568" y="1078992"/>
                  <a:pt x="1888236" y="1101852"/>
                  <a:pt x="1888236" y="1104900"/>
                </a:cubicBezTo>
                <a:cubicBezTo>
                  <a:pt x="1888236" y="1109472"/>
                  <a:pt x="1886712" y="1110996"/>
                  <a:pt x="1885188" y="1110996"/>
                </a:cubicBezTo>
                <a:cubicBezTo>
                  <a:pt x="1862328" y="1114044"/>
                  <a:pt x="1836420" y="1117092"/>
                  <a:pt x="1815084" y="1120140"/>
                </a:cubicBezTo>
                <a:cubicBezTo>
                  <a:pt x="1804416" y="1121664"/>
                  <a:pt x="1786128" y="1127760"/>
                  <a:pt x="1783080" y="1127760"/>
                </a:cubicBezTo>
                <a:cubicBezTo>
                  <a:pt x="1778508" y="1127760"/>
                  <a:pt x="1773936" y="1126236"/>
                  <a:pt x="1773936" y="1120140"/>
                </a:cubicBezTo>
                <a:cubicBezTo>
                  <a:pt x="1773936" y="1115568"/>
                  <a:pt x="1776984" y="1109472"/>
                  <a:pt x="1776984" y="1104900"/>
                </a:cubicBezTo>
                <a:cubicBezTo>
                  <a:pt x="1775460" y="1085088"/>
                  <a:pt x="1805940" y="1098804"/>
                  <a:pt x="1804416" y="1078992"/>
                </a:cubicBezTo>
                <a:cubicBezTo>
                  <a:pt x="1805940" y="1075944"/>
                  <a:pt x="1805940" y="1071372"/>
                  <a:pt x="1807464" y="1066800"/>
                </a:cubicBezTo>
                <a:lnTo>
                  <a:pt x="1807464" y="1053084"/>
                </a:lnTo>
                <a:cubicBezTo>
                  <a:pt x="1808988" y="1042416"/>
                  <a:pt x="1808988" y="1030224"/>
                  <a:pt x="1807464" y="1019556"/>
                </a:cubicBezTo>
                <a:cubicBezTo>
                  <a:pt x="1810512" y="1021080"/>
                  <a:pt x="1815084" y="1025652"/>
                  <a:pt x="1815084" y="1028700"/>
                </a:cubicBezTo>
                <a:lnTo>
                  <a:pt x="1819656" y="1028700"/>
                </a:lnTo>
                <a:cubicBezTo>
                  <a:pt x="1827276" y="1021080"/>
                  <a:pt x="1821180" y="1018032"/>
                  <a:pt x="1821180" y="1013460"/>
                </a:cubicBezTo>
                <a:cubicBezTo>
                  <a:pt x="1821180" y="1008888"/>
                  <a:pt x="1822704" y="996696"/>
                  <a:pt x="1827276" y="990600"/>
                </a:cubicBezTo>
                <a:cubicBezTo>
                  <a:pt x="1830324" y="986028"/>
                  <a:pt x="1839468" y="979932"/>
                  <a:pt x="1839468" y="976884"/>
                </a:cubicBezTo>
                <a:cubicBezTo>
                  <a:pt x="1839468" y="972312"/>
                  <a:pt x="1827276" y="891540"/>
                  <a:pt x="1827276" y="886968"/>
                </a:cubicBezTo>
                <a:cubicBezTo>
                  <a:pt x="1827276" y="880872"/>
                  <a:pt x="1840992" y="876300"/>
                  <a:pt x="1845564" y="876300"/>
                </a:cubicBezTo>
                <a:cubicBezTo>
                  <a:pt x="1856232" y="876300"/>
                  <a:pt x="1856232" y="903732"/>
                  <a:pt x="1857756" y="908304"/>
                </a:cubicBezTo>
                <a:close/>
                <a:moveTo>
                  <a:pt x="1976628" y="864108"/>
                </a:moveTo>
                <a:cubicBezTo>
                  <a:pt x="1972056" y="893064"/>
                  <a:pt x="1967484" y="915924"/>
                  <a:pt x="1965960" y="938784"/>
                </a:cubicBezTo>
                <a:cubicBezTo>
                  <a:pt x="1964436" y="925068"/>
                  <a:pt x="1964436" y="909828"/>
                  <a:pt x="1965960" y="864108"/>
                </a:cubicBezTo>
                <a:lnTo>
                  <a:pt x="1976628" y="864108"/>
                </a:lnTo>
                <a:close/>
                <a:moveTo>
                  <a:pt x="1639824" y="833628"/>
                </a:moveTo>
                <a:cubicBezTo>
                  <a:pt x="1639824" y="836676"/>
                  <a:pt x="1644396" y="848868"/>
                  <a:pt x="1644396" y="851916"/>
                </a:cubicBezTo>
                <a:cubicBezTo>
                  <a:pt x="1644396" y="856488"/>
                  <a:pt x="1638300" y="890016"/>
                  <a:pt x="1638300" y="893064"/>
                </a:cubicBezTo>
                <a:cubicBezTo>
                  <a:pt x="1638300" y="897636"/>
                  <a:pt x="1644396" y="938784"/>
                  <a:pt x="1644396" y="941832"/>
                </a:cubicBezTo>
                <a:cubicBezTo>
                  <a:pt x="1644396" y="946404"/>
                  <a:pt x="1633728" y="987552"/>
                  <a:pt x="1629156" y="1008888"/>
                </a:cubicBezTo>
                <a:cubicBezTo>
                  <a:pt x="1626108" y="1019556"/>
                  <a:pt x="1627632" y="1033272"/>
                  <a:pt x="1627632" y="1045464"/>
                </a:cubicBezTo>
                <a:cubicBezTo>
                  <a:pt x="1623060" y="1040892"/>
                  <a:pt x="1621536" y="1040892"/>
                  <a:pt x="1621536" y="1037844"/>
                </a:cubicBezTo>
                <a:cubicBezTo>
                  <a:pt x="1621536" y="1033272"/>
                  <a:pt x="1623060" y="1033272"/>
                  <a:pt x="1626108" y="1031748"/>
                </a:cubicBezTo>
                <a:lnTo>
                  <a:pt x="1626108" y="1002792"/>
                </a:lnTo>
                <a:cubicBezTo>
                  <a:pt x="1621536" y="973836"/>
                  <a:pt x="1606296" y="914400"/>
                  <a:pt x="1606296" y="911352"/>
                </a:cubicBezTo>
                <a:cubicBezTo>
                  <a:pt x="1606296" y="906780"/>
                  <a:pt x="1612392" y="890016"/>
                  <a:pt x="1612392" y="886968"/>
                </a:cubicBezTo>
                <a:cubicBezTo>
                  <a:pt x="1612392" y="882396"/>
                  <a:pt x="1606296" y="856488"/>
                  <a:pt x="1606296" y="853440"/>
                </a:cubicBezTo>
                <a:cubicBezTo>
                  <a:pt x="1606296" y="850392"/>
                  <a:pt x="1620012" y="836676"/>
                  <a:pt x="1623060" y="836676"/>
                </a:cubicBezTo>
                <a:cubicBezTo>
                  <a:pt x="1626108" y="835152"/>
                  <a:pt x="1630680" y="836676"/>
                  <a:pt x="1636776" y="836676"/>
                </a:cubicBezTo>
                <a:cubicBezTo>
                  <a:pt x="1638300" y="832104"/>
                  <a:pt x="1630680" y="826008"/>
                  <a:pt x="1641348" y="824484"/>
                </a:cubicBezTo>
                <a:cubicBezTo>
                  <a:pt x="1641348" y="827532"/>
                  <a:pt x="1639824" y="829056"/>
                  <a:pt x="1639824" y="833628"/>
                </a:cubicBezTo>
                <a:close/>
                <a:moveTo>
                  <a:pt x="2087880" y="821436"/>
                </a:moveTo>
                <a:lnTo>
                  <a:pt x="2087880" y="815340"/>
                </a:lnTo>
                <a:cubicBezTo>
                  <a:pt x="2089404" y="816864"/>
                  <a:pt x="2089404" y="819912"/>
                  <a:pt x="2087880" y="821436"/>
                </a:cubicBezTo>
                <a:close/>
                <a:moveTo>
                  <a:pt x="1761744" y="819912"/>
                </a:moveTo>
                <a:cubicBezTo>
                  <a:pt x="1761744" y="824484"/>
                  <a:pt x="1758696" y="827532"/>
                  <a:pt x="1758696" y="830580"/>
                </a:cubicBezTo>
                <a:cubicBezTo>
                  <a:pt x="1757172" y="829056"/>
                  <a:pt x="1757172" y="827532"/>
                  <a:pt x="1755648" y="826008"/>
                </a:cubicBezTo>
                <a:lnTo>
                  <a:pt x="1757172" y="815340"/>
                </a:lnTo>
                <a:cubicBezTo>
                  <a:pt x="1758696" y="815340"/>
                  <a:pt x="1761744" y="816864"/>
                  <a:pt x="1761744" y="819912"/>
                </a:cubicBezTo>
                <a:close/>
                <a:moveTo>
                  <a:pt x="2071116" y="797052"/>
                </a:moveTo>
                <a:lnTo>
                  <a:pt x="2052828" y="829056"/>
                </a:lnTo>
                <a:cubicBezTo>
                  <a:pt x="2048256" y="826008"/>
                  <a:pt x="2043684" y="821436"/>
                  <a:pt x="2043684" y="816864"/>
                </a:cubicBezTo>
                <a:cubicBezTo>
                  <a:pt x="2043684" y="813816"/>
                  <a:pt x="2045208" y="812292"/>
                  <a:pt x="2045208" y="810768"/>
                </a:cubicBezTo>
                <a:cubicBezTo>
                  <a:pt x="2040636" y="800100"/>
                  <a:pt x="2054352" y="798576"/>
                  <a:pt x="2061972" y="797052"/>
                </a:cubicBezTo>
                <a:lnTo>
                  <a:pt x="2071116" y="797052"/>
                </a:lnTo>
                <a:close/>
                <a:moveTo>
                  <a:pt x="2278380" y="784860"/>
                </a:moveTo>
                <a:cubicBezTo>
                  <a:pt x="2279904" y="783336"/>
                  <a:pt x="2281428" y="780288"/>
                  <a:pt x="2284476" y="777240"/>
                </a:cubicBezTo>
                <a:cubicBezTo>
                  <a:pt x="2282952" y="778764"/>
                  <a:pt x="2281428" y="783336"/>
                  <a:pt x="2278380" y="784860"/>
                </a:cubicBezTo>
                <a:close/>
                <a:moveTo>
                  <a:pt x="2563368" y="818388"/>
                </a:moveTo>
                <a:cubicBezTo>
                  <a:pt x="2563368" y="821436"/>
                  <a:pt x="2563368" y="830580"/>
                  <a:pt x="2558796" y="830580"/>
                </a:cubicBezTo>
                <a:cubicBezTo>
                  <a:pt x="2552700" y="830580"/>
                  <a:pt x="2545080" y="822960"/>
                  <a:pt x="2545080" y="821436"/>
                </a:cubicBezTo>
                <a:cubicBezTo>
                  <a:pt x="2545080" y="816864"/>
                  <a:pt x="2549652" y="801624"/>
                  <a:pt x="2551176" y="792480"/>
                </a:cubicBezTo>
                <a:cubicBezTo>
                  <a:pt x="2552700" y="786384"/>
                  <a:pt x="2551176" y="775716"/>
                  <a:pt x="2558796" y="774192"/>
                </a:cubicBezTo>
                <a:cubicBezTo>
                  <a:pt x="2560320" y="787908"/>
                  <a:pt x="2563368" y="813816"/>
                  <a:pt x="2563368" y="818388"/>
                </a:cubicBezTo>
                <a:close/>
                <a:moveTo>
                  <a:pt x="2555748" y="763524"/>
                </a:moveTo>
                <a:lnTo>
                  <a:pt x="2557272" y="758952"/>
                </a:lnTo>
                <a:cubicBezTo>
                  <a:pt x="2557272" y="760476"/>
                  <a:pt x="2557272" y="763524"/>
                  <a:pt x="2555748" y="763524"/>
                </a:cubicBezTo>
                <a:close/>
                <a:moveTo>
                  <a:pt x="3334512" y="693420"/>
                </a:moveTo>
                <a:cubicBezTo>
                  <a:pt x="3316224" y="723900"/>
                  <a:pt x="3334512" y="749808"/>
                  <a:pt x="3300984" y="749808"/>
                </a:cubicBezTo>
                <a:cubicBezTo>
                  <a:pt x="3297936" y="749808"/>
                  <a:pt x="3285745" y="748284"/>
                  <a:pt x="3278124" y="748284"/>
                </a:cubicBezTo>
                <a:cubicBezTo>
                  <a:pt x="3276600" y="745236"/>
                  <a:pt x="3278124" y="740664"/>
                  <a:pt x="3278124" y="737616"/>
                </a:cubicBezTo>
                <a:cubicBezTo>
                  <a:pt x="3276600" y="736092"/>
                  <a:pt x="3273552" y="737616"/>
                  <a:pt x="3270504" y="737616"/>
                </a:cubicBezTo>
                <a:cubicBezTo>
                  <a:pt x="3265932" y="701040"/>
                  <a:pt x="3311652" y="708660"/>
                  <a:pt x="3334512" y="690372"/>
                </a:cubicBezTo>
                <a:lnTo>
                  <a:pt x="3334512" y="693420"/>
                </a:lnTo>
                <a:close/>
                <a:moveTo>
                  <a:pt x="2014728" y="693420"/>
                </a:moveTo>
                <a:cubicBezTo>
                  <a:pt x="2010156" y="701040"/>
                  <a:pt x="2004060" y="723900"/>
                  <a:pt x="2004060" y="733044"/>
                </a:cubicBezTo>
                <a:cubicBezTo>
                  <a:pt x="2004060" y="743712"/>
                  <a:pt x="2008632" y="752856"/>
                  <a:pt x="2022348" y="760476"/>
                </a:cubicBezTo>
                <a:cubicBezTo>
                  <a:pt x="2023872" y="762000"/>
                  <a:pt x="2028444" y="762000"/>
                  <a:pt x="2031492" y="763524"/>
                </a:cubicBezTo>
                <a:cubicBezTo>
                  <a:pt x="2040636" y="771144"/>
                  <a:pt x="2039112" y="778764"/>
                  <a:pt x="2045208" y="789432"/>
                </a:cubicBezTo>
                <a:cubicBezTo>
                  <a:pt x="2048256" y="787908"/>
                  <a:pt x="2051304" y="786384"/>
                  <a:pt x="2057400" y="784860"/>
                </a:cubicBezTo>
                <a:cubicBezTo>
                  <a:pt x="2081784" y="781812"/>
                  <a:pt x="2081784" y="787908"/>
                  <a:pt x="2081784" y="769620"/>
                </a:cubicBezTo>
                <a:cubicBezTo>
                  <a:pt x="2081784" y="765048"/>
                  <a:pt x="2087880" y="757428"/>
                  <a:pt x="2087880" y="751332"/>
                </a:cubicBezTo>
                <a:cubicBezTo>
                  <a:pt x="2090928" y="754380"/>
                  <a:pt x="2093976" y="763524"/>
                  <a:pt x="2098548" y="763524"/>
                </a:cubicBezTo>
                <a:cubicBezTo>
                  <a:pt x="2101596" y="763524"/>
                  <a:pt x="2101596" y="760476"/>
                  <a:pt x="2103120" y="760476"/>
                </a:cubicBezTo>
                <a:cubicBezTo>
                  <a:pt x="2100072" y="765048"/>
                  <a:pt x="2098548" y="769620"/>
                  <a:pt x="2097024" y="774192"/>
                </a:cubicBezTo>
                <a:cubicBezTo>
                  <a:pt x="2100072" y="775716"/>
                  <a:pt x="2104644" y="774192"/>
                  <a:pt x="2107692" y="774192"/>
                </a:cubicBezTo>
                <a:cubicBezTo>
                  <a:pt x="2119884" y="774192"/>
                  <a:pt x="2122932" y="803148"/>
                  <a:pt x="2122932" y="803148"/>
                </a:cubicBezTo>
                <a:cubicBezTo>
                  <a:pt x="2122932" y="807720"/>
                  <a:pt x="2121408" y="815340"/>
                  <a:pt x="2118360" y="822960"/>
                </a:cubicBezTo>
                <a:lnTo>
                  <a:pt x="2119884" y="829056"/>
                </a:lnTo>
                <a:cubicBezTo>
                  <a:pt x="2125980" y="819912"/>
                  <a:pt x="2135124" y="809244"/>
                  <a:pt x="2141220" y="798576"/>
                </a:cubicBezTo>
                <a:cubicBezTo>
                  <a:pt x="2144268" y="800100"/>
                  <a:pt x="2147316" y="800100"/>
                  <a:pt x="2150364" y="797052"/>
                </a:cubicBezTo>
                <a:cubicBezTo>
                  <a:pt x="2151888" y="795528"/>
                  <a:pt x="2151888" y="794004"/>
                  <a:pt x="2151888" y="789432"/>
                </a:cubicBezTo>
                <a:cubicBezTo>
                  <a:pt x="2151888" y="786384"/>
                  <a:pt x="2145792" y="774192"/>
                  <a:pt x="2145792" y="769620"/>
                </a:cubicBezTo>
                <a:lnTo>
                  <a:pt x="2145792" y="763524"/>
                </a:lnTo>
                <a:cubicBezTo>
                  <a:pt x="2147316" y="758952"/>
                  <a:pt x="2147316" y="751332"/>
                  <a:pt x="2154936" y="746760"/>
                </a:cubicBezTo>
                <a:cubicBezTo>
                  <a:pt x="2156460" y="743712"/>
                  <a:pt x="2162556" y="745236"/>
                  <a:pt x="2165604" y="742188"/>
                </a:cubicBezTo>
                <a:cubicBezTo>
                  <a:pt x="2167128" y="742188"/>
                  <a:pt x="2167128" y="742188"/>
                  <a:pt x="2167128" y="737616"/>
                </a:cubicBezTo>
                <a:cubicBezTo>
                  <a:pt x="2167128" y="734568"/>
                  <a:pt x="2162556" y="729996"/>
                  <a:pt x="2159508" y="726948"/>
                </a:cubicBezTo>
                <a:cubicBezTo>
                  <a:pt x="2161032" y="726948"/>
                  <a:pt x="2164080" y="723900"/>
                  <a:pt x="2164080" y="720852"/>
                </a:cubicBezTo>
                <a:cubicBezTo>
                  <a:pt x="2164080" y="716280"/>
                  <a:pt x="2161032" y="711708"/>
                  <a:pt x="2161032" y="705612"/>
                </a:cubicBezTo>
                <a:cubicBezTo>
                  <a:pt x="2165604" y="713232"/>
                  <a:pt x="2173224" y="723900"/>
                  <a:pt x="2176272" y="733044"/>
                </a:cubicBezTo>
                <a:cubicBezTo>
                  <a:pt x="2177796" y="731520"/>
                  <a:pt x="2176272" y="729996"/>
                  <a:pt x="2180844" y="729996"/>
                </a:cubicBezTo>
                <a:cubicBezTo>
                  <a:pt x="2193036" y="729996"/>
                  <a:pt x="2203704" y="743712"/>
                  <a:pt x="2209800" y="755904"/>
                </a:cubicBezTo>
                <a:cubicBezTo>
                  <a:pt x="2214372" y="763524"/>
                  <a:pt x="2214372" y="778764"/>
                  <a:pt x="2214372" y="783336"/>
                </a:cubicBezTo>
                <a:cubicBezTo>
                  <a:pt x="2214372" y="812292"/>
                  <a:pt x="2200656" y="819912"/>
                  <a:pt x="2200656" y="829056"/>
                </a:cubicBezTo>
                <a:cubicBezTo>
                  <a:pt x="2200656" y="832104"/>
                  <a:pt x="2208276" y="842772"/>
                  <a:pt x="2211324" y="851916"/>
                </a:cubicBezTo>
                <a:cubicBezTo>
                  <a:pt x="2214372" y="858012"/>
                  <a:pt x="2211324" y="870204"/>
                  <a:pt x="2211324" y="874776"/>
                </a:cubicBezTo>
                <a:lnTo>
                  <a:pt x="2211324" y="883920"/>
                </a:lnTo>
                <a:lnTo>
                  <a:pt x="2214372" y="886968"/>
                </a:lnTo>
                <a:cubicBezTo>
                  <a:pt x="2225040" y="867156"/>
                  <a:pt x="2249424" y="832104"/>
                  <a:pt x="2249424" y="827532"/>
                </a:cubicBezTo>
                <a:cubicBezTo>
                  <a:pt x="2249424" y="824484"/>
                  <a:pt x="2244852" y="816864"/>
                  <a:pt x="2244852" y="813816"/>
                </a:cubicBezTo>
                <a:cubicBezTo>
                  <a:pt x="2244852" y="792480"/>
                  <a:pt x="2258568" y="762000"/>
                  <a:pt x="2267712" y="745236"/>
                </a:cubicBezTo>
                <a:cubicBezTo>
                  <a:pt x="2273808" y="733044"/>
                  <a:pt x="2284476" y="725424"/>
                  <a:pt x="2290572" y="714756"/>
                </a:cubicBezTo>
                <a:cubicBezTo>
                  <a:pt x="2292096" y="707136"/>
                  <a:pt x="2295144" y="696468"/>
                  <a:pt x="2304288" y="694944"/>
                </a:cubicBezTo>
                <a:cubicBezTo>
                  <a:pt x="2302764" y="697992"/>
                  <a:pt x="2299716" y="701040"/>
                  <a:pt x="2299716" y="705612"/>
                </a:cubicBezTo>
                <a:cubicBezTo>
                  <a:pt x="2299716" y="708660"/>
                  <a:pt x="2302764" y="711708"/>
                  <a:pt x="2307336" y="713232"/>
                </a:cubicBezTo>
                <a:cubicBezTo>
                  <a:pt x="2301240" y="720852"/>
                  <a:pt x="2287524" y="726948"/>
                  <a:pt x="2287524" y="736092"/>
                </a:cubicBezTo>
                <a:cubicBezTo>
                  <a:pt x="2287524" y="740664"/>
                  <a:pt x="2295144" y="745236"/>
                  <a:pt x="2295144" y="751332"/>
                </a:cubicBezTo>
                <a:cubicBezTo>
                  <a:pt x="2296668" y="754380"/>
                  <a:pt x="2296668" y="757428"/>
                  <a:pt x="2296668" y="760476"/>
                </a:cubicBezTo>
                <a:cubicBezTo>
                  <a:pt x="2296668" y="762000"/>
                  <a:pt x="2296668" y="763524"/>
                  <a:pt x="2298192" y="765048"/>
                </a:cubicBezTo>
                <a:cubicBezTo>
                  <a:pt x="2308860" y="757428"/>
                  <a:pt x="2319528" y="746760"/>
                  <a:pt x="2330196" y="740664"/>
                </a:cubicBezTo>
                <a:lnTo>
                  <a:pt x="2336292" y="740664"/>
                </a:lnTo>
                <a:cubicBezTo>
                  <a:pt x="2334768" y="746760"/>
                  <a:pt x="2334768" y="749808"/>
                  <a:pt x="2333244" y="751332"/>
                </a:cubicBezTo>
                <a:cubicBezTo>
                  <a:pt x="2322576" y="757428"/>
                  <a:pt x="2313432" y="765048"/>
                  <a:pt x="2313432" y="775716"/>
                </a:cubicBezTo>
                <a:cubicBezTo>
                  <a:pt x="2313432" y="792480"/>
                  <a:pt x="2325624" y="798576"/>
                  <a:pt x="2337816" y="821436"/>
                </a:cubicBezTo>
                <a:lnTo>
                  <a:pt x="2343912" y="821436"/>
                </a:lnTo>
                <a:cubicBezTo>
                  <a:pt x="2350008" y="810768"/>
                  <a:pt x="2343912" y="784860"/>
                  <a:pt x="2365248" y="784860"/>
                </a:cubicBezTo>
                <a:cubicBezTo>
                  <a:pt x="2377440" y="784860"/>
                  <a:pt x="2385060" y="804672"/>
                  <a:pt x="2385060" y="807720"/>
                </a:cubicBezTo>
                <a:cubicBezTo>
                  <a:pt x="2385060" y="812292"/>
                  <a:pt x="2380488" y="824484"/>
                  <a:pt x="2380488" y="827532"/>
                </a:cubicBezTo>
                <a:cubicBezTo>
                  <a:pt x="2380488" y="832104"/>
                  <a:pt x="2383536" y="833628"/>
                  <a:pt x="2388108" y="835152"/>
                </a:cubicBezTo>
                <a:cubicBezTo>
                  <a:pt x="2394204" y="838200"/>
                  <a:pt x="2404872" y="839724"/>
                  <a:pt x="2409444" y="850392"/>
                </a:cubicBezTo>
                <a:cubicBezTo>
                  <a:pt x="2415540" y="859536"/>
                  <a:pt x="2415540" y="870204"/>
                  <a:pt x="2417064" y="883920"/>
                </a:cubicBezTo>
                <a:cubicBezTo>
                  <a:pt x="2418588" y="883920"/>
                  <a:pt x="2417064" y="885444"/>
                  <a:pt x="2421636" y="885444"/>
                </a:cubicBezTo>
                <a:cubicBezTo>
                  <a:pt x="2429256" y="885444"/>
                  <a:pt x="2449068" y="859536"/>
                  <a:pt x="2450592" y="856488"/>
                </a:cubicBezTo>
                <a:cubicBezTo>
                  <a:pt x="2455164" y="844296"/>
                  <a:pt x="2456688" y="830580"/>
                  <a:pt x="2462784" y="819912"/>
                </a:cubicBezTo>
                <a:cubicBezTo>
                  <a:pt x="2464308" y="815340"/>
                  <a:pt x="2473452" y="810768"/>
                  <a:pt x="2476500" y="810768"/>
                </a:cubicBezTo>
                <a:cubicBezTo>
                  <a:pt x="2496312" y="810768"/>
                  <a:pt x="2497836" y="844296"/>
                  <a:pt x="2497836" y="848868"/>
                </a:cubicBezTo>
                <a:lnTo>
                  <a:pt x="2500884" y="851916"/>
                </a:lnTo>
                <a:cubicBezTo>
                  <a:pt x="2502408" y="850392"/>
                  <a:pt x="2503932" y="850392"/>
                  <a:pt x="2506980" y="850392"/>
                </a:cubicBezTo>
                <a:lnTo>
                  <a:pt x="2506980" y="839724"/>
                </a:lnTo>
                <a:cubicBezTo>
                  <a:pt x="2510028" y="832104"/>
                  <a:pt x="2519172" y="829056"/>
                  <a:pt x="2522220" y="826008"/>
                </a:cubicBezTo>
                <a:cubicBezTo>
                  <a:pt x="2528316" y="816864"/>
                  <a:pt x="2531364" y="806196"/>
                  <a:pt x="2532888" y="797052"/>
                </a:cubicBezTo>
                <a:cubicBezTo>
                  <a:pt x="2537460" y="784860"/>
                  <a:pt x="2546604" y="760476"/>
                  <a:pt x="2546604" y="757428"/>
                </a:cubicBezTo>
                <a:cubicBezTo>
                  <a:pt x="2546604" y="752856"/>
                  <a:pt x="2543556" y="748284"/>
                  <a:pt x="2543556" y="743712"/>
                </a:cubicBezTo>
                <a:cubicBezTo>
                  <a:pt x="2543556" y="743712"/>
                  <a:pt x="2551176" y="737616"/>
                  <a:pt x="2551176" y="728472"/>
                </a:cubicBezTo>
                <a:cubicBezTo>
                  <a:pt x="2552700" y="728472"/>
                  <a:pt x="2552700" y="731520"/>
                  <a:pt x="2557272" y="731520"/>
                </a:cubicBezTo>
                <a:cubicBezTo>
                  <a:pt x="2560320" y="731520"/>
                  <a:pt x="2554224" y="728472"/>
                  <a:pt x="2558796" y="728472"/>
                </a:cubicBezTo>
                <a:cubicBezTo>
                  <a:pt x="2561844" y="728472"/>
                  <a:pt x="2561844" y="731520"/>
                  <a:pt x="2563368" y="731520"/>
                </a:cubicBezTo>
                <a:cubicBezTo>
                  <a:pt x="2563368" y="731520"/>
                  <a:pt x="2564892" y="733044"/>
                  <a:pt x="2567940" y="731520"/>
                </a:cubicBezTo>
                <a:cubicBezTo>
                  <a:pt x="2566416" y="745236"/>
                  <a:pt x="2569464" y="763524"/>
                  <a:pt x="2572512" y="780288"/>
                </a:cubicBezTo>
                <a:cubicBezTo>
                  <a:pt x="2575560" y="790956"/>
                  <a:pt x="2575560" y="804672"/>
                  <a:pt x="2580132" y="816864"/>
                </a:cubicBezTo>
                <a:cubicBezTo>
                  <a:pt x="2580132" y="818388"/>
                  <a:pt x="2584704" y="819912"/>
                  <a:pt x="2586228" y="822960"/>
                </a:cubicBezTo>
                <a:cubicBezTo>
                  <a:pt x="2590800" y="829056"/>
                  <a:pt x="2598420" y="841248"/>
                  <a:pt x="2596896" y="848868"/>
                </a:cubicBezTo>
                <a:lnTo>
                  <a:pt x="2601468" y="853440"/>
                </a:lnTo>
                <a:cubicBezTo>
                  <a:pt x="2610612" y="841248"/>
                  <a:pt x="2610612" y="826008"/>
                  <a:pt x="2610612" y="815340"/>
                </a:cubicBezTo>
                <a:cubicBezTo>
                  <a:pt x="2610612" y="810768"/>
                  <a:pt x="2609088" y="803148"/>
                  <a:pt x="2607564" y="798576"/>
                </a:cubicBezTo>
                <a:cubicBezTo>
                  <a:pt x="2607564" y="795528"/>
                  <a:pt x="2602992" y="792480"/>
                  <a:pt x="2601468" y="789432"/>
                </a:cubicBezTo>
                <a:cubicBezTo>
                  <a:pt x="2599944" y="786384"/>
                  <a:pt x="2601468" y="783336"/>
                  <a:pt x="2599944" y="777240"/>
                </a:cubicBezTo>
                <a:cubicBezTo>
                  <a:pt x="2601468" y="777240"/>
                  <a:pt x="2602992" y="778764"/>
                  <a:pt x="2604516" y="780288"/>
                </a:cubicBezTo>
                <a:cubicBezTo>
                  <a:pt x="2606040" y="780288"/>
                  <a:pt x="2606040" y="777240"/>
                  <a:pt x="2606040" y="775716"/>
                </a:cubicBezTo>
                <a:cubicBezTo>
                  <a:pt x="2607564" y="777240"/>
                  <a:pt x="2609088" y="780288"/>
                  <a:pt x="2616708" y="780288"/>
                </a:cubicBezTo>
                <a:cubicBezTo>
                  <a:pt x="2616708" y="792480"/>
                  <a:pt x="2613660" y="803148"/>
                  <a:pt x="2621280" y="812292"/>
                </a:cubicBezTo>
                <a:cubicBezTo>
                  <a:pt x="2625852" y="813816"/>
                  <a:pt x="2638044" y="812292"/>
                  <a:pt x="2641092" y="821436"/>
                </a:cubicBezTo>
                <a:cubicBezTo>
                  <a:pt x="2645664" y="830580"/>
                  <a:pt x="2648712" y="850392"/>
                  <a:pt x="2648712" y="853440"/>
                </a:cubicBezTo>
                <a:cubicBezTo>
                  <a:pt x="2648712" y="858012"/>
                  <a:pt x="2644140" y="858012"/>
                  <a:pt x="2644140" y="862584"/>
                </a:cubicBezTo>
                <a:cubicBezTo>
                  <a:pt x="2644140" y="865632"/>
                  <a:pt x="2644140" y="864108"/>
                  <a:pt x="2645664" y="867156"/>
                </a:cubicBezTo>
                <a:cubicBezTo>
                  <a:pt x="2647188" y="867156"/>
                  <a:pt x="2645664" y="868680"/>
                  <a:pt x="2650236" y="868680"/>
                </a:cubicBezTo>
                <a:cubicBezTo>
                  <a:pt x="2651760" y="868680"/>
                  <a:pt x="2662428" y="853440"/>
                  <a:pt x="2670048" y="853440"/>
                </a:cubicBezTo>
                <a:cubicBezTo>
                  <a:pt x="2679192" y="853440"/>
                  <a:pt x="2689860" y="868680"/>
                  <a:pt x="2691384" y="877824"/>
                </a:cubicBezTo>
                <a:cubicBezTo>
                  <a:pt x="2694432" y="883920"/>
                  <a:pt x="2694432" y="894588"/>
                  <a:pt x="2692908" y="903732"/>
                </a:cubicBezTo>
                <a:cubicBezTo>
                  <a:pt x="2695956" y="906780"/>
                  <a:pt x="2700528" y="906780"/>
                  <a:pt x="2703576" y="908304"/>
                </a:cubicBezTo>
                <a:cubicBezTo>
                  <a:pt x="2708148" y="911352"/>
                  <a:pt x="2715768" y="917448"/>
                  <a:pt x="2717292" y="925068"/>
                </a:cubicBezTo>
                <a:cubicBezTo>
                  <a:pt x="2727960" y="950976"/>
                  <a:pt x="2741676" y="1005840"/>
                  <a:pt x="2741676" y="1010412"/>
                </a:cubicBezTo>
                <a:cubicBezTo>
                  <a:pt x="2741676" y="1013460"/>
                  <a:pt x="2735580" y="1030224"/>
                  <a:pt x="2735580" y="1034796"/>
                </a:cubicBezTo>
                <a:cubicBezTo>
                  <a:pt x="2735580" y="1037844"/>
                  <a:pt x="2738628" y="1037844"/>
                  <a:pt x="2738628" y="1042416"/>
                </a:cubicBezTo>
                <a:cubicBezTo>
                  <a:pt x="2738628" y="1045464"/>
                  <a:pt x="2735580" y="1046988"/>
                  <a:pt x="2735580" y="1048512"/>
                </a:cubicBezTo>
                <a:cubicBezTo>
                  <a:pt x="2734056" y="1048512"/>
                  <a:pt x="2734056" y="1046988"/>
                  <a:pt x="2732532" y="1045464"/>
                </a:cubicBezTo>
                <a:cubicBezTo>
                  <a:pt x="2724912" y="1053084"/>
                  <a:pt x="2708148" y="1045464"/>
                  <a:pt x="2708148" y="1057656"/>
                </a:cubicBezTo>
                <a:cubicBezTo>
                  <a:pt x="2708148" y="1060704"/>
                  <a:pt x="2712720" y="1074420"/>
                  <a:pt x="2712720" y="1077468"/>
                </a:cubicBezTo>
                <a:cubicBezTo>
                  <a:pt x="2712720" y="1082040"/>
                  <a:pt x="2706624" y="1086612"/>
                  <a:pt x="2706624" y="1091184"/>
                </a:cubicBezTo>
                <a:cubicBezTo>
                  <a:pt x="2708148" y="1112520"/>
                  <a:pt x="2703576" y="1107948"/>
                  <a:pt x="2703576" y="1124712"/>
                </a:cubicBezTo>
                <a:cubicBezTo>
                  <a:pt x="2703576" y="1127760"/>
                  <a:pt x="2703576" y="1136904"/>
                  <a:pt x="2706624" y="1143000"/>
                </a:cubicBezTo>
                <a:cubicBezTo>
                  <a:pt x="2711196" y="1150620"/>
                  <a:pt x="2717292" y="1162812"/>
                  <a:pt x="2729484" y="1167384"/>
                </a:cubicBezTo>
                <a:cubicBezTo>
                  <a:pt x="2732532" y="1168908"/>
                  <a:pt x="2740152" y="1167384"/>
                  <a:pt x="2744724" y="1168908"/>
                </a:cubicBezTo>
                <a:cubicBezTo>
                  <a:pt x="2750820" y="1170432"/>
                  <a:pt x="2756916" y="1173480"/>
                  <a:pt x="2763012" y="1175004"/>
                </a:cubicBezTo>
                <a:cubicBezTo>
                  <a:pt x="2764536" y="1173480"/>
                  <a:pt x="2766060" y="1170432"/>
                  <a:pt x="2766060" y="1167384"/>
                </a:cubicBezTo>
                <a:cubicBezTo>
                  <a:pt x="2766060" y="1159764"/>
                  <a:pt x="2759964" y="1156716"/>
                  <a:pt x="2750820" y="1147572"/>
                </a:cubicBezTo>
                <a:cubicBezTo>
                  <a:pt x="2744724" y="1139952"/>
                  <a:pt x="2746248" y="1126236"/>
                  <a:pt x="2746248" y="1123188"/>
                </a:cubicBezTo>
                <a:cubicBezTo>
                  <a:pt x="2746248" y="1118616"/>
                  <a:pt x="2747772" y="1109472"/>
                  <a:pt x="2747772" y="1103376"/>
                </a:cubicBezTo>
                <a:cubicBezTo>
                  <a:pt x="2752345" y="1050036"/>
                  <a:pt x="2750820" y="1068324"/>
                  <a:pt x="2750820" y="1030224"/>
                </a:cubicBezTo>
                <a:cubicBezTo>
                  <a:pt x="2750820" y="1025652"/>
                  <a:pt x="2752345" y="1016508"/>
                  <a:pt x="2752345" y="1008888"/>
                </a:cubicBezTo>
                <a:cubicBezTo>
                  <a:pt x="2756916" y="992124"/>
                  <a:pt x="2766060" y="961644"/>
                  <a:pt x="2766060" y="958596"/>
                </a:cubicBezTo>
                <a:cubicBezTo>
                  <a:pt x="2766060" y="952500"/>
                  <a:pt x="2747772" y="934212"/>
                  <a:pt x="2747772" y="926592"/>
                </a:cubicBezTo>
                <a:cubicBezTo>
                  <a:pt x="2747772" y="912876"/>
                  <a:pt x="2766060" y="885444"/>
                  <a:pt x="2764536" y="873252"/>
                </a:cubicBezTo>
                <a:cubicBezTo>
                  <a:pt x="2766060" y="862584"/>
                  <a:pt x="2770632" y="842772"/>
                  <a:pt x="2770632" y="839724"/>
                </a:cubicBezTo>
                <a:cubicBezTo>
                  <a:pt x="2770632" y="835152"/>
                  <a:pt x="2766060" y="829056"/>
                  <a:pt x="2766060" y="826008"/>
                </a:cubicBezTo>
                <a:cubicBezTo>
                  <a:pt x="2766060" y="824484"/>
                  <a:pt x="2769108" y="830580"/>
                  <a:pt x="2769108" y="819912"/>
                </a:cubicBezTo>
                <a:cubicBezTo>
                  <a:pt x="2769108" y="819912"/>
                  <a:pt x="2767584" y="821436"/>
                  <a:pt x="2772156" y="821436"/>
                </a:cubicBezTo>
                <a:cubicBezTo>
                  <a:pt x="2775204" y="821436"/>
                  <a:pt x="2770632" y="818388"/>
                  <a:pt x="2775204" y="818388"/>
                </a:cubicBezTo>
                <a:cubicBezTo>
                  <a:pt x="2778252" y="818388"/>
                  <a:pt x="2785872" y="826008"/>
                  <a:pt x="2785872" y="830580"/>
                </a:cubicBezTo>
                <a:cubicBezTo>
                  <a:pt x="2785872" y="833628"/>
                  <a:pt x="2781300" y="838200"/>
                  <a:pt x="2781300" y="841248"/>
                </a:cubicBezTo>
                <a:cubicBezTo>
                  <a:pt x="2781300" y="845820"/>
                  <a:pt x="2785872" y="850392"/>
                  <a:pt x="2785872" y="854964"/>
                </a:cubicBezTo>
                <a:cubicBezTo>
                  <a:pt x="2785872" y="858012"/>
                  <a:pt x="2781300" y="871728"/>
                  <a:pt x="2781300" y="874776"/>
                </a:cubicBezTo>
                <a:cubicBezTo>
                  <a:pt x="2781300" y="879348"/>
                  <a:pt x="2791968" y="891540"/>
                  <a:pt x="2798064" y="899160"/>
                </a:cubicBezTo>
                <a:cubicBezTo>
                  <a:pt x="2801112" y="894588"/>
                  <a:pt x="2802636" y="886968"/>
                  <a:pt x="2804160" y="883920"/>
                </a:cubicBezTo>
                <a:cubicBezTo>
                  <a:pt x="2807208" y="876300"/>
                  <a:pt x="2814828" y="871728"/>
                  <a:pt x="2817876" y="865632"/>
                </a:cubicBezTo>
                <a:cubicBezTo>
                  <a:pt x="2822448" y="867156"/>
                  <a:pt x="2828545" y="871728"/>
                  <a:pt x="2831592" y="877824"/>
                </a:cubicBezTo>
                <a:cubicBezTo>
                  <a:pt x="2837688" y="886968"/>
                  <a:pt x="2851404" y="908304"/>
                  <a:pt x="2851404" y="912876"/>
                </a:cubicBezTo>
                <a:cubicBezTo>
                  <a:pt x="2851404" y="915924"/>
                  <a:pt x="2849880" y="917448"/>
                  <a:pt x="2848356" y="920496"/>
                </a:cubicBezTo>
                <a:lnTo>
                  <a:pt x="2852928" y="925068"/>
                </a:lnTo>
                <a:cubicBezTo>
                  <a:pt x="2859024" y="915924"/>
                  <a:pt x="2871216" y="897636"/>
                  <a:pt x="2874264" y="897636"/>
                </a:cubicBezTo>
                <a:cubicBezTo>
                  <a:pt x="2878836" y="897636"/>
                  <a:pt x="2892552" y="909828"/>
                  <a:pt x="2898648" y="915924"/>
                </a:cubicBezTo>
                <a:cubicBezTo>
                  <a:pt x="2906268" y="911352"/>
                  <a:pt x="2910840" y="899160"/>
                  <a:pt x="2910840" y="891540"/>
                </a:cubicBezTo>
                <a:cubicBezTo>
                  <a:pt x="2913888" y="879348"/>
                  <a:pt x="2918460" y="865632"/>
                  <a:pt x="2923032" y="854964"/>
                </a:cubicBezTo>
                <a:cubicBezTo>
                  <a:pt x="2923032" y="851916"/>
                  <a:pt x="2927604" y="851916"/>
                  <a:pt x="2929128" y="848868"/>
                </a:cubicBezTo>
                <a:cubicBezTo>
                  <a:pt x="2932176" y="844296"/>
                  <a:pt x="2935224" y="838200"/>
                  <a:pt x="2936748" y="833628"/>
                </a:cubicBezTo>
                <a:cubicBezTo>
                  <a:pt x="2936748" y="829056"/>
                  <a:pt x="2936748" y="824484"/>
                  <a:pt x="2938272" y="819912"/>
                </a:cubicBezTo>
                <a:cubicBezTo>
                  <a:pt x="2939796" y="821436"/>
                  <a:pt x="2939796" y="822960"/>
                  <a:pt x="2942845" y="822960"/>
                </a:cubicBezTo>
                <a:cubicBezTo>
                  <a:pt x="2947416" y="822960"/>
                  <a:pt x="2951988" y="819912"/>
                  <a:pt x="2955036" y="816864"/>
                </a:cubicBezTo>
                <a:lnTo>
                  <a:pt x="2959608" y="816864"/>
                </a:lnTo>
                <a:cubicBezTo>
                  <a:pt x="2956560" y="821436"/>
                  <a:pt x="2948940" y="824484"/>
                  <a:pt x="2944368" y="832104"/>
                </a:cubicBezTo>
                <a:cubicBezTo>
                  <a:pt x="2941320" y="836676"/>
                  <a:pt x="2939796" y="848868"/>
                  <a:pt x="2939796" y="853440"/>
                </a:cubicBezTo>
                <a:cubicBezTo>
                  <a:pt x="2939796" y="856488"/>
                  <a:pt x="2926080" y="886968"/>
                  <a:pt x="2926080" y="890016"/>
                </a:cubicBezTo>
                <a:cubicBezTo>
                  <a:pt x="2926080" y="894588"/>
                  <a:pt x="2929128" y="893064"/>
                  <a:pt x="2929128" y="897636"/>
                </a:cubicBezTo>
                <a:cubicBezTo>
                  <a:pt x="2929128" y="900684"/>
                  <a:pt x="2926080" y="900684"/>
                  <a:pt x="2926080" y="905256"/>
                </a:cubicBezTo>
                <a:cubicBezTo>
                  <a:pt x="2926080" y="928116"/>
                  <a:pt x="2942845" y="932688"/>
                  <a:pt x="2950464" y="960120"/>
                </a:cubicBezTo>
                <a:cubicBezTo>
                  <a:pt x="2950464" y="963168"/>
                  <a:pt x="2956560" y="967740"/>
                  <a:pt x="2956560" y="972312"/>
                </a:cubicBezTo>
                <a:lnTo>
                  <a:pt x="2956560" y="984504"/>
                </a:lnTo>
                <a:cubicBezTo>
                  <a:pt x="2953512" y="986028"/>
                  <a:pt x="2945892" y="984504"/>
                  <a:pt x="2945892" y="987552"/>
                </a:cubicBezTo>
                <a:cubicBezTo>
                  <a:pt x="2945892" y="992124"/>
                  <a:pt x="2964180" y="1031748"/>
                  <a:pt x="2971800" y="1056132"/>
                </a:cubicBezTo>
                <a:cubicBezTo>
                  <a:pt x="2980945" y="1080516"/>
                  <a:pt x="2990088" y="1114044"/>
                  <a:pt x="2993136" y="1139952"/>
                </a:cubicBezTo>
                <a:cubicBezTo>
                  <a:pt x="2993136" y="1144524"/>
                  <a:pt x="2997708" y="1156716"/>
                  <a:pt x="2997708" y="1159764"/>
                </a:cubicBezTo>
                <a:cubicBezTo>
                  <a:pt x="2997708" y="1171956"/>
                  <a:pt x="2968752" y="1182624"/>
                  <a:pt x="2962656" y="1182624"/>
                </a:cubicBezTo>
                <a:cubicBezTo>
                  <a:pt x="2956560" y="1184148"/>
                  <a:pt x="2944368" y="1184148"/>
                  <a:pt x="2939796" y="1184148"/>
                </a:cubicBezTo>
                <a:lnTo>
                  <a:pt x="2935224" y="1184148"/>
                </a:lnTo>
                <a:lnTo>
                  <a:pt x="2932176" y="1187196"/>
                </a:lnTo>
                <a:cubicBezTo>
                  <a:pt x="2933700" y="1191768"/>
                  <a:pt x="2933700" y="1197864"/>
                  <a:pt x="2938272" y="1199388"/>
                </a:cubicBezTo>
                <a:cubicBezTo>
                  <a:pt x="2950464" y="1203960"/>
                  <a:pt x="2974848" y="1205484"/>
                  <a:pt x="2977896" y="1205484"/>
                </a:cubicBezTo>
                <a:cubicBezTo>
                  <a:pt x="2988564" y="1205484"/>
                  <a:pt x="2990088" y="1205484"/>
                  <a:pt x="3000756" y="1187196"/>
                </a:cubicBezTo>
                <a:lnTo>
                  <a:pt x="3000756" y="1181100"/>
                </a:lnTo>
                <a:cubicBezTo>
                  <a:pt x="3000756" y="1176528"/>
                  <a:pt x="3002280" y="1170432"/>
                  <a:pt x="3002280" y="1165860"/>
                </a:cubicBezTo>
                <a:cubicBezTo>
                  <a:pt x="3005328" y="1153668"/>
                  <a:pt x="3015996" y="1132332"/>
                  <a:pt x="3015996" y="1127760"/>
                </a:cubicBezTo>
                <a:cubicBezTo>
                  <a:pt x="3015996" y="1124712"/>
                  <a:pt x="3009900" y="1118616"/>
                  <a:pt x="3008376" y="1114044"/>
                </a:cubicBezTo>
                <a:cubicBezTo>
                  <a:pt x="3006852" y="1112520"/>
                  <a:pt x="3008376" y="1109472"/>
                  <a:pt x="3008376" y="1106424"/>
                </a:cubicBezTo>
                <a:cubicBezTo>
                  <a:pt x="3006852" y="1103376"/>
                  <a:pt x="3000756" y="1098804"/>
                  <a:pt x="3000756" y="1095756"/>
                </a:cubicBezTo>
                <a:cubicBezTo>
                  <a:pt x="2999232" y="1089660"/>
                  <a:pt x="2997708" y="1078992"/>
                  <a:pt x="2997708" y="1075944"/>
                </a:cubicBezTo>
                <a:cubicBezTo>
                  <a:pt x="2997708" y="1062228"/>
                  <a:pt x="3017520" y="1040892"/>
                  <a:pt x="3017520" y="1034796"/>
                </a:cubicBezTo>
                <a:cubicBezTo>
                  <a:pt x="3017520" y="1030224"/>
                  <a:pt x="3011424" y="1007364"/>
                  <a:pt x="3011424" y="1004316"/>
                </a:cubicBezTo>
                <a:cubicBezTo>
                  <a:pt x="3011424" y="999744"/>
                  <a:pt x="3014472" y="989076"/>
                  <a:pt x="3014472" y="984504"/>
                </a:cubicBezTo>
                <a:cubicBezTo>
                  <a:pt x="3014472" y="981456"/>
                  <a:pt x="3009900" y="976884"/>
                  <a:pt x="3009900" y="973836"/>
                </a:cubicBezTo>
                <a:cubicBezTo>
                  <a:pt x="3008376" y="969264"/>
                  <a:pt x="3011424" y="957072"/>
                  <a:pt x="3006852" y="954024"/>
                </a:cubicBezTo>
                <a:cubicBezTo>
                  <a:pt x="3005328" y="957072"/>
                  <a:pt x="3006852" y="960120"/>
                  <a:pt x="3006852" y="963168"/>
                </a:cubicBezTo>
                <a:cubicBezTo>
                  <a:pt x="3005328" y="963168"/>
                  <a:pt x="3003804" y="964692"/>
                  <a:pt x="3002280" y="966216"/>
                </a:cubicBezTo>
                <a:cubicBezTo>
                  <a:pt x="3002280" y="964692"/>
                  <a:pt x="3000756" y="961644"/>
                  <a:pt x="2997708" y="960120"/>
                </a:cubicBezTo>
                <a:cubicBezTo>
                  <a:pt x="2997708" y="955548"/>
                  <a:pt x="2988564" y="946404"/>
                  <a:pt x="2988564" y="944880"/>
                </a:cubicBezTo>
                <a:cubicBezTo>
                  <a:pt x="2988564" y="941832"/>
                  <a:pt x="3008376" y="932688"/>
                  <a:pt x="3008376" y="923544"/>
                </a:cubicBezTo>
                <a:cubicBezTo>
                  <a:pt x="3008376" y="918972"/>
                  <a:pt x="2999232" y="897636"/>
                  <a:pt x="2999232" y="894588"/>
                </a:cubicBezTo>
                <a:cubicBezTo>
                  <a:pt x="2999232" y="890016"/>
                  <a:pt x="3006852" y="882396"/>
                  <a:pt x="3011424" y="876300"/>
                </a:cubicBezTo>
                <a:cubicBezTo>
                  <a:pt x="3014472" y="879348"/>
                  <a:pt x="3015996" y="885444"/>
                  <a:pt x="3019045" y="885444"/>
                </a:cubicBezTo>
                <a:cubicBezTo>
                  <a:pt x="3023616" y="885444"/>
                  <a:pt x="3025140" y="882396"/>
                  <a:pt x="3029712" y="882396"/>
                </a:cubicBezTo>
                <a:cubicBezTo>
                  <a:pt x="3037332" y="882396"/>
                  <a:pt x="3046476" y="899160"/>
                  <a:pt x="3046476" y="900684"/>
                </a:cubicBezTo>
                <a:cubicBezTo>
                  <a:pt x="3046476" y="905256"/>
                  <a:pt x="3038856" y="915924"/>
                  <a:pt x="3034284" y="922020"/>
                </a:cubicBezTo>
                <a:cubicBezTo>
                  <a:pt x="3034284" y="922020"/>
                  <a:pt x="3020568" y="934212"/>
                  <a:pt x="3020568" y="938784"/>
                </a:cubicBezTo>
                <a:cubicBezTo>
                  <a:pt x="3020568" y="943356"/>
                  <a:pt x="3023616" y="947928"/>
                  <a:pt x="3023616" y="950976"/>
                </a:cubicBezTo>
                <a:cubicBezTo>
                  <a:pt x="3026664" y="967740"/>
                  <a:pt x="3028188" y="992124"/>
                  <a:pt x="3034284" y="1011936"/>
                </a:cubicBezTo>
                <a:cubicBezTo>
                  <a:pt x="3035808" y="1016508"/>
                  <a:pt x="3034284" y="1025652"/>
                  <a:pt x="3037332" y="1033272"/>
                </a:cubicBezTo>
                <a:cubicBezTo>
                  <a:pt x="3040380" y="1037844"/>
                  <a:pt x="3048000" y="1039368"/>
                  <a:pt x="3052572" y="1042416"/>
                </a:cubicBezTo>
                <a:cubicBezTo>
                  <a:pt x="3060192" y="1046988"/>
                  <a:pt x="3058668" y="1060704"/>
                  <a:pt x="3061716" y="1066800"/>
                </a:cubicBezTo>
                <a:cubicBezTo>
                  <a:pt x="3064764" y="1062228"/>
                  <a:pt x="3063240" y="1056132"/>
                  <a:pt x="3066288" y="1053084"/>
                </a:cubicBezTo>
                <a:cubicBezTo>
                  <a:pt x="3073908" y="1040892"/>
                  <a:pt x="3084576" y="1036320"/>
                  <a:pt x="3092196" y="1036320"/>
                </a:cubicBezTo>
                <a:cubicBezTo>
                  <a:pt x="3099816" y="1036320"/>
                  <a:pt x="3099816" y="1036320"/>
                  <a:pt x="3110484" y="1045464"/>
                </a:cubicBezTo>
                <a:cubicBezTo>
                  <a:pt x="3113532" y="1040892"/>
                  <a:pt x="3116580" y="1036320"/>
                  <a:pt x="3116580" y="1031748"/>
                </a:cubicBezTo>
                <a:cubicBezTo>
                  <a:pt x="3116580" y="1019556"/>
                  <a:pt x="3110484" y="1027176"/>
                  <a:pt x="3104388" y="1014984"/>
                </a:cubicBezTo>
                <a:lnTo>
                  <a:pt x="3104388" y="1010412"/>
                </a:lnTo>
                <a:cubicBezTo>
                  <a:pt x="3107436" y="1008888"/>
                  <a:pt x="3108960" y="1007364"/>
                  <a:pt x="3112008" y="1007364"/>
                </a:cubicBezTo>
                <a:cubicBezTo>
                  <a:pt x="3122676" y="1007364"/>
                  <a:pt x="3125724" y="1024128"/>
                  <a:pt x="3125724" y="1027176"/>
                </a:cubicBezTo>
                <a:cubicBezTo>
                  <a:pt x="3125724" y="1033272"/>
                  <a:pt x="3130296" y="1039368"/>
                  <a:pt x="3131820" y="1046988"/>
                </a:cubicBezTo>
                <a:cubicBezTo>
                  <a:pt x="3133345" y="1051560"/>
                  <a:pt x="3131820" y="1063752"/>
                  <a:pt x="3131820" y="1066800"/>
                </a:cubicBezTo>
                <a:cubicBezTo>
                  <a:pt x="3131820" y="1075944"/>
                  <a:pt x="3159252" y="1088136"/>
                  <a:pt x="3163824" y="1089660"/>
                </a:cubicBezTo>
                <a:cubicBezTo>
                  <a:pt x="3162300" y="1065276"/>
                  <a:pt x="3197352" y="1037844"/>
                  <a:pt x="3217164" y="1024128"/>
                </a:cubicBezTo>
                <a:cubicBezTo>
                  <a:pt x="3215640" y="1021080"/>
                  <a:pt x="3212592" y="1018032"/>
                  <a:pt x="3212592" y="1013460"/>
                </a:cubicBezTo>
                <a:cubicBezTo>
                  <a:pt x="3212592" y="1010412"/>
                  <a:pt x="3215640" y="1002792"/>
                  <a:pt x="3217164" y="996696"/>
                </a:cubicBezTo>
                <a:cubicBezTo>
                  <a:pt x="3218688" y="992124"/>
                  <a:pt x="3223260" y="964692"/>
                  <a:pt x="3236976" y="964692"/>
                </a:cubicBezTo>
                <a:cubicBezTo>
                  <a:pt x="3243072" y="964692"/>
                  <a:pt x="3249168" y="970788"/>
                  <a:pt x="3255264" y="978408"/>
                </a:cubicBezTo>
                <a:cubicBezTo>
                  <a:pt x="3256788" y="973836"/>
                  <a:pt x="3256788" y="963168"/>
                  <a:pt x="3256788" y="960120"/>
                </a:cubicBezTo>
                <a:cubicBezTo>
                  <a:pt x="3256788" y="946404"/>
                  <a:pt x="3281172" y="888492"/>
                  <a:pt x="3282696" y="883920"/>
                </a:cubicBezTo>
                <a:cubicBezTo>
                  <a:pt x="3284220" y="877824"/>
                  <a:pt x="3290316" y="874776"/>
                  <a:pt x="3290316" y="870204"/>
                </a:cubicBezTo>
                <a:cubicBezTo>
                  <a:pt x="3290316" y="867156"/>
                  <a:pt x="3285745" y="865632"/>
                  <a:pt x="3284220" y="862584"/>
                </a:cubicBezTo>
                <a:cubicBezTo>
                  <a:pt x="3288792" y="856488"/>
                  <a:pt x="3291840" y="856488"/>
                  <a:pt x="3296412" y="859536"/>
                </a:cubicBezTo>
                <a:cubicBezTo>
                  <a:pt x="3297936" y="858012"/>
                  <a:pt x="3299460" y="854964"/>
                  <a:pt x="3299460" y="851916"/>
                </a:cubicBezTo>
                <a:cubicBezTo>
                  <a:pt x="3300984" y="856488"/>
                  <a:pt x="3302508" y="861060"/>
                  <a:pt x="3302508" y="865632"/>
                </a:cubicBezTo>
                <a:cubicBezTo>
                  <a:pt x="3302508" y="868680"/>
                  <a:pt x="3294888" y="876300"/>
                  <a:pt x="3294888" y="883920"/>
                </a:cubicBezTo>
                <a:cubicBezTo>
                  <a:pt x="3293364" y="902208"/>
                  <a:pt x="3288792" y="917448"/>
                  <a:pt x="3284220" y="937260"/>
                </a:cubicBezTo>
                <a:cubicBezTo>
                  <a:pt x="3290316" y="943356"/>
                  <a:pt x="3299460" y="940308"/>
                  <a:pt x="3310128" y="941832"/>
                </a:cubicBezTo>
                <a:cubicBezTo>
                  <a:pt x="3316224" y="943356"/>
                  <a:pt x="3357372" y="941832"/>
                  <a:pt x="3357372" y="954024"/>
                </a:cubicBezTo>
                <a:cubicBezTo>
                  <a:pt x="3357372" y="958596"/>
                  <a:pt x="3354324" y="970788"/>
                  <a:pt x="3352800" y="978408"/>
                </a:cubicBezTo>
                <a:cubicBezTo>
                  <a:pt x="3348228" y="1004316"/>
                  <a:pt x="3328416" y="1031748"/>
                  <a:pt x="3302508" y="1053084"/>
                </a:cubicBezTo>
                <a:cubicBezTo>
                  <a:pt x="3297936" y="1057656"/>
                  <a:pt x="3287268" y="1062228"/>
                  <a:pt x="3287268" y="1065276"/>
                </a:cubicBezTo>
                <a:cubicBezTo>
                  <a:pt x="3287268" y="1069848"/>
                  <a:pt x="3287268" y="1077468"/>
                  <a:pt x="3288792" y="1082040"/>
                </a:cubicBezTo>
                <a:cubicBezTo>
                  <a:pt x="3290316" y="1085088"/>
                  <a:pt x="3296412" y="1088136"/>
                  <a:pt x="3296412" y="1092708"/>
                </a:cubicBezTo>
                <a:cubicBezTo>
                  <a:pt x="3304032" y="1126236"/>
                  <a:pt x="3325368" y="1162812"/>
                  <a:pt x="3331464" y="1197864"/>
                </a:cubicBezTo>
                <a:cubicBezTo>
                  <a:pt x="3332988" y="1199388"/>
                  <a:pt x="3336036" y="1200912"/>
                  <a:pt x="3339084" y="1200912"/>
                </a:cubicBezTo>
                <a:lnTo>
                  <a:pt x="3683508" y="1136904"/>
                </a:lnTo>
                <a:cubicBezTo>
                  <a:pt x="3691128" y="1136904"/>
                  <a:pt x="3703320" y="1139952"/>
                  <a:pt x="3707892" y="1139952"/>
                </a:cubicBezTo>
                <a:cubicBezTo>
                  <a:pt x="3710940" y="1139952"/>
                  <a:pt x="3717036" y="1135380"/>
                  <a:pt x="3721608" y="1135380"/>
                </a:cubicBezTo>
                <a:lnTo>
                  <a:pt x="3752088" y="1135380"/>
                </a:lnTo>
                <a:cubicBezTo>
                  <a:pt x="3758184" y="1133856"/>
                  <a:pt x="3765804" y="1132332"/>
                  <a:pt x="3768852" y="1132332"/>
                </a:cubicBezTo>
                <a:cubicBezTo>
                  <a:pt x="3773424" y="1132332"/>
                  <a:pt x="3784092" y="1135380"/>
                  <a:pt x="3787140" y="1135380"/>
                </a:cubicBezTo>
                <a:cubicBezTo>
                  <a:pt x="3791712" y="1135380"/>
                  <a:pt x="3822192" y="1133856"/>
                  <a:pt x="3825240" y="1133856"/>
                </a:cubicBezTo>
                <a:cubicBezTo>
                  <a:pt x="3829812" y="1133856"/>
                  <a:pt x="3834384" y="1130808"/>
                  <a:pt x="3837432" y="1130808"/>
                </a:cubicBezTo>
                <a:cubicBezTo>
                  <a:pt x="3842004" y="1130808"/>
                  <a:pt x="3854196" y="1133856"/>
                  <a:pt x="3861816" y="1135380"/>
                </a:cubicBezTo>
                <a:cubicBezTo>
                  <a:pt x="3867912" y="1138428"/>
                  <a:pt x="3884676" y="1132332"/>
                  <a:pt x="3889248" y="1138428"/>
                </a:cubicBezTo>
                <a:cubicBezTo>
                  <a:pt x="3889248" y="1138428"/>
                  <a:pt x="3893820" y="1138428"/>
                  <a:pt x="3895345" y="1136904"/>
                </a:cubicBezTo>
                <a:cubicBezTo>
                  <a:pt x="3893820" y="1135380"/>
                  <a:pt x="3892296" y="1135380"/>
                  <a:pt x="3890772" y="1135380"/>
                </a:cubicBezTo>
                <a:cubicBezTo>
                  <a:pt x="3896868" y="1138428"/>
                  <a:pt x="3904488" y="1138428"/>
                  <a:pt x="3912108" y="1139952"/>
                </a:cubicBezTo>
                <a:cubicBezTo>
                  <a:pt x="3947160" y="1143000"/>
                  <a:pt x="3985260" y="1146048"/>
                  <a:pt x="4021836" y="1146048"/>
                </a:cubicBezTo>
                <a:cubicBezTo>
                  <a:pt x="4027932" y="1146048"/>
                  <a:pt x="4035552" y="1149096"/>
                  <a:pt x="4064508" y="1149096"/>
                </a:cubicBezTo>
                <a:cubicBezTo>
                  <a:pt x="4064508" y="1150620"/>
                  <a:pt x="4062984" y="1152144"/>
                  <a:pt x="4067556" y="1152144"/>
                </a:cubicBezTo>
                <a:cubicBezTo>
                  <a:pt x="4070604" y="1152144"/>
                  <a:pt x="4066032" y="1149096"/>
                  <a:pt x="4070604" y="1149096"/>
                </a:cubicBezTo>
                <a:cubicBezTo>
                  <a:pt x="4073652" y="1149096"/>
                  <a:pt x="4113276" y="1156716"/>
                  <a:pt x="4116324" y="1156716"/>
                </a:cubicBezTo>
                <a:cubicBezTo>
                  <a:pt x="4120896" y="1156716"/>
                  <a:pt x="4126992" y="1152144"/>
                  <a:pt x="4131564" y="1152144"/>
                </a:cubicBezTo>
                <a:cubicBezTo>
                  <a:pt x="4134612" y="1152144"/>
                  <a:pt x="4162045" y="1155192"/>
                  <a:pt x="4166616" y="1155192"/>
                </a:cubicBezTo>
                <a:cubicBezTo>
                  <a:pt x="4169664" y="1155192"/>
                  <a:pt x="4177284" y="1159764"/>
                  <a:pt x="4181856" y="1159764"/>
                </a:cubicBezTo>
                <a:cubicBezTo>
                  <a:pt x="4198620" y="1161288"/>
                  <a:pt x="4223004" y="1168908"/>
                  <a:pt x="4242816" y="1171956"/>
                </a:cubicBezTo>
                <a:cubicBezTo>
                  <a:pt x="4265676" y="1176528"/>
                  <a:pt x="4291584" y="1178052"/>
                  <a:pt x="4315969" y="1182624"/>
                </a:cubicBezTo>
                <a:cubicBezTo>
                  <a:pt x="4326636" y="1184148"/>
                  <a:pt x="4338828" y="1191768"/>
                  <a:pt x="4349496" y="1194816"/>
                </a:cubicBezTo>
                <a:cubicBezTo>
                  <a:pt x="4366260" y="1200912"/>
                  <a:pt x="4387596" y="1202436"/>
                  <a:pt x="4407408" y="1207008"/>
                </a:cubicBezTo>
                <a:cubicBezTo>
                  <a:pt x="4428745" y="1213104"/>
                  <a:pt x="4450081" y="1222248"/>
                  <a:pt x="4471416" y="1226820"/>
                </a:cubicBezTo>
                <a:cubicBezTo>
                  <a:pt x="4483608" y="1229868"/>
                  <a:pt x="4511040" y="1229868"/>
                  <a:pt x="4515612" y="1229868"/>
                </a:cubicBezTo>
                <a:cubicBezTo>
                  <a:pt x="4518660" y="1229868"/>
                  <a:pt x="4539996" y="1229868"/>
                  <a:pt x="4552188" y="1228344"/>
                </a:cubicBezTo>
                <a:cubicBezTo>
                  <a:pt x="4559808" y="1228344"/>
                  <a:pt x="4544569" y="1226820"/>
                  <a:pt x="4582669" y="1228344"/>
                </a:cubicBezTo>
                <a:lnTo>
                  <a:pt x="4582669" y="2118360"/>
                </a:lnTo>
                <a:lnTo>
                  <a:pt x="0" y="2118360"/>
                </a:lnTo>
                <a:lnTo>
                  <a:pt x="0" y="1159764"/>
                </a:lnTo>
                <a:cubicBezTo>
                  <a:pt x="3048" y="1162812"/>
                  <a:pt x="3048" y="1162812"/>
                  <a:pt x="4572" y="1167384"/>
                </a:cubicBezTo>
                <a:cubicBezTo>
                  <a:pt x="6096" y="1167384"/>
                  <a:pt x="10668" y="1167384"/>
                  <a:pt x="10668" y="1164336"/>
                </a:cubicBezTo>
                <a:cubicBezTo>
                  <a:pt x="10668" y="1159764"/>
                  <a:pt x="9144" y="1162812"/>
                  <a:pt x="7620" y="1162812"/>
                </a:cubicBezTo>
                <a:cubicBezTo>
                  <a:pt x="9144" y="1162812"/>
                  <a:pt x="12192" y="1162812"/>
                  <a:pt x="16764" y="1165860"/>
                </a:cubicBezTo>
                <a:cubicBezTo>
                  <a:pt x="18288" y="1165860"/>
                  <a:pt x="19812" y="1165860"/>
                  <a:pt x="21336" y="1164336"/>
                </a:cubicBezTo>
                <a:cubicBezTo>
                  <a:pt x="18288" y="1159764"/>
                  <a:pt x="16764" y="1156716"/>
                  <a:pt x="19812" y="1155192"/>
                </a:cubicBezTo>
                <a:cubicBezTo>
                  <a:pt x="18288" y="1156716"/>
                  <a:pt x="18288" y="1159764"/>
                  <a:pt x="18288" y="1161288"/>
                </a:cubicBezTo>
                <a:cubicBezTo>
                  <a:pt x="19812" y="1162812"/>
                  <a:pt x="18288" y="1162812"/>
                  <a:pt x="22860" y="1162812"/>
                </a:cubicBezTo>
                <a:cubicBezTo>
                  <a:pt x="25908" y="1162812"/>
                  <a:pt x="27432" y="1161288"/>
                  <a:pt x="27432" y="1159764"/>
                </a:cubicBezTo>
                <a:cubicBezTo>
                  <a:pt x="28956" y="1162812"/>
                  <a:pt x="35052" y="1167384"/>
                  <a:pt x="38100" y="1167384"/>
                </a:cubicBezTo>
                <a:cubicBezTo>
                  <a:pt x="42672" y="1167384"/>
                  <a:pt x="45720" y="1162812"/>
                  <a:pt x="48768" y="1162812"/>
                </a:cubicBezTo>
                <a:cubicBezTo>
                  <a:pt x="53340" y="1162812"/>
                  <a:pt x="51816" y="1164336"/>
                  <a:pt x="53340" y="1164336"/>
                </a:cubicBezTo>
                <a:cubicBezTo>
                  <a:pt x="65532" y="1167384"/>
                  <a:pt x="88392" y="1168908"/>
                  <a:pt x="91440" y="1168908"/>
                </a:cubicBezTo>
                <a:cubicBezTo>
                  <a:pt x="96012" y="1168908"/>
                  <a:pt x="97536" y="1162812"/>
                  <a:pt x="100584" y="1162812"/>
                </a:cubicBezTo>
                <a:cubicBezTo>
                  <a:pt x="105156" y="1162812"/>
                  <a:pt x="106680" y="1164336"/>
                  <a:pt x="108204" y="1165860"/>
                </a:cubicBezTo>
                <a:cubicBezTo>
                  <a:pt x="106680" y="1165860"/>
                  <a:pt x="103632" y="1162812"/>
                  <a:pt x="102108" y="1162812"/>
                </a:cubicBezTo>
                <a:cubicBezTo>
                  <a:pt x="102108" y="1162812"/>
                  <a:pt x="100584" y="1162812"/>
                  <a:pt x="99060" y="1164336"/>
                </a:cubicBezTo>
                <a:cubicBezTo>
                  <a:pt x="100584" y="1165860"/>
                  <a:pt x="102108" y="1167384"/>
                  <a:pt x="103632" y="1167384"/>
                </a:cubicBezTo>
                <a:cubicBezTo>
                  <a:pt x="106680" y="1168908"/>
                  <a:pt x="111252" y="1168908"/>
                  <a:pt x="115824" y="1170432"/>
                </a:cubicBezTo>
                <a:cubicBezTo>
                  <a:pt x="118872" y="1167384"/>
                  <a:pt x="118872" y="1164336"/>
                  <a:pt x="120396" y="1161288"/>
                </a:cubicBezTo>
                <a:cubicBezTo>
                  <a:pt x="120396" y="1164336"/>
                  <a:pt x="121920" y="1168908"/>
                  <a:pt x="124968" y="1170432"/>
                </a:cubicBezTo>
                <a:cubicBezTo>
                  <a:pt x="129540" y="1170432"/>
                  <a:pt x="134112" y="1173480"/>
                  <a:pt x="138684" y="1173480"/>
                </a:cubicBezTo>
                <a:cubicBezTo>
                  <a:pt x="141732" y="1173480"/>
                  <a:pt x="144780" y="1170432"/>
                  <a:pt x="147828" y="1168908"/>
                </a:cubicBezTo>
                <a:cubicBezTo>
                  <a:pt x="150876" y="1171956"/>
                  <a:pt x="158496" y="1175004"/>
                  <a:pt x="161544" y="1175004"/>
                </a:cubicBezTo>
                <a:cubicBezTo>
                  <a:pt x="164592" y="1175004"/>
                  <a:pt x="164592" y="1175004"/>
                  <a:pt x="166116" y="1173480"/>
                </a:cubicBezTo>
                <a:cubicBezTo>
                  <a:pt x="167640" y="1173480"/>
                  <a:pt x="167640" y="1170432"/>
                  <a:pt x="169164" y="1170432"/>
                </a:cubicBezTo>
                <a:cubicBezTo>
                  <a:pt x="169164" y="1170432"/>
                  <a:pt x="167640" y="1168908"/>
                  <a:pt x="167640" y="1173480"/>
                </a:cubicBezTo>
                <a:cubicBezTo>
                  <a:pt x="167640" y="1176528"/>
                  <a:pt x="169164" y="1176528"/>
                  <a:pt x="170688" y="1176528"/>
                </a:cubicBezTo>
                <a:cubicBezTo>
                  <a:pt x="192024" y="1179576"/>
                  <a:pt x="217932" y="1179576"/>
                  <a:pt x="242316" y="1188720"/>
                </a:cubicBezTo>
                <a:cubicBezTo>
                  <a:pt x="249936" y="1191768"/>
                  <a:pt x="266700" y="1196340"/>
                  <a:pt x="271272" y="1196340"/>
                </a:cubicBezTo>
                <a:cubicBezTo>
                  <a:pt x="274320" y="1196340"/>
                  <a:pt x="272796" y="1194816"/>
                  <a:pt x="272796" y="1193292"/>
                </a:cubicBezTo>
                <a:cubicBezTo>
                  <a:pt x="278892" y="1197864"/>
                  <a:pt x="300228" y="1203960"/>
                  <a:pt x="307848" y="1208532"/>
                </a:cubicBezTo>
                <a:cubicBezTo>
                  <a:pt x="321564" y="1217676"/>
                  <a:pt x="335280" y="1220724"/>
                  <a:pt x="347472" y="1223772"/>
                </a:cubicBezTo>
                <a:cubicBezTo>
                  <a:pt x="355092" y="1231392"/>
                  <a:pt x="371856" y="1232916"/>
                  <a:pt x="385572" y="1240536"/>
                </a:cubicBezTo>
                <a:cubicBezTo>
                  <a:pt x="393192" y="1245108"/>
                  <a:pt x="403860" y="1249680"/>
                  <a:pt x="409956" y="1255776"/>
                </a:cubicBezTo>
                <a:cubicBezTo>
                  <a:pt x="417576" y="1260348"/>
                  <a:pt x="422148" y="1274064"/>
                  <a:pt x="432816" y="1278636"/>
                </a:cubicBezTo>
                <a:cubicBezTo>
                  <a:pt x="451104" y="1286256"/>
                  <a:pt x="478536" y="1296924"/>
                  <a:pt x="498348" y="1298448"/>
                </a:cubicBezTo>
                <a:cubicBezTo>
                  <a:pt x="509016" y="1298448"/>
                  <a:pt x="576072" y="1335024"/>
                  <a:pt x="597408" y="1335024"/>
                </a:cubicBezTo>
                <a:lnTo>
                  <a:pt x="653796" y="1335024"/>
                </a:lnTo>
                <a:cubicBezTo>
                  <a:pt x="656844" y="1335024"/>
                  <a:pt x="656844" y="1338072"/>
                  <a:pt x="658368" y="1338072"/>
                </a:cubicBezTo>
                <a:cubicBezTo>
                  <a:pt x="658368" y="1339596"/>
                  <a:pt x="659892" y="1342644"/>
                  <a:pt x="661416" y="1344168"/>
                </a:cubicBezTo>
                <a:lnTo>
                  <a:pt x="664464" y="1344168"/>
                </a:lnTo>
                <a:cubicBezTo>
                  <a:pt x="664464" y="1344168"/>
                  <a:pt x="662940" y="1341120"/>
                  <a:pt x="667512" y="1341120"/>
                </a:cubicBezTo>
                <a:cubicBezTo>
                  <a:pt x="670560" y="1341120"/>
                  <a:pt x="670560" y="1342644"/>
                  <a:pt x="672084" y="1344168"/>
                </a:cubicBezTo>
                <a:cubicBezTo>
                  <a:pt x="673608" y="1338072"/>
                  <a:pt x="673608" y="1338072"/>
                  <a:pt x="679704" y="1336548"/>
                </a:cubicBezTo>
                <a:lnTo>
                  <a:pt x="676656" y="1333500"/>
                </a:lnTo>
                <a:cubicBezTo>
                  <a:pt x="685800" y="1331976"/>
                  <a:pt x="699516" y="1325880"/>
                  <a:pt x="702564" y="1325880"/>
                </a:cubicBezTo>
                <a:cubicBezTo>
                  <a:pt x="707136" y="1325880"/>
                  <a:pt x="708660" y="1328928"/>
                  <a:pt x="710184" y="1328928"/>
                </a:cubicBezTo>
                <a:cubicBezTo>
                  <a:pt x="708660" y="1330452"/>
                  <a:pt x="707136" y="1333500"/>
                  <a:pt x="705612" y="1336548"/>
                </a:cubicBezTo>
                <a:lnTo>
                  <a:pt x="708660" y="1339596"/>
                </a:lnTo>
                <a:cubicBezTo>
                  <a:pt x="714756" y="1335024"/>
                  <a:pt x="717804" y="1328928"/>
                  <a:pt x="722376" y="1325880"/>
                </a:cubicBezTo>
                <a:lnTo>
                  <a:pt x="812292" y="1325880"/>
                </a:lnTo>
                <a:cubicBezTo>
                  <a:pt x="818388" y="1324356"/>
                  <a:pt x="822960" y="1322832"/>
                  <a:pt x="827532" y="1322832"/>
                </a:cubicBezTo>
                <a:lnTo>
                  <a:pt x="918972" y="1322832"/>
                </a:lnTo>
                <a:cubicBezTo>
                  <a:pt x="970788" y="1309116"/>
                  <a:pt x="1022604" y="1290828"/>
                  <a:pt x="1074420" y="1275588"/>
                </a:cubicBezTo>
                <a:cubicBezTo>
                  <a:pt x="1075944" y="1275588"/>
                  <a:pt x="1077468" y="1272540"/>
                  <a:pt x="1077468" y="1271016"/>
                </a:cubicBezTo>
                <a:cubicBezTo>
                  <a:pt x="1083564" y="1271016"/>
                  <a:pt x="1091184" y="1271016"/>
                  <a:pt x="1098804" y="1267968"/>
                </a:cubicBezTo>
                <a:cubicBezTo>
                  <a:pt x="1100328" y="1266444"/>
                  <a:pt x="1104900" y="1260348"/>
                  <a:pt x="1109472" y="1260348"/>
                </a:cubicBezTo>
                <a:cubicBezTo>
                  <a:pt x="1112520" y="1260348"/>
                  <a:pt x="1112520" y="1264920"/>
                  <a:pt x="1117092" y="1264920"/>
                </a:cubicBezTo>
                <a:cubicBezTo>
                  <a:pt x="1120140" y="1264920"/>
                  <a:pt x="1207008" y="1235964"/>
                  <a:pt x="1254252" y="1226820"/>
                </a:cubicBezTo>
                <a:cubicBezTo>
                  <a:pt x="1284732" y="1220724"/>
                  <a:pt x="1313688" y="1214628"/>
                  <a:pt x="1341120" y="1208532"/>
                </a:cubicBezTo>
                <a:cubicBezTo>
                  <a:pt x="1345692" y="1207008"/>
                  <a:pt x="1429512" y="1193292"/>
                  <a:pt x="1443228" y="1193292"/>
                </a:cubicBezTo>
                <a:lnTo>
                  <a:pt x="1527048" y="1191768"/>
                </a:lnTo>
                <a:cubicBezTo>
                  <a:pt x="1527048" y="1136904"/>
                  <a:pt x="1528572" y="1135380"/>
                  <a:pt x="1528572" y="1132332"/>
                </a:cubicBezTo>
                <a:cubicBezTo>
                  <a:pt x="1528572" y="1126236"/>
                  <a:pt x="1495044" y="1123188"/>
                  <a:pt x="1495044" y="1123188"/>
                </a:cubicBezTo>
                <a:cubicBezTo>
                  <a:pt x="1482852" y="1123188"/>
                  <a:pt x="1485900" y="1127760"/>
                  <a:pt x="1475232" y="1143000"/>
                </a:cubicBezTo>
                <a:cubicBezTo>
                  <a:pt x="1464564" y="1136904"/>
                  <a:pt x="1464564" y="1118616"/>
                  <a:pt x="1464564" y="1118616"/>
                </a:cubicBezTo>
                <a:cubicBezTo>
                  <a:pt x="1464564" y="1115568"/>
                  <a:pt x="1469136" y="1110996"/>
                  <a:pt x="1470660" y="1107948"/>
                </a:cubicBezTo>
                <a:cubicBezTo>
                  <a:pt x="1461516" y="1100328"/>
                  <a:pt x="1459992" y="1103376"/>
                  <a:pt x="1459992" y="1098804"/>
                </a:cubicBezTo>
                <a:cubicBezTo>
                  <a:pt x="1459992" y="1071372"/>
                  <a:pt x="1484376" y="1042416"/>
                  <a:pt x="1496568" y="1016508"/>
                </a:cubicBezTo>
                <a:cubicBezTo>
                  <a:pt x="1504188" y="998220"/>
                  <a:pt x="1531620" y="976884"/>
                  <a:pt x="1525524" y="958596"/>
                </a:cubicBezTo>
                <a:cubicBezTo>
                  <a:pt x="1527048" y="946404"/>
                  <a:pt x="1528572" y="932688"/>
                  <a:pt x="1530096" y="918972"/>
                </a:cubicBezTo>
                <a:cubicBezTo>
                  <a:pt x="1531620" y="909828"/>
                  <a:pt x="1534668" y="899160"/>
                  <a:pt x="1536192" y="890016"/>
                </a:cubicBezTo>
                <a:cubicBezTo>
                  <a:pt x="1537716" y="882396"/>
                  <a:pt x="1552956" y="874776"/>
                  <a:pt x="1548384" y="867156"/>
                </a:cubicBezTo>
                <a:cubicBezTo>
                  <a:pt x="1551432" y="853440"/>
                  <a:pt x="1557528" y="845820"/>
                  <a:pt x="1566672" y="845820"/>
                </a:cubicBezTo>
                <a:cubicBezTo>
                  <a:pt x="1571244" y="845820"/>
                  <a:pt x="1578864" y="850392"/>
                  <a:pt x="1583436" y="850392"/>
                </a:cubicBezTo>
                <a:cubicBezTo>
                  <a:pt x="1591056" y="850392"/>
                  <a:pt x="1626108" y="821436"/>
                  <a:pt x="1629156" y="821436"/>
                </a:cubicBezTo>
                <a:cubicBezTo>
                  <a:pt x="1633728" y="821436"/>
                  <a:pt x="1632204" y="824484"/>
                  <a:pt x="1635252" y="824484"/>
                </a:cubicBezTo>
                <a:cubicBezTo>
                  <a:pt x="1642872" y="824484"/>
                  <a:pt x="1644396" y="806196"/>
                  <a:pt x="1644396" y="806196"/>
                </a:cubicBezTo>
                <a:cubicBezTo>
                  <a:pt x="1644396" y="801624"/>
                  <a:pt x="1642872" y="792480"/>
                  <a:pt x="1639824" y="787908"/>
                </a:cubicBezTo>
                <a:cubicBezTo>
                  <a:pt x="1638300" y="783336"/>
                  <a:pt x="1635252" y="780288"/>
                  <a:pt x="1635252" y="775716"/>
                </a:cubicBezTo>
                <a:cubicBezTo>
                  <a:pt x="1635252" y="772668"/>
                  <a:pt x="1636776" y="771144"/>
                  <a:pt x="1636776" y="768096"/>
                </a:cubicBezTo>
                <a:cubicBezTo>
                  <a:pt x="1642872" y="769620"/>
                  <a:pt x="1642872" y="781812"/>
                  <a:pt x="1652016" y="778764"/>
                </a:cubicBezTo>
                <a:cubicBezTo>
                  <a:pt x="1652016" y="783336"/>
                  <a:pt x="1648968" y="790956"/>
                  <a:pt x="1648968" y="794004"/>
                </a:cubicBezTo>
                <a:cubicBezTo>
                  <a:pt x="1648968" y="798576"/>
                  <a:pt x="1648968" y="804672"/>
                  <a:pt x="1650492" y="809244"/>
                </a:cubicBezTo>
                <a:cubicBezTo>
                  <a:pt x="1653540" y="815340"/>
                  <a:pt x="1661160" y="819912"/>
                  <a:pt x="1665732" y="827532"/>
                </a:cubicBezTo>
                <a:cubicBezTo>
                  <a:pt x="1670304" y="833628"/>
                  <a:pt x="1667256" y="845820"/>
                  <a:pt x="1677924" y="850392"/>
                </a:cubicBezTo>
                <a:cubicBezTo>
                  <a:pt x="1682496" y="851916"/>
                  <a:pt x="1687068" y="851916"/>
                  <a:pt x="1691640" y="851916"/>
                </a:cubicBezTo>
                <a:cubicBezTo>
                  <a:pt x="1694688" y="858012"/>
                  <a:pt x="1693164" y="861060"/>
                  <a:pt x="1694688" y="868680"/>
                </a:cubicBezTo>
                <a:cubicBezTo>
                  <a:pt x="1697736" y="871728"/>
                  <a:pt x="1700784" y="873252"/>
                  <a:pt x="1702308" y="877824"/>
                </a:cubicBezTo>
                <a:cubicBezTo>
                  <a:pt x="1705356" y="880872"/>
                  <a:pt x="1703832" y="894588"/>
                  <a:pt x="1712976" y="896112"/>
                </a:cubicBezTo>
                <a:cubicBezTo>
                  <a:pt x="1716024" y="888492"/>
                  <a:pt x="1720596" y="877824"/>
                  <a:pt x="1720596" y="873252"/>
                </a:cubicBezTo>
                <a:cubicBezTo>
                  <a:pt x="1720596" y="864108"/>
                  <a:pt x="1711452" y="865632"/>
                  <a:pt x="1711452" y="854964"/>
                </a:cubicBezTo>
                <a:cubicBezTo>
                  <a:pt x="1711452" y="850392"/>
                  <a:pt x="1717548" y="838200"/>
                  <a:pt x="1717548" y="833628"/>
                </a:cubicBezTo>
                <a:cubicBezTo>
                  <a:pt x="1717548" y="830580"/>
                  <a:pt x="1708404" y="818388"/>
                  <a:pt x="1709928" y="813816"/>
                </a:cubicBezTo>
                <a:cubicBezTo>
                  <a:pt x="1711452" y="812292"/>
                  <a:pt x="1711452" y="810768"/>
                  <a:pt x="1711452" y="809244"/>
                </a:cubicBezTo>
                <a:cubicBezTo>
                  <a:pt x="1711452" y="804672"/>
                  <a:pt x="1708404" y="798576"/>
                  <a:pt x="1708404" y="795528"/>
                </a:cubicBezTo>
                <a:cubicBezTo>
                  <a:pt x="1708404" y="790956"/>
                  <a:pt x="1711452" y="775716"/>
                  <a:pt x="1711452" y="771144"/>
                </a:cubicBezTo>
                <a:cubicBezTo>
                  <a:pt x="1711452" y="768096"/>
                  <a:pt x="1720596" y="749808"/>
                  <a:pt x="1720596" y="746760"/>
                </a:cubicBezTo>
                <a:cubicBezTo>
                  <a:pt x="1720596" y="742188"/>
                  <a:pt x="1716024" y="734568"/>
                  <a:pt x="1711452" y="726948"/>
                </a:cubicBezTo>
                <a:cubicBezTo>
                  <a:pt x="1711452" y="725424"/>
                  <a:pt x="1709928" y="723900"/>
                  <a:pt x="1716024" y="725424"/>
                </a:cubicBezTo>
                <a:lnTo>
                  <a:pt x="1720596" y="711708"/>
                </a:lnTo>
                <a:cubicBezTo>
                  <a:pt x="1728216" y="714756"/>
                  <a:pt x="1728216" y="726948"/>
                  <a:pt x="1732788" y="736092"/>
                </a:cubicBezTo>
                <a:cubicBezTo>
                  <a:pt x="1734312" y="734568"/>
                  <a:pt x="1734312" y="733044"/>
                  <a:pt x="1734312" y="729996"/>
                </a:cubicBezTo>
                <a:cubicBezTo>
                  <a:pt x="1735836" y="729996"/>
                  <a:pt x="1737360" y="728472"/>
                  <a:pt x="1738884" y="728472"/>
                </a:cubicBezTo>
                <a:cubicBezTo>
                  <a:pt x="1734312" y="737616"/>
                  <a:pt x="1740408" y="729996"/>
                  <a:pt x="1728216" y="745236"/>
                </a:cubicBezTo>
                <a:cubicBezTo>
                  <a:pt x="1725168" y="748284"/>
                  <a:pt x="1725168" y="757428"/>
                  <a:pt x="1725168" y="760476"/>
                </a:cubicBezTo>
                <a:cubicBezTo>
                  <a:pt x="1725168" y="774192"/>
                  <a:pt x="1725168" y="772668"/>
                  <a:pt x="1735836" y="790956"/>
                </a:cubicBezTo>
                <a:cubicBezTo>
                  <a:pt x="1738884" y="794004"/>
                  <a:pt x="1738884" y="800100"/>
                  <a:pt x="1744980" y="803148"/>
                </a:cubicBezTo>
                <a:cubicBezTo>
                  <a:pt x="1748028" y="806196"/>
                  <a:pt x="1755648" y="807720"/>
                  <a:pt x="1760220" y="807720"/>
                </a:cubicBezTo>
                <a:cubicBezTo>
                  <a:pt x="1773936" y="807720"/>
                  <a:pt x="1769364" y="798576"/>
                  <a:pt x="1780032" y="798576"/>
                </a:cubicBezTo>
                <a:cubicBezTo>
                  <a:pt x="1784604" y="798576"/>
                  <a:pt x="1789176" y="806196"/>
                  <a:pt x="1795272" y="807720"/>
                </a:cubicBezTo>
                <a:cubicBezTo>
                  <a:pt x="1807464" y="812292"/>
                  <a:pt x="1834896" y="816864"/>
                  <a:pt x="1839468" y="816864"/>
                </a:cubicBezTo>
                <a:cubicBezTo>
                  <a:pt x="1842516" y="816864"/>
                  <a:pt x="1851660" y="807720"/>
                  <a:pt x="1856232" y="807720"/>
                </a:cubicBezTo>
                <a:cubicBezTo>
                  <a:pt x="1859280" y="807720"/>
                  <a:pt x="1871472" y="813816"/>
                  <a:pt x="1876044" y="813816"/>
                </a:cubicBezTo>
                <a:cubicBezTo>
                  <a:pt x="1879092" y="813816"/>
                  <a:pt x="1894332" y="809244"/>
                  <a:pt x="1894332" y="800100"/>
                </a:cubicBezTo>
                <a:cubicBezTo>
                  <a:pt x="1894332" y="789432"/>
                  <a:pt x="1883664" y="783336"/>
                  <a:pt x="1883664" y="771144"/>
                </a:cubicBezTo>
                <a:cubicBezTo>
                  <a:pt x="1883664" y="758952"/>
                  <a:pt x="1885188" y="743712"/>
                  <a:pt x="1900428" y="743712"/>
                </a:cubicBezTo>
                <a:cubicBezTo>
                  <a:pt x="1903476" y="743712"/>
                  <a:pt x="1915668" y="749808"/>
                  <a:pt x="1918716" y="755904"/>
                </a:cubicBezTo>
                <a:cubicBezTo>
                  <a:pt x="1923288" y="762000"/>
                  <a:pt x="1923288" y="774192"/>
                  <a:pt x="1923288" y="778764"/>
                </a:cubicBezTo>
                <a:cubicBezTo>
                  <a:pt x="1923288" y="783336"/>
                  <a:pt x="1915668" y="786384"/>
                  <a:pt x="1915668" y="794004"/>
                </a:cubicBezTo>
                <a:cubicBezTo>
                  <a:pt x="1915668" y="801624"/>
                  <a:pt x="1918716" y="804672"/>
                  <a:pt x="1927860" y="804672"/>
                </a:cubicBezTo>
                <a:cubicBezTo>
                  <a:pt x="1930908" y="804672"/>
                  <a:pt x="1943100" y="800100"/>
                  <a:pt x="1953768" y="797052"/>
                </a:cubicBezTo>
                <a:cubicBezTo>
                  <a:pt x="1958340" y="795528"/>
                  <a:pt x="1967484" y="798576"/>
                  <a:pt x="1975104" y="795528"/>
                </a:cubicBezTo>
                <a:cubicBezTo>
                  <a:pt x="1979676" y="794004"/>
                  <a:pt x="1984248" y="786384"/>
                  <a:pt x="1984248" y="780288"/>
                </a:cubicBezTo>
                <a:lnTo>
                  <a:pt x="1984248" y="771144"/>
                </a:lnTo>
                <a:cubicBezTo>
                  <a:pt x="1984248" y="768096"/>
                  <a:pt x="1987296" y="746760"/>
                  <a:pt x="1991868" y="736092"/>
                </a:cubicBezTo>
                <a:cubicBezTo>
                  <a:pt x="1993392" y="731520"/>
                  <a:pt x="2004060" y="708660"/>
                  <a:pt x="2004060" y="702564"/>
                </a:cubicBezTo>
                <a:cubicBezTo>
                  <a:pt x="2004060" y="699516"/>
                  <a:pt x="1999488" y="699516"/>
                  <a:pt x="1999488" y="696468"/>
                </a:cubicBezTo>
                <a:lnTo>
                  <a:pt x="1999488" y="682752"/>
                </a:lnTo>
                <a:cubicBezTo>
                  <a:pt x="2002536" y="685800"/>
                  <a:pt x="2007108" y="693420"/>
                  <a:pt x="2014728" y="693420"/>
                </a:cubicBezTo>
                <a:close/>
                <a:moveTo>
                  <a:pt x="1606296" y="679704"/>
                </a:moveTo>
                <a:lnTo>
                  <a:pt x="1609344" y="676656"/>
                </a:lnTo>
                <a:cubicBezTo>
                  <a:pt x="1610868" y="678180"/>
                  <a:pt x="1613916" y="676656"/>
                  <a:pt x="1616964" y="679704"/>
                </a:cubicBezTo>
                <a:cubicBezTo>
                  <a:pt x="1620012" y="684276"/>
                  <a:pt x="1624584" y="693420"/>
                  <a:pt x="1624584" y="697992"/>
                </a:cubicBezTo>
                <a:cubicBezTo>
                  <a:pt x="1624584" y="704088"/>
                  <a:pt x="1610868" y="728472"/>
                  <a:pt x="1609344" y="731520"/>
                </a:cubicBezTo>
                <a:cubicBezTo>
                  <a:pt x="1606296" y="729996"/>
                  <a:pt x="1601724" y="726948"/>
                  <a:pt x="1600200" y="723900"/>
                </a:cubicBezTo>
                <a:cubicBezTo>
                  <a:pt x="1597152" y="728472"/>
                  <a:pt x="1594104" y="734568"/>
                  <a:pt x="1591056" y="740664"/>
                </a:cubicBezTo>
                <a:cubicBezTo>
                  <a:pt x="1586484" y="728472"/>
                  <a:pt x="1581912" y="713232"/>
                  <a:pt x="1577340" y="711708"/>
                </a:cubicBezTo>
                <a:cubicBezTo>
                  <a:pt x="1578864" y="708660"/>
                  <a:pt x="1578864" y="705612"/>
                  <a:pt x="1577340" y="702564"/>
                </a:cubicBezTo>
                <a:cubicBezTo>
                  <a:pt x="1586484" y="693420"/>
                  <a:pt x="1591056" y="675132"/>
                  <a:pt x="1595628" y="662940"/>
                </a:cubicBezTo>
                <a:cubicBezTo>
                  <a:pt x="1600200" y="667512"/>
                  <a:pt x="1603248" y="673608"/>
                  <a:pt x="1606296" y="679704"/>
                </a:cubicBezTo>
                <a:close/>
                <a:moveTo>
                  <a:pt x="1737360" y="571500"/>
                </a:moveTo>
                <a:cubicBezTo>
                  <a:pt x="1734312" y="576072"/>
                  <a:pt x="1729740" y="582168"/>
                  <a:pt x="1723644" y="586740"/>
                </a:cubicBezTo>
                <a:cubicBezTo>
                  <a:pt x="1728216" y="595884"/>
                  <a:pt x="1729740" y="585216"/>
                  <a:pt x="1729740" y="595884"/>
                </a:cubicBezTo>
                <a:cubicBezTo>
                  <a:pt x="1729740" y="600456"/>
                  <a:pt x="1728216" y="621792"/>
                  <a:pt x="1726692" y="635508"/>
                </a:cubicBezTo>
                <a:cubicBezTo>
                  <a:pt x="1717548" y="633984"/>
                  <a:pt x="1709928" y="627888"/>
                  <a:pt x="1709928" y="626364"/>
                </a:cubicBezTo>
                <a:cubicBezTo>
                  <a:pt x="1703832" y="629412"/>
                  <a:pt x="1703832" y="633984"/>
                  <a:pt x="1700784" y="638556"/>
                </a:cubicBezTo>
                <a:cubicBezTo>
                  <a:pt x="1700784" y="635508"/>
                  <a:pt x="1702308" y="630936"/>
                  <a:pt x="1702308" y="626364"/>
                </a:cubicBezTo>
                <a:cubicBezTo>
                  <a:pt x="1702308" y="620268"/>
                  <a:pt x="1703832" y="612648"/>
                  <a:pt x="1703832" y="609600"/>
                </a:cubicBezTo>
                <a:cubicBezTo>
                  <a:pt x="1703832" y="608076"/>
                  <a:pt x="1706880" y="583692"/>
                  <a:pt x="1712976" y="580644"/>
                </a:cubicBezTo>
                <a:cubicBezTo>
                  <a:pt x="1712976" y="585216"/>
                  <a:pt x="1711452" y="589788"/>
                  <a:pt x="1712976" y="594360"/>
                </a:cubicBezTo>
                <a:cubicBezTo>
                  <a:pt x="1717548" y="588264"/>
                  <a:pt x="1714500" y="585216"/>
                  <a:pt x="1716024" y="579120"/>
                </a:cubicBezTo>
                <a:cubicBezTo>
                  <a:pt x="1717548" y="579120"/>
                  <a:pt x="1717548" y="580644"/>
                  <a:pt x="1720596" y="580644"/>
                </a:cubicBezTo>
                <a:cubicBezTo>
                  <a:pt x="1725168" y="580644"/>
                  <a:pt x="1728216" y="568452"/>
                  <a:pt x="1731264" y="568452"/>
                </a:cubicBezTo>
                <a:cubicBezTo>
                  <a:pt x="1735836" y="568452"/>
                  <a:pt x="1735836" y="571500"/>
                  <a:pt x="1737360" y="571500"/>
                </a:cubicBezTo>
                <a:close/>
                <a:moveTo>
                  <a:pt x="1805940" y="452628"/>
                </a:moveTo>
                <a:cubicBezTo>
                  <a:pt x="1805940" y="455676"/>
                  <a:pt x="1808988" y="458724"/>
                  <a:pt x="1808988" y="461772"/>
                </a:cubicBezTo>
                <a:cubicBezTo>
                  <a:pt x="1808988" y="466344"/>
                  <a:pt x="1802892" y="467868"/>
                  <a:pt x="1802892" y="470916"/>
                </a:cubicBezTo>
                <a:cubicBezTo>
                  <a:pt x="1802892" y="475488"/>
                  <a:pt x="1805940" y="469392"/>
                  <a:pt x="1805940" y="473964"/>
                </a:cubicBezTo>
                <a:cubicBezTo>
                  <a:pt x="1805940" y="477012"/>
                  <a:pt x="1802892" y="475488"/>
                  <a:pt x="1804416" y="478536"/>
                </a:cubicBezTo>
                <a:cubicBezTo>
                  <a:pt x="1812036" y="473964"/>
                  <a:pt x="1822704" y="473964"/>
                  <a:pt x="1831848" y="466344"/>
                </a:cubicBezTo>
                <a:lnTo>
                  <a:pt x="1839468" y="466344"/>
                </a:lnTo>
                <a:cubicBezTo>
                  <a:pt x="1839468" y="467868"/>
                  <a:pt x="1840992" y="469392"/>
                  <a:pt x="1839468" y="475488"/>
                </a:cubicBezTo>
                <a:cubicBezTo>
                  <a:pt x="1837944" y="475488"/>
                  <a:pt x="1836420" y="477012"/>
                  <a:pt x="1834896" y="478536"/>
                </a:cubicBezTo>
                <a:cubicBezTo>
                  <a:pt x="1834896" y="477012"/>
                  <a:pt x="1833372" y="473964"/>
                  <a:pt x="1831848" y="473964"/>
                </a:cubicBezTo>
                <a:cubicBezTo>
                  <a:pt x="1830324" y="477012"/>
                  <a:pt x="1831848" y="480060"/>
                  <a:pt x="1830324" y="483108"/>
                </a:cubicBezTo>
                <a:cubicBezTo>
                  <a:pt x="1827276" y="480060"/>
                  <a:pt x="1822704" y="480060"/>
                  <a:pt x="1819656" y="480060"/>
                </a:cubicBezTo>
                <a:cubicBezTo>
                  <a:pt x="1804416" y="480060"/>
                  <a:pt x="1799844" y="478536"/>
                  <a:pt x="1799844" y="493776"/>
                </a:cubicBezTo>
                <a:cubicBezTo>
                  <a:pt x="1799844" y="501396"/>
                  <a:pt x="1792224" y="509016"/>
                  <a:pt x="1786128" y="509016"/>
                </a:cubicBezTo>
                <a:cubicBezTo>
                  <a:pt x="1781556" y="509016"/>
                  <a:pt x="1764792" y="507492"/>
                  <a:pt x="1754124" y="505968"/>
                </a:cubicBezTo>
                <a:cubicBezTo>
                  <a:pt x="1754124" y="502920"/>
                  <a:pt x="1755648" y="499872"/>
                  <a:pt x="1755648" y="496824"/>
                </a:cubicBezTo>
                <a:cubicBezTo>
                  <a:pt x="1754124" y="495300"/>
                  <a:pt x="1751076" y="495300"/>
                  <a:pt x="1748028" y="495300"/>
                </a:cubicBezTo>
                <a:cubicBezTo>
                  <a:pt x="1749552" y="478536"/>
                  <a:pt x="1751076" y="466344"/>
                  <a:pt x="1751076" y="463296"/>
                </a:cubicBezTo>
                <a:cubicBezTo>
                  <a:pt x="1751076" y="458724"/>
                  <a:pt x="1761744" y="455676"/>
                  <a:pt x="1766316" y="451104"/>
                </a:cubicBezTo>
                <a:lnTo>
                  <a:pt x="1772412" y="451104"/>
                </a:lnTo>
                <a:cubicBezTo>
                  <a:pt x="1775460" y="451104"/>
                  <a:pt x="1795272" y="452628"/>
                  <a:pt x="1805940" y="452628"/>
                </a:cubicBezTo>
                <a:close/>
                <a:moveTo>
                  <a:pt x="3162300" y="365760"/>
                </a:moveTo>
                <a:cubicBezTo>
                  <a:pt x="3172968" y="367284"/>
                  <a:pt x="3176016" y="376428"/>
                  <a:pt x="3176016" y="387096"/>
                </a:cubicBezTo>
                <a:cubicBezTo>
                  <a:pt x="3176016" y="406908"/>
                  <a:pt x="3154680" y="403860"/>
                  <a:pt x="3136392" y="413004"/>
                </a:cubicBezTo>
                <a:cubicBezTo>
                  <a:pt x="3133345" y="400812"/>
                  <a:pt x="3128772" y="387096"/>
                  <a:pt x="3124200" y="374904"/>
                </a:cubicBezTo>
                <a:cubicBezTo>
                  <a:pt x="3124200" y="373380"/>
                  <a:pt x="3122676" y="371856"/>
                  <a:pt x="3121152" y="373380"/>
                </a:cubicBezTo>
                <a:cubicBezTo>
                  <a:pt x="3122676" y="368808"/>
                  <a:pt x="3122676" y="362712"/>
                  <a:pt x="3124200" y="359664"/>
                </a:cubicBezTo>
                <a:cubicBezTo>
                  <a:pt x="3124200" y="358140"/>
                  <a:pt x="3128772" y="356616"/>
                  <a:pt x="3130296" y="353568"/>
                </a:cubicBezTo>
                <a:cubicBezTo>
                  <a:pt x="3134868" y="353568"/>
                  <a:pt x="3139440" y="353568"/>
                  <a:pt x="3144012" y="352044"/>
                </a:cubicBezTo>
                <a:cubicBezTo>
                  <a:pt x="3148584" y="352044"/>
                  <a:pt x="3154680" y="348996"/>
                  <a:pt x="3159252" y="347472"/>
                </a:cubicBezTo>
                <a:cubicBezTo>
                  <a:pt x="3160776" y="353568"/>
                  <a:pt x="3160776" y="359664"/>
                  <a:pt x="3162300" y="365760"/>
                </a:cubicBezTo>
                <a:close/>
                <a:moveTo>
                  <a:pt x="1912620" y="231648"/>
                </a:moveTo>
                <a:cubicBezTo>
                  <a:pt x="1917192" y="233172"/>
                  <a:pt x="1923288" y="231648"/>
                  <a:pt x="1929384" y="231648"/>
                </a:cubicBezTo>
                <a:cubicBezTo>
                  <a:pt x="1933956" y="234696"/>
                  <a:pt x="1933956" y="245364"/>
                  <a:pt x="1933956" y="251460"/>
                </a:cubicBezTo>
                <a:cubicBezTo>
                  <a:pt x="1933956" y="266700"/>
                  <a:pt x="1933956" y="281940"/>
                  <a:pt x="1912620" y="278892"/>
                </a:cubicBezTo>
                <a:cubicBezTo>
                  <a:pt x="1908048" y="281940"/>
                  <a:pt x="1903476" y="288036"/>
                  <a:pt x="1897380" y="292608"/>
                </a:cubicBezTo>
                <a:cubicBezTo>
                  <a:pt x="1892808" y="277368"/>
                  <a:pt x="1888236" y="263652"/>
                  <a:pt x="1882140" y="252984"/>
                </a:cubicBezTo>
                <a:cubicBezTo>
                  <a:pt x="1882140" y="252984"/>
                  <a:pt x="1880616" y="252984"/>
                  <a:pt x="1879092" y="254508"/>
                </a:cubicBezTo>
                <a:cubicBezTo>
                  <a:pt x="1879092" y="252984"/>
                  <a:pt x="1903476" y="219456"/>
                  <a:pt x="1908048" y="219456"/>
                </a:cubicBezTo>
                <a:cubicBezTo>
                  <a:pt x="1909572" y="219456"/>
                  <a:pt x="1912620" y="227076"/>
                  <a:pt x="1912620" y="231648"/>
                </a:cubicBezTo>
                <a:close/>
                <a:moveTo>
                  <a:pt x="2964180" y="147828"/>
                </a:moveTo>
                <a:cubicBezTo>
                  <a:pt x="2965704" y="155448"/>
                  <a:pt x="2965704" y="164592"/>
                  <a:pt x="2967228" y="173736"/>
                </a:cubicBezTo>
                <a:cubicBezTo>
                  <a:pt x="2968752" y="182880"/>
                  <a:pt x="2976372" y="198120"/>
                  <a:pt x="2976372" y="202692"/>
                </a:cubicBezTo>
                <a:cubicBezTo>
                  <a:pt x="2976372" y="205740"/>
                  <a:pt x="2973324" y="205740"/>
                  <a:pt x="2970276" y="207264"/>
                </a:cubicBezTo>
                <a:cubicBezTo>
                  <a:pt x="2973324" y="214884"/>
                  <a:pt x="2980945" y="214884"/>
                  <a:pt x="2987040" y="217932"/>
                </a:cubicBezTo>
                <a:cubicBezTo>
                  <a:pt x="2983992" y="222504"/>
                  <a:pt x="2977896" y="222504"/>
                  <a:pt x="2974848" y="227076"/>
                </a:cubicBezTo>
                <a:cubicBezTo>
                  <a:pt x="2974848" y="230124"/>
                  <a:pt x="2974848" y="234696"/>
                  <a:pt x="2973324" y="239268"/>
                </a:cubicBezTo>
                <a:cubicBezTo>
                  <a:pt x="2971800" y="237744"/>
                  <a:pt x="2959608" y="210312"/>
                  <a:pt x="2956560" y="210312"/>
                </a:cubicBezTo>
                <a:cubicBezTo>
                  <a:pt x="2953512" y="210312"/>
                  <a:pt x="2941320" y="214884"/>
                  <a:pt x="2933700" y="217932"/>
                </a:cubicBezTo>
                <a:cubicBezTo>
                  <a:pt x="2927604" y="210312"/>
                  <a:pt x="2923032" y="210312"/>
                  <a:pt x="2919984" y="205740"/>
                </a:cubicBezTo>
                <a:cubicBezTo>
                  <a:pt x="2916936" y="201168"/>
                  <a:pt x="2916936" y="192024"/>
                  <a:pt x="2916936" y="188976"/>
                </a:cubicBezTo>
                <a:cubicBezTo>
                  <a:pt x="2916936" y="184404"/>
                  <a:pt x="2919984" y="175260"/>
                  <a:pt x="2919984" y="172212"/>
                </a:cubicBezTo>
                <a:cubicBezTo>
                  <a:pt x="2919984" y="167640"/>
                  <a:pt x="2916936" y="164592"/>
                  <a:pt x="2916936" y="161544"/>
                </a:cubicBezTo>
                <a:cubicBezTo>
                  <a:pt x="2916936" y="152400"/>
                  <a:pt x="2947416" y="149352"/>
                  <a:pt x="2956560" y="147828"/>
                </a:cubicBezTo>
                <a:lnTo>
                  <a:pt x="2964180" y="147828"/>
                </a:lnTo>
                <a:close/>
                <a:moveTo>
                  <a:pt x="2008632" y="143256"/>
                </a:moveTo>
                <a:cubicBezTo>
                  <a:pt x="2011680" y="141732"/>
                  <a:pt x="2014728" y="140208"/>
                  <a:pt x="2017776" y="137160"/>
                </a:cubicBezTo>
                <a:lnTo>
                  <a:pt x="2025396" y="137160"/>
                </a:lnTo>
                <a:lnTo>
                  <a:pt x="2025396" y="144780"/>
                </a:lnTo>
                <a:cubicBezTo>
                  <a:pt x="2022348" y="150876"/>
                  <a:pt x="2026920" y="170688"/>
                  <a:pt x="2017776" y="170688"/>
                </a:cubicBezTo>
                <a:cubicBezTo>
                  <a:pt x="2013204" y="170688"/>
                  <a:pt x="2010156" y="167640"/>
                  <a:pt x="2005584" y="166116"/>
                </a:cubicBezTo>
                <a:cubicBezTo>
                  <a:pt x="2004060" y="176784"/>
                  <a:pt x="2002536" y="187452"/>
                  <a:pt x="1999488" y="198120"/>
                </a:cubicBezTo>
                <a:cubicBezTo>
                  <a:pt x="1997964" y="195072"/>
                  <a:pt x="1997964" y="190500"/>
                  <a:pt x="1997964" y="185928"/>
                </a:cubicBezTo>
                <a:cubicBezTo>
                  <a:pt x="1997964" y="182880"/>
                  <a:pt x="2002536" y="147828"/>
                  <a:pt x="2002536" y="129540"/>
                </a:cubicBezTo>
                <a:cubicBezTo>
                  <a:pt x="2004060" y="134112"/>
                  <a:pt x="2001012" y="138684"/>
                  <a:pt x="2008632" y="143256"/>
                </a:cubicBezTo>
                <a:close/>
                <a:moveTo>
                  <a:pt x="2805684" y="138684"/>
                </a:moveTo>
                <a:cubicBezTo>
                  <a:pt x="2802636" y="134112"/>
                  <a:pt x="2799588" y="126492"/>
                  <a:pt x="2798064" y="117348"/>
                </a:cubicBezTo>
                <a:cubicBezTo>
                  <a:pt x="2805684" y="118872"/>
                  <a:pt x="2808732" y="129540"/>
                  <a:pt x="2808732" y="131064"/>
                </a:cubicBezTo>
                <a:cubicBezTo>
                  <a:pt x="2808732" y="134112"/>
                  <a:pt x="2807208" y="135636"/>
                  <a:pt x="2805684" y="138684"/>
                </a:cubicBezTo>
                <a:close/>
                <a:moveTo>
                  <a:pt x="2148840" y="79248"/>
                </a:moveTo>
                <a:cubicBezTo>
                  <a:pt x="2150364" y="82296"/>
                  <a:pt x="2150364" y="86868"/>
                  <a:pt x="2150364" y="91440"/>
                </a:cubicBezTo>
                <a:cubicBezTo>
                  <a:pt x="2150364" y="115824"/>
                  <a:pt x="2136648" y="97536"/>
                  <a:pt x="2142744" y="134112"/>
                </a:cubicBezTo>
                <a:cubicBezTo>
                  <a:pt x="2138172" y="134112"/>
                  <a:pt x="2135124" y="131064"/>
                  <a:pt x="2133600" y="131064"/>
                </a:cubicBezTo>
                <a:cubicBezTo>
                  <a:pt x="2135124" y="126492"/>
                  <a:pt x="2136648" y="118872"/>
                  <a:pt x="2136648" y="114300"/>
                </a:cubicBezTo>
                <a:cubicBezTo>
                  <a:pt x="2136648" y="111252"/>
                  <a:pt x="2135124" y="99060"/>
                  <a:pt x="2130552" y="99060"/>
                </a:cubicBezTo>
                <a:cubicBezTo>
                  <a:pt x="2127504" y="99060"/>
                  <a:pt x="2122932" y="102108"/>
                  <a:pt x="2118360" y="102108"/>
                </a:cubicBezTo>
                <a:cubicBezTo>
                  <a:pt x="2115312" y="102108"/>
                  <a:pt x="2116836" y="100584"/>
                  <a:pt x="2113788" y="100584"/>
                </a:cubicBezTo>
                <a:cubicBezTo>
                  <a:pt x="2113788" y="97536"/>
                  <a:pt x="2112264" y="92964"/>
                  <a:pt x="2110740" y="89916"/>
                </a:cubicBezTo>
                <a:cubicBezTo>
                  <a:pt x="2110740" y="88392"/>
                  <a:pt x="2109216" y="88392"/>
                  <a:pt x="2107692" y="86868"/>
                </a:cubicBezTo>
                <a:cubicBezTo>
                  <a:pt x="2106168" y="85344"/>
                  <a:pt x="2106168" y="80772"/>
                  <a:pt x="2106168" y="76200"/>
                </a:cubicBezTo>
                <a:cubicBezTo>
                  <a:pt x="2106168" y="73152"/>
                  <a:pt x="2107692" y="65532"/>
                  <a:pt x="2109216" y="59436"/>
                </a:cubicBezTo>
                <a:cubicBezTo>
                  <a:pt x="2122932" y="65532"/>
                  <a:pt x="2136648" y="73152"/>
                  <a:pt x="2148840" y="79248"/>
                </a:cubicBezTo>
                <a:close/>
                <a:moveTo>
                  <a:pt x="2804160" y="59436"/>
                </a:moveTo>
                <a:cubicBezTo>
                  <a:pt x="2805684" y="62484"/>
                  <a:pt x="2805684" y="65532"/>
                  <a:pt x="2804160" y="68580"/>
                </a:cubicBezTo>
                <a:cubicBezTo>
                  <a:pt x="2816352" y="70104"/>
                  <a:pt x="2814828" y="82296"/>
                  <a:pt x="2814828" y="86868"/>
                </a:cubicBezTo>
                <a:cubicBezTo>
                  <a:pt x="2814828" y="94488"/>
                  <a:pt x="2813304" y="105156"/>
                  <a:pt x="2804160" y="112776"/>
                </a:cubicBezTo>
                <a:cubicBezTo>
                  <a:pt x="2802636" y="114300"/>
                  <a:pt x="2799588" y="114300"/>
                  <a:pt x="2796540" y="114300"/>
                </a:cubicBezTo>
                <a:cubicBezTo>
                  <a:pt x="2795016" y="115824"/>
                  <a:pt x="2795016" y="118872"/>
                  <a:pt x="2795016" y="118872"/>
                </a:cubicBezTo>
                <a:cubicBezTo>
                  <a:pt x="2793492" y="117348"/>
                  <a:pt x="2791968" y="117348"/>
                  <a:pt x="2790445" y="115824"/>
                </a:cubicBezTo>
                <a:cubicBezTo>
                  <a:pt x="2787396" y="120396"/>
                  <a:pt x="2785872" y="126492"/>
                  <a:pt x="2785872" y="129540"/>
                </a:cubicBezTo>
                <a:cubicBezTo>
                  <a:pt x="2785872" y="134112"/>
                  <a:pt x="2788920" y="131064"/>
                  <a:pt x="2788920" y="135636"/>
                </a:cubicBezTo>
                <a:cubicBezTo>
                  <a:pt x="2788920" y="138684"/>
                  <a:pt x="2787396" y="144780"/>
                  <a:pt x="2784348" y="149352"/>
                </a:cubicBezTo>
                <a:cubicBezTo>
                  <a:pt x="2782824" y="147828"/>
                  <a:pt x="2778252" y="146304"/>
                  <a:pt x="2778252" y="141732"/>
                </a:cubicBezTo>
                <a:cubicBezTo>
                  <a:pt x="2778252" y="138684"/>
                  <a:pt x="2781300" y="121920"/>
                  <a:pt x="2781300" y="118872"/>
                </a:cubicBezTo>
                <a:cubicBezTo>
                  <a:pt x="2781300" y="108204"/>
                  <a:pt x="2776728" y="112776"/>
                  <a:pt x="2767584" y="108204"/>
                </a:cubicBezTo>
                <a:cubicBezTo>
                  <a:pt x="2770632" y="94488"/>
                  <a:pt x="2773680" y="79248"/>
                  <a:pt x="2775204" y="64008"/>
                </a:cubicBezTo>
                <a:cubicBezTo>
                  <a:pt x="2775204" y="54864"/>
                  <a:pt x="2779776" y="56388"/>
                  <a:pt x="2782824" y="56388"/>
                </a:cubicBezTo>
                <a:cubicBezTo>
                  <a:pt x="2787396" y="56388"/>
                  <a:pt x="2798064" y="59436"/>
                  <a:pt x="2804160" y="59436"/>
                </a:cubicBezTo>
                <a:close/>
                <a:moveTo>
                  <a:pt x="2266188" y="28956"/>
                </a:moveTo>
                <a:cubicBezTo>
                  <a:pt x="2273808" y="25908"/>
                  <a:pt x="2278380" y="24384"/>
                  <a:pt x="2287524" y="22860"/>
                </a:cubicBezTo>
                <a:cubicBezTo>
                  <a:pt x="2287524" y="22860"/>
                  <a:pt x="2286000" y="24384"/>
                  <a:pt x="2286000" y="25908"/>
                </a:cubicBezTo>
                <a:cubicBezTo>
                  <a:pt x="2287524" y="30480"/>
                  <a:pt x="2289048" y="38100"/>
                  <a:pt x="2289048" y="41148"/>
                </a:cubicBezTo>
                <a:cubicBezTo>
                  <a:pt x="2289048" y="47244"/>
                  <a:pt x="2287524" y="56388"/>
                  <a:pt x="2282952" y="62484"/>
                </a:cubicBezTo>
                <a:cubicBezTo>
                  <a:pt x="2275332" y="60960"/>
                  <a:pt x="2270760" y="67056"/>
                  <a:pt x="2269236" y="71628"/>
                </a:cubicBezTo>
                <a:cubicBezTo>
                  <a:pt x="2270760" y="73152"/>
                  <a:pt x="2272284" y="74676"/>
                  <a:pt x="2273808" y="73152"/>
                </a:cubicBezTo>
                <a:cubicBezTo>
                  <a:pt x="2272284" y="76200"/>
                  <a:pt x="2272284" y="80772"/>
                  <a:pt x="2272284" y="85344"/>
                </a:cubicBezTo>
                <a:lnTo>
                  <a:pt x="2267712" y="76200"/>
                </a:lnTo>
                <a:lnTo>
                  <a:pt x="2264664" y="79248"/>
                </a:lnTo>
                <a:cubicBezTo>
                  <a:pt x="2264664" y="77724"/>
                  <a:pt x="2264664" y="74676"/>
                  <a:pt x="2263140" y="73152"/>
                </a:cubicBezTo>
                <a:cubicBezTo>
                  <a:pt x="2261616" y="80772"/>
                  <a:pt x="2263140" y="91440"/>
                  <a:pt x="2263140" y="96012"/>
                </a:cubicBezTo>
                <a:cubicBezTo>
                  <a:pt x="2263140" y="99060"/>
                  <a:pt x="2260092" y="102108"/>
                  <a:pt x="2257044" y="103632"/>
                </a:cubicBezTo>
                <a:cubicBezTo>
                  <a:pt x="2255520" y="100584"/>
                  <a:pt x="2255520" y="97536"/>
                  <a:pt x="2255520" y="94488"/>
                </a:cubicBezTo>
                <a:cubicBezTo>
                  <a:pt x="2255520" y="89916"/>
                  <a:pt x="2261616" y="60960"/>
                  <a:pt x="2261616" y="57912"/>
                </a:cubicBezTo>
                <a:cubicBezTo>
                  <a:pt x="2261616" y="53340"/>
                  <a:pt x="2257044" y="39624"/>
                  <a:pt x="2257044" y="35052"/>
                </a:cubicBezTo>
                <a:cubicBezTo>
                  <a:pt x="2257044" y="32004"/>
                  <a:pt x="2260092" y="22860"/>
                  <a:pt x="2264664" y="16764"/>
                </a:cubicBezTo>
                <a:cubicBezTo>
                  <a:pt x="2266188" y="19812"/>
                  <a:pt x="2266188" y="24384"/>
                  <a:pt x="2266188" y="28956"/>
                </a:cubicBezTo>
                <a:close/>
                <a:moveTo>
                  <a:pt x="2636520" y="27432"/>
                </a:moveTo>
                <a:cubicBezTo>
                  <a:pt x="2639568" y="24384"/>
                  <a:pt x="2644140" y="19812"/>
                  <a:pt x="2647188" y="19812"/>
                </a:cubicBezTo>
                <a:cubicBezTo>
                  <a:pt x="2650236" y="24384"/>
                  <a:pt x="2653284" y="32004"/>
                  <a:pt x="2653284" y="36576"/>
                </a:cubicBezTo>
                <a:cubicBezTo>
                  <a:pt x="2653284" y="39624"/>
                  <a:pt x="2645664" y="62484"/>
                  <a:pt x="2642616" y="67056"/>
                </a:cubicBezTo>
                <a:cubicBezTo>
                  <a:pt x="2639568" y="65532"/>
                  <a:pt x="2636520" y="60960"/>
                  <a:pt x="2634996" y="56388"/>
                </a:cubicBezTo>
                <a:cubicBezTo>
                  <a:pt x="2631948" y="62484"/>
                  <a:pt x="2630424" y="68580"/>
                  <a:pt x="2627376" y="74676"/>
                </a:cubicBezTo>
                <a:cubicBezTo>
                  <a:pt x="2627376" y="76200"/>
                  <a:pt x="2625852" y="76200"/>
                  <a:pt x="2624328" y="77724"/>
                </a:cubicBezTo>
                <a:cubicBezTo>
                  <a:pt x="2622804" y="88392"/>
                  <a:pt x="2624328" y="99060"/>
                  <a:pt x="2618232" y="103632"/>
                </a:cubicBezTo>
                <a:cubicBezTo>
                  <a:pt x="2616708" y="102108"/>
                  <a:pt x="2616708" y="100584"/>
                  <a:pt x="2616708" y="96012"/>
                </a:cubicBezTo>
                <a:cubicBezTo>
                  <a:pt x="2616708" y="92964"/>
                  <a:pt x="2624328" y="54864"/>
                  <a:pt x="2627376" y="35052"/>
                </a:cubicBezTo>
                <a:cubicBezTo>
                  <a:pt x="2624328" y="28956"/>
                  <a:pt x="2630424" y="19812"/>
                  <a:pt x="2634996" y="13716"/>
                </a:cubicBezTo>
                <a:cubicBezTo>
                  <a:pt x="2634996" y="18288"/>
                  <a:pt x="2634996" y="22860"/>
                  <a:pt x="2636520" y="27432"/>
                </a:cubicBezTo>
                <a:close/>
                <a:moveTo>
                  <a:pt x="2563368" y="6096"/>
                </a:moveTo>
                <a:cubicBezTo>
                  <a:pt x="2561844" y="10668"/>
                  <a:pt x="2560320" y="15240"/>
                  <a:pt x="2558796" y="22860"/>
                </a:cubicBezTo>
                <a:cubicBezTo>
                  <a:pt x="2560320" y="24384"/>
                  <a:pt x="2563368" y="22860"/>
                  <a:pt x="2567940" y="22860"/>
                </a:cubicBezTo>
                <a:cubicBezTo>
                  <a:pt x="2569464" y="24384"/>
                  <a:pt x="2570988" y="27432"/>
                  <a:pt x="2570988" y="28956"/>
                </a:cubicBezTo>
                <a:lnTo>
                  <a:pt x="2561844" y="33528"/>
                </a:lnTo>
                <a:cubicBezTo>
                  <a:pt x="2566416" y="44196"/>
                  <a:pt x="2546604" y="60960"/>
                  <a:pt x="2543556" y="60960"/>
                </a:cubicBezTo>
                <a:cubicBezTo>
                  <a:pt x="2538984" y="60960"/>
                  <a:pt x="2532888" y="56388"/>
                  <a:pt x="2526792" y="53340"/>
                </a:cubicBezTo>
                <a:cubicBezTo>
                  <a:pt x="2519172" y="50292"/>
                  <a:pt x="2510028" y="51816"/>
                  <a:pt x="2499360" y="51816"/>
                </a:cubicBezTo>
                <a:cubicBezTo>
                  <a:pt x="2502408" y="41148"/>
                  <a:pt x="2508504" y="32004"/>
                  <a:pt x="2511552" y="22860"/>
                </a:cubicBezTo>
                <a:cubicBezTo>
                  <a:pt x="2511552" y="21336"/>
                  <a:pt x="2513076" y="0"/>
                  <a:pt x="2523744" y="0"/>
                </a:cubicBezTo>
                <a:cubicBezTo>
                  <a:pt x="2526792" y="0"/>
                  <a:pt x="2549652" y="4572"/>
                  <a:pt x="2563368" y="6096"/>
                </a:cubicBezTo>
                <a:close/>
                <a:moveTo>
                  <a:pt x="2410968" y="0"/>
                </a:moveTo>
                <a:cubicBezTo>
                  <a:pt x="2410968" y="4572"/>
                  <a:pt x="2417064" y="12192"/>
                  <a:pt x="2417064" y="15240"/>
                </a:cubicBezTo>
                <a:cubicBezTo>
                  <a:pt x="2417064" y="19812"/>
                  <a:pt x="2414016" y="28956"/>
                  <a:pt x="2412492" y="35052"/>
                </a:cubicBezTo>
                <a:cubicBezTo>
                  <a:pt x="2410968" y="41148"/>
                  <a:pt x="2397252" y="42672"/>
                  <a:pt x="2394204" y="45720"/>
                </a:cubicBezTo>
                <a:cubicBezTo>
                  <a:pt x="2388108" y="48768"/>
                  <a:pt x="2383536" y="54864"/>
                  <a:pt x="2377440" y="56388"/>
                </a:cubicBezTo>
                <a:cubicBezTo>
                  <a:pt x="2378964" y="50292"/>
                  <a:pt x="2385060" y="39624"/>
                  <a:pt x="2385060" y="35052"/>
                </a:cubicBezTo>
                <a:cubicBezTo>
                  <a:pt x="2385060" y="32004"/>
                  <a:pt x="2383536" y="33528"/>
                  <a:pt x="2382012" y="35052"/>
                </a:cubicBezTo>
                <a:cubicBezTo>
                  <a:pt x="2382012" y="32004"/>
                  <a:pt x="2385060" y="24384"/>
                  <a:pt x="2389632" y="22860"/>
                </a:cubicBezTo>
                <a:cubicBezTo>
                  <a:pt x="2395728" y="19812"/>
                  <a:pt x="2394204" y="3048"/>
                  <a:pt x="2404872" y="0"/>
                </a:cubicBezTo>
                <a:lnTo>
                  <a:pt x="2410968" y="0"/>
                </a:lnTo>
                <a:close/>
              </a:path>
            </a:pathLst>
          </a:custGeom>
          <a:gradFill flip="none" rotWithShape="1">
            <a:gsLst>
              <a:gs pos="61000">
                <a:srgbClr val="00B050"/>
              </a:gs>
              <a:gs pos="0">
                <a:srgbClr val="00B0F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8DB678-2C7F-4410-84BC-D2849119913C}"/>
              </a:ext>
            </a:extLst>
          </p:cNvPr>
          <p:cNvSpPr txBox="1"/>
          <p:nvPr/>
        </p:nvSpPr>
        <p:spPr>
          <a:xfrm>
            <a:off x="3334608" y="139123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100000">
                      <a:srgbClr val="00B050"/>
                    </a:gs>
                    <a:gs pos="30000">
                      <a:srgbClr val="00B050">
                        <a:alpha val="0"/>
                      </a:srgbClr>
                    </a:gs>
                  </a:gsLst>
                  <a:lin ang="135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943F46-E399-4BB9-9D72-6427E43F7C9A}"/>
              </a:ext>
            </a:extLst>
          </p:cNvPr>
          <p:cNvSpPr txBox="1"/>
          <p:nvPr/>
        </p:nvSpPr>
        <p:spPr>
          <a:xfrm>
            <a:off x="4424031" y="166800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 flip="none" rotWithShape="1">
                  <a:gsLst>
                    <a:gs pos="100000">
                      <a:srgbClr val="00B050"/>
                    </a:gs>
                    <a:gs pos="18000">
                      <a:srgbClr val="00B050">
                        <a:alpha val="0"/>
                      </a:srgbClr>
                    </a:gs>
                  </a:gsLst>
                  <a:lin ang="135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A2CB84-4534-45BD-8C4C-72C8DF0289A7}"/>
              </a:ext>
            </a:extLst>
          </p:cNvPr>
          <p:cNvSpPr txBox="1"/>
          <p:nvPr/>
        </p:nvSpPr>
        <p:spPr>
          <a:xfrm>
            <a:off x="5288217" y="159898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100000">
                      <a:srgbClr val="00B050"/>
                    </a:gs>
                    <a:gs pos="23000">
                      <a:srgbClr val="00B050">
                        <a:alpha val="0"/>
                      </a:srgbClr>
                    </a:gs>
                  </a:gsLst>
                  <a:lin ang="135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D552C2-C17C-4236-B8BA-B2AABC6E4EB4}"/>
              </a:ext>
            </a:extLst>
          </p:cNvPr>
          <p:cNvSpPr txBox="1"/>
          <p:nvPr/>
        </p:nvSpPr>
        <p:spPr>
          <a:xfrm>
            <a:off x="6291056" y="1806733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 flip="none" rotWithShape="1">
                  <a:gsLst>
                    <a:gs pos="80000">
                      <a:srgbClr val="00B050"/>
                    </a:gs>
                    <a:gs pos="0">
                      <a:srgbClr val="00B050">
                        <a:alpha val="0"/>
                      </a:srgbClr>
                    </a:gs>
                  </a:gsLst>
                  <a:lin ang="135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DD41C2-4ADC-4816-911B-CB3E57B23DC4}"/>
              </a:ext>
            </a:extLst>
          </p:cNvPr>
          <p:cNvSpPr txBox="1"/>
          <p:nvPr/>
        </p:nvSpPr>
        <p:spPr>
          <a:xfrm>
            <a:off x="7348447" y="146025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80000">
                      <a:srgbClr val="00B050"/>
                    </a:gs>
                    <a:gs pos="0">
                      <a:srgbClr val="00B050">
                        <a:alpha val="0"/>
                      </a:srgbClr>
                    </a:gs>
                  </a:gsLst>
                  <a:lin ang="135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啦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62F7571-EF25-4401-AC68-B8D922DB2D88}"/>
              </a:ext>
            </a:extLst>
          </p:cNvPr>
          <p:cNvSpPr/>
          <p:nvPr/>
        </p:nvSpPr>
        <p:spPr>
          <a:xfrm>
            <a:off x="2705100" y="16060"/>
            <a:ext cx="6781800" cy="6781800"/>
          </a:xfrm>
          <a:prstGeom prst="ellipse">
            <a:avLst/>
          </a:prstGeom>
          <a:noFill/>
          <a:ln w="203200">
            <a:gradFill flip="none" rotWithShape="1">
              <a:gsLst>
                <a:gs pos="20000">
                  <a:srgbClr val="92D050">
                    <a:alpha val="0"/>
                  </a:srgbClr>
                </a:gs>
                <a:gs pos="100000">
                  <a:srgbClr val="00B050">
                    <a:alpha val="13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1E47B61-50BA-4EF7-85CD-4042CA5707FB}"/>
              </a:ext>
            </a:extLst>
          </p:cNvPr>
          <p:cNvSpPr/>
          <p:nvPr/>
        </p:nvSpPr>
        <p:spPr>
          <a:xfrm>
            <a:off x="1981200" y="-707840"/>
            <a:ext cx="8229600" cy="8229600"/>
          </a:xfrm>
          <a:prstGeom prst="ellipse">
            <a:avLst/>
          </a:prstGeom>
          <a:noFill/>
          <a:ln w="127000">
            <a:gradFill flip="none" rotWithShape="1">
              <a:gsLst>
                <a:gs pos="0">
                  <a:srgbClr val="92D050">
                    <a:alpha val="0"/>
                  </a:srgbClr>
                </a:gs>
                <a:gs pos="100000">
                  <a:srgbClr val="00B050">
                    <a:alpha val="8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F03E2D4-DBB0-401A-A72B-0DECB6047B51}"/>
              </a:ext>
            </a:extLst>
          </p:cNvPr>
          <p:cNvSpPr/>
          <p:nvPr/>
        </p:nvSpPr>
        <p:spPr>
          <a:xfrm>
            <a:off x="1238250" y="-1450790"/>
            <a:ext cx="9715500" cy="9715500"/>
          </a:xfrm>
          <a:prstGeom prst="ellipse">
            <a:avLst/>
          </a:prstGeom>
          <a:noFill/>
          <a:ln w="127000">
            <a:gradFill flip="none" rotWithShape="1">
              <a:gsLst>
                <a:gs pos="0">
                  <a:srgbClr val="92D050">
                    <a:alpha val="0"/>
                  </a:srgbClr>
                </a:gs>
                <a:gs pos="100000">
                  <a:srgbClr val="00B050">
                    <a:alpha val="5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73B31A1-614B-4FE8-8656-CDED936E87F0}"/>
              </a:ext>
            </a:extLst>
          </p:cNvPr>
          <p:cNvSpPr/>
          <p:nvPr/>
        </p:nvSpPr>
        <p:spPr>
          <a:xfrm>
            <a:off x="476250" y="-2212790"/>
            <a:ext cx="11239500" cy="11239500"/>
          </a:xfrm>
          <a:prstGeom prst="ellipse">
            <a:avLst/>
          </a:prstGeom>
          <a:noFill/>
          <a:ln w="127000">
            <a:gradFill flip="none" rotWithShape="1">
              <a:gsLst>
                <a:gs pos="20000">
                  <a:srgbClr val="92D050">
                    <a:alpha val="0"/>
                  </a:srgbClr>
                </a:gs>
                <a:gs pos="100000">
                  <a:srgbClr val="00B050">
                    <a:alpha val="9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2FA0FEB-C01D-49D2-A5A2-694D41B95714}"/>
              </a:ext>
            </a:extLst>
          </p:cNvPr>
          <p:cNvSpPr/>
          <p:nvPr/>
        </p:nvSpPr>
        <p:spPr>
          <a:xfrm>
            <a:off x="-247650" y="-2936690"/>
            <a:ext cx="12687300" cy="12687300"/>
          </a:xfrm>
          <a:prstGeom prst="ellipse">
            <a:avLst/>
          </a:prstGeom>
          <a:noFill/>
          <a:ln w="127000">
            <a:gradFill flip="none" rotWithShape="1">
              <a:gsLst>
                <a:gs pos="20000">
                  <a:srgbClr val="92D050">
                    <a:alpha val="0"/>
                  </a:srgbClr>
                </a:gs>
                <a:gs pos="100000">
                  <a:srgbClr val="00B050">
                    <a:alpha val="22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87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4">
            <a:extLst>
              <a:ext uri="{FF2B5EF4-FFF2-40B4-BE49-F238E27FC236}">
                <a16:creationId xmlns:a16="http://schemas.microsoft.com/office/drawing/2014/main" id="{F92CB16E-10C6-4B35-8C56-568D50635190}"/>
              </a:ext>
            </a:extLst>
          </p:cNvPr>
          <p:cNvSpPr/>
          <p:nvPr/>
        </p:nvSpPr>
        <p:spPr>
          <a:xfrm>
            <a:off x="885352" y="904099"/>
            <a:ext cx="4809941" cy="5049800"/>
          </a:xfrm>
          <a:custGeom>
            <a:avLst/>
            <a:gdLst>
              <a:gd name="connsiteX0" fmla="*/ 6251143 w 6486272"/>
              <a:gd name="connsiteY0" fmla="*/ 981278 h 6857445"/>
              <a:gd name="connsiteX1" fmla="*/ 6328723 w 6486272"/>
              <a:gd name="connsiteY1" fmla="*/ 950851 h 6857445"/>
              <a:gd name="connsiteX2" fmla="*/ 6403013 w 6486272"/>
              <a:gd name="connsiteY2" fmla="*/ 905847 h 6857445"/>
              <a:gd name="connsiteX3" fmla="*/ 6462189 w 6486272"/>
              <a:gd name="connsiteY3" fmla="*/ 873874 h 6857445"/>
              <a:gd name="connsiteX4" fmla="*/ 6478377 w 6486272"/>
              <a:gd name="connsiteY4" fmla="*/ 864202 h 6857445"/>
              <a:gd name="connsiteX5" fmla="*/ 6483213 w 6486272"/>
              <a:gd name="connsiteY5" fmla="*/ 834715 h 6857445"/>
              <a:gd name="connsiteX6" fmla="*/ 6457420 w 6486272"/>
              <a:gd name="connsiteY6" fmla="*/ 827057 h 6857445"/>
              <a:gd name="connsiteX7" fmla="*/ 6448285 w 6486272"/>
              <a:gd name="connsiteY7" fmla="*/ 830080 h 6857445"/>
              <a:gd name="connsiteX8" fmla="*/ 6386691 w 6486272"/>
              <a:gd name="connsiteY8" fmla="*/ 848417 h 6857445"/>
              <a:gd name="connsiteX9" fmla="*/ 6266592 w 6486272"/>
              <a:gd name="connsiteY9" fmla="*/ 901683 h 6857445"/>
              <a:gd name="connsiteX10" fmla="*/ 6214670 w 6486272"/>
              <a:gd name="connsiteY10" fmla="*/ 927274 h 6857445"/>
              <a:gd name="connsiteX11" fmla="*/ 6204191 w 6486272"/>
              <a:gd name="connsiteY11" fmla="*/ 923983 h 6857445"/>
              <a:gd name="connsiteX12" fmla="*/ 6205736 w 6486272"/>
              <a:gd name="connsiteY12" fmla="*/ 912564 h 6857445"/>
              <a:gd name="connsiteX13" fmla="*/ 6224073 w 6486272"/>
              <a:gd name="connsiteY13" fmla="*/ 899869 h 6857445"/>
              <a:gd name="connsiteX14" fmla="*/ 6372787 w 6486272"/>
              <a:gd name="connsiteY14" fmla="*/ 803817 h 6857445"/>
              <a:gd name="connsiteX15" fmla="*/ 6395154 w 6486272"/>
              <a:gd name="connsiteY15" fmla="*/ 773926 h 6857445"/>
              <a:gd name="connsiteX16" fmla="*/ 6360427 w 6486272"/>
              <a:gd name="connsiteY16" fmla="*/ 760627 h 6857445"/>
              <a:gd name="connsiteX17" fmla="*/ 6293460 w 6486272"/>
              <a:gd name="connsiteY17" fmla="*/ 791726 h 6857445"/>
              <a:gd name="connsiteX18" fmla="*/ 6212923 w 6486272"/>
              <a:gd name="connsiteY18" fmla="*/ 837939 h 6857445"/>
              <a:gd name="connsiteX19" fmla="*/ 6115595 w 6486272"/>
              <a:gd name="connsiteY19" fmla="*/ 879920 h 6857445"/>
              <a:gd name="connsiteX20" fmla="*/ 6049097 w 6486272"/>
              <a:gd name="connsiteY20" fmla="*/ 890533 h 6857445"/>
              <a:gd name="connsiteX21" fmla="*/ 6023976 w 6486272"/>
              <a:gd name="connsiteY21" fmla="*/ 861650 h 6857445"/>
              <a:gd name="connsiteX22" fmla="*/ 6032573 w 6486272"/>
              <a:gd name="connsiteY22" fmla="*/ 841432 h 6857445"/>
              <a:gd name="connsiteX23" fmla="*/ 6074353 w 6486272"/>
              <a:gd name="connsiteY23" fmla="*/ 765396 h 6857445"/>
              <a:gd name="connsiteX24" fmla="*/ 6081003 w 6486272"/>
              <a:gd name="connsiteY24" fmla="*/ 683449 h 6857445"/>
              <a:gd name="connsiteX25" fmla="*/ 6067770 w 6486272"/>
              <a:gd name="connsiteY25" fmla="*/ 666590 h 6857445"/>
              <a:gd name="connsiteX26" fmla="*/ 6056822 w 6486272"/>
              <a:gd name="connsiteY26" fmla="*/ 668806 h 6857445"/>
              <a:gd name="connsiteX27" fmla="*/ 5913683 w 6486272"/>
              <a:gd name="connsiteY27" fmla="*/ 896108 h 6857445"/>
              <a:gd name="connsiteX28" fmla="*/ 5677784 w 6486272"/>
              <a:gd name="connsiteY28" fmla="*/ 1049254 h 6857445"/>
              <a:gd name="connsiteX29" fmla="*/ 5468955 w 6486272"/>
              <a:gd name="connsiteY29" fmla="*/ 1106281 h 6857445"/>
              <a:gd name="connsiteX30" fmla="*/ 5366723 w 6486272"/>
              <a:gd name="connsiteY30" fmla="*/ 1136843 h 6857445"/>
              <a:gd name="connsiteX31" fmla="*/ 5250990 w 6486272"/>
              <a:gd name="connsiteY31" fmla="*/ 1123946 h 6857445"/>
              <a:gd name="connsiteX32" fmla="*/ 5171663 w 6486272"/>
              <a:gd name="connsiteY32" fmla="*/ 1157598 h 6857445"/>
              <a:gd name="connsiteX33" fmla="*/ 5089850 w 6486272"/>
              <a:gd name="connsiteY33" fmla="*/ 1162502 h 6857445"/>
              <a:gd name="connsiteX34" fmla="*/ 4905806 w 6486272"/>
              <a:gd name="connsiteY34" fmla="*/ 1200385 h 6857445"/>
              <a:gd name="connsiteX35" fmla="*/ 4392430 w 6486272"/>
              <a:gd name="connsiteY35" fmla="*/ 1224365 h 6857445"/>
              <a:gd name="connsiteX36" fmla="*/ 4210938 w 6486272"/>
              <a:gd name="connsiteY36" fmla="*/ 1215162 h 6857445"/>
              <a:gd name="connsiteX37" fmla="*/ 4071427 w 6486272"/>
              <a:gd name="connsiteY37" fmla="*/ 1190847 h 6857445"/>
              <a:gd name="connsiteX38" fmla="*/ 3965031 w 6486272"/>
              <a:gd name="connsiteY38" fmla="*/ 1128379 h 6857445"/>
              <a:gd name="connsiteX39" fmla="*/ 3848895 w 6486272"/>
              <a:gd name="connsiteY39" fmla="*/ 1133887 h 6857445"/>
              <a:gd name="connsiteX40" fmla="*/ 3804227 w 6486272"/>
              <a:gd name="connsiteY40" fmla="*/ 1199378 h 6857445"/>
              <a:gd name="connsiteX41" fmla="*/ 3648998 w 6486272"/>
              <a:gd name="connsiteY41" fmla="*/ 1227320 h 6857445"/>
              <a:gd name="connsiteX42" fmla="*/ 3503576 w 6486272"/>
              <a:gd name="connsiteY42" fmla="*/ 1133753 h 6857445"/>
              <a:gd name="connsiteX43" fmla="*/ 3553349 w 6486272"/>
              <a:gd name="connsiteY43" fmla="*/ 926334 h 6857445"/>
              <a:gd name="connsiteX44" fmla="*/ 3602383 w 6486272"/>
              <a:gd name="connsiteY44" fmla="*/ 909004 h 6857445"/>
              <a:gd name="connsiteX45" fmla="*/ 3612996 w 6486272"/>
              <a:gd name="connsiteY45" fmla="*/ 879181 h 6857445"/>
              <a:gd name="connsiteX46" fmla="*/ 3609436 w 6486272"/>
              <a:gd name="connsiteY46" fmla="*/ 735505 h 6857445"/>
              <a:gd name="connsiteX47" fmla="*/ 3579545 w 6486272"/>
              <a:gd name="connsiteY47" fmla="*/ 688554 h 6857445"/>
              <a:gd name="connsiteX48" fmla="*/ 3579075 w 6486272"/>
              <a:gd name="connsiteY48" fmla="*/ 591628 h 6857445"/>
              <a:gd name="connsiteX49" fmla="*/ 3579478 w 6486272"/>
              <a:gd name="connsiteY49" fmla="*/ 572418 h 6857445"/>
              <a:gd name="connsiteX50" fmla="*/ 3577329 w 6486272"/>
              <a:gd name="connsiteY50" fmla="*/ 546759 h 6857445"/>
              <a:gd name="connsiteX51" fmla="*/ 3590225 w 6486272"/>
              <a:gd name="connsiteY51" fmla="*/ 523855 h 6857445"/>
              <a:gd name="connsiteX52" fmla="*/ 3605003 w 6486272"/>
              <a:gd name="connsiteY52" fmla="*/ 517473 h 6857445"/>
              <a:gd name="connsiteX53" fmla="*/ 3741827 w 6486272"/>
              <a:gd name="connsiteY53" fmla="*/ 460782 h 6857445"/>
              <a:gd name="connsiteX54" fmla="*/ 3840163 w 6486272"/>
              <a:gd name="connsiteY54" fmla="*/ 420615 h 6857445"/>
              <a:gd name="connsiteX55" fmla="*/ 3862664 w 6486272"/>
              <a:gd name="connsiteY55" fmla="*/ 402748 h 6857445"/>
              <a:gd name="connsiteX56" fmla="*/ 3738669 w 6486272"/>
              <a:gd name="connsiteY56" fmla="*/ 301524 h 6857445"/>
              <a:gd name="connsiteX57" fmla="*/ 3612996 w 6486272"/>
              <a:gd name="connsiteY57" fmla="*/ 200769 h 6857445"/>
              <a:gd name="connsiteX58" fmla="*/ 3487053 w 6486272"/>
              <a:gd name="connsiteY58" fmla="*/ 100485 h 6857445"/>
              <a:gd name="connsiteX59" fmla="*/ 3362655 w 6486272"/>
              <a:gd name="connsiteY59" fmla="*/ 0 h 6857445"/>
              <a:gd name="connsiteX60" fmla="*/ 2721523 w 6486272"/>
              <a:gd name="connsiteY60" fmla="*/ 264983 h 6857445"/>
              <a:gd name="connsiteX61" fmla="*/ 2714739 w 6486272"/>
              <a:gd name="connsiteY61" fmla="*/ 270088 h 6857445"/>
              <a:gd name="connsiteX62" fmla="*/ 2715074 w 6486272"/>
              <a:gd name="connsiteY62" fmla="*/ 274119 h 6857445"/>
              <a:gd name="connsiteX63" fmla="*/ 2735427 w 6486272"/>
              <a:gd name="connsiteY63" fmla="*/ 294538 h 6857445"/>
              <a:gd name="connsiteX64" fmla="*/ 2741338 w 6486272"/>
              <a:gd name="connsiteY64" fmla="*/ 364260 h 6857445"/>
              <a:gd name="connsiteX65" fmla="*/ 2734084 w 6486272"/>
              <a:gd name="connsiteY65" fmla="*/ 396904 h 6857445"/>
              <a:gd name="connsiteX66" fmla="*/ 2733210 w 6486272"/>
              <a:gd name="connsiteY66" fmla="*/ 460850 h 6857445"/>
              <a:gd name="connsiteX67" fmla="*/ 2727434 w 6486272"/>
              <a:gd name="connsiteY67" fmla="*/ 518414 h 6857445"/>
              <a:gd name="connsiteX68" fmla="*/ 2725486 w 6486272"/>
              <a:gd name="connsiteY68" fmla="*/ 569933 h 6857445"/>
              <a:gd name="connsiteX69" fmla="*/ 2717828 w 6486272"/>
              <a:gd name="connsiteY69" fmla="*/ 743633 h 6857445"/>
              <a:gd name="connsiteX70" fmla="*/ 2719508 w 6486272"/>
              <a:gd name="connsiteY70" fmla="*/ 807981 h 6857445"/>
              <a:gd name="connsiteX71" fmla="*/ 2719575 w 6486272"/>
              <a:gd name="connsiteY71" fmla="*/ 845596 h 6857445"/>
              <a:gd name="connsiteX72" fmla="*/ 2800514 w 6486272"/>
              <a:gd name="connsiteY72" fmla="*/ 847477 h 6857445"/>
              <a:gd name="connsiteX73" fmla="*/ 2805955 w 6486272"/>
              <a:gd name="connsiteY73" fmla="*/ 816646 h 6857445"/>
              <a:gd name="connsiteX74" fmla="*/ 2802932 w 6486272"/>
              <a:gd name="connsiteY74" fmla="*/ 765329 h 6857445"/>
              <a:gd name="connsiteX75" fmla="*/ 2801992 w 6486272"/>
              <a:gd name="connsiteY75" fmla="*/ 675322 h 6857445"/>
              <a:gd name="connsiteX76" fmla="*/ 2795208 w 6486272"/>
              <a:gd name="connsiteY76" fmla="*/ 517608 h 6857445"/>
              <a:gd name="connsiteX77" fmla="*/ 2783117 w 6486272"/>
              <a:gd name="connsiteY77" fmla="*/ 438213 h 6857445"/>
              <a:gd name="connsiteX78" fmla="*/ 2779893 w 6486272"/>
              <a:gd name="connsiteY78" fmla="*/ 416048 h 6857445"/>
              <a:gd name="connsiteX79" fmla="*/ 2781975 w 6486272"/>
              <a:gd name="connsiteY79" fmla="*/ 384344 h 6857445"/>
              <a:gd name="connsiteX80" fmla="*/ 2768407 w 6486272"/>
              <a:gd name="connsiteY80" fmla="*/ 352169 h 6857445"/>
              <a:gd name="connsiteX81" fmla="*/ 2770355 w 6486272"/>
              <a:gd name="connsiteY81" fmla="*/ 327518 h 6857445"/>
              <a:gd name="connsiteX82" fmla="*/ 2782714 w 6486272"/>
              <a:gd name="connsiteY82" fmla="*/ 336788 h 6857445"/>
              <a:gd name="connsiteX83" fmla="*/ 2929278 w 6486272"/>
              <a:gd name="connsiteY83" fmla="*/ 467231 h 6857445"/>
              <a:gd name="connsiteX84" fmla="*/ 2939017 w 6486272"/>
              <a:gd name="connsiteY84" fmla="*/ 482747 h 6857445"/>
              <a:gd name="connsiteX85" fmla="*/ 2941436 w 6486272"/>
              <a:gd name="connsiteY85" fmla="*/ 508271 h 6857445"/>
              <a:gd name="connsiteX86" fmla="*/ 2943451 w 6486272"/>
              <a:gd name="connsiteY86" fmla="*/ 611309 h 6857445"/>
              <a:gd name="connsiteX87" fmla="*/ 2941436 w 6486272"/>
              <a:gd name="connsiteY87" fmla="*/ 673844 h 6857445"/>
              <a:gd name="connsiteX88" fmla="*/ 2933442 w 6486272"/>
              <a:gd name="connsiteY88" fmla="*/ 684389 h 6857445"/>
              <a:gd name="connsiteX89" fmla="*/ 2916784 w 6486272"/>
              <a:gd name="connsiteY89" fmla="*/ 748335 h 6857445"/>
              <a:gd name="connsiteX90" fmla="*/ 2915038 w 6486272"/>
              <a:gd name="connsiteY90" fmla="*/ 763784 h 6857445"/>
              <a:gd name="connsiteX91" fmla="*/ 2916919 w 6486272"/>
              <a:gd name="connsiteY91" fmla="*/ 794547 h 6857445"/>
              <a:gd name="connsiteX92" fmla="*/ 2923636 w 6486272"/>
              <a:gd name="connsiteY92" fmla="*/ 835118 h 6857445"/>
              <a:gd name="connsiteX93" fmla="*/ 2944928 w 6486272"/>
              <a:gd name="connsiteY93" fmla="*/ 883009 h 6857445"/>
              <a:gd name="connsiteX94" fmla="*/ 2962325 w 6486272"/>
              <a:gd name="connsiteY94" fmla="*/ 897585 h 6857445"/>
              <a:gd name="connsiteX95" fmla="*/ 2968438 w 6486272"/>
              <a:gd name="connsiteY95" fmla="*/ 905243 h 6857445"/>
              <a:gd name="connsiteX96" fmla="*/ 2976364 w 6486272"/>
              <a:gd name="connsiteY96" fmla="*/ 945477 h 6857445"/>
              <a:gd name="connsiteX97" fmla="*/ 2968908 w 6486272"/>
              <a:gd name="connsiteY97" fmla="*/ 1229940 h 6857445"/>
              <a:gd name="connsiteX98" fmla="*/ 2841756 w 6486272"/>
              <a:gd name="connsiteY98" fmla="*/ 1262517 h 6857445"/>
              <a:gd name="connsiteX99" fmla="*/ 2808440 w 6486272"/>
              <a:gd name="connsiteY99" fmla="*/ 1283877 h 6857445"/>
              <a:gd name="connsiteX100" fmla="*/ 2706880 w 6486272"/>
              <a:gd name="connsiteY100" fmla="*/ 1197228 h 6857445"/>
              <a:gd name="connsiteX101" fmla="*/ 2515245 w 6486272"/>
              <a:gd name="connsiteY101" fmla="*/ 1240149 h 6857445"/>
              <a:gd name="connsiteX102" fmla="*/ 2341881 w 6486272"/>
              <a:gd name="connsiteY102" fmla="*/ 1261576 h 6857445"/>
              <a:gd name="connsiteX103" fmla="*/ 2309371 w 6486272"/>
              <a:gd name="connsiteY103" fmla="*/ 1294624 h 6857445"/>
              <a:gd name="connsiteX104" fmla="*/ 2146754 w 6486272"/>
              <a:gd name="connsiteY104" fmla="*/ 1253046 h 6857445"/>
              <a:gd name="connsiteX105" fmla="*/ 2066755 w 6486272"/>
              <a:gd name="connsiteY105" fmla="*/ 1262987 h 6857445"/>
              <a:gd name="connsiteX106" fmla="*/ 1775710 w 6486272"/>
              <a:gd name="connsiteY106" fmla="*/ 1265338 h 6857445"/>
              <a:gd name="connsiteX107" fmla="*/ 1492725 w 6486272"/>
              <a:gd name="connsiteY107" fmla="*/ 1229873 h 6857445"/>
              <a:gd name="connsiteX108" fmla="*/ 1354692 w 6486272"/>
              <a:gd name="connsiteY108" fmla="*/ 1211535 h 6857445"/>
              <a:gd name="connsiteX109" fmla="*/ 876110 w 6486272"/>
              <a:gd name="connsiteY109" fmla="*/ 1126297 h 6857445"/>
              <a:gd name="connsiteX110" fmla="*/ 780662 w 6486272"/>
              <a:gd name="connsiteY110" fmla="*/ 1097414 h 6857445"/>
              <a:gd name="connsiteX111" fmla="*/ 759906 w 6486272"/>
              <a:gd name="connsiteY111" fmla="*/ 1088750 h 6857445"/>
              <a:gd name="connsiteX112" fmla="*/ 686490 w 6486272"/>
              <a:gd name="connsiteY112" fmla="*/ 1048515 h 6857445"/>
              <a:gd name="connsiteX113" fmla="*/ 632822 w 6486272"/>
              <a:gd name="connsiteY113" fmla="*/ 994712 h 6857445"/>
              <a:gd name="connsiteX114" fmla="*/ 578549 w 6486272"/>
              <a:gd name="connsiteY114" fmla="*/ 888920 h 6857445"/>
              <a:gd name="connsiteX115" fmla="*/ 522059 w 6486272"/>
              <a:gd name="connsiteY115" fmla="*/ 755522 h 6857445"/>
              <a:gd name="connsiteX116" fmla="*/ 485452 w 6486272"/>
              <a:gd name="connsiteY116" fmla="*/ 655775 h 6857445"/>
              <a:gd name="connsiteX117" fmla="*/ 476989 w 6486272"/>
              <a:gd name="connsiteY117" fmla="*/ 638513 h 6857445"/>
              <a:gd name="connsiteX118" fmla="*/ 454151 w 6486272"/>
              <a:gd name="connsiteY118" fmla="*/ 635624 h 6857445"/>
              <a:gd name="connsiteX119" fmla="*/ 438299 w 6486272"/>
              <a:gd name="connsiteY119" fmla="*/ 662828 h 6857445"/>
              <a:gd name="connsiteX120" fmla="*/ 442531 w 6486272"/>
              <a:gd name="connsiteY120" fmla="*/ 742222 h 6857445"/>
              <a:gd name="connsiteX121" fmla="*/ 457913 w 6486272"/>
              <a:gd name="connsiteY121" fmla="*/ 814228 h 6857445"/>
              <a:gd name="connsiteX122" fmla="*/ 444747 w 6486272"/>
              <a:gd name="connsiteY122" fmla="*/ 894160 h 6857445"/>
              <a:gd name="connsiteX123" fmla="*/ 437560 w 6486272"/>
              <a:gd name="connsiteY123" fmla="*/ 896712 h 6857445"/>
              <a:gd name="connsiteX124" fmla="*/ 321894 w 6486272"/>
              <a:gd name="connsiteY124" fmla="*/ 861448 h 6857445"/>
              <a:gd name="connsiteX125" fmla="*/ 196691 w 6486272"/>
              <a:gd name="connsiteY125" fmla="*/ 789711 h 6857445"/>
              <a:gd name="connsiteX126" fmla="*/ 144769 w 6486272"/>
              <a:gd name="connsiteY126" fmla="*/ 751962 h 6857445"/>
              <a:gd name="connsiteX127" fmla="*/ 89757 w 6486272"/>
              <a:gd name="connsiteY127" fmla="*/ 727176 h 6857445"/>
              <a:gd name="connsiteX128" fmla="*/ 75718 w 6486272"/>
              <a:gd name="connsiteY128" fmla="*/ 743499 h 6857445"/>
              <a:gd name="connsiteX129" fmla="*/ 95802 w 6486272"/>
              <a:gd name="connsiteY129" fmla="*/ 771643 h 6857445"/>
              <a:gd name="connsiteX130" fmla="*/ 243239 w 6486272"/>
              <a:gd name="connsiteY130" fmla="*/ 886234 h 6857445"/>
              <a:gd name="connsiteX131" fmla="*/ 268629 w 6486272"/>
              <a:gd name="connsiteY131" fmla="*/ 905780 h 6857445"/>
              <a:gd name="connsiteX132" fmla="*/ 269099 w 6486272"/>
              <a:gd name="connsiteY132" fmla="*/ 914310 h 6857445"/>
              <a:gd name="connsiteX133" fmla="*/ 261308 w 6486272"/>
              <a:gd name="connsiteY133" fmla="*/ 918609 h 6857445"/>
              <a:gd name="connsiteX134" fmla="*/ 249553 w 6486272"/>
              <a:gd name="connsiteY134" fmla="*/ 914310 h 6857445"/>
              <a:gd name="connsiteX135" fmla="*/ 233634 w 6486272"/>
              <a:gd name="connsiteY135" fmla="*/ 902959 h 6857445"/>
              <a:gd name="connsiteX136" fmla="*/ 238806 w 6486272"/>
              <a:gd name="connsiteY136" fmla="*/ 888988 h 6857445"/>
              <a:gd name="connsiteX137" fmla="*/ 213147 w 6486272"/>
              <a:gd name="connsiteY137" fmla="*/ 875688 h 6857445"/>
              <a:gd name="connsiteX138" fmla="*/ 198303 w 6486272"/>
              <a:gd name="connsiteY138" fmla="*/ 877300 h 6857445"/>
              <a:gd name="connsiteX139" fmla="*/ 81965 w 6486272"/>
              <a:gd name="connsiteY139" fmla="*/ 794346 h 6857445"/>
              <a:gd name="connsiteX140" fmla="*/ 29237 w 6486272"/>
              <a:gd name="connsiteY140" fmla="*/ 763381 h 6857445"/>
              <a:gd name="connsiteX141" fmla="*/ 14124 w 6486272"/>
              <a:gd name="connsiteY141" fmla="*/ 762978 h 6857445"/>
              <a:gd name="connsiteX142" fmla="*/ 6131 w 6486272"/>
              <a:gd name="connsiteY142" fmla="*/ 800660 h 6857445"/>
              <a:gd name="connsiteX143" fmla="*/ 27961 w 6486272"/>
              <a:gd name="connsiteY143" fmla="*/ 819669 h 6857445"/>
              <a:gd name="connsiteX144" fmla="*/ 56777 w 6486272"/>
              <a:gd name="connsiteY144" fmla="*/ 840088 h 6857445"/>
              <a:gd name="connsiteX145" fmla="*/ 139529 w 6486272"/>
              <a:gd name="connsiteY145" fmla="*/ 911556 h 6857445"/>
              <a:gd name="connsiteX146" fmla="*/ 127170 w 6486272"/>
              <a:gd name="connsiteY146" fmla="*/ 928080 h 6857445"/>
              <a:gd name="connsiteX147" fmla="*/ 126969 w 6486272"/>
              <a:gd name="connsiteY147" fmla="*/ 928215 h 6857445"/>
              <a:gd name="connsiteX148" fmla="*/ 100907 w 6486272"/>
              <a:gd name="connsiteY148" fmla="*/ 906317 h 6857445"/>
              <a:gd name="connsiteX149" fmla="*/ 52209 w 6486272"/>
              <a:gd name="connsiteY149" fmla="*/ 875218 h 6857445"/>
              <a:gd name="connsiteX150" fmla="*/ 34342 w 6486272"/>
              <a:gd name="connsiteY150" fmla="*/ 875822 h 6857445"/>
              <a:gd name="connsiteX151" fmla="*/ 25744 w 6486272"/>
              <a:gd name="connsiteY151" fmla="*/ 895302 h 6857445"/>
              <a:gd name="connsiteX152" fmla="*/ 41193 w 6486272"/>
              <a:gd name="connsiteY152" fmla="*/ 922438 h 6857445"/>
              <a:gd name="connsiteX153" fmla="*/ 105273 w 6486272"/>
              <a:gd name="connsiteY153" fmla="*/ 978256 h 6857445"/>
              <a:gd name="connsiteX154" fmla="*/ 117632 w 6486272"/>
              <a:gd name="connsiteY154" fmla="*/ 1035686 h 6857445"/>
              <a:gd name="connsiteX155" fmla="*/ 134424 w 6486272"/>
              <a:gd name="connsiteY155" fmla="*/ 1073771 h 6857445"/>
              <a:gd name="connsiteX156" fmla="*/ 151754 w 6486272"/>
              <a:gd name="connsiteY156" fmla="*/ 1091705 h 6857445"/>
              <a:gd name="connsiteX157" fmla="*/ 171435 w 6486272"/>
              <a:gd name="connsiteY157" fmla="*/ 1100907 h 6857445"/>
              <a:gd name="connsiteX158" fmla="*/ 189974 w 6486272"/>
              <a:gd name="connsiteY158" fmla="*/ 1115684 h 6857445"/>
              <a:gd name="connsiteX159" fmla="*/ 235179 w 6486272"/>
              <a:gd name="connsiteY159" fmla="*/ 1142754 h 6857445"/>
              <a:gd name="connsiteX160" fmla="*/ 281929 w 6486272"/>
              <a:gd name="connsiteY160" fmla="*/ 1164987 h 6857445"/>
              <a:gd name="connsiteX161" fmla="*/ 285421 w 6486272"/>
              <a:gd name="connsiteY161" fmla="*/ 1165524 h 6857445"/>
              <a:gd name="connsiteX162" fmla="*/ 296236 w 6486272"/>
              <a:gd name="connsiteY162" fmla="*/ 1169890 h 6857445"/>
              <a:gd name="connsiteX163" fmla="*/ 305639 w 6486272"/>
              <a:gd name="connsiteY163" fmla="*/ 1174458 h 6857445"/>
              <a:gd name="connsiteX164" fmla="*/ 326731 w 6486272"/>
              <a:gd name="connsiteY164" fmla="*/ 1182048 h 6857445"/>
              <a:gd name="connsiteX165" fmla="*/ 331097 w 6486272"/>
              <a:gd name="connsiteY165" fmla="*/ 1182854 h 6857445"/>
              <a:gd name="connsiteX166" fmla="*/ 372406 w 6486272"/>
              <a:gd name="connsiteY166" fmla="*/ 1196221 h 6857445"/>
              <a:gd name="connsiteX167" fmla="*/ 571966 w 6486272"/>
              <a:gd name="connsiteY167" fmla="*/ 1237127 h 6857445"/>
              <a:gd name="connsiteX168" fmla="*/ 631546 w 6486272"/>
              <a:gd name="connsiteY168" fmla="*/ 1244180 h 6857445"/>
              <a:gd name="connsiteX169" fmla="*/ 638934 w 6486272"/>
              <a:gd name="connsiteY169" fmla="*/ 1250023 h 6857445"/>
              <a:gd name="connsiteX170" fmla="*/ 757891 w 6486272"/>
              <a:gd name="connsiteY170" fmla="*/ 1419492 h 6857445"/>
              <a:gd name="connsiteX171" fmla="*/ 778311 w 6486272"/>
              <a:gd name="connsiteY171" fmla="*/ 2078760 h 6857445"/>
              <a:gd name="connsiteX172" fmla="*/ 797387 w 6486272"/>
              <a:gd name="connsiteY172" fmla="*/ 2132496 h 6857445"/>
              <a:gd name="connsiteX173" fmla="*/ 832718 w 6486272"/>
              <a:gd name="connsiteY173" fmla="*/ 2140220 h 6857445"/>
              <a:gd name="connsiteX174" fmla="*/ 2266920 w 6486272"/>
              <a:gd name="connsiteY174" fmla="*/ 2173670 h 6857445"/>
              <a:gd name="connsiteX175" fmla="*/ 2335836 w 6486272"/>
              <a:gd name="connsiteY175" fmla="*/ 2409905 h 6857445"/>
              <a:gd name="connsiteX176" fmla="*/ 2336709 w 6486272"/>
              <a:gd name="connsiteY176" fmla="*/ 2548476 h 6857445"/>
              <a:gd name="connsiteX177" fmla="*/ 2330597 w 6486272"/>
              <a:gd name="connsiteY177" fmla="*/ 3051105 h 6857445"/>
              <a:gd name="connsiteX178" fmla="*/ 2329186 w 6486272"/>
              <a:gd name="connsiteY178" fmla="*/ 3441158 h 6857445"/>
              <a:gd name="connsiteX179" fmla="*/ 2329119 w 6486272"/>
              <a:gd name="connsiteY179" fmla="*/ 3457278 h 6857445"/>
              <a:gd name="connsiteX180" fmla="*/ 2324014 w 6486272"/>
              <a:gd name="connsiteY180" fmla="*/ 3969580 h 6857445"/>
              <a:gd name="connsiteX181" fmla="*/ 2321663 w 6486272"/>
              <a:gd name="connsiteY181" fmla="*/ 4404704 h 6857445"/>
              <a:gd name="connsiteX182" fmla="*/ 2320118 w 6486272"/>
              <a:gd name="connsiteY182" fmla="*/ 4778569 h 6857445"/>
              <a:gd name="connsiteX183" fmla="*/ 2319984 w 6486272"/>
              <a:gd name="connsiteY183" fmla="*/ 5078346 h 6857445"/>
              <a:gd name="connsiteX184" fmla="*/ 2320118 w 6486272"/>
              <a:gd name="connsiteY184" fmla="*/ 5526433 h 6857445"/>
              <a:gd name="connsiteX185" fmla="*/ 2324350 w 6486272"/>
              <a:gd name="connsiteY185" fmla="*/ 5562570 h 6857445"/>
              <a:gd name="connsiteX186" fmla="*/ 2440553 w 6486272"/>
              <a:gd name="connsiteY186" fmla="*/ 5608044 h 6857445"/>
              <a:gd name="connsiteX187" fmla="*/ 2459428 w 6486272"/>
              <a:gd name="connsiteY187" fmla="*/ 5611470 h 6857445"/>
              <a:gd name="connsiteX188" fmla="*/ 2546143 w 6486272"/>
              <a:gd name="connsiteY188" fmla="*/ 5617515 h 6857445"/>
              <a:gd name="connsiteX189" fmla="*/ 2603775 w 6486272"/>
              <a:gd name="connsiteY189" fmla="*/ 5623627 h 6857445"/>
              <a:gd name="connsiteX190" fmla="*/ 2639240 w 6486272"/>
              <a:gd name="connsiteY190" fmla="*/ 5665944 h 6857445"/>
              <a:gd name="connsiteX191" fmla="*/ 2636957 w 6486272"/>
              <a:gd name="connsiteY191" fmla="*/ 5711015 h 6857445"/>
              <a:gd name="connsiteX192" fmla="*/ 2624463 w 6486272"/>
              <a:gd name="connsiteY192" fmla="*/ 5926360 h 6857445"/>
              <a:gd name="connsiteX193" fmla="*/ 2619492 w 6486272"/>
              <a:gd name="connsiteY193" fmla="*/ 6028055 h 6857445"/>
              <a:gd name="connsiteX194" fmla="*/ 2581878 w 6486272"/>
              <a:gd name="connsiteY194" fmla="*/ 6085955 h 6857445"/>
              <a:gd name="connsiteX195" fmla="*/ 2566429 w 6486272"/>
              <a:gd name="connsiteY195" fmla="*/ 6109800 h 6857445"/>
              <a:gd name="connsiteX196" fmla="*/ 2527134 w 6486272"/>
              <a:gd name="connsiteY196" fmla="*/ 6168371 h 6857445"/>
              <a:gd name="connsiteX197" fmla="*/ 2520149 w 6486272"/>
              <a:gd name="connsiteY197" fmla="*/ 6192687 h 6857445"/>
              <a:gd name="connsiteX198" fmla="*/ 2550442 w 6486272"/>
              <a:gd name="connsiteY198" fmla="*/ 6273828 h 6857445"/>
              <a:gd name="connsiteX199" fmla="*/ 2586915 w 6486272"/>
              <a:gd name="connsiteY199" fmla="*/ 6291225 h 6857445"/>
              <a:gd name="connsiteX200" fmla="*/ 2610492 w 6486272"/>
              <a:gd name="connsiteY200" fmla="*/ 6298277 h 6857445"/>
              <a:gd name="connsiteX201" fmla="*/ 2614656 w 6486272"/>
              <a:gd name="connsiteY201" fmla="*/ 6368671 h 6857445"/>
              <a:gd name="connsiteX202" fmla="*/ 2598401 w 6486272"/>
              <a:gd name="connsiteY202" fmla="*/ 6445379 h 6857445"/>
              <a:gd name="connsiteX203" fmla="*/ 2557697 w 6486272"/>
              <a:gd name="connsiteY203" fmla="*/ 6518257 h 6857445"/>
              <a:gd name="connsiteX204" fmla="*/ 2489520 w 6486272"/>
              <a:gd name="connsiteY204" fmla="*/ 6622975 h 6857445"/>
              <a:gd name="connsiteX205" fmla="*/ 2474877 w 6486272"/>
              <a:gd name="connsiteY205" fmla="*/ 6661060 h 6857445"/>
              <a:gd name="connsiteX206" fmla="*/ 2462988 w 6486272"/>
              <a:gd name="connsiteY206" fmla="*/ 6700286 h 6857445"/>
              <a:gd name="connsiteX207" fmla="*/ 2448076 w 6486272"/>
              <a:gd name="connsiteY207" fmla="*/ 6735550 h 6857445"/>
              <a:gd name="connsiteX208" fmla="*/ 2444717 w 6486272"/>
              <a:gd name="connsiteY208" fmla="*/ 6767120 h 6857445"/>
              <a:gd name="connsiteX209" fmla="*/ 2462114 w 6486272"/>
              <a:gd name="connsiteY209" fmla="*/ 6797816 h 6857445"/>
              <a:gd name="connsiteX210" fmla="*/ 2491736 w 6486272"/>
              <a:gd name="connsiteY210" fmla="*/ 6829117 h 6857445"/>
              <a:gd name="connsiteX211" fmla="*/ 2537210 w 6486272"/>
              <a:gd name="connsiteY211" fmla="*/ 6846581 h 6857445"/>
              <a:gd name="connsiteX212" fmla="*/ 2580198 w 6486272"/>
              <a:gd name="connsiteY212" fmla="*/ 6856187 h 6857445"/>
              <a:gd name="connsiteX213" fmla="*/ 2659257 w 6486272"/>
              <a:gd name="connsiteY213" fmla="*/ 6857060 h 6857445"/>
              <a:gd name="connsiteX214" fmla="*/ 2776199 w 6486272"/>
              <a:gd name="connsiteY214" fmla="*/ 6828311 h 6857445"/>
              <a:gd name="connsiteX215" fmla="*/ 2848137 w 6486272"/>
              <a:gd name="connsiteY215" fmla="*/ 6767725 h 6857445"/>
              <a:gd name="connsiteX216" fmla="*/ 2858414 w 6486272"/>
              <a:gd name="connsiteY216" fmla="*/ 6712175 h 6857445"/>
              <a:gd name="connsiteX217" fmla="*/ 2856802 w 6486272"/>
              <a:gd name="connsiteY217" fmla="*/ 6705929 h 6857445"/>
              <a:gd name="connsiteX218" fmla="*/ 2869564 w 6486272"/>
              <a:gd name="connsiteY218" fmla="*/ 6674627 h 6857445"/>
              <a:gd name="connsiteX219" fmla="*/ 2908254 w 6486272"/>
              <a:gd name="connsiteY219" fmla="*/ 6666836 h 6857445"/>
              <a:gd name="connsiteX220" fmla="*/ 2937674 w 6486272"/>
              <a:gd name="connsiteY220" fmla="*/ 6660254 h 6857445"/>
              <a:gd name="connsiteX221" fmla="*/ 2957892 w 6486272"/>
              <a:gd name="connsiteY221" fmla="*/ 6635871 h 6857445"/>
              <a:gd name="connsiteX222" fmla="*/ 2974349 w 6486272"/>
              <a:gd name="connsiteY222" fmla="*/ 6600943 h 6857445"/>
              <a:gd name="connsiteX223" fmla="*/ 2979185 w 6486272"/>
              <a:gd name="connsiteY223" fmla="*/ 6576023 h 6857445"/>
              <a:gd name="connsiteX224" fmla="*/ 2971796 w 6486272"/>
              <a:gd name="connsiteY224" fmla="*/ 6492800 h 6857445"/>
              <a:gd name="connsiteX225" fmla="*/ 2973677 w 6486272"/>
              <a:gd name="connsiteY225" fmla="*/ 6374514 h 6857445"/>
              <a:gd name="connsiteX226" fmla="*/ 2968572 w 6486272"/>
              <a:gd name="connsiteY226" fmla="*/ 6305867 h 6857445"/>
              <a:gd name="connsiteX227" fmla="*/ 2947817 w 6486272"/>
              <a:gd name="connsiteY227" fmla="*/ 6241318 h 6857445"/>
              <a:gd name="connsiteX228" fmla="*/ 2963266 w 6486272"/>
              <a:gd name="connsiteY228" fmla="*/ 6232653 h 6857445"/>
              <a:gd name="connsiteX229" fmla="*/ 2994164 w 6486272"/>
              <a:gd name="connsiteY229" fmla="*/ 6199471 h 6857445"/>
              <a:gd name="connsiteX230" fmla="*/ 2996447 w 6486272"/>
              <a:gd name="connsiteY230" fmla="*/ 6142176 h 6857445"/>
              <a:gd name="connsiteX231" fmla="*/ 2997052 w 6486272"/>
              <a:gd name="connsiteY231" fmla="*/ 6081454 h 6857445"/>
              <a:gd name="connsiteX232" fmla="*/ 3023584 w 6486272"/>
              <a:gd name="connsiteY232" fmla="*/ 5942279 h 6857445"/>
              <a:gd name="connsiteX233" fmla="*/ 3029360 w 6486272"/>
              <a:gd name="connsiteY233" fmla="*/ 5852944 h 6857445"/>
              <a:gd name="connsiteX234" fmla="*/ 3017404 w 6486272"/>
              <a:gd name="connsiteY234" fmla="*/ 5689185 h 6857445"/>
              <a:gd name="connsiteX235" fmla="*/ 3019419 w 6486272"/>
              <a:gd name="connsiteY235" fmla="*/ 5667019 h 6857445"/>
              <a:gd name="connsiteX236" fmla="*/ 3055288 w 6486272"/>
              <a:gd name="connsiteY236" fmla="*/ 5641226 h 6857445"/>
              <a:gd name="connsiteX237" fmla="*/ 3135488 w 6486272"/>
              <a:gd name="connsiteY237" fmla="*/ 5647674 h 6857445"/>
              <a:gd name="connsiteX238" fmla="*/ 3154699 w 6486272"/>
              <a:gd name="connsiteY238" fmla="*/ 5648950 h 6857445"/>
              <a:gd name="connsiteX239" fmla="*/ 3262237 w 6486272"/>
              <a:gd name="connsiteY239" fmla="*/ 5628934 h 6857445"/>
              <a:gd name="connsiteX240" fmla="*/ 3274798 w 6486272"/>
              <a:gd name="connsiteY240" fmla="*/ 5612477 h 6857445"/>
              <a:gd name="connsiteX241" fmla="*/ 3275335 w 6486272"/>
              <a:gd name="connsiteY241" fmla="*/ 5586684 h 6857445"/>
              <a:gd name="connsiteX242" fmla="*/ 3278022 w 6486272"/>
              <a:gd name="connsiteY242" fmla="*/ 5467526 h 6857445"/>
              <a:gd name="connsiteX243" fmla="*/ 3279298 w 6486272"/>
              <a:gd name="connsiteY243" fmla="*/ 5448248 h 6857445"/>
              <a:gd name="connsiteX244" fmla="*/ 3318592 w 6486272"/>
              <a:gd name="connsiteY244" fmla="*/ 5413925 h 6857445"/>
              <a:gd name="connsiteX245" fmla="*/ 3328264 w 6486272"/>
              <a:gd name="connsiteY245" fmla="*/ 5413790 h 6857445"/>
              <a:gd name="connsiteX246" fmla="*/ 3482956 w 6486272"/>
              <a:gd name="connsiteY246" fmla="*/ 5413723 h 6857445"/>
              <a:gd name="connsiteX247" fmla="*/ 3505390 w 6486272"/>
              <a:gd name="connsiteY247" fmla="*/ 5415134 h 6857445"/>
              <a:gd name="connsiteX248" fmla="*/ 3531116 w 6486272"/>
              <a:gd name="connsiteY248" fmla="*/ 5440389 h 6857445"/>
              <a:gd name="connsiteX249" fmla="*/ 3539378 w 6486272"/>
              <a:gd name="connsiteY249" fmla="*/ 5494461 h 6857445"/>
              <a:gd name="connsiteX250" fmla="*/ 3554357 w 6486272"/>
              <a:gd name="connsiteY250" fmla="*/ 5605827 h 6857445"/>
              <a:gd name="connsiteX251" fmla="*/ 3565440 w 6486272"/>
              <a:gd name="connsiteY251" fmla="*/ 5672392 h 6857445"/>
              <a:gd name="connsiteX252" fmla="*/ 3580754 w 6486272"/>
              <a:gd name="connsiteY252" fmla="*/ 5750981 h 6857445"/>
              <a:gd name="connsiteX253" fmla="*/ 3582837 w 6486272"/>
              <a:gd name="connsiteY253" fmla="*/ 5824061 h 6857445"/>
              <a:gd name="connsiteX254" fmla="*/ 3578538 w 6486272"/>
              <a:gd name="connsiteY254" fmla="*/ 5846093 h 6857445"/>
              <a:gd name="connsiteX255" fmla="*/ 3570477 w 6486272"/>
              <a:gd name="connsiteY255" fmla="*/ 5883573 h 6857445"/>
              <a:gd name="connsiteX256" fmla="*/ 3546901 w 6486272"/>
              <a:gd name="connsiteY256" fmla="*/ 5960079 h 6857445"/>
              <a:gd name="connsiteX257" fmla="*/ 3541662 w 6486272"/>
              <a:gd name="connsiteY257" fmla="*/ 5971700 h 6857445"/>
              <a:gd name="connsiteX258" fmla="*/ 3535885 w 6486272"/>
              <a:gd name="connsiteY258" fmla="*/ 5993194 h 6857445"/>
              <a:gd name="connsiteX259" fmla="*/ 3533333 w 6486272"/>
              <a:gd name="connsiteY259" fmla="*/ 6047869 h 6857445"/>
              <a:gd name="connsiteX260" fmla="*/ 3556708 w 6486272"/>
              <a:gd name="connsiteY260" fmla="*/ 6077290 h 6857445"/>
              <a:gd name="connsiteX261" fmla="*/ 3572761 w 6486272"/>
              <a:gd name="connsiteY261" fmla="*/ 6078700 h 6857445"/>
              <a:gd name="connsiteX262" fmla="*/ 3601107 w 6486272"/>
              <a:gd name="connsiteY262" fmla="*/ 6105098 h 6857445"/>
              <a:gd name="connsiteX263" fmla="*/ 3593315 w 6486272"/>
              <a:gd name="connsiteY263" fmla="*/ 6186910 h 6857445"/>
              <a:gd name="connsiteX264" fmla="*/ 3583710 w 6486272"/>
              <a:gd name="connsiteY264" fmla="*/ 6230302 h 6857445"/>
              <a:gd name="connsiteX265" fmla="*/ 3578874 w 6486272"/>
              <a:gd name="connsiteY265" fmla="*/ 6313793 h 6857445"/>
              <a:gd name="connsiteX266" fmla="*/ 3578135 w 6486272"/>
              <a:gd name="connsiteY266" fmla="*/ 6378209 h 6857445"/>
              <a:gd name="connsiteX267" fmla="*/ 3592576 w 6486272"/>
              <a:gd name="connsiteY267" fmla="*/ 6408704 h 6857445"/>
              <a:gd name="connsiteX268" fmla="*/ 3608764 w 6486272"/>
              <a:gd name="connsiteY268" fmla="*/ 6448938 h 6857445"/>
              <a:gd name="connsiteX269" fmla="*/ 3606547 w 6486272"/>
              <a:gd name="connsiteY269" fmla="*/ 6477687 h 6857445"/>
              <a:gd name="connsiteX270" fmla="*/ 3612996 w 6486272"/>
              <a:gd name="connsiteY270" fmla="*/ 6517720 h 6857445"/>
              <a:gd name="connsiteX271" fmla="*/ 3635229 w 6486272"/>
              <a:gd name="connsiteY271" fmla="*/ 6556812 h 6857445"/>
              <a:gd name="connsiteX272" fmla="*/ 3703204 w 6486272"/>
              <a:gd name="connsiteY272" fmla="*/ 6599599 h 6857445"/>
              <a:gd name="connsiteX273" fmla="*/ 3712809 w 6486272"/>
              <a:gd name="connsiteY273" fmla="*/ 6600070 h 6857445"/>
              <a:gd name="connsiteX274" fmla="*/ 3740215 w 6486272"/>
              <a:gd name="connsiteY274" fmla="*/ 6614712 h 6857445"/>
              <a:gd name="connsiteX275" fmla="*/ 3753917 w 6486272"/>
              <a:gd name="connsiteY275" fmla="*/ 6639767 h 6857445"/>
              <a:gd name="connsiteX276" fmla="*/ 3762246 w 6486272"/>
              <a:gd name="connsiteY276" fmla="*/ 6660388 h 6857445"/>
              <a:gd name="connsiteX277" fmla="*/ 3842782 w 6486272"/>
              <a:gd name="connsiteY277" fmla="*/ 6746969 h 6857445"/>
              <a:gd name="connsiteX278" fmla="*/ 3881270 w 6486272"/>
              <a:gd name="connsiteY278" fmla="*/ 6759731 h 6857445"/>
              <a:gd name="connsiteX279" fmla="*/ 4071293 w 6486272"/>
              <a:gd name="connsiteY279" fmla="*/ 6759328 h 6857445"/>
              <a:gd name="connsiteX280" fmla="*/ 4123752 w 6486272"/>
              <a:gd name="connsiteY280" fmla="*/ 6747238 h 6857445"/>
              <a:gd name="connsiteX281" fmla="*/ 4194817 w 6486272"/>
              <a:gd name="connsiteY281" fmla="*/ 6703511 h 6857445"/>
              <a:gd name="connsiteX282" fmla="*/ 4208722 w 6486272"/>
              <a:gd name="connsiteY282" fmla="*/ 6639834 h 6857445"/>
              <a:gd name="connsiteX283" fmla="*/ 4160024 w 6486272"/>
              <a:gd name="connsiteY283" fmla="*/ 6560708 h 6857445"/>
              <a:gd name="connsiteX284" fmla="*/ 4149545 w 6486272"/>
              <a:gd name="connsiteY284" fmla="*/ 6548551 h 6857445"/>
              <a:gd name="connsiteX285" fmla="*/ 4074584 w 6486272"/>
              <a:gd name="connsiteY285" fmla="*/ 6478157 h 6857445"/>
              <a:gd name="connsiteX286" fmla="*/ 4032536 w 6486272"/>
              <a:gd name="connsiteY286" fmla="*/ 6425631 h 6857445"/>
              <a:gd name="connsiteX287" fmla="*/ 3973091 w 6486272"/>
              <a:gd name="connsiteY287" fmla="*/ 6326354 h 6857445"/>
              <a:gd name="connsiteX288" fmla="*/ 3947902 w 6486272"/>
              <a:gd name="connsiteY288" fmla="*/ 6202359 h 6857445"/>
              <a:gd name="connsiteX289" fmla="*/ 3968121 w 6486272"/>
              <a:gd name="connsiteY289" fmla="*/ 6159707 h 6857445"/>
              <a:gd name="connsiteX290" fmla="*/ 3985450 w 6486272"/>
              <a:gd name="connsiteY290" fmla="*/ 6140630 h 6857445"/>
              <a:gd name="connsiteX291" fmla="*/ 4000160 w 6486272"/>
              <a:gd name="connsiteY291" fmla="*/ 6066005 h 6857445"/>
              <a:gd name="connsiteX292" fmla="*/ 3997138 w 6486272"/>
              <a:gd name="connsiteY292" fmla="*/ 5964445 h 6857445"/>
              <a:gd name="connsiteX293" fmla="*/ 4011915 w 6486272"/>
              <a:gd name="connsiteY293" fmla="*/ 5908090 h 6857445"/>
              <a:gd name="connsiteX294" fmla="*/ 3987533 w 6486272"/>
              <a:gd name="connsiteY294" fmla="*/ 5875715 h 6857445"/>
              <a:gd name="connsiteX295" fmla="*/ 3954082 w 6486272"/>
              <a:gd name="connsiteY295" fmla="*/ 5778184 h 6857445"/>
              <a:gd name="connsiteX296" fmla="*/ 3969531 w 6486272"/>
              <a:gd name="connsiteY296" fmla="*/ 5729218 h 6857445"/>
              <a:gd name="connsiteX297" fmla="*/ 3973628 w 6486272"/>
              <a:gd name="connsiteY297" fmla="*/ 5688782 h 6857445"/>
              <a:gd name="connsiteX298" fmla="*/ 3946492 w 6486272"/>
              <a:gd name="connsiteY298" fmla="*/ 5596692 h 6857445"/>
              <a:gd name="connsiteX299" fmla="*/ 3945215 w 6486272"/>
              <a:gd name="connsiteY299" fmla="*/ 5593737 h 6857445"/>
              <a:gd name="connsiteX300" fmla="*/ 3941790 w 6486272"/>
              <a:gd name="connsiteY300" fmla="*/ 5578154 h 6857445"/>
              <a:gd name="connsiteX301" fmla="*/ 4021520 w 6486272"/>
              <a:gd name="connsiteY301" fmla="*/ 5439986 h 6857445"/>
              <a:gd name="connsiteX302" fmla="*/ 4294228 w 6486272"/>
              <a:gd name="connsiteY302" fmla="*/ 5397065 h 6857445"/>
              <a:gd name="connsiteX303" fmla="*/ 4332448 w 6486272"/>
              <a:gd name="connsiteY303" fmla="*/ 5381146 h 6857445"/>
              <a:gd name="connsiteX304" fmla="*/ 4341986 w 6486272"/>
              <a:gd name="connsiteY304" fmla="*/ 5343397 h 6857445"/>
              <a:gd name="connsiteX305" fmla="*/ 4313842 w 6486272"/>
              <a:gd name="connsiteY305" fmla="*/ 2696182 h 6857445"/>
              <a:gd name="connsiteX306" fmla="*/ 4302087 w 6486272"/>
              <a:gd name="connsiteY306" fmla="*/ 2267708 h 6857445"/>
              <a:gd name="connsiteX307" fmla="*/ 4325798 w 6486272"/>
              <a:gd name="connsiteY307" fmla="*/ 2119465 h 6857445"/>
              <a:gd name="connsiteX308" fmla="*/ 4521798 w 6486272"/>
              <a:gd name="connsiteY308" fmla="*/ 2104486 h 6857445"/>
              <a:gd name="connsiteX309" fmla="*/ 4775699 w 6486272"/>
              <a:gd name="connsiteY309" fmla="*/ 2088432 h 6857445"/>
              <a:gd name="connsiteX310" fmla="*/ 5048944 w 6486272"/>
              <a:gd name="connsiteY310" fmla="*/ 2071304 h 6857445"/>
              <a:gd name="connsiteX311" fmla="*/ 5290082 w 6486272"/>
              <a:gd name="connsiteY311" fmla="*/ 2057199 h 6857445"/>
              <a:gd name="connsiteX312" fmla="*/ 5550431 w 6486272"/>
              <a:gd name="connsiteY312" fmla="*/ 2039936 h 6857445"/>
              <a:gd name="connsiteX313" fmla="*/ 5775986 w 6486272"/>
              <a:gd name="connsiteY313" fmla="*/ 2022405 h 6857445"/>
              <a:gd name="connsiteX314" fmla="*/ 5775717 w 6486272"/>
              <a:gd name="connsiteY314" fmla="*/ 1822173 h 6857445"/>
              <a:gd name="connsiteX315" fmla="*/ 5753686 w 6486272"/>
              <a:gd name="connsiteY315" fmla="*/ 1362398 h 6857445"/>
              <a:gd name="connsiteX316" fmla="*/ 5758791 w 6486272"/>
              <a:gd name="connsiteY316" fmla="*/ 1296639 h 6857445"/>
              <a:gd name="connsiteX317" fmla="*/ 5908041 w 6486272"/>
              <a:gd name="connsiteY317" fmla="*/ 1220536 h 6857445"/>
              <a:gd name="connsiteX318" fmla="*/ 6022297 w 6486272"/>
              <a:gd name="connsiteY318" fmla="*/ 1202266 h 6857445"/>
              <a:gd name="connsiteX319" fmla="*/ 6125872 w 6486272"/>
              <a:gd name="connsiteY319" fmla="*/ 1178891 h 6857445"/>
              <a:gd name="connsiteX320" fmla="*/ 6244426 w 6486272"/>
              <a:gd name="connsiteY320" fmla="*/ 1149336 h 6857445"/>
              <a:gd name="connsiteX321" fmla="*/ 6307901 w 6486272"/>
              <a:gd name="connsiteY321" fmla="*/ 1126297 h 6857445"/>
              <a:gd name="connsiteX322" fmla="*/ 6382190 w 6486272"/>
              <a:gd name="connsiteY322" fmla="*/ 1081562 h 6857445"/>
              <a:gd name="connsiteX323" fmla="*/ 6396564 w 6486272"/>
              <a:gd name="connsiteY323" fmla="*/ 1064703 h 6857445"/>
              <a:gd name="connsiteX324" fmla="*/ 6390721 w 6486272"/>
              <a:gd name="connsiteY324" fmla="*/ 1051538 h 6857445"/>
              <a:gd name="connsiteX325" fmla="*/ 6353778 w 6486272"/>
              <a:gd name="connsiteY325" fmla="*/ 1056978 h 6857445"/>
              <a:gd name="connsiteX326" fmla="*/ 6288690 w 6486272"/>
              <a:gd name="connsiteY326" fmla="*/ 1083913 h 6857445"/>
              <a:gd name="connsiteX327" fmla="*/ 6228775 w 6486272"/>
              <a:gd name="connsiteY327" fmla="*/ 1095937 h 6857445"/>
              <a:gd name="connsiteX328" fmla="*/ 6213125 w 6486272"/>
              <a:gd name="connsiteY328" fmla="*/ 1087742 h 6857445"/>
              <a:gd name="connsiteX329" fmla="*/ 6226088 w 6486272"/>
              <a:gd name="connsiteY329" fmla="*/ 1075652 h 6857445"/>
              <a:gd name="connsiteX330" fmla="*/ 6267062 w 6486272"/>
              <a:gd name="connsiteY330" fmla="*/ 1067255 h 6857445"/>
              <a:gd name="connsiteX331" fmla="*/ 6324425 w 6486272"/>
              <a:gd name="connsiteY331" fmla="*/ 1047104 h 6857445"/>
              <a:gd name="connsiteX332" fmla="*/ 6406506 w 6486272"/>
              <a:gd name="connsiteY332" fmla="*/ 996190 h 6857445"/>
              <a:gd name="connsiteX333" fmla="*/ 6460577 w 6486272"/>
              <a:gd name="connsiteY333" fmla="*/ 950716 h 6857445"/>
              <a:gd name="connsiteX334" fmla="*/ 6448352 w 6486272"/>
              <a:gd name="connsiteY334" fmla="*/ 917199 h 6857445"/>
              <a:gd name="connsiteX335" fmla="*/ 6408722 w 6486272"/>
              <a:gd name="connsiteY335" fmla="*/ 926199 h 6857445"/>
              <a:gd name="connsiteX336" fmla="*/ 6319655 w 6486272"/>
              <a:gd name="connsiteY336" fmla="*/ 977786 h 6857445"/>
              <a:gd name="connsiteX337" fmla="*/ 6252755 w 6486272"/>
              <a:gd name="connsiteY337" fmla="*/ 1000287 h 6857445"/>
              <a:gd name="connsiteX338" fmla="*/ 6236903 w 6486272"/>
              <a:gd name="connsiteY338" fmla="*/ 1001295 h 6857445"/>
              <a:gd name="connsiteX339" fmla="*/ 6232268 w 6486272"/>
              <a:gd name="connsiteY339" fmla="*/ 997802 h 6857445"/>
              <a:gd name="connsiteX340" fmla="*/ 6234014 w 6486272"/>
              <a:gd name="connsiteY340" fmla="*/ 989204 h 6857445"/>
              <a:gd name="connsiteX341" fmla="*/ 6251143 w 6486272"/>
              <a:gd name="connsiteY341" fmla="*/ 981278 h 6857445"/>
              <a:gd name="connsiteX342" fmla="*/ 210595 w 6486272"/>
              <a:gd name="connsiteY342" fmla="*/ 964150 h 6857445"/>
              <a:gd name="connsiteX343" fmla="*/ 204214 w 6486272"/>
              <a:gd name="connsiteY343" fmla="*/ 970061 h 6857445"/>
              <a:gd name="connsiteX344" fmla="*/ 180234 w 6486272"/>
              <a:gd name="connsiteY344" fmla="*/ 949507 h 6857445"/>
              <a:gd name="connsiteX345" fmla="*/ 189168 w 6486272"/>
              <a:gd name="connsiteY345" fmla="*/ 940775 h 6857445"/>
              <a:gd name="connsiteX346" fmla="*/ 208915 w 6486272"/>
              <a:gd name="connsiteY346" fmla="*/ 955821 h 6857445"/>
              <a:gd name="connsiteX347" fmla="*/ 210595 w 6486272"/>
              <a:gd name="connsiteY347" fmla="*/ 964150 h 6857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6486272" h="6857445">
                <a:moveTo>
                  <a:pt x="6251143" y="981278"/>
                </a:moveTo>
                <a:cubicBezTo>
                  <a:pt x="6279018" y="976174"/>
                  <a:pt x="6304408" y="964755"/>
                  <a:pt x="6328723" y="950851"/>
                </a:cubicBezTo>
                <a:cubicBezTo>
                  <a:pt x="6353845" y="936476"/>
                  <a:pt x="6378563" y="921296"/>
                  <a:pt x="6403013" y="905847"/>
                </a:cubicBezTo>
                <a:cubicBezTo>
                  <a:pt x="6422022" y="893824"/>
                  <a:pt x="6439754" y="879718"/>
                  <a:pt x="6462189" y="873874"/>
                </a:cubicBezTo>
                <a:cubicBezTo>
                  <a:pt x="6468033" y="872330"/>
                  <a:pt x="6473944" y="868501"/>
                  <a:pt x="6478377" y="864202"/>
                </a:cubicBezTo>
                <a:cubicBezTo>
                  <a:pt x="6487042" y="855806"/>
                  <a:pt x="6488452" y="843783"/>
                  <a:pt x="6483213" y="834715"/>
                </a:cubicBezTo>
                <a:cubicBezTo>
                  <a:pt x="6478847" y="827125"/>
                  <a:pt x="6469981" y="824438"/>
                  <a:pt x="6457420" y="827057"/>
                </a:cubicBezTo>
                <a:cubicBezTo>
                  <a:pt x="6454263" y="827729"/>
                  <a:pt x="6451308" y="829140"/>
                  <a:pt x="6448285" y="830080"/>
                </a:cubicBezTo>
                <a:cubicBezTo>
                  <a:pt x="6427798" y="836260"/>
                  <a:pt x="6407446" y="843178"/>
                  <a:pt x="6386691" y="848417"/>
                </a:cubicBezTo>
                <a:cubicBezTo>
                  <a:pt x="6343568" y="859366"/>
                  <a:pt x="6304542" y="879114"/>
                  <a:pt x="6266592" y="901683"/>
                </a:cubicBezTo>
                <a:cubicBezTo>
                  <a:pt x="6250068" y="911489"/>
                  <a:pt x="6232268" y="919348"/>
                  <a:pt x="6214670" y="927274"/>
                </a:cubicBezTo>
                <a:cubicBezTo>
                  <a:pt x="6211983" y="928483"/>
                  <a:pt x="6205467" y="926401"/>
                  <a:pt x="6204191" y="923983"/>
                </a:cubicBezTo>
                <a:cubicBezTo>
                  <a:pt x="6202646" y="921162"/>
                  <a:pt x="6203385" y="914781"/>
                  <a:pt x="6205736" y="912564"/>
                </a:cubicBezTo>
                <a:cubicBezTo>
                  <a:pt x="6211042" y="907459"/>
                  <a:pt x="6217424" y="903093"/>
                  <a:pt x="6224073" y="899869"/>
                </a:cubicBezTo>
                <a:cubicBezTo>
                  <a:pt x="6277406" y="873673"/>
                  <a:pt x="6323417" y="836192"/>
                  <a:pt x="6372787" y="803817"/>
                </a:cubicBezTo>
                <a:cubicBezTo>
                  <a:pt x="6383735" y="796630"/>
                  <a:pt x="6393273" y="788301"/>
                  <a:pt x="6395154" y="773926"/>
                </a:cubicBezTo>
                <a:cubicBezTo>
                  <a:pt x="6387161" y="759821"/>
                  <a:pt x="6376145" y="753641"/>
                  <a:pt x="6360427" y="760627"/>
                </a:cubicBezTo>
                <a:cubicBezTo>
                  <a:pt x="6337926" y="770635"/>
                  <a:pt x="6314954" y="779904"/>
                  <a:pt x="6293460" y="791726"/>
                </a:cubicBezTo>
                <a:cubicBezTo>
                  <a:pt x="6266323" y="806638"/>
                  <a:pt x="6239858" y="822826"/>
                  <a:pt x="6212923" y="837939"/>
                </a:cubicBezTo>
                <a:cubicBezTo>
                  <a:pt x="6182160" y="855201"/>
                  <a:pt x="6149381" y="869038"/>
                  <a:pt x="6115595" y="879920"/>
                </a:cubicBezTo>
                <a:cubicBezTo>
                  <a:pt x="6093966" y="886838"/>
                  <a:pt x="6071868" y="890801"/>
                  <a:pt x="6049097" y="890533"/>
                </a:cubicBezTo>
                <a:cubicBezTo>
                  <a:pt x="6030961" y="890264"/>
                  <a:pt x="6021020" y="879315"/>
                  <a:pt x="6023976" y="861650"/>
                </a:cubicBezTo>
                <a:cubicBezTo>
                  <a:pt x="6025185" y="854597"/>
                  <a:pt x="6029013" y="847813"/>
                  <a:pt x="6032573" y="841432"/>
                </a:cubicBezTo>
                <a:cubicBezTo>
                  <a:pt x="6046477" y="816042"/>
                  <a:pt x="6062531" y="791726"/>
                  <a:pt x="6074353" y="765396"/>
                </a:cubicBezTo>
                <a:cubicBezTo>
                  <a:pt x="6085973" y="739603"/>
                  <a:pt x="6085973" y="711190"/>
                  <a:pt x="6081003" y="683449"/>
                </a:cubicBezTo>
                <a:cubicBezTo>
                  <a:pt x="6079861" y="677135"/>
                  <a:pt x="6073144" y="671224"/>
                  <a:pt x="6067770" y="666590"/>
                </a:cubicBezTo>
                <a:cubicBezTo>
                  <a:pt x="6065957" y="665045"/>
                  <a:pt x="6058971" y="666522"/>
                  <a:pt x="6056822" y="668806"/>
                </a:cubicBezTo>
                <a:cubicBezTo>
                  <a:pt x="5998921" y="732080"/>
                  <a:pt x="5974875" y="829274"/>
                  <a:pt x="5913683" y="896108"/>
                </a:cubicBezTo>
                <a:cubicBezTo>
                  <a:pt x="5849738" y="966031"/>
                  <a:pt x="5767993" y="1019968"/>
                  <a:pt x="5677784" y="1049254"/>
                </a:cubicBezTo>
                <a:cubicBezTo>
                  <a:pt x="5609070" y="1071554"/>
                  <a:pt x="5536259" y="1080219"/>
                  <a:pt x="5468955" y="1106281"/>
                </a:cubicBezTo>
                <a:cubicBezTo>
                  <a:pt x="5435571" y="1119244"/>
                  <a:pt x="5402524" y="1136641"/>
                  <a:pt x="5366723" y="1136843"/>
                </a:cubicBezTo>
                <a:cubicBezTo>
                  <a:pt x="5327697" y="1137044"/>
                  <a:pt x="5289344" y="1116558"/>
                  <a:pt x="5250990" y="1123946"/>
                </a:cubicBezTo>
                <a:cubicBezTo>
                  <a:pt x="5222711" y="1129454"/>
                  <a:pt x="5199269" y="1149404"/>
                  <a:pt x="5171663" y="1157598"/>
                </a:cubicBezTo>
                <a:cubicBezTo>
                  <a:pt x="5145332" y="1165390"/>
                  <a:pt x="5117256" y="1162031"/>
                  <a:pt x="5089850" y="1162502"/>
                </a:cubicBezTo>
                <a:cubicBezTo>
                  <a:pt x="5027047" y="1163643"/>
                  <a:pt x="4966729" y="1185339"/>
                  <a:pt x="4905806" y="1200385"/>
                </a:cubicBezTo>
                <a:cubicBezTo>
                  <a:pt x="4738823" y="1241560"/>
                  <a:pt x="4564182" y="1233097"/>
                  <a:pt x="4392430" y="1224365"/>
                </a:cubicBezTo>
                <a:cubicBezTo>
                  <a:pt x="4331910" y="1221275"/>
                  <a:pt x="4271390" y="1218185"/>
                  <a:pt x="4210938" y="1215162"/>
                </a:cubicBezTo>
                <a:cubicBezTo>
                  <a:pt x="4163516" y="1212744"/>
                  <a:pt x="4114886" y="1210058"/>
                  <a:pt x="4071427" y="1190847"/>
                </a:cubicBezTo>
                <a:cubicBezTo>
                  <a:pt x="4033745" y="1174189"/>
                  <a:pt x="4002243" y="1146045"/>
                  <a:pt x="3965031" y="1128379"/>
                </a:cubicBezTo>
                <a:cubicBezTo>
                  <a:pt x="3927819" y="1110714"/>
                  <a:pt x="3879121" y="1105945"/>
                  <a:pt x="3848895" y="1133887"/>
                </a:cubicBezTo>
                <a:cubicBezTo>
                  <a:pt x="3829415" y="1151889"/>
                  <a:pt x="3821758" y="1179495"/>
                  <a:pt x="3804227" y="1199378"/>
                </a:cubicBezTo>
                <a:cubicBezTo>
                  <a:pt x="3767821" y="1240620"/>
                  <a:pt x="3703271" y="1236254"/>
                  <a:pt x="3648998" y="1227320"/>
                </a:cubicBezTo>
                <a:cubicBezTo>
                  <a:pt x="3588210" y="1217312"/>
                  <a:pt x="3515197" y="1194206"/>
                  <a:pt x="3503576" y="1133753"/>
                </a:cubicBezTo>
                <a:cubicBezTo>
                  <a:pt x="3492426" y="1075987"/>
                  <a:pt x="3540721" y="983965"/>
                  <a:pt x="3553349" y="926334"/>
                </a:cubicBezTo>
                <a:cubicBezTo>
                  <a:pt x="3574373" y="933051"/>
                  <a:pt x="3592039" y="928282"/>
                  <a:pt x="3602383" y="909004"/>
                </a:cubicBezTo>
                <a:cubicBezTo>
                  <a:pt x="3607286" y="899802"/>
                  <a:pt x="3610645" y="889458"/>
                  <a:pt x="3612996" y="879181"/>
                </a:cubicBezTo>
                <a:cubicBezTo>
                  <a:pt x="3624012" y="831020"/>
                  <a:pt x="3620384" y="783263"/>
                  <a:pt x="3609436" y="735505"/>
                </a:cubicBezTo>
                <a:cubicBezTo>
                  <a:pt x="3604935" y="716026"/>
                  <a:pt x="3600233" y="697756"/>
                  <a:pt x="3579545" y="688554"/>
                </a:cubicBezTo>
                <a:cubicBezTo>
                  <a:pt x="3578403" y="655372"/>
                  <a:pt x="3569739" y="623803"/>
                  <a:pt x="3579075" y="591628"/>
                </a:cubicBezTo>
                <a:cubicBezTo>
                  <a:pt x="3580821" y="585650"/>
                  <a:pt x="3579814" y="578866"/>
                  <a:pt x="3579478" y="572418"/>
                </a:cubicBezTo>
                <a:cubicBezTo>
                  <a:pt x="3579075" y="563820"/>
                  <a:pt x="3578269" y="555290"/>
                  <a:pt x="3577329" y="546759"/>
                </a:cubicBezTo>
                <a:cubicBezTo>
                  <a:pt x="3576120" y="535945"/>
                  <a:pt x="3579142" y="527817"/>
                  <a:pt x="3590225" y="523855"/>
                </a:cubicBezTo>
                <a:cubicBezTo>
                  <a:pt x="3595263" y="522041"/>
                  <a:pt x="3600032" y="519556"/>
                  <a:pt x="3605003" y="517473"/>
                </a:cubicBezTo>
                <a:cubicBezTo>
                  <a:pt x="3650610" y="498532"/>
                  <a:pt x="3696152" y="479523"/>
                  <a:pt x="3741827" y="460782"/>
                </a:cubicBezTo>
                <a:cubicBezTo>
                  <a:pt x="3774605" y="447349"/>
                  <a:pt x="3807720" y="434721"/>
                  <a:pt x="3840163" y="420615"/>
                </a:cubicBezTo>
                <a:cubicBezTo>
                  <a:pt x="3848089" y="417189"/>
                  <a:pt x="3859574" y="416383"/>
                  <a:pt x="3862664" y="402748"/>
                </a:cubicBezTo>
                <a:cubicBezTo>
                  <a:pt x="3824244" y="366073"/>
                  <a:pt x="3780046" y="335444"/>
                  <a:pt x="3738669" y="301524"/>
                </a:cubicBezTo>
                <a:cubicBezTo>
                  <a:pt x="3697092" y="267536"/>
                  <a:pt x="3654909" y="234287"/>
                  <a:pt x="3612996" y="200769"/>
                </a:cubicBezTo>
                <a:cubicBezTo>
                  <a:pt x="3571082" y="167252"/>
                  <a:pt x="3529571" y="133197"/>
                  <a:pt x="3487053" y="100485"/>
                </a:cubicBezTo>
                <a:cubicBezTo>
                  <a:pt x="3444736" y="67908"/>
                  <a:pt x="3408062" y="28278"/>
                  <a:pt x="3362655" y="0"/>
                </a:cubicBezTo>
                <a:cubicBezTo>
                  <a:pt x="3147847" y="88731"/>
                  <a:pt x="2934651" y="176790"/>
                  <a:pt x="2721523" y="264983"/>
                </a:cubicBezTo>
                <a:cubicBezTo>
                  <a:pt x="2718836" y="266058"/>
                  <a:pt x="2716754" y="268543"/>
                  <a:pt x="2714739" y="270088"/>
                </a:cubicBezTo>
                <a:cubicBezTo>
                  <a:pt x="2714873" y="272036"/>
                  <a:pt x="2714470" y="273514"/>
                  <a:pt x="2715074" y="274119"/>
                </a:cubicBezTo>
                <a:cubicBezTo>
                  <a:pt x="2721791" y="280970"/>
                  <a:pt x="2728508" y="287821"/>
                  <a:pt x="2735427" y="294538"/>
                </a:cubicBezTo>
                <a:cubicBezTo>
                  <a:pt x="2753092" y="311733"/>
                  <a:pt x="2756720" y="343505"/>
                  <a:pt x="2741338" y="364260"/>
                </a:cubicBezTo>
                <a:cubicBezTo>
                  <a:pt x="2733546" y="374805"/>
                  <a:pt x="2731665" y="384142"/>
                  <a:pt x="2734084" y="396904"/>
                </a:cubicBezTo>
                <a:cubicBezTo>
                  <a:pt x="2738114" y="417995"/>
                  <a:pt x="2737442" y="439355"/>
                  <a:pt x="2733210" y="460850"/>
                </a:cubicBezTo>
                <a:cubicBezTo>
                  <a:pt x="2729516" y="479724"/>
                  <a:pt x="2728710" y="499203"/>
                  <a:pt x="2727434" y="518414"/>
                </a:cubicBezTo>
                <a:cubicBezTo>
                  <a:pt x="2726225" y="535542"/>
                  <a:pt x="2726225" y="552737"/>
                  <a:pt x="2725486" y="569933"/>
                </a:cubicBezTo>
                <a:cubicBezTo>
                  <a:pt x="2722933" y="627833"/>
                  <a:pt x="2719776" y="685733"/>
                  <a:pt x="2717828" y="743633"/>
                </a:cubicBezTo>
                <a:cubicBezTo>
                  <a:pt x="2717090" y="765060"/>
                  <a:pt x="2719037" y="786487"/>
                  <a:pt x="2719508" y="807981"/>
                </a:cubicBezTo>
                <a:cubicBezTo>
                  <a:pt x="2719776" y="820609"/>
                  <a:pt x="2719575" y="833237"/>
                  <a:pt x="2719575" y="845596"/>
                </a:cubicBezTo>
                <a:cubicBezTo>
                  <a:pt x="2756652" y="858425"/>
                  <a:pt x="2766862" y="858627"/>
                  <a:pt x="2800514" y="847477"/>
                </a:cubicBezTo>
                <a:cubicBezTo>
                  <a:pt x="2807029" y="829072"/>
                  <a:pt x="2806895" y="829072"/>
                  <a:pt x="2805955" y="816646"/>
                </a:cubicBezTo>
                <a:cubicBezTo>
                  <a:pt x="2804678" y="799518"/>
                  <a:pt x="2801186" y="782121"/>
                  <a:pt x="2802932" y="765329"/>
                </a:cubicBezTo>
                <a:cubicBezTo>
                  <a:pt x="2806022" y="735102"/>
                  <a:pt x="2803604" y="705346"/>
                  <a:pt x="2801992" y="675322"/>
                </a:cubicBezTo>
                <a:cubicBezTo>
                  <a:pt x="2799238" y="622795"/>
                  <a:pt x="2797223" y="570201"/>
                  <a:pt x="2795208" y="517608"/>
                </a:cubicBezTo>
                <a:cubicBezTo>
                  <a:pt x="2794200" y="490673"/>
                  <a:pt x="2791110" y="464141"/>
                  <a:pt x="2783117" y="438213"/>
                </a:cubicBezTo>
                <a:cubicBezTo>
                  <a:pt x="2780968" y="431161"/>
                  <a:pt x="2779826" y="423436"/>
                  <a:pt x="2779893" y="416048"/>
                </a:cubicBezTo>
                <a:cubicBezTo>
                  <a:pt x="2779960" y="405435"/>
                  <a:pt x="2783923" y="394419"/>
                  <a:pt x="2781975" y="384344"/>
                </a:cubicBezTo>
                <a:cubicBezTo>
                  <a:pt x="2779759" y="373193"/>
                  <a:pt x="2771564" y="363252"/>
                  <a:pt x="2768407" y="352169"/>
                </a:cubicBezTo>
                <a:cubicBezTo>
                  <a:pt x="2766459" y="345117"/>
                  <a:pt x="2760481" y="336250"/>
                  <a:pt x="2770355" y="327518"/>
                </a:cubicBezTo>
                <a:cubicBezTo>
                  <a:pt x="2774587" y="330675"/>
                  <a:pt x="2778953" y="333429"/>
                  <a:pt x="2782714" y="336788"/>
                </a:cubicBezTo>
                <a:cubicBezTo>
                  <a:pt x="2831681" y="380179"/>
                  <a:pt x="2880647" y="423503"/>
                  <a:pt x="2929278" y="467231"/>
                </a:cubicBezTo>
                <a:cubicBezTo>
                  <a:pt x="2933711" y="471194"/>
                  <a:pt x="2937540" y="477105"/>
                  <a:pt x="2939017" y="482747"/>
                </a:cubicBezTo>
                <a:cubicBezTo>
                  <a:pt x="2941167" y="490941"/>
                  <a:pt x="2941301" y="499741"/>
                  <a:pt x="2941436" y="508271"/>
                </a:cubicBezTo>
                <a:cubicBezTo>
                  <a:pt x="2942040" y="542662"/>
                  <a:pt x="2939891" y="577321"/>
                  <a:pt x="2943451" y="611309"/>
                </a:cubicBezTo>
                <a:cubicBezTo>
                  <a:pt x="2945734" y="632736"/>
                  <a:pt x="2944525" y="653424"/>
                  <a:pt x="2941436" y="673844"/>
                </a:cubicBezTo>
                <a:cubicBezTo>
                  <a:pt x="2938480" y="677202"/>
                  <a:pt x="2935793" y="680695"/>
                  <a:pt x="2933442" y="684389"/>
                </a:cubicBezTo>
                <a:cubicBezTo>
                  <a:pt x="2921352" y="703533"/>
                  <a:pt x="2917658" y="726035"/>
                  <a:pt x="2916784" y="748335"/>
                </a:cubicBezTo>
                <a:cubicBezTo>
                  <a:pt x="2915911" y="753440"/>
                  <a:pt x="2915307" y="758612"/>
                  <a:pt x="2915038" y="763784"/>
                </a:cubicBezTo>
                <a:cubicBezTo>
                  <a:pt x="2914501" y="774061"/>
                  <a:pt x="2915240" y="784405"/>
                  <a:pt x="2916919" y="794547"/>
                </a:cubicBezTo>
                <a:cubicBezTo>
                  <a:pt x="2917590" y="808451"/>
                  <a:pt x="2919404" y="822154"/>
                  <a:pt x="2923636" y="835118"/>
                </a:cubicBezTo>
                <a:cubicBezTo>
                  <a:pt x="2927196" y="852447"/>
                  <a:pt x="2934316" y="869038"/>
                  <a:pt x="2944928" y="883009"/>
                </a:cubicBezTo>
                <a:cubicBezTo>
                  <a:pt x="2949429" y="888853"/>
                  <a:pt x="2955541" y="894361"/>
                  <a:pt x="2962325" y="897585"/>
                </a:cubicBezTo>
                <a:cubicBezTo>
                  <a:pt x="2964676" y="900003"/>
                  <a:pt x="2966691" y="902556"/>
                  <a:pt x="2968438" y="905243"/>
                </a:cubicBezTo>
                <a:cubicBezTo>
                  <a:pt x="2970453" y="918744"/>
                  <a:pt x="2973140" y="932178"/>
                  <a:pt x="2976364" y="945477"/>
                </a:cubicBezTo>
                <a:cubicBezTo>
                  <a:pt x="2981871" y="1034678"/>
                  <a:pt x="3095858" y="1178354"/>
                  <a:pt x="2968908" y="1229940"/>
                </a:cubicBezTo>
                <a:cubicBezTo>
                  <a:pt x="2928069" y="1246531"/>
                  <a:pt x="2878296" y="1237866"/>
                  <a:pt x="2841756" y="1262517"/>
                </a:cubicBezTo>
                <a:cubicBezTo>
                  <a:pt x="2830740" y="1269973"/>
                  <a:pt x="2821202" y="1280317"/>
                  <a:pt x="2808440" y="1283877"/>
                </a:cubicBezTo>
                <a:cubicBezTo>
                  <a:pt x="2762899" y="1296572"/>
                  <a:pt x="2745637" y="1224230"/>
                  <a:pt x="2706880" y="1197228"/>
                </a:cubicBezTo>
                <a:cubicBezTo>
                  <a:pt x="2650726" y="1158136"/>
                  <a:pt x="2582348" y="1226716"/>
                  <a:pt x="2515245" y="1240149"/>
                </a:cubicBezTo>
                <a:cubicBezTo>
                  <a:pt x="2456808" y="1251837"/>
                  <a:pt x="2386414" y="1221947"/>
                  <a:pt x="2341881" y="1261576"/>
                </a:cubicBezTo>
                <a:cubicBezTo>
                  <a:pt x="2330328" y="1271853"/>
                  <a:pt x="2322200" y="1285959"/>
                  <a:pt x="2309371" y="1294624"/>
                </a:cubicBezTo>
                <a:cubicBezTo>
                  <a:pt x="2260875" y="1327335"/>
                  <a:pt x="2204520" y="1262315"/>
                  <a:pt x="2146754" y="1253046"/>
                </a:cubicBezTo>
                <a:cubicBezTo>
                  <a:pt x="2120020" y="1248747"/>
                  <a:pt x="2093153" y="1257076"/>
                  <a:pt x="2066755" y="1262987"/>
                </a:cubicBezTo>
                <a:cubicBezTo>
                  <a:pt x="1971643" y="1284481"/>
                  <a:pt x="1872568" y="1276018"/>
                  <a:pt x="1775710" y="1265338"/>
                </a:cubicBezTo>
                <a:cubicBezTo>
                  <a:pt x="1681202" y="1254927"/>
                  <a:pt x="1586964" y="1242366"/>
                  <a:pt x="1492725" y="1229873"/>
                </a:cubicBezTo>
                <a:cubicBezTo>
                  <a:pt x="1446714" y="1223760"/>
                  <a:pt x="1400703" y="1217648"/>
                  <a:pt x="1354692" y="1211535"/>
                </a:cubicBezTo>
                <a:cubicBezTo>
                  <a:pt x="1194090" y="1190243"/>
                  <a:pt x="1033353" y="1165927"/>
                  <a:pt x="876110" y="1126297"/>
                </a:cubicBezTo>
                <a:cubicBezTo>
                  <a:pt x="843935" y="1118170"/>
                  <a:pt x="812366" y="1107356"/>
                  <a:pt x="780662" y="1097414"/>
                </a:cubicBezTo>
                <a:cubicBezTo>
                  <a:pt x="773542" y="1095198"/>
                  <a:pt x="766489" y="1092310"/>
                  <a:pt x="759906" y="1088750"/>
                </a:cubicBezTo>
                <a:cubicBezTo>
                  <a:pt x="735322" y="1075517"/>
                  <a:pt x="711276" y="1061344"/>
                  <a:pt x="686490" y="1048515"/>
                </a:cubicBezTo>
                <a:cubicBezTo>
                  <a:pt x="662712" y="1036156"/>
                  <a:pt x="646121" y="1017684"/>
                  <a:pt x="632822" y="994712"/>
                </a:cubicBezTo>
                <a:cubicBezTo>
                  <a:pt x="612872" y="960322"/>
                  <a:pt x="593864" y="925662"/>
                  <a:pt x="578549" y="888920"/>
                </a:cubicBezTo>
                <a:cubicBezTo>
                  <a:pt x="559943" y="844387"/>
                  <a:pt x="540061" y="800324"/>
                  <a:pt x="522059" y="755522"/>
                </a:cubicBezTo>
                <a:cubicBezTo>
                  <a:pt x="508827" y="722676"/>
                  <a:pt x="497744" y="689024"/>
                  <a:pt x="485452" y="655775"/>
                </a:cubicBezTo>
                <a:cubicBezTo>
                  <a:pt x="483235" y="649797"/>
                  <a:pt x="480549" y="643819"/>
                  <a:pt x="476989" y="638513"/>
                </a:cubicBezTo>
                <a:cubicBezTo>
                  <a:pt x="472018" y="631124"/>
                  <a:pt x="460666" y="629848"/>
                  <a:pt x="454151" y="635624"/>
                </a:cubicBezTo>
                <a:cubicBezTo>
                  <a:pt x="445956" y="642879"/>
                  <a:pt x="440717" y="651611"/>
                  <a:pt x="438299" y="662828"/>
                </a:cubicBezTo>
                <a:cubicBezTo>
                  <a:pt x="432522" y="689830"/>
                  <a:pt x="432926" y="716631"/>
                  <a:pt x="442531" y="742222"/>
                </a:cubicBezTo>
                <a:cubicBezTo>
                  <a:pt x="451330" y="765665"/>
                  <a:pt x="454218" y="789846"/>
                  <a:pt x="457913" y="814228"/>
                </a:cubicBezTo>
                <a:cubicBezTo>
                  <a:pt x="462279" y="842977"/>
                  <a:pt x="455696" y="869173"/>
                  <a:pt x="444747" y="894160"/>
                </a:cubicBezTo>
                <a:cubicBezTo>
                  <a:pt x="441523" y="895369"/>
                  <a:pt x="439441" y="896914"/>
                  <a:pt x="437560" y="896712"/>
                </a:cubicBezTo>
                <a:cubicBezTo>
                  <a:pt x="396721" y="892548"/>
                  <a:pt x="357964" y="881330"/>
                  <a:pt x="321894" y="861448"/>
                </a:cubicBezTo>
                <a:cubicBezTo>
                  <a:pt x="279779" y="838140"/>
                  <a:pt x="237530" y="815236"/>
                  <a:pt x="196691" y="789711"/>
                </a:cubicBezTo>
                <a:cubicBezTo>
                  <a:pt x="178420" y="778292"/>
                  <a:pt x="160621" y="766672"/>
                  <a:pt x="144769" y="751962"/>
                </a:cubicBezTo>
                <a:cubicBezTo>
                  <a:pt x="129387" y="737655"/>
                  <a:pt x="110176" y="730669"/>
                  <a:pt x="89757" y="727176"/>
                </a:cubicBezTo>
                <a:cubicBezTo>
                  <a:pt x="80286" y="725564"/>
                  <a:pt x="73905" y="734095"/>
                  <a:pt x="75718" y="743499"/>
                </a:cubicBezTo>
                <a:cubicBezTo>
                  <a:pt x="78204" y="756126"/>
                  <a:pt x="86398" y="764254"/>
                  <a:pt x="95802" y="771643"/>
                </a:cubicBezTo>
                <a:cubicBezTo>
                  <a:pt x="144903" y="809929"/>
                  <a:pt x="194071" y="848081"/>
                  <a:pt x="243239" y="886234"/>
                </a:cubicBezTo>
                <a:cubicBezTo>
                  <a:pt x="251702" y="892816"/>
                  <a:pt x="260569" y="898861"/>
                  <a:pt x="268629" y="905780"/>
                </a:cubicBezTo>
                <a:cubicBezTo>
                  <a:pt x="270241" y="907123"/>
                  <a:pt x="270308" y="912161"/>
                  <a:pt x="269099" y="914310"/>
                </a:cubicBezTo>
                <a:cubicBezTo>
                  <a:pt x="267756" y="916594"/>
                  <a:pt x="263860" y="918811"/>
                  <a:pt x="261308" y="918609"/>
                </a:cubicBezTo>
                <a:cubicBezTo>
                  <a:pt x="257277" y="918273"/>
                  <a:pt x="252911" y="916594"/>
                  <a:pt x="249553" y="914310"/>
                </a:cubicBezTo>
                <a:cubicBezTo>
                  <a:pt x="244179" y="910616"/>
                  <a:pt x="238940" y="906788"/>
                  <a:pt x="233634" y="902959"/>
                </a:cubicBezTo>
                <a:cubicBezTo>
                  <a:pt x="237798" y="900003"/>
                  <a:pt x="240418" y="894025"/>
                  <a:pt x="238806" y="888988"/>
                </a:cubicBezTo>
                <a:cubicBezTo>
                  <a:pt x="235447" y="878644"/>
                  <a:pt x="222551" y="876024"/>
                  <a:pt x="213147" y="875688"/>
                </a:cubicBezTo>
                <a:cubicBezTo>
                  <a:pt x="208109" y="875554"/>
                  <a:pt x="203139" y="876158"/>
                  <a:pt x="198303" y="877300"/>
                </a:cubicBezTo>
                <a:cubicBezTo>
                  <a:pt x="159613" y="849492"/>
                  <a:pt x="121058" y="821482"/>
                  <a:pt x="81965" y="794346"/>
                </a:cubicBezTo>
                <a:cubicBezTo>
                  <a:pt x="65240" y="782726"/>
                  <a:pt x="47171" y="773053"/>
                  <a:pt x="29237" y="763381"/>
                </a:cubicBezTo>
                <a:cubicBezTo>
                  <a:pt x="25207" y="761231"/>
                  <a:pt x="18221" y="760963"/>
                  <a:pt x="14124" y="762978"/>
                </a:cubicBezTo>
                <a:cubicBezTo>
                  <a:pt x="-788" y="770299"/>
                  <a:pt x="-4616" y="788972"/>
                  <a:pt x="6131" y="800660"/>
                </a:cubicBezTo>
                <a:cubicBezTo>
                  <a:pt x="12646" y="807713"/>
                  <a:pt x="20304" y="813825"/>
                  <a:pt x="27961" y="819669"/>
                </a:cubicBezTo>
                <a:cubicBezTo>
                  <a:pt x="37297" y="826789"/>
                  <a:pt x="47843" y="832498"/>
                  <a:pt x="56777" y="840088"/>
                </a:cubicBezTo>
                <a:cubicBezTo>
                  <a:pt x="84249" y="863262"/>
                  <a:pt x="111251" y="887040"/>
                  <a:pt x="139529" y="911556"/>
                </a:cubicBezTo>
                <a:cubicBezTo>
                  <a:pt x="134828" y="916594"/>
                  <a:pt x="130663" y="922169"/>
                  <a:pt x="127170" y="928080"/>
                </a:cubicBezTo>
                <a:cubicBezTo>
                  <a:pt x="127103" y="928147"/>
                  <a:pt x="127036" y="928215"/>
                  <a:pt x="126969" y="928215"/>
                </a:cubicBezTo>
                <a:cubicBezTo>
                  <a:pt x="117363" y="920020"/>
                  <a:pt x="109706" y="912363"/>
                  <a:pt x="100907" y="906317"/>
                </a:cubicBezTo>
                <a:cubicBezTo>
                  <a:pt x="85055" y="895436"/>
                  <a:pt x="68598" y="885428"/>
                  <a:pt x="52209" y="875218"/>
                </a:cubicBezTo>
                <a:cubicBezTo>
                  <a:pt x="46298" y="871524"/>
                  <a:pt x="40119" y="870919"/>
                  <a:pt x="34342" y="875822"/>
                </a:cubicBezTo>
                <a:cubicBezTo>
                  <a:pt x="28364" y="880860"/>
                  <a:pt x="24670" y="886502"/>
                  <a:pt x="25744" y="895302"/>
                </a:cubicBezTo>
                <a:cubicBezTo>
                  <a:pt x="27155" y="906788"/>
                  <a:pt x="32663" y="915116"/>
                  <a:pt x="41193" y="922438"/>
                </a:cubicBezTo>
                <a:cubicBezTo>
                  <a:pt x="62352" y="940574"/>
                  <a:pt x="83241" y="959045"/>
                  <a:pt x="105273" y="978256"/>
                </a:cubicBezTo>
                <a:cubicBezTo>
                  <a:pt x="99161" y="999280"/>
                  <a:pt x="107355" y="1017416"/>
                  <a:pt x="117632" y="1035686"/>
                </a:cubicBezTo>
                <a:cubicBezTo>
                  <a:pt x="124416" y="1047709"/>
                  <a:pt x="129118" y="1060941"/>
                  <a:pt x="134424" y="1073771"/>
                </a:cubicBezTo>
                <a:cubicBezTo>
                  <a:pt x="137917" y="1082167"/>
                  <a:pt x="143291" y="1088011"/>
                  <a:pt x="151754" y="1091705"/>
                </a:cubicBezTo>
                <a:cubicBezTo>
                  <a:pt x="158404" y="1094593"/>
                  <a:pt x="164919" y="1097683"/>
                  <a:pt x="171435" y="1100907"/>
                </a:cubicBezTo>
                <a:cubicBezTo>
                  <a:pt x="177413" y="1106146"/>
                  <a:pt x="183593" y="1111117"/>
                  <a:pt x="189974" y="1115684"/>
                </a:cubicBezTo>
                <a:cubicBezTo>
                  <a:pt x="204281" y="1125894"/>
                  <a:pt x="219528" y="1134761"/>
                  <a:pt x="235179" y="1142754"/>
                </a:cubicBezTo>
                <a:cubicBezTo>
                  <a:pt x="248478" y="1154173"/>
                  <a:pt x="262651" y="1164181"/>
                  <a:pt x="281929" y="1164987"/>
                </a:cubicBezTo>
                <a:cubicBezTo>
                  <a:pt x="283138" y="1165054"/>
                  <a:pt x="284280" y="1165256"/>
                  <a:pt x="285421" y="1165524"/>
                </a:cubicBezTo>
                <a:cubicBezTo>
                  <a:pt x="289049" y="1167002"/>
                  <a:pt x="292609" y="1168480"/>
                  <a:pt x="296236" y="1169890"/>
                </a:cubicBezTo>
                <a:cubicBezTo>
                  <a:pt x="299325" y="1171502"/>
                  <a:pt x="302482" y="1173181"/>
                  <a:pt x="305639" y="1174458"/>
                </a:cubicBezTo>
                <a:cubicBezTo>
                  <a:pt x="312625" y="1177212"/>
                  <a:pt x="319476" y="1180839"/>
                  <a:pt x="326731" y="1182048"/>
                </a:cubicBezTo>
                <a:cubicBezTo>
                  <a:pt x="328208" y="1182317"/>
                  <a:pt x="329686" y="1182585"/>
                  <a:pt x="331097" y="1182854"/>
                </a:cubicBezTo>
                <a:cubicBezTo>
                  <a:pt x="344799" y="1187623"/>
                  <a:pt x="358502" y="1192123"/>
                  <a:pt x="372406" y="1196221"/>
                </a:cubicBezTo>
                <a:cubicBezTo>
                  <a:pt x="437560" y="1215565"/>
                  <a:pt x="504595" y="1228126"/>
                  <a:pt x="571966" y="1237127"/>
                </a:cubicBezTo>
                <a:cubicBezTo>
                  <a:pt x="591781" y="1239746"/>
                  <a:pt x="611663" y="1242030"/>
                  <a:pt x="631546" y="1244180"/>
                </a:cubicBezTo>
                <a:cubicBezTo>
                  <a:pt x="634703" y="1245657"/>
                  <a:pt x="637456" y="1247605"/>
                  <a:pt x="638934" y="1250023"/>
                </a:cubicBezTo>
                <a:cubicBezTo>
                  <a:pt x="684475" y="1325925"/>
                  <a:pt x="754398" y="1306513"/>
                  <a:pt x="757891" y="1419492"/>
                </a:cubicBezTo>
                <a:cubicBezTo>
                  <a:pt x="764675" y="1639270"/>
                  <a:pt x="771527" y="1858982"/>
                  <a:pt x="778311" y="2078760"/>
                </a:cubicBezTo>
                <a:cubicBezTo>
                  <a:pt x="778915" y="2098508"/>
                  <a:pt x="781065" y="2121278"/>
                  <a:pt x="797387" y="2132496"/>
                </a:cubicBezTo>
                <a:cubicBezTo>
                  <a:pt x="807462" y="2139414"/>
                  <a:pt x="820493" y="2139951"/>
                  <a:pt x="832718" y="2140220"/>
                </a:cubicBezTo>
                <a:cubicBezTo>
                  <a:pt x="1310830" y="2150766"/>
                  <a:pt x="1788875" y="2162252"/>
                  <a:pt x="2266920" y="2173670"/>
                </a:cubicBezTo>
                <a:cubicBezTo>
                  <a:pt x="2380906" y="2176357"/>
                  <a:pt x="2335903" y="2331317"/>
                  <a:pt x="2335836" y="2409905"/>
                </a:cubicBezTo>
                <a:cubicBezTo>
                  <a:pt x="2335769" y="2456118"/>
                  <a:pt x="2337179" y="2502330"/>
                  <a:pt x="2336709" y="2548476"/>
                </a:cubicBezTo>
                <a:cubicBezTo>
                  <a:pt x="2334896" y="2715996"/>
                  <a:pt x="2332142" y="2883584"/>
                  <a:pt x="2330597" y="3051105"/>
                </a:cubicBezTo>
                <a:cubicBezTo>
                  <a:pt x="2329455" y="3181078"/>
                  <a:pt x="2329589" y="3311118"/>
                  <a:pt x="2329186" y="3441158"/>
                </a:cubicBezTo>
                <a:cubicBezTo>
                  <a:pt x="2329186" y="3446531"/>
                  <a:pt x="2329186" y="3451905"/>
                  <a:pt x="2329119" y="3457278"/>
                </a:cubicBezTo>
                <a:cubicBezTo>
                  <a:pt x="2327372" y="3628023"/>
                  <a:pt x="2325357" y="3798835"/>
                  <a:pt x="2324014" y="3969580"/>
                </a:cubicBezTo>
                <a:cubicBezTo>
                  <a:pt x="2322872" y="4114599"/>
                  <a:pt x="2322402" y="4259685"/>
                  <a:pt x="2321663" y="4404704"/>
                </a:cubicBezTo>
                <a:cubicBezTo>
                  <a:pt x="2321058" y="4529303"/>
                  <a:pt x="2320454" y="4653969"/>
                  <a:pt x="2320118" y="4778569"/>
                </a:cubicBezTo>
                <a:cubicBezTo>
                  <a:pt x="2319849" y="4878517"/>
                  <a:pt x="2319984" y="4978465"/>
                  <a:pt x="2319984" y="5078346"/>
                </a:cubicBezTo>
                <a:cubicBezTo>
                  <a:pt x="2319984" y="5227731"/>
                  <a:pt x="2319984" y="5377048"/>
                  <a:pt x="2320118" y="5526433"/>
                </a:cubicBezTo>
                <a:cubicBezTo>
                  <a:pt x="2320118" y="5537986"/>
                  <a:pt x="2318170" y="5550010"/>
                  <a:pt x="2324350" y="5562570"/>
                </a:cubicBezTo>
                <a:cubicBezTo>
                  <a:pt x="2362771" y="5577617"/>
                  <a:pt x="2401528" y="5593065"/>
                  <a:pt x="2440553" y="5608044"/>
                </a:cubicBezTo>
                <a:cubicBezTo>
                  <a:pt x="2446464" y="5610328"/>
                  <a:pt x="2453114" y="5611000"/>
                  <a:pt x="2459428" y="5611470"/>
                </a:cubicBezTo>
                <a:cubicBezTo>
                  <a:pt x="2488311" y="5613619"/>
                  <a:pt x="2517261" y="5615164"/>
                  <a:pt x="2546143" y="5617515"/>
                </a:cubicBezTo>
                <a:cubicBezTo>
                  <a:pt x="2565421" y="5619060"/>
                  <a:pt x="2584699" y="5620672"/>
                  <a:pt x="2603775" y="5623627"/>
                </a:cubicBezTo>
                <a:cubicBezTo>
                  <a:pt x="2626075" y="5627120"/>
                  <a:pt x="2639710" y="5643913"/>
                  <a:pt x="2639240" y="5665944"/>
                </a:cubicBezTo>
                <a:cubicBezTo>
                  <a:pt x="2638904" y="5680990"/>
                  <a:pt x="2637830" y="5695969"/>
                  <a:pt x="2636957" y="5711015"/>
                </a:cubicBezTo>
                <a:cubicBezTo>
                  <a:pt x="2632792" y="5782819"/>
                  <a:pt x="2628493" y="5854556"/>
                  <a:pt x="2624463" y="5926360"/>
                </a:cubicBezTo>
                <a:cubicBezTo>
                  <a:pt x="2622515" y="5960549"/>
                  <a:pt x="2621104" y="5994806"/>
                  <a:pt x="2619492" y="6028055"/>
                </a:cubicBezTo>
                <a:cubicBezTo>
                  <a:pt x="2601424" y="6045384"/>
                  <a:pt x="2590072" y="6064528"/>
                  <a:pt x="2581878" y="6085955"/>
                </a:cubicBezTo>
                <a:cubicBezTo>
                  <a:pt x="2578519" y="6094620"/>
                  <a:pt x="2573011" y="6103217"/>
                  <a:pt x="2566429" y="6109800"/>
                </a:cubicBezTo>
                <a:cubicBezTo>
                  <a:pt x="2549502" y="6126928"/>
                  <a:pt x="2538016" y="6147482"/>
                  <a:pt x="2527134" y="6168371"/>
                </a:cubicBezTo>
                <a:cubicBezTo>
                  <a:pt x="2523306" y="6175693"/>
                  <a:pt x="2521492" y="6184358"/>
                  <a:pt x="2520149" y="6192687"/>
                </a:cubicBezTo>
                <a:cubicBezTo>
                  <a:pt x="2515111" y="6225264"/>
                  <a:pt x="2528746" y="6251124"/>
                  <a:pt x="2550442" y="6273828"/>
                </a:cubicBezTo>
                <a:cubicBezTo>
                  <a:pt x="2560383" y="6284239"/>
                  <a:pt x="2571399" y="6291896"/>
                  <a:pt x="2586915" y="6291225"/>
                </a:cubicBezTo>
                <a:cubicBezTo>
                  <a:pt x="2595177" y="6290822"/>
                  <a:pt x="2604312" y="6289948"/>
                  <a:pt x="2610492" y="6298277"/>
                </a:cubicBezTo>
                <a:cubicBezTo>
                  <a:pt x="2611634" y="6321719"/>
                  <a:pt x="2610223" y="6345766"/>
                  <a:pt x="2614656" y="6368671"/>
                </a:cubicBezTo>
                <a:cubicBezTo>
                  <a:pt x="2620164" y="6397419"/>
                  <a:pt x="2609753" y="6421533"/>
                  <a:pt x="2598401" y="6445379"/>
                </a:cubicBezTo>
                <a:cubicBezTo>
                  <a:pt x="2586445" y="6470433"/>
                  <a:pt x="2572004" y="6494412"/>
                  <a:pt x="2557697" y="6518257"/>
                </a:cubicBezTo>
                <a:cubicBezTo>
                  <a:pt x="2536202" y="6553924"/>
                  <a:pt x="2517126" y="6591203"/>
                  <a:pt x="2489520" y="6622975"/>
                </a:cubicBezTo>
                <a:cubicBezTo>
                  <a:pt x="2480183" y="6633722"/>
                  <a:pt x="2473667" y="6646014"/>
                  <a:pt x="2474877" y="6661060"/>
                </a:cubicBezTo>
                <a:cubicBezTo>
                  <a:pt x="2476086" y="6675770"/>
                  <a:pt x="2470376" y="6687927"/>
                  <a:pt x="2462988" y="6700286"/>
                </a:cubicBezTo>
                <a:cubicBezTo>
                  <a:pt x="2456472" y="6711168"/>
                  <a:pt x="2450964" y="6723258"/>
                  <a:pt x="2448076" y="6735550"/>
                </a:cubicBezTo>
                <a:cubicBezTo>
                  <a:pt x="2445591" y="6746230"/>
                  <a:pt x="2443911" y="6756910"/>
                  <a:pt x="2444717" y="6767120"/>
                </a:cubicBezTo>
                <a:cubicBezTo>
                  <a:pt x="2451099" y="6776994"/>
                  <a:pt x="2456204" y="6787674"/>
                  <a:pt x="2462114" y="6797816"/>
                </a:cubicBezTo>
                <a:cubicBezTo>
                  <a:pt x="2469570" y="6810512"/>
                  <a:pt x="2478974" y="6821527"/>
                  <a:pt x="2491736" y="6829117"/>
                </a:cubicBezTo>
                <a:cubicBezTo>
                  <a:pt x="2505640" y="6837447"/>
                  <a:pt x="2521694" y="6842350"/>
                  <a:pt x="2537210" y="6846581"/>
                </a:cubicBezTo>
                <a:cubicBezTo>
                  <a:pt x="2551383" y="6850410"/>
                  <a:pt x="2565757" y="6853433"/>
                  <a:pt x="2580198" y="6856187"/>
                </a:cubicBezTo>
                <a:cubicBezTo>
                  <a:pt x="2606462" y="6857328"/>
                  <a:pt x="2632792" y="6857866"/>
                  <a:pt x="2659257" y="6857060"/>
                </a:cubicBezTo>
                <a:cubicBezTo>
                  <a:pt x="2701372" y="6855716"/>
                  <a:pt x="2738517" y="6845977"/>
                  <a:pt x="2776199" y="6828311"/>
                </a:cubicBezTo>
                <a:cubicBezTo>
                  <a:pt x="2806626" y="6814071"/>
                  <a:pt x="2829598" y="6795532"/>
                  <a:pt x="2848137" y="6767725"/>
                </a:cubicBezTo>
                <a:cubicBezTo>
                  <a:pt x="2860295" y="6749454"/>
                  <a:pt x="2869631" y="6733535"/>
                  <a:pt x="2858414" y="6712175"/>
                </a:cubicBezTo>
                <a:cubicBezTo>
                  <a:pt x="2857474" y="6710295"/>
                  <a:pt x="2857004" y="6708078"/>
                  <a:pt x="2856802" y="6705929"/>
                </a:cubicBezTo>
                <a:cubicBezTo>
                  <a:pt x="2855727" y="6693368"/>
                  <a:pt x="2859422" y="6682688"/>
                  <a:pt x="2869564" y="6674627"/>
                </a:cubicBezTo>
                <a:cubicBezTo>
                  <a:pt x="2881117" y="6665425"/>
                  <a:pt x="2893409" y="6660254"/>
                  <a:pt x="2908254" y="6666836"/>
                </a:cubicBezTo>
                <a:cubicBezTo>
                  <a:pt x="2919538" y="6671874"/>
                  <a:pt x="2929614" y="6668381"/>
                  <a:pt x="2937674" y="6660254"/>
                </a:cubicBezTo>
                <a:cubicBezTo>
                  <a:pt x="2945063" y="6652731"/>
                  <a:pt x="2952451" y="6644805"/>
                  <a:pt x="2957892" y="6635871"/>
                </a:cubicBezTo>
                <a:cubicBezTo>
                  <a:pt x="2964542" y="6624922"/>
                  <a:pt x="2969781" y="6612966"/>
                  <a:pt x="2974349" y="6600943"/>
                </a:cubicBezTo>
                <a:cubicBezTo>
                  <a:pt x="2977304" y="6593084"/>
                  <a:pt x="2979655" y="6584285"/>
                  <a:pt x="2979185" y="6576023"/>
                </a:cubicBezTo>
                <a:cubicBezTo>
                  <a:pt x="2977506" y="6548215"/>
                  <a:pt x="2975356" y="6520407"/>
                  <a:pt x="2971796" y="6492800"/>
                </a:cubicBezTo>
                <a:cubicBezTo>
                  <a:pt x="2966691" y="6453170"/>
                  <a:pt x="2963601" y="6414212"/>
                  <a:pt x="2973677" y="6374514"/>
                </a:cubicBezTo>
                <a:cubicBezTo>
                  <a:pt x="2982409" y="6340124"/>
                  <a:pt x="2980394" y="6339721"/>
                  <a:pt x="2968572" y="6305867"/>
                </a:cubicBezTo>
                <a:cubicBezTo>
                  <a:pt x="2961251" y="6284776"/>
                  <a:pt x="2954869" y="6263349"/>
                  <a:pt x="2947817" y="6241318"/>
                </a:cubicBezTo>
                <a:cubicBezTo>
                  <a:pt x="2954198" y="6237623"/>
                  <a:pt x="2958429" y="6233526"/>
                  <a:pt x="2963266" y="6232653"/>
                </a:cubicBezTo>
                <a:cubicBezTo>
                  <a:pt x="2982274" y="6229294"/>
                  <a:pt x="2989260" y="6215592"/>
                  <a:pt x="2994164" y="6199471"/>
                </a:cubicBezTo>
                <a:cubicBezTo>
                  <a:pt x="2999873" y="6180529"/>
                  <a:pt x="3000612" y="6161386"/>
                  <a:pt x="2996447" y="6142176"/>
                </a:cubicBezTo>
                <a:cubicBezTo>
                  <a:pt x="2992014" y="6121823"/>
                  <a:pt x="2992955" y="6101807"/>
                  <a:pt x="2997052" y="6081454"/>
                </a:cubicBezTo>
                <a:cubicBezTo>
                  <a:pt x="3006321" y="6035175"/>
                  <a:pt x="3014986" y="5988693"/>
                  <a:pt x="3023584" y="5942279"/>
                </a:cubicBezTo>
                <a:cubicBezTo>
                  <a:pt x="3029092" y="5912725"/>
                  <a:pt x="3032517" y="5883439"/>
                  <a:pt x="3029360" y="5852944"/>
                </a:cubicBezTo>
                <a:cubicBezTo>
                  <a:pt x="3023718" y="5798536"/>
                  <a:pt x="3020964" y="5743794"/>
                  <a:pt x="3017404" y="5689185"/>
                </a:cubicBezTo>
                <a:cubicBezTo>
                  <a:pt x="3016934" y="5681863"/>
                  <a:pt x="3017538" y="5674139"/>
                  <a:pt x="3019419" y="5667019"/>
                </a:cubicBezTo>
                <a:cubicBezTo>
                  <a:pt x="3024121" y="5649689"/>
                  <a:pt x="3037286" y="5640151"/>
                  <a:pt x="3055288" y="5641226"/>
                </a:cubicBezTo>
                <a:cubicBezTo>
                  <a:pt x="3082021" y="5642905"/>
                  <a:pt x="3108755" y="5645457"/>
                  <a:pt x="3135488" y="5647674"/>
                </a:cubicBezTo>
                <a:cubicBezTo>
                  <a:pt x="3141869" y="5648211"/>
                  <a:pt x="3148519" y="5650025"/>
                  <a:pt x="3154699" y="5648950"/>
                </a:cubicBezTo>
                <a:cubicBezTo>
                  <a:pt x="3190634" y="5642704"/>
                  <a:pt x="3226435" y="5635852"/>
                  <a:pt x="3262237" y="5628934"/>
                </a:cubicBezTo>
                <a:cubicBezTo>
                  <a:pt x="3270767" y="5627254"/>
                  <a:pt x="3274529" y="5620874"/>
                  <a:pt x="3274798" y="5612477"/>
                </a:cubicBezTo>
                <a:cubicBezTo>
                  <a:pt x="3275066" y="5603880"/>
                  <a:pt x="3275133" y="5595282"/>
                  <a:pt x="3275335" y="5586684"/>
                </a:cubicBezTo>
                <a:cubicBezTo>
                  <a:pt x="3276208" y="5546987"/>
                  <a:pt x="3277081" y="5507223"/>
                  <a:pt x="3278022" y="5467526"/>
                </a:cubicBezTo>
                <a:cubicBezTo>
                  <a:pt x="3278156" y="5461077"/>
                  <a:pt x="3278089" y="5454562"/>
                  <a:pt x="3279298" y="5448248"/>
                </a:cubicBezTo>
                <a:cubicBezTo>
                  <a:pt x="3283798" y="5424336"/>
                  <a:pt x="3294277" y="5415402"/>
                  <a:pt x="3318592" y="5413925"/>
                </a:cubicBezTo>
                <a:cubicBezTo>
                  <a:pt x="3321816" y="5413723"/>
                  <a:pt x="3325040" y="5413790"/>
                  <a:pt x="3328264" y="5413790"/>
                </a:cubicBezTo>
                <a:cubicBezTo>
                  <a:pt x="3379850" y="5413723"/>
                  <a:pt x="3431369" y="5413656"/>
                  <a:pt x="3482956" y="5413723"/>
                </a:cubicBezTo>
                <a:cubicBezTo>
                  <a:pt x="3490479" y="5413723"/>
                  <a:pt x="3498069" y="5413656"/>
                  <a:pt x="3505390" y="5415134"/>
                </a:cubicBezTo>
                <a:cubicBezTo>
                  <a:pt x="3519160" y="5417820"/>
                  <a:pt x="3528698" y="5425813"/>
                  <a:pt x="3531116" y="5440389"/>
                </a:cubicBezTo>
                <a:cubicBezTo>
                  <a:pt x="3534139" y="5458391"/>
                  <a:pt x="3539042" y="5476392"/>
                  <a:pt x="3539378" y="5494461"/>
                </a:cubicBezTo>
                <a:cubicBezTo>
                  <a:pt x="3540050" y="5532277"/>
                  <a:pt x="3546095" y="5569086"/>
                  <a:pt x="3554357" y="5605827"/>
                </a:cubicBezTo>
                <a:cubicBezTo>
                  <a:pt x="3559260" y="5627725"/>
                  <a:pt x="3562417" y="5650159"/>
                  <a:pt x="3565440" y="5672392"/>
                </a:cubicBezTo>
                <a:cubicBezTo>
                  <a:pt x="3569067" y="5698925"/>
                  <a:pt x="3572828" y="5725322"/>
                  <a:pt x="3580754" y="5750981"/>
                </a:cubicBezTo>
                <a:cubicBezTo>
                  <a:pt x="3588210" y="5775094"/>
                  <a:pt x="3589083" y="5799477"/>
                  <a:pt x="3582837" y="5824061"/>
                </a:cubicBezTo>
                <a:cubicBezTo>
                  <a:pt x="3581023" y="5831315"/>
                  <a:pt x="3580015" y="5838771"/>
                  <a:pt x="3578538" y="5846093"/>
                </a:cubicBezTo>
                <a:cubicBezTo>
                  <a:pt x="3575985" y="5858653"/>
                  <a:pt x="3574575" y="5871550"/>
                  <a:pt x="3570477" y="5883573"/>
                </a:cubicBezTo>
                <a:cubicBezTo>
                  <a:pt x="3561880" y="5908829"/>
                  <a:pt x="3547976" y="5932405"/>
                  <a:pt x="3546901" y="5960079"/>
                </a:cubicBezTo>
                <a:cubicBezTo>
                  <a:pt x="3546767" y="5963975"/>
                  <a:pt x="3543005" y="5967669"/>
                  <a:pt x="3541662" y="5971700"/>
                </a:cubicBezTo>
                <a:cubicBezTo>
                  <a:pt x="3539378" y="5978752"/>
                  <a:pt x="3536490" y="5985939"/>
                  <a:pt x="3535885" y="5993194"/>
                </a:cubicBezTo>
                <a:cubicBezTo>
                  <a:pt x="3534407" y="6011396"/>
                  <a:pt x="3533467" y="6029600"/>
                  <a:pt x="3533333" y="6047869"/>
                </a:cubicBezTo>
                <a:cubicBezTo>
                  <a:pt x="3533198" y="6064796"/>
                  <a:pt x="3540721" y="6073797"/>
                  <a:pt x="3556708" y="6077290"/>
                </a:cubicBezTo>
                <a:cubicBezTo>
                  <a:pt x="3561880" y="6078432"/>
                  <a:pt x="3567387" y="6078029"/>
                  <a:pt x="3572761" y="6078700"/>
                </a:cubicBezTo>
                <a:cubicBezTo>
                  <a:pt x="3588546" y="6080715"/>
                  <a:pt x="3599763" y="6089918"/>
                  <a:pt x="3601107" y="6105098"/>
                </a:cubicBezTo>
                <a:cubicBezTo>
                  <a:pt x="3603525" y="6132638"/>
                  <a:pt x="3603928" y="6160983"/>
                  <a:pt x="3593315" y="6186910"/>
                </a:cubicBezTo>
                <a:cubicBezTo>
                  <a:pt x="3587404" y="6201285"/>
                  <a:pt x="3584381" y="6215122"/>
                  <a:pt x="3583710" y="6230302"/>
                </a:cubicBezTo>
                <a:cubicBezTo>
                  <a:pt x="3582501" y="6258177"/>
                  <a:pt x="3580015" y="6285918"/>
                  <a:pt x="3578874" y="6313793"/>
                </a:cubicBezTo>
                <a:cubicBezTo>
                  <a:pt x="3578000" y="6335221"/>
                  <a:pt x="3578135" y="6356715"/>
                  <a:pt x="3578135" y="6378209"/>
                </a:cubicBezTo>
                <a:cubicBezTo>
                  <a:pt x="3578068" y="6390568"/>
                  <a:pt x="3582031" y="6400442"/>
                  <a:pt x="3592576" y="6408704"/>
                </a:cubicBezTo>
                <a:cubicBezTo>
                  <a:pt x="3605003" y="6418511"/>
                  <a:pt x="3609771" y="6432952"/>
                  <a:pt x="3608764" y="6448938"/>
                </a:cubicBezTo>
                <a:cubicBezTo>
                  <a:pt x="3608159" y="6458543"/>
                  <a:pt x="3609301" y="6468753"/>
                  <a:pt x="3606547" y="6477687"/>
                </a:cubicBezTo>
                <a:cubicBezTo>
                  <a:pt x="3601913" y="6492666"/>
                  <a:pt x="3606212" y="6505226"/>
                  <a:pt x="3612996" y="6517720"/>
                </a:cubicBezTo>
                <a:cubicBezTo>
                  <a:pt x="3620183" y="6530885"/>
                  <a:pt x="3627706" y="6543849"/>
                  <a:pt x="3635229" y="6556812"/>
                </a:cubicBezTo>
                <a:cubicBezTo>
                  <a:pt x="3650409" y="6582807"/>
                  <a:pt x="3668075" y="6604973"/>
                  <a:pt x="3703204" y="6599599"/>
                </a:cubicBezTo>
                <a:cubicBezTo>
                  <a:pt x="3706294" y="6599129"/>
                  <a:pt x="3709585" y="6599801"/>
                  <a:pt x="3712809" y="6600070"/>
                </a:cubicBezTo>
                <a:cubicBezTo>
                  <a:pt x="3724027" y="6601010"/>
                  <a:pt x="3733162" y="6605107"/>
                  <a:pt x="3740215" y="6614712"/>
                </a:cubicBezTo>
                <a:cubicBezTo>
                  <a:pt x="3745924" y="6622571"/>
                  <a:pt x="3751835" y="6629758"/>
                  <a:pt x="3753917" y="6639767"/>
                </a:cubicBezTo>
                <a:cubicBezTo>
                  <a:pt x="3755395" y="6646954"/>
                  <a:pt x="3757477" y="6655283"/>
                  <a:pt x="3762246" y="6660388"/>
                </a:cubicBezTo>
                <a:cubicBezTo>
                  <a:pt x="3789047" y="6689271"/>
                  <a:pt x="3809466" y="6723930"/>
                  <a:pt x="3842782" y="6746969"/>
                </a:cubicBezTo>
                <a:cubicBezTo>
                  <a:pt x="3854940" y="6755365"/>
                  <a:pt x="3866493" y="6759866"/>
                  <a:pt x="3881270" y="6759731"/>
                </a:cubicBezTo>
                <a:cubicBezTo>
                  <a:pt x="3944611" y="6759060"/>
                  <a:pt x="4007952" y="6758657"/>
                  <a:pt x="4071293" y="6759328"/>
                </a:cubicBezTo>
                <a:cubicBezTo>
                  <a:pt x="4090167" y="6759530"/>
                  <a:pt x="4107833" y="6755970"/>
                  <a:pt x="4123752" y="6747238"/>
                </a:cubicBezTo>
                <a:cubicBezTo>
                  <a:pt x="4148135" y="6733871"/>
                  <a:pt x="4171846" y="6719228"/>
                  <a:pt x="4194817" y="6703511"/>
                </a:cubicBezTo>
                <a:cubicBezTo>
                  <a:pt x="4212617" y="6691353"/>
                  <a:pt x="4219536" y="6658440"/>
                  <a:pt x="4208722" y="6639834"/>
                </a:cubicBezTo>
                <a:cubicBezTo>
                  <a:pt x="4193205" y="6613033"/>
                  <a:pt x="4176480" y="6586971"/>
                  <a:pt x="4160024" y="6560708"/>
                </a:cubicBezTo>
                <a:cubicBezTo>
                  <a:pt x="4157202" y="6556208"/>
                  <a:pt x="4153777" y="6551707"/>
                  <a:pt x="4149545" y="6548551"/>
                </a:cubicBezTo>
                <a:cubicBezTo>
                  <a:pt x="4121804" y="6527997"/>
                  <a:pt x="4098496" y="6502808"/>
                  <a:pt x="4074584" y="6478157"/>
                </a:cubicBezTo>
                <a:cubicBezTo>
                  <a:pt x="4058799" y="6461969"/>
                  <a:pt x="4043821" y="6445445"/>
                  <a:pt x="4032536" y="6425631"/>
                </a:cubicBezTo>
                <a:cubicBezTo>
                  <a:pt x="4013460" y="6392113"/>
                  <a:pt x="3993444" y="6359200"/>
                  <a:pt x="3973091" y="6326354"/>
                </a:cubicBezTo>
                <a:cubicBezTo>
                  <a:pt x="3950119" y="6289210"/>
                  <a:pt x="3943066" y="6246288"/>
                  <a:pt x="3947902" y="6202359"/>
                </a:cubicBezTo>
                <a:cubicBezTo>
                  <a:pt x="3949716" y="6186104"/>
                  <a:pt x="3955224" y="6171193"/>
                  <a:pt x="3968121" y="6159707"/>
                </a:cubicBezTo>
                <a:cubicBezTo>
                  <a:pt x="3974502" y="6153997"/>
                  <a:pt x="3979673" y="6147012"/>
                  <a:pt x="3985450" y="6140630"/>
                </a:cubicBezTo>
                <a:cubicBezTo>
                  <a:pt x="4005265" y="6118666"/>
                  <a:pt x="4010370" y="6093612"/>
                  <a:pt x="4000160" y="6066005"/>
                </a:cubicBezTo>
                <a:cubicBezTo>
                  <a:pt x="3987734" y="6032353"/>
                  <a:pt x="3991697" y="5998299"/>
                  <a:pt x="3997138" y="5964445"/>
                </a:cubicBezTo>
                <a:cubicBezTo>
                  <a:pt x="4000362" y="5944563"/>
                  <a:pt x="4007280" y="5925352"/>
                  <a:pt x="4011915" y="5908090"/>
                </a:cubicBezTo>
                <a:cubicBezTo>
                  <a:pt x="4005937" y="5893246"/>
                  <a:pt x="3997406" y="5884514"/>
                  <a:pt x="3987533" y="5875715"/>
                </a:cubicBezTo>
                <a:cubicBezTo>
                  <a:pt x="3958649" y="5849854"/>
                  <a:pt x="3942596" y="5818352"/>
                  <a:pt x="3954082" y="5778184"/>
                </a:cubicBezTo>
                <a:cubicBezTo>
                  <a:pt x="3958784" y="5761728"/>
                  <a:pt x="3962411" y="5744600"/>
                  <a:pt x="3969531" y="5729218"/>
                </a:cubicBezTo>
                <a:cubicBezTo>
                  <a:pt x="3975912" y="5715515"/>
                  <a:pt x="3978935" y="5701343"/>
                  <a:pt x="3973628" y="5688782"/>
                </a:cubicBezTo>
                <a:cubicBezTo>
                  <a:pt x="3961001" y="5658959"/>
                  <a:pt x="3956030" y="5627188"/>
                  <a:pt x="3946492" y="5596692"/>
                </a:cubicBezTo>
                <a:cubicBezTo>
                  <a:pt x="3946156" y="5595685"/>
                  <a:pt x="3945417" y="5594812"/>
                  <a:pt x="3945215" y="5593737"/>
                </a:cubicBezTo>
                <a:cubicBezTo>
                  <a:pt x="3943939" y="5588565"/>
                  <a:pt x="3941723" y="5583393"/>
                  <a:pt x="3941790" y="5578154"/>
                </a:cubicBezTo>
                <a:cubicBezTo>
                  <a:pt x="3941790" y="5488483"/>
                  <a:pt x="3934200" y="5461077"/>
                  <a:pt x="4021520" y="5439986"/>
                </a:cubicBezTo>
                <a:cubicBezTo>
                  <a:pt x="4109915" y="5418626"/>
                  <a:pt x="4204355" y="5411238"/>
                  <a:pt x="4294228" y="5397065"/>
                </a:cubicBezTo>
                <a:cubicBezTo>
                  <a:pt x="4308132" y="5394848"/>
                  <a:pt x="4323380" y="5391960"/>
                  <a:pt x="4332448" y="5381146"/>
                </a:cubicBezTo>
                <a:cubicBezTo>
                  <a:pt x="4340978" y="5371003"/>
                  <a:pt x="4341650" y="5356629"/>
                  <a:pt x="4341986" y="5343397"/>
                </a:cubicBezTo>
                <a:cubicBezTo>
                  <a:pt x="4362136" y="4461059"/>
                  <a:pt x="4337956" y="3578452"/>
                  <a:pt x="4313842" y="2696182"/>
                </a:cubicBezTo>
                <a:cubicBezTo>
                  <a:pt x="4309946" y="2553379"/>
                  <a:pt x="4306050" y="2410510"/>
                  <a:pt x="4302087" y="2267708"/>
                </a:cubicBezTo>
                <a:cubicBezTo>
                  <a:pt x="4300744" y="2218271"/>
                  <a:pt x="4282138" y="2151773"/>
                  <a:pt x="4325798" y="2119465"/>
                </a:cubicBezTo>
                <a:cubicBezTo>
                  <a:pt x="4362808" y="2092060"/>
                  <a:pt x="4476324" y="2107240"/>
                  <a:pt x="4521798" y="2104486"/>
                </a:cubicBezTo>
                <a:cubicBezTo>
                  <a:pt x="4606432" y="2099314"/>
                  <a:pt x="4691065" y="2093739"/>
                  <a:pt x="4775699" y="2088432"/>
                </a:cubicBezTo>
                <a:cubicBezTo>
                  <a:pt x="4866780" y="2082656"/>
                  <a:pt x="4957862" y="2076812"/>
                  <a:pt x="5048944" y="2071304"/>
                </a:cubicBezTo>
                <a:cubicBezTo>
                  <a:pt x="5129346" y="2066401"/>
                  <a:pt x="5209748" y="2062236"/>
                  <a:pt x="5290082" y="2057199"/>
                </a:cubicBezTo>
                <a:cubicBezTo>
                  <a:pt x="5376865" y="2051758"/>
                  <a:pt x="5463648" y="2045780"/>
                  <a:pt x="5550431" y="2039936"/>
                </a:cubicBezTo>
                <a:cubicBezTo>
                  <a:pt x="5591875" y="2037182"/>
                  <a:pt x="5748044" y="2050885"/>
                  <a:pt x="5775986" y="2022405"/>
                </a:cubicBezTo>
                <a:cubicBezTo>
                  <a:pt x="5805138" y="1992649"/>
                  <a:pt x="5777732" y="1864221"/>
                  <a:pt x="5775717" y="1822173"/>
                </a:cubicBezTo>
                <a:lnTo>
                  <a:pt x="5753686" y="1362398"/>
                </a:lnTo>
                <a:cubicBezTo>
                  <a:pt x="5752611" y="1340299"/>
                  <a:pt x="5751671" y="1317596"/>
                  <a:pt x="5758791" y="1296639"/>
                </a:cubicBezTo>
                <a:cubicBezTo>
                  <a:pt x="5776591" y="1244448"/>
                  <a:pt x="5860418" y="1223559"/>
                  <a:pt x="5908041" y="1220536"/>
                </a:cubicBezTo>
                <a:cubicBezTo>
                  <a:pt x="5946596" y="1218118"/>
                  <a:pt x="5984749" y="1212073"/>
                  <a:pt x="6022297" y="1202266"/>
                </a:cubicBezTo>
                <a:cubicBezTo>
                  <a:pt x="6056553" y="1193332"/>
                  <a:pt x="6091346" y="1186683"/>
                  <a:pt x="6125872" y="1178891"/>
                </a:cubicBezTo>
                <a:cubicBezTo>
                  <a:pt x="6165636" y="1169957"/>
                  <a:pt x="6206139" y="1164248"/>
                  <a:pt x="6244426" y="1149336"/>
                </a:cubicBezTo>
                <a:cubicBezTo>
                  <a:pt x="6265383" y="1141142"/>
                  <a:pt x="6287280" y="1135298"/>
                  <a:pt x="6307901" y="1126297"/>
                </a:cubicBezTo>
                <a:cubicBezTo>
                  <a:pt x="6334500" y="1114677"/>
                  <a:pt x="6359621" y="1100034"/>
                  <a:pt x="6382190" y="1081562"/>
                </a:cubicBezTo>
                <a:cubicBezTo>
                  <a:pt x="6387833" y="1076928"/>
                  <a:pt x="6392333" y="1070748"/>
                  <a:pt x="6396564" y="1064703"/>
                </a:cubicBezTo>
                <a:cubicBezTo>
                  <a:pt x="6399184" y="1060941"/>
                  <a:pt x="6395154" y="1052680"/>
                  <a:pt x="6390721" y="1051538"/>
                </a:cubicBezTo>
                <a:cubicBezTo>
                  <a:pt x="6377623" y="1048112"/>
                  <a:pt x="6364726" y="1048717"/>
                  <a:pt x="6353778" y="1056978"/>
                </a:cubicBezTo>
                <a:cubicBezTo>
                  <a:pt x="6334365" y="1071689"/>
                  <a:pt x="6311125" y="1077196"/>
                  <a:pt x="6288690" y="1083913"/>
                </a:cubicBezTo>
                <a:cubicBezTo>
                  <a:pt x="6269278" y="1089757"/>
                  <a:pt x="6248859" y="1092310"/>
                  <a:pt x="6228775" y="1095937"/>
                </a:cubicBezTo>
                <a:cubicBezTo>
                  <a:pt x="6222058" y="1097146"/>
                  <a:pt x="6212991" y="1092108"/>
                  <a:pt x="6213125" y="1087742"/>
                </a:cubicBezTo>
                <a:cubicBezTo>
                  <a:pt x="6213394" y="1079682"/>
                  <a:pt x="6219909" y="1077062"/>
                  <a:pt x="6226088" y="1075652"/>
                </a:cubicBezTo>
                <a:cubicBezTo>
                  <a:pt x="6239657" y="1072495"/>
                  <a:pt x="6253762" y="1071151"/>
                  <a:pt x="6267062" y="1067255"/>
                </a:cubicBezTo>
                <a:cubicBezTo>
                  <a:pt x="6286541" y="1061546"/>
                  <a:pt x="6306692" y="1056508"/>
                  <a:pt x="6324425" y="1047104"/>
                </a:cubicBezTo>
                <a:cubicBezTo>
                  <a:pt x="6352770" y="1031991"/>
                  <a:pt x="6380108" y="1014594"/>
                  <a:pt x="6406506" y="996190"/>
                </a:cubicBezTo>
                <a:cubicBezTo>
                  <a:pt x="6425783" y="982756"/>
                  <a:pt x="6443718" y="967106"/>
                  <a:pt x="6460577" y="950716"/>
                </a:cubicBezTo>
                <a:cubicBezTo>
                  <a:pt x="6473205" y="938424"/>
                  <a:pt x="6465615" y="919080"/>
                  <a:pt x="6448352" y="917199"/>
                </a:cubicBezTo>
                <a:cubicBezTo>
                  <a:pt x="6434381" y="915654"/>
                  <a:pt x="6420880" y="916796"/>
                  <a:pt x="6408722" y="926199"/>
                </a:cubicBezTo>
                <a:cubicBezTo>
                  <a:pt x="6381384" y="947358"/>
                  <a:pt x="6350285" y="962068"/>
                  <a:pt x="6319655" y="977786"/>
                </a:cubicBezTo>
                <a:cubicBezTo>
                  <a:pt x="6298363" y="988734"/>
                  <a:pt x="6275861" y="995250"/>
                  <a:pt x="6252755" y="1000287"/>
                </a:cubicBezTo>
                <a:cubicBezTo>
                  <a:pt x="6247650" y="1001429"/>
                  <a:pt x="6242209" y="1001429"/>
                  <a:pt x="6236903" y="1001295"/>
                </a:cubicBezTo>
                <a:cubicBezTo>
                  <a:pt x="6235224" y="1001228"/>
                  <a:pt x="6232402" y="999146"/>
                  <a:pt x="6232268" y="997802"/>
                </a:cubicBezTo>
                <a:cubicBezTo>
                  <a:pt x="6231999" y="994914"/>
                  <a:pt x="6232268" y="990346"/>
                  <a:pt x="6234014" y="989204"/>
                </a:cubicBezTo>
                <a:cubicBezTo>
                  <a:pt x="6239119" y="985577"/>
                  <a:pt x="6245030" y="982420"/>
                  <a:pt x="6251143" y="981278"/>
                </a:cubicBezTo>
                <a:close/>
                <a:moveTo>
                  <a:pt x="210595" y="964150"/>
                </a:moveTo>
                <a:cubicBezTo>
                  <a:pt x="209721" y="966635"/>
                  <a:pt x="206564" y="969860"/>
                  <a:pt x="204214" y="970061"/>
                </a:cubicBezTo>
                <a:cubicBezTo>
                  <a:pt x="189100" y="971404"/>
                  <a:pt x="179630" y="962672"/>
                  <a:pt x="180234" y="949507"/>
                </a:cubicBezTo>
                <a:cubicBezTo>
                  <a:pt x="183190" y="946619"/>
                  <a:pt x="186212" y="943663"/>
                  <a:pt x="189168" y="940775"/>
                </a:cubicBezTo>
                <a:cubicBezTo>
                  <a:pt x="195750" y="945611"/>
                  <a:pt x="202534" y="950380"/>
                  <a:pt x="208915" y="955821"/>
                </a:cubicBezTo>
                <a:cubicBezTo>
                  <a:pt x="210662" y="957299"/>
                  <a:pt x="211401" y="961732"/>
                  <a:pt x="210595" y="96415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67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图形 27">
            <a:extLst>
              <a:ext uri="{FF2B5EF4-FFF2-40B4-BE49-F238E27FC236}">
                <a16:creationId xmlns:a16="http://schemas.microsoft.com/office/drawing/2014/main" id="{DC7FD460-3838-4995-AB88-EDA0A71F637B}"/>
              </a:ext>
            </a:extLst>
          </p:cNvPr>
          <p:cNvSpPr/>
          <p:nvPr/>
        </p:nvSpPr>
        <p:spPr>
          <a:xfrm>
            <a:off x="6774871" y="904100"/>
            <a:ext cx="3776179" cy="5049800"/>
          </a:xfrm>
          <a:custGeom>
            <a:avLst/>
            <a:gdLst>
              <a:gd name="connsiteX0" fmla="*/ 3606574 w 5127949"/>
              <a:gd name="connsiteY0" fmla="*/ 6793484 h 6857491"/>
              <a:gd name="connsiteX1" fmla="*/ 3626471 w 5127949"/>
              <a:gd name="connsiteY1" fmla="*/ 6782562 h 6857491"/>
              <a:gd name="connsiteX2" fmla="*/ 3755841 w 5127949"/>
              <a:gd name="connsiteY2" fmla="*/ 6750135 h 6857491"/>
              <a:gd name="connsiteX3" fmla="*/ 3839831 w 5127949"/>
              <a:gd name="connsiteY3" fmla="*/ 6740398 h 6857491"/>
              <a:gd name="connsiteX4" fmla="*/ 3873867 w 5127949"/>
              <a:gd name="connsiteY4" fmla="*/ 6722872 h 6857491"/>
              <a:gd name="connsiteX5" fmla="*/ 3922804 w 5127949"/>
              <a:gd name="connsiteY5" fmla="*/ 6627283 h 6857491"/>
              <a:gd name="connsiteX6" fmla="*/ 3979615 w 5127949"/>
              <a:gd name="connsiteY6" fmla="*/ 6416633 h 6857491"/>
              <a:gd name="connsiteX7" fmla="*/ 3996125 w 5127949"/>
              <a:gd name="connsiteY7" fmla="*/ 6246114 h 6857491"/>
              <a:gd name="connsiteX8" fmla="*/ 3985457 w 5127949"/>
              <a:gd name="connsiteY8" fmla="*/ 5929038 h 6857491"/>
              <a:gd name="connsiteX9" fmla="*/ 3950744 w 5127949"/>
              <a:gd name="connsiteY9" fmla="*/ 5637361 h 6857491"/>
              <a:gd name="connsiteX10" fmla="*/ 3921873 w 5127949"/>
              <a:gd name="connsiteY10" fmla="*/ 5487416 h 6857491"/>
              <a:gd name="connsiteX11" fmla="*/ 3901045 w 5127949"/>
              <a:gd name="connsiteY11" fmla="*/ 5451433 h 6857491"/>
              <a:gd name="connsiteX12" fmla="*/ 3861082 w 5127949"/>
              <a:gd name="connsiteY12" fmla="*/ 5397670 h 6857491"/>
              <a:gd name="connsiteX13" fmla="*/ 3794365 w 5127949"/>
              <a:gd name="connsiteY13" fmla="*/ 5451179 h 6857491"/>
              <a:gd name="connsiteX14" fmla="*/ 3735860 w 5127949"/>
              <a:gd name="connsiteY14" fmla="*/ 5483098 h 6857491"/>
              <a:gd name="connsiteX15" fmla="*/ 3729002 w 5127949"/>
              <a:gd name="connsiteY15" fmla="*/ 5484791 h 6857491"/>
              <a:gd name="connsiteX16" fmla="*/ 3612670 w 5127949"/>
              <a:gd name="connsiteY16" fmla="*/ 5504688 h 6857491"/>
              <a:gd name="connsiteX17" fmla="*/ 3446554 w 5127949"/>
              <a:gd name="connsiteY17" fmla="*/ 5566410 h 6857491"/>
              <a:gd name="connsiteX18" fmla="*/ 3373233 w 5127949"/>
              <a:gd name="connsiteY18" fmla="*/ 5590710 h 6857491"/>
              <a:gd name="connsiteX19" fmla="*/ 3305754 w 5127949"/>
              <a:gd name="connsiteY19" fmla="*/ 5585375 h 6857491"/>
              <a:gd name="connsiteX20" fmla="*/ 3282809 w 5127949"/>
              <a:gd name="connsiteY20" fmla="*/ 5561584 h 6857491"/>
              <a:gd name="connsiteX21" fmla="*/ 3249281 w 5127949"/>
              <a:gd name="connsiteY21" fmla="*/ 5434584 h 6857491"/>
              <a:gd name="connsiteX22" fmla="*/ 3219309 w 5127949"/>
              <a:gd name="connsiteY22" fmla="*/ 5350680 h 6857491"/>
              <a:gd name="connsiteX23" fmla="*/ 3144971 w 5127949"/>
              <a:gd name="connsiteY23" fmla="*/ 5103453 h 6857491"/>
              <a:gd name="connsiteX24" fmla="*/ 3075121 w 5127949"/>
              <a:gd name="connsiteY24" fmla="*/ 4850384 h 6857491"/>
              <a:gd name="connsiteX25" fmla="*/ 2990116 w 5127949"/>
              <a:gd name="connsiteY25" fmla="*/ 4589611 h 6857491"/>
              <a:gd name="connsiteX26" fmla="*/ 2974368 w 5127949"/>
              <a:gd name="connsiteY26" fmla="*/ 4530852 h 6857491"/>
              <a:gd name="connsiteX27" fmla="*/ 2947698 w 5127949"/>
              <a:gd name="connsiteY27" fmla="*/ 4421378 h 6857491"/>
              <a:gd name="connsiteX28" fmla="*/ 2882335 w 5127949"/>
              <a:gd name="connsiteY28" fmla="*/ 4125638 h 6857491"/>
              <a:gd name="connsiteX29" fmla="*/ 2840849 w 5127949"/>
              <a:gd name="connsiteY29" fmla="*/ 3935646 h 6857491"/>
              <a:gd name="connsiteX30" fmla="*/ 2799362 w 5127949"/>
              <a:gd name="connsiteY30" fmla="*/ 3754882 h 6857491"/>
              <a:gd name="connsiteX31" fmla="*/ 2763379 w 5127949"/>
              <a:gd name="connsiteY31" fmla="*/ 3732784 h 6857491"/>
              <a:gd name="connsiteX32" fmla="*/ 2674648 w 5127949"/>
              <a:gd name="connsiteY32" fmla="*/ 3761317 h 6857491"/>
              <a:gd name="connsiteX33" fmla="*/ 2643321 w 5127949"/>
              <a:gd name="connsiteY33" fmla="*/ 3805597 h 6857491"/>
              <a:gd name="connsiteX34" fmla="*/ 2647978 w 5127949"/>
              <a:gd name="connsiteY34" fmla="*/ 3948176 h 6857491"/>
              <a:gd name="connsiteX35" fmla="*/ 2648063 w 5127949"/>
              <a:gd name="connsiteY35" fmla="*/ 3955119 h 6857491"/>
              <a:gd name="connsiteX36" fmla="*/ 2635955 w 5127949"/>
              <a:gd name="connsiteY36" fmla="*/ 4031911 h 6857491"/>
              <a:gd name="connsiteX37" fmla="*/ 2634770 w 5127949"/>
              <a:gd name="connsiteY37" fmla="*/ 4045881 h 6857491"/>
              <a:gd name="connsiteX38" fmla="*/ 2634262 w 5127949"/>
              <a:gd name="connsiteY38" fmla="*/ 4167463 h 6857491"/>
              <a:gd name="connsiteX39" fmla="*/ 2623594 w 5127949"/>
              <a:gd name="connsiteY39" fmla="*/ 4331208 h 6857491"/>
              <a:gd name="connsiteX40" fmla="*/ 2609031 w 5127949"/>
              <a:gd name="connsiteY40" fmla="*/ 4562856 h 6857491"/>
              <a:gd name="connsiteX41" fmla="*/ 2591421 w 5127949"/>
              <a:gd name="connsiteY41" fmla="*/ 4751578 h 6857491"/>
              <a:gd name="connsiteX42" fmla="*/ 2570254 w 5127949"/>
              <a:gd name="connsiteY42" fmla="*/ 4829810 h 6857491"/>
              <a:gd name="connsiteX43" fmla="*/ 2569831 w 5127949"/>
              <a:gd name="connsiteY43" fmla="*/ 4850130 h 6857491"/>
              <a:gd name="connsiteX44" fmla="*/ 2562041 w 5127949"/>
              <a:gd name="connsiteY44" fmla="*/ 4870112 h 6857491"/>
              <a:gd name="connsiteX45" fmla="*/ 2479661 w 5127949"/>
              <a:gd name="connsiteY45" fmla="*/ 4882557 h 6857491"/>
              <a:gd name="connsiteX46" fmla="*/ 2378061 w 5127949"/>
              <a:gd name="connsiteY46" fmla="*/ 4870535 h 6857491"/>
              <a:gd name="connsiteX47" fmla="*/ 2375351 w 5127949"/>
              <a:gd name="connsiteY47" fmla="*/ 4888484 h 6857491"/>
              <a:gd name="connsiteX48" fmla="*/ 2363667 w 5127949"/>
              <a:gd name="connsiteY48" fmla="*/ 5040376 h 6857491"/>
              <a:gd name="connsiteX49" fmla="*/ 2351137 w 5127949"/>
              <a:gd name="connsiteY49" fmla="*/ 5068994 h 6857491"/>
              <a:gd name="connsiteX50" fmla="*/ 2339029 w 5127949"/>
              <a:gd name="connsiteY50" fmla="*/ 5103368 h 6857491"/>
              <a:gd name="connsiteX51" fmla="*/ 2332256 w 5127949"/>
              <a:gd name="connsiteY51" fmla="*/ 5204122 h 6857491"/>
              <a:gd name="connsiteX52" fmla="*/ 2323112 w 5127949"/>
              <a:gd name="connsiteY52" fmla="*/ 5290397 h 6857491"/>
              <a:gd name="connsiteX53" fmla="*/ 2305501 w 5127949"/>
              <a:gd name="connsiteY53" fmla="*/ 5425271 h 6857491"/>
              <a:gd name="connsiteX54" fmla="*/ 2275868 w 5127949"/>
              <a:gd name="connsiteY54" fmla="*/ 5598075 h 6857491"/>
              <a:gd name="connsiteX55" fmla="*/ 2252500 w 5127949"/>
              <a:gd name="connsiteY55" fmla="*/ 5681303 h 6857491"/>
              <a:gd name="connsiteX56" fmla="*/ 2244711 w 5127949"/>
              <a:gd name="connsiteY56" fmla="*/ 5720249 h 6857491"/>
              <a:gd name="connsiteX57" fmla="*/ 2236498 w 5127949"/>
              <a:gd name="connsiteY57" fmla="*/ 5768510 h 6857491"/>
              <a:gd name="connsiteX58" fmla="*/ 2241239 w 5127949"/>
              <a:gd name="connsiteY58" fmla="*/ 5802122 h 6857491"/>
              <a:gd name="connsiteX59" fmla="*/ 2249029 w 5127949"/>
              <a:gd name="connsiteY59" fmla="*/ 5821426 h 6857491"/>
              <a:gd name="connsiteX60" fmla="*/ 2265285 w 5127949"/>
              <a:gd name="connsiteY60" fmla="*/ 5854277 h 6857491"/>
              <a:gd name="connsiteX61" fmla="*/ 2272905 w 5127949"/>
              <a:gd name="connsiteY61" fmla="*/ 5923449 h 6857491"/>
              <a:gd name="connsiteX62" fmla="*/ 2258342 w 5127949"/>
              <a:gd name="connsiteY62" fmla="*/ 5951813 h 6857491"/>
              <a:gd name="connsiteX63" fmla="*/ 2247843 w 5127949"/>
              <a:gd name="connsiteY63" fmla="*/ 5964174 h 6857491"/>
              <a:gd name="connsiteX64" fmla="*/ 2236752 w 5127949"/>
              <a:gd name="connsiteY64" fmla="*/ 5993723 h 6857491"/>
              <a:gd name="connsiteX65" fmla="*/ 2226507 w 5127949"/>
              <a:gd name="connsiteY65" fmla="*/ 6024033 h 6857491"/>
              <a:gd name="connsiteX66" fmla="*/ 2209151 w 5127949"/>
              <a:gd name="connsiteY66" fmla="*/ 6008370 h 6857491"/>
              <a:gd name="connsiteX67" fmla="*/ 2207204 w 5127949"/>
              <a:gd name="connsiteY67" fmla="*/ 6028521 h 6857491"/>
              <a:gd name="connsiteX68" fmla="*/ 2225661 w 5127949"/>
              <a:gd name="connsiteY68" fmla="*/ 6203273 h 6857491"/>
              <a:gd name="connsiteX69" fmla="*/ 2227777 w 5127949"/>
              <a:gd name="connsiteY69" fmla="*/ 6214703 h 6857491"/>
              <a:gd name="connsiteX70" fmla="*/ 2280948 w 5127949"/>
              <a:gd name="connsiteY70" fmla="*/ 6336538 h 6857491"/>
              <a:gd name="connsiteX71" fmla="*/ 2345210 w 5127949"/>
              <a:gd name="connsiteY71" fmla="*/ 6492156 h 6857491"/>
              <a:gd name="connsiteX72" fmla="*/ 2335643 w 5127949"/>
              <a:gd name="connsiteY72" fmla="*/ 6519503 h 6857491"/>
              <a:gd name="connsiteX73" fmla="*/ 2314646 w 5127949"/>
              <a:gd name="connsiteY73" fmla="*/ 6540754 h 6857491"/>
              <a:gd name="connsiteX74" fmla="*/ 2262067 w 5127949"/>
              <a:gd name="connsiteY74" fmla="*/ 6576060 h 6857491"/>
              <a:gd name="connsiteX75" fmla="*/ 2249875 w 5127949"/>
              <a:gd name="connsiteY75" fmla="*/ 6582241 h 6857491"/>
              <a:gd name="connsiteX76" fmla="*/ 2237853 w 5127949"/>
              <a:gd name="connsiteY76" fmla="*/ 6588930 h 6857491"/>
              <a:gd name="connsiteX77" fmla="*/ 2175538 w 5127949"/>
              <a:gd name="connsiteY77" fmla="*/ 6595957 h 6857491"/>
              <a:gd name="connsiteX78" fmla="*/ 2112715 w 5127949"/>
              <a:gd name="connsiteY78" fmla="*/ 6602476 h 6857491"/>
              <a:gd name="connsiteX79" fmla="*/ 2076393 w 5127949"/>
              <a:gd name="connsiteY79" fmla="*/ 6597481 h 6857491"/>
              <a:gd name="connsiteX80" fmla="*/ 2014333 w 5127949"/>
              <a:gd name="connsiteY80" fmla="*/ 6540077 h 6857491"/>
              <a:gd name="connsiteX81" fmla="*/ 1957521 w 5127949"/>
              <a:gd name="connsiteY81" fmla="*/ 6459898 h 6857491"/>
              <a:gd name="connsiteX82" fmla="*/ 1943382 w 5127949"/>
              <a:gd name="connsiteY82" fmla="*/ 6431196 h 6857491"/>
              <a:gd name="connsiteX83" fmla="*/ 1942620 w 5127949"/>
              <a:gd name="connsiteY83" fmla="*/ 6426539 h 6857491"/>
              <a:gd name="connsiteX84" fmla="*/ 1933899 w 5127949"/>
              <a:gd name="connsiteY84" fmla="*/ 6301656 h 6857491"/>
              <a:gd name="connsiteX85" fmla="*/ 1930174 w 5127949"/>
              <a:gd name="connsiteY85" fmla="*/ 6191589 h 6857491"/>
              <a:gd name="connsiteX86" fmla="*/ 1928650 w 5127949"/>
              <a:gd name="connsiteY86" fmla="*/ 6107091 h 6857491"/>
              <a:gd name="connsiteX87" fmla="*/ 1909515 w 5127949"/>
              <a:gd name="connsiteY87" fmla="*/ 6076612 h 6857491"/>
              <a:gd name="connsiteX88" fmla="*/ 1890635 w 5127949"/>
              <a:gd name="connsiteY88" fmla="*/ 6050957 h 6857491"/>
              <a:gd name="connsiteX89" fmla="*/ 1919506 w 5127949"/>
              <a:gd name="connsiteY89" fmla="*/ 5966799 h 6857491"/>
              <a:gd name="connsiteX90" fmla="*/ 1931529 w 5127949"/>
              <a:gd name="connsiteY90" fmla="*/ 5951305 h 6857491"/>
              <a:gd name="connsiteX91" fmla="*/ 1911886 w 5127949"/>
              <a:gd name="connsiteY91" fmla="*/ 5929884 h 6857491"/>
              <a:gd name="connsiteX92" fmla="*/ 1906975 w 5127949"/>
              <a:gd name="connsiteY92" fmla="*/ 5902537 h 6857491"/>
              <a:gd name="connsiteX93" fmla="*/ 1922385 w 5127949"/>
              <a:gd name="connsiteY93" fmla="*/ 5856140 h 6857491"/>
              <a:gd name="connsiteX94" fmla="*/ 1922639 w 5127949"/>
              <a:gd name="connsiteY94" fmla="*/ 5807287 h 6857491"/>
              <a:gd name="connsiteX95" fmla="*/ 1911547 w 5127949"/>
              <a:gd name="connsiteY95" fmla="*/ 5797212 h 6857491"/>
              <a:gd name="connsiteX96" fmla="*/ 1899694 w 5127949"/>
              <a:gd name="connsiteY96" fmla="*/ 5770203 h 6857491"/>
              <a:gd name="connsiteX97" fmla="*/ 1906975 w 5127949"/>
              <a:gd name="connsiteY97" fmla="*/ 5692056 h 6857491"/>
              <a:gd name="connsiteX98" fmla="*/ 1923993 w 5127949"/>
              <a:gd name="connsiteY98" fmla="*/ 5589778 h 6857491"/>
              <a:gd name="connsiteX99" fmla="*/ 1927634 w 5127949"/>
              <a:gd name="connsiteY99" fmla="*/ 5569797 h 6857491"/>
              <a:gd name="connsiteX100" fmla="*/ 1924501 w 5127949"/>
              <a:gd name="connsiteY100" fmla="*/ 5337302 h 6857491"/>
              <a:gd name="connsiteX101" fmla="*/ 1934238 w 5127949"/>
              <a:gd name="connsiteY101" fmla="*/ 5166530 h 6857491"/>
              <a:gd name="connsiteX102" fmla="*/ 1938048 w 5127949"/>
              <a:gd name="connsiteY102" fmla="*/ 5063998 h 6857491"/>
              <a:gd name="connsiteX103" fmla="*/ 1924925 w 5127949"/>
              <a:gd name="connsiteY103" fmla="*/ 5056632 h 6857491"/>
              <a:gd name="connsiteX104" fmla="*/ 1787680 w 5127949"/>
              <a:gd name="connsiteY104" fmla="*/ 5002276 h 6857491"/>
              <a:gd name="connsiteX105" fmla="*/ 1783277 w 5127949"/>
              <a:gd name="connsiteY105" fmla="*/ 5000752 h 6857491"/>
              <a:gd name="connsiteX106" fmla="*/ 1702505 w 5127949"/>
              <a:gd name="connsiteY106" fmla="*/ 4984920 h 6857491"/>
              <a:gd name="connsiteX107" fmla="*/ 1361722 w 5127949"/>
              <a:gd name="connsiteY107" fmla="*/ 4982125 h 6857491"/>
              <a:gd name="connsiteX108" fmla="*/ 1305757 w 5127949"/>
              <a:gd name="connsiteY108" fmla="*/ 4982125 h 6857491"/>
              <a:gd name="connsiteX109" fmla="*/ 1299069 w 5127949"/>
              <a:gd name="connsiteY109" fmla="*/ 5039530 h 6857491"/>
              <a:gd name="connsiteX110" fmla="*/ 1293565 w 5127949"/>
              <a:gd name="connsiteY110" fmla="*/ 5066792 h 6857491"/>
              <a:gd name="connsiteX111" fmla="*/ 1266133 w 5127949"/>
              <a:gd name="connsiteY111" fmla="*/ 5082286 h 6857491"/>
              <a:gd name="connsiteX112" fmla="*/ 1216011 w 5127949"/>
              <a:gd name="connsiteY112" fmla="*/ 5114460 h 6857491"/>
              <a:gd name="connsiteX113" fmla="*/ 1141504 w 5127949"/>
              <a:gd name="connsiteY113" fmla="*/ 5291836 h 6857491"/>
              <a:gd name="connsiteX114" fmla="*/ 1030252 w 5127949"/>
              <a:gd name="connsiteY114" fmla="*/ 5481659 h 6857491"/>
              <a:gd name="connsiteX115" fmla="*/ 980383 w 5127949"/>
              <a:gd name="connsiteY115" fmla="*/ 5563786 h 6857491"/>
              <a:gd name="connsiteX116" fmla="*/ 912227 w 5127949"/>
              <a:gd name="connsiteY116" fmla="*/ 5673260 h 6857491"/>
              <a:gd name="connsiteX117" fmla="*/ 904861 w 5127949"/>
              <a:gd name="connsiteY117" fmla="*/ 5731172 h 6857491"/>
              <a:gd name="connsiteX118" fmla="*/ 906300 w 5127949"/>
              <a:gd name="connsiteY118" fmla="*/ 5749121 h 6857491"/>
              <a:gd name="connsiteX119" fmla="*/ 876413 w 5127949"/>
              <a:gd name="connsiteY119" fmla="*/ 5809149 h 6857491"/>
              <a:gd name="connsiteX120" fmla="*/ 848049 w 5127949"/>
              <a:gd name="connsiteY120" fmla="*/ 5840391 h 6857491"/>
              <a:gd name="connsiteX121" fmla="*/ 842800 w 5127949"/>
              <a:gd name="connsiteY121" fmla="*/ 5847757 h 6857491"/>
              <a:gd name="connsiteX122" fmla="*/ 846864 w 5127949"/>
              <a:gd name="connsiteY122" fmla="*/ 5924465 h 6857491"/>
              <a:gd name="connsiteX123" fmla="*/ 827645 w 5127949"/>
              <a:gd name="connsiteY123" fmla="*/ 5991945 h 6857491"/>
              <a:gd name="connsiteX124" fmla="*/ 814183 w 5127949"/>
              <a:gd name="connsiteY124" fmla="*/ 6057985 h 6857491"/>
              <a:gd name="connsiteX125" fmla="*/ 812913 w 5127949"/>
              <a:gd name="connsiteY125" fmla="*/ 6073817 h 6857491"/>
              <a:gd name="connsiteX126" fmla="*/ 807494 w 5127949"/>
              <a:gd name="connsiteY126" fmla="*/ 6104044 h 6857491"/>
              <a:gd name="connsiteX127" fmla="*/ 806393 w 5127949"/>
              <a:gd name="connsiteY127" fmla="*/ 6119622 h 6857491"/>
              <a:gd name="connsiteX128" fmla="*/ 822734 w 5127949"/>
              <a:gd name="connsiteY128" fmla="*/ 6268636 h 6857491"/>
              <a:gd name="connsiteX129" fmla="*/ 795895 w 5127949"/>
              <a:gd name="connsiteY129" fmla="*/ 6304026 h 6857491"/>
              <a:gd name="connsiteX130" fmla="*/ 667201 w 5127949"/>
              <a:gd name="connsiteY130" fmla="*/ 6327902 h 6857491"/>
              <a:gd name="connsiteX131" fmla="*/ 635028 w 5127949"/>
              <a:gd name="connsiteY131" fmla="*/ 6321891 h 6857491"/>
              <a:gd name="connsiteX132" fmla="*/ 637229 w 5127949"/>
              <a:gd name="connsiteY132" fmla="*/ 6291326 h 6857491"/>
              <a:gd name="connsiteX133" fmla="*/ 637737 w 5127949"/>
              <a:gd name="connsiteY133" fmla="*/ 6283537 h 6857491"/>
              <a:gd name="connsiteX134" fmla="*/ 597521 w 5127949"/>
              <a:gd name="connsiteY134" fmla="*/ 6302925 h 6857491"/>
              <a:gd name="connsiteX135" fmla="*/ 559336 w 5127949"/>
              <a:gd name="connsiteY135" fmla="*/ 6311985 h 6857491"/>
              <a:gd name="connsiteX136" fmla="*/ 361809 w 5127949"/>
              <a:gd name="connsiteY136" fmla="*/ 6311562 h 6857491"/>
              <a:gd name="connsiteX137" fmla="*/ 322439 w 5127949"/>
              <a:gd name="connsiteY137" fmla="*/ 6306736 h 6857491"/>
              <a:gd name="connsiteX138" fmla="*/ 97649 w 5127949"/>
              <a:gd name="connsiteY138" fmla="*/ 6247977 h 6857491"/>
              <a:gd name="connsiteX139" fmla="*/ 11797 w 5127949"/>
              <a:gd name="connsiteY139" fmla="*/ 6208014 h 6857491"/>
              <a:gd name="connsiteX140" fmla="*/ 536 w 5127949"/>
              <a:gd name="connsiteY140" fmla="*/ 6184223 h 6857491"/>
              <a:gd name="connsiteX141" fmla="*/ 8325 w 5127949"/>
              <a:gd name="connsiteY141" fmla="*/ 6157383 h 6857491"/>
              <a:gd name="connsiteX142" fmla="*/ 56839 w 5127949"/>
              <a:gd name="connsiteY142" fmla="*/ 6074495 h 6857491"/>
              <a:gd name="connsiteX143" fmla="*/ 70809 w 5127949"/>
              <a:gd name="connsiteY143" fmla="*/ 6062980 h 6857491"/>
              <a:gd name="connsiteX144" fmla="*/ 160556 w 5127949"/>
              <a:gd name="connsiteY144" fmla="*/ 6029960 h 6857491"/>
              <a:gd name="connsiteX145" fmla="*/ 230067 w 5127949"/>
              <a:gd name="connsiteY145" fmla="*/ 6021240 h 6857491"/>
              <a:gd name="connsiteX146" fmla="*/ 256483 w 5127949"/>
              <a:gd name="connsiteY146" fmla="*/ 6009386 h 6857491"/>
              <a:gd name="connsiteX147" fmla="*/ 379419 w 5127949"/>
              <a:gd name="connsiteY147" fmla="*/ 5887212 h 6857491"/>
              <a:gd name="connsiteX148" fmla="*/ 441734 w 5127949"/>
              <a:gd name="connsiteY148" fmla="*/ 5808641 h 6857491"/>
              <a:gd name="connsiteX149" fmla="*/ 450116 w 5127949"/>
              <a:gd name="connsiteY149" fmla="*/ 5797381 h 6857491"/>
              <a:gd name="connsiteX150" fmla="*/ 453926 w 5127949"/>
              <a:gd name="connsiteY150" fmla="*/ 5770965 h 6857491"/>
              <a:gd name="connsiteX151" fmla="*/ 455281 w 5127949"/>
              <a:gd name="connsiteY151" fmla="*/ 5740485 h 6857491"/>
              <a:gd name="connsiteX152" fmla="*/ 487708 w 5127949"/>
              <a:gd name="connsiteY152" fmla="*/ 5692310 h 6857491"/>
              <a:gd name="connsiteX153" fmla="*/ 504049 w 5127949"/>
              <a:gd name="connsiteY153" fmla="*/ 5684351 h 6857491"/>
              <a:gd name="connsiteX154" fmla="*/ 542064 w 5127949"/>
              <a:gd name="connsiteY154" fmla="*/ 5681133 h 6857491"/>
              <a:gd name="connsiteX155" fmla="*/ 540201 w 5127949"/>
              <a:gd name="connsiteY155" fmla="*/ 5654972 h 6857491"/>
              <a:gd name="connsiteX156" fmla="*/ 565178 w 5127949"/>
              <a:gd name="connsiteY156" fmla="*/ 5608574 h 6857491"/>
              <a:gd name="connsiteX157" fmla="*/ 577539 w 5127949"/>
              <a:gd name="connsiteY157" fmla="*/ 5605188 h 6857491"/>
              <a:gd name="connsiteX158" fmla="*/ 580587 w 5127949"/>
              <a:gd name="connsiteY158" fmla="*/ 5589609 h 6857491"/>
              <a:gd name="connsiteX159" fmla="*/ 595235 w 5127949"/>
              <a:gd name="connsiteY159" fmla="*/ 5533221 h 6857491"/>
              <a:gd name="connsiteX160" fmla="*/ 621397 w 5127949"/>
              <a:gd name="connsiteY160" fmla="*/ 5443474 h 6857491"/>
              <a:gd name="connsiteX161" fmla="*/ 658311 w 5127949"/>
              <a:gd name="connsiteY161" fmla="*/ 5347378 h 6857491"/>
              <a:gd name="connsiteX162" fmla="*/ 675414 w 5127949"/>
              <a:gd name="connsiteY162" fmla="*/ 5298864 h 6857491"/>
              <a:gd name="connsiteX163" fmla="*/ 710974 w 5127949"/>
              <a:gd name="connsiteY163" fmla="*/ 5182362 h 6857491"/>
              <a:gd name="connsiteX164" fmla="*/ 778030 w 5127949"/>
              <a:gd name="connsiteY164" fmla="*/ 4984412 h 6857491"/>
              <a:gd name="connsiteX165" fmla="*/ 789629 w 5127949"/>
              <a:gd name="connsiteY165" fmla="*/ 4929802 h 6857491"/>
              <a:gd name="connsiteX166" fmla="*/ 819178 w 5127949"/>
              <a:gd name="connsiteY166" fmla="*/ 4856396 h 6857491"/>
              <a:gd name="connsiteX167" fmla="*/ 841784 w 5127949"/>
              <a:gd name="connsiteY167" fmla="*/ 4787985 h 6857491"/>
              <a:gd name="connsiteX168" fmla="*/ 870740 w 5127949"/>
              <a:gd name="connsiteY168" fmla="*/ 4643628 h 6857491"/>
              <a:gd name="connsiteX169" fmla="*/ 913751 w 5127949"/>
              <a:gd name="connsiteY169" fmla="*/ 4511972 h 6857491"/>
              <a:gd name="connsiteX170" fmla="*/ 949057 w 5127949"/>
              <a:gd name="connsiteY170" fmla="*/ 4451773 h 6857491"/>
              <a:gd name="connsiteX171" fmla="*/ 969885 w 5127949"/>
              <a:gd name="connsiteY171" fmla="*/ 4362620 h 6857491"/>
              <a:gd name="connsiteX172" fmla="*/ 972594 w 5127949"/>
              <a:gd name="connsiteY172" fmla="*/ 4295817 h 6857491"/>
              <a:gd name="connsiteX173" fmla="*/ 979791 w 5127949"/>
              <a:gd name="connsiteY173" fmla="*/ 4273550 h 6857491"/>
              <a:gd name="connsiteX174" fmla="*/ 1015181 w 5127949"/>
              <a:gd name="connsiteY174" fmla="*/ 4133088 h 6857491"/>
              <a:gd name="connsiteX175" fmla="*/ 1014673 w 5127949"/>
              <a:gd name="connsiteY175" fmla="*/ 4117086 h 6857491"/>
              <a:gd name="connsiteX176" fmla="*/ 1017552 w 5127949"/>
              <a:gd name="connsiteY176" fmla="*/ 4038008 h 6857491"/>
              <a:gd name="connsiteX177" fmla="*/ 1031776 w 5127949"/>
              <a:gd name="connsiteY177" fmla="*/ 4021328 h 6857491"/>
              <a:gd name="connsiteX178" fmla="*/ 1070977 w 5127949"/>
              <a:gd name="connsiteY178" fmla="*/ 3962315 h 6857491"/>
              <a:gd name="connsiteX179" fmla="*/ 1080967 w 5127949"/>
              <a:gd name="connsiteY179" fmla="*/ 3871553 h 6857491"/>
              <a:gd name="connsiteX180" fmla="*/ 1099933 w 5127949"/>
              <a:gd name="connsiteY180" fmla="*/ 3801534 h 6857491"/>
              <a:gd name="connsiteX181" fmla="*/ 1139980 w 5127949"/>
              <a:gd name="connsiteY181" fmla="*/ 3649980 h 6857491"/>
              <a:gd name="connsiteX182" fmla="*/ 1178165 w 5127949"/>
              <a:gd name="connsiteY182" fmla="*/ 3507401 h 6857491"/>
              <a:gd name="connsiteX183" fmla="*/ 1139387 w 5127949"/>
              <a:gd name="connsiteY183" fmla="*/ 3427561 h 6857491"/>
              <a:gd name="connsiteX184" fmla="*/ 1078427 w 5127949"/>
              <a:gd name="connsiteY184" fmla="*/ 3393948 h 6857491"/>
              <a:gd name="connsiteX185" fmla="*/ 1068775 w 5127949"/>
              <a:gd name="connsiteY185" fmla="*/ 3369734 h 6857491"/>
              <a:gd name="connsiteX186" fmla="*/ 1072839 w 5127949"/>
              <a:gd name="connsiteY186" fmla="*/ 3313684 h 6857491"/>
              <a:gd name="connsiteX187" fmla="*/ 1081560 w 5127949"/>
              <a:gd name="connsiteY187" fmla="*/ 3180504 h 6857491"/>
              <a:gd name="connsiteX188" fmla="*/ 1105013 w 5127949"/>
              <a:gd name="connsiteY188" fmla="*/ 3058753 h 6857491"/>
              <a:gd name="connsiteX189" fmla="*/ 1153019 w 5127949"/>
              <a:gd name="connsiteY189" fmla="*/ 2852928 h 6857491"/>
              <a:gd name="connsiteX190" fmla="*/ 1196537 w 5127949"/>
              <a:gd name="connsiteY190" fmla="*/ 2684696 h 6857491"/>
              <a:gd name="connsiteX191" fmla="*/ 1285099 w 5127949"/>
              <a:gd name="connsiteY191" fmla="*/ 2309961 h 6857491"/>
              <a:gd name="connsiteX192" fmla="*/ 1362907 w 5127949"/>
              <a:gd name="connsiteY192" fmla="*/ 1973919 h 6857491"/>
              <a:gd name="connsiteX193" fmla="*/ 1387037 w 5127949"/>
              <a:gd name="connsiteY193" fmla="*/ 1851999 h 6857491"/>
              <a:gd name="connsiteX194" fmla="*/ 1421327 w 5127949"/>
              <a:gd name="connsiteY194" fmla="*/ 1696635 h 6857491"/>
              <a:gd name="connsiteX195" fmla="*/ 1447151 w 5127949"/>
              <a:gd name="connsiteY195" fmla="*/ 1590125 h 6857491"/>
              <a:gd name="connsiteX196" fmla="*/ 1471619 w 5127949"/>
              <a:gd name="connsiteY196" fmla="*/ 1497415 h 6857491"/>
              <a:gd name="connsiteX197" fmla="*/ 1516323 w 5127949"/>
              <a:gd name="connsiteY197" fmla="*/ 1410377 h 6857491"/>
              <a:gd name="connsiteX198" fmla="*/ 1529870 w 5127949"/>
              <a:gd name="connsiteY198" fmla="*/ 1397762 h 6857491"/>
              <a:gd name="connsiteX199" fmla="*/ 1623935 w 5127949"/>
              <a:gd name="connsiteY199" fmla="*/ 1332061 h 6857491"/>
              <a:gd name="connsiteX200" fmla="*/ 1665083 w 5127949"/>
              <a:gd name="connsiteY200" fmla="*/ 1319361 h 6857491"/>
              <a:gd name="connsiteX201" fmla="*/ 1687011 w 5127949"/>
              <a:gd name="connsiteY201" fmla="*/ 1313857 h 6857491"/>
              <a:gd name="connsiteX202" fmla="*/ 1751781 w 5127949"/>
              <a:gd name="connsiteY202" fmla="*/ 1299887 h 6857491"/>
              <a:gd name="connsiteX203" fmla="*/ 1758893 w 5127949"/>
              <a:gd name="connsiteY203" fmla="*/ 1269153 h 6857491"/>
              <a:gd name="connsiteX204" fmla="*/ 1782769 w 5127949"/>
              <a:gd name="connsiteY204" fmla="*/ 1236557 h 6857491"/>
              <a:gd name="connsiteX205" fmla="*/ 1837633 w 5127949"/>
              <a:gd name="connsiteY205" fmla="*/ 1201335 h 6857491"/>
              <a:gd name="connsiteX206" fmla="*/ 1868029 w 5127949"/>
              <a:gd name="connsiteY206" fmla="*/ 1180253 h 6857491"/>
              <a:gd name="connsiteX207" fmla="*/ 1966157 w 5127949"/>
              <a:gd name="connsiteY207" fmla="*/ 1125813 h 6857491"/>
              <a:gd name="connsiteX208" fmla="*/ 1978688 w 5127949"/>
              <a:gd name="connsiteY208" fmla="*/ 1085681 h 6857491"/>
              <a:gd name="connsiteX209" fmla="*/ 1944991 w 5127949"/>
              <a:gd name="connsiteY209" fmla="*/ 1032425 h 6857491"/>
              <a:gd name="connsiteX210" fmla="*/ 1921877 w 5127949"/>
              <a:gd name="connsiteY210" fmla="*/ 956818 h 6857491"/>
              <a:gd name="connsiteX211" fmla="*/ 1910193 w 5127949"/>
              <a:gd name="connsiteY211" fmla="*/ 897043 h 6857491"/>
              <a:gd name="connsiteX212" fmla="*/ 1900625 w 5127949"/>
              <a:gd name="connsiteY212" fmla="*/ 801455 h 6857491"/>
              <a:gd name="connsiteX213" fmla="*/ 1896815 w 5127949"/>
              <a:gd name="connsiteY213" fmla="*/ 712555 h 6857491"/>
              <a:gd name="connsiteX214" fmla="*/ 1918490 w 5127949"/>
              <a:gd name="connsiteY214" fmla="*/ 604097 h 6857491"/>
              <a:gd name="connsiteX215" fmla="*/ 1940673 w 5127949"/>
              <a:gd name="connsiteY215" fmla="*/ 547370 h 6857491"/>
              <a:gd name="connsiteX216" fmla="*/ 1936778 w 5127949"/>
              <a:gd name="connsiteY216" fmla="*/ 521716 h 6857491"/>
              <a:gd name="connsiteX217" fmla="*/ 1824341 w 5127949"/>
              <a:gd name="connsiteY217" fmla="*/ 427228 h 6857491"/>
              <a:gd name="connsiteX218" fmla="*/ 1819345 w 5127949"/>
              <a:gd name="connsiteY218" fmla="*/ 429599 h 6857491"/>
              <a:gd name="connsiteX219" fmla="*/ 1826034 w 5127949"/>
              <a:gd name="connsiteY219" fmla="*/ 474472 h 6857491"/>
              <a:gd name="connsiteX220" fmla="*/ 1827389 w 5127949"/>
              <a:gd name="connsiteY220" fmla="*/ 496993 h 6857491"/>
              <a:gd name="connsiteX221" fmla="*/ 1830352 w 5127949"/>
              <a:gd name="connsiteY221" fmla="*/ 548386 h 6857491"/>
              <a:gd name="connsiteX222" fmla="*/ 1835263 w 5127949"/>
              <a:gd name="connsiteY222" fmla="*/ 635169 h 6857491"/>
              <a:gd name="connsiteX223" fmla="*/ 1840089 w 5127949"/>
              <a:gd name="connsiteY223" fmla="*/ 921681 h 6857491"/>
              <a:gd name="connsiteX224" fmla="*/ 1840004 w 5127949"/>
              <a:gd name="connsiteY224" fmla="*/ 938107 h 6857491"/>
              <a:gd name="connsiteX225" fmla="*/ 1808339 w 5127949"/>
              <a:gd name="connsiteY225" fmla="*/ 956649 h 6857491"/>
              <a:gd name="connsiteX226" fmla="*/ 1804444 w 5127949"/>
              <a:gd name="connsiteY226" fmla="*/ 954024 h 6857491"/>
              <a:gd name="connsiteX227" fmla="*/ 1798009 w 5127949"/>
              <a:gd name="connsiteY227" fmla="*/ 949029 h 6857491"/>
              <a:gd name="connsiteX228" fmla="*/ 1798263 w 5127949"/>
              <a:gd name="connsiteY228" fmla="*/ 794512 h 6857491"/>
              <a:gd name="connsiteX229" fmla="*/ 1806730 w 5127949"/>
              <a:gd name="connsiteY229" fmla="*/ 543221 h 6857491"/>
              <a:gd name="connsiteX230" fmla="*/ 1806561 w 5127949"/>
              <a:gd name="connsiteY230" fmla="*/ 515027 h 6857491"/>
              <a:gd name="connsiteX231" fmla="*/ 1811810 w 5127949"/>
              <a:gd name="connsiteY231" fmla="*/ 457454 h 6857491"/>
              <a:gd name="connsiteX232" fmla="*/ 1813842 w 5127949"/>
              <a:gd name="connsiteY232" fmla="*/ 438912 h 6857491"/>
              <a:gd name="connsiteX233" fmla="*/ 1800380 w 5127949"/>
              <a:gd name="connsiteY233" fmla="*/ 406231 h 6857491"/>
              <a:gd name="connsiteX234" fmla="*/ 1799279 w 5127949"/>
              <a:gd name="connsiteY234" fmla="*/ 367961 h 6857491"/>
              <a:gd name="connsiteX235" fmla="*/ 1934831 w 5127949"/>
              <a:gd name="connsiteY235" fmla="*/ 235289 h 6857491"/>
              <a:gd name="connsiteX236" fmla="*/ 2080373 w 5127949"/>
              <a:gd name="connsiteY236" fmla="*/ 95843 h 6857491"/>
              <a:gd name="connsiteX237" fmla="*/ 2165717 w 5127949"/>
              <a:gd name="connsiteY237" fmla="*/ 12277 h 6857491"/>
              <a:gd name="connsiteX238" fmla="*/ 2180025 w 5127949"/>
              <a:gd name="connsiteY238" fmla="*/ 0 h 6857491"/>
              <a:gd name="connsiteX239" fmla="*/ 2264100 w 5127949"/>
              <a:gd name="connsiteY239" fmla="*/ 47583 h 6857491"/>
              <a:gd name="connsiteX240" fmla="*/ 2378315 w 5127949"/>
              <a:gd name="connsiteY240" fmla="*/ 115739 h 6857491"/>
              <a:gd name="connsiteX241" fmla="*/ 2464251 w 5127949"/>
              <a:gd name="connsiteY241" fmla="*/ 167471 h 6857491"/>
              <a:gd name="connsiteX242" fmla="*/ 2563481 w 5127949"/>
              <a:gd name="connsiteY242" fmla="*/ 224790 h 6857491"/>
              <a:gd name="connsiteX243" fmla="*/ 2661694 w 5127949"/>
              <a:gd name="connsiteY243" fmla="*/ 283464 h 6857491"/>
              <a:gd name="connsiteX244" fmla="*/ 2765157 w 5127949"/>
              <a:gd name="connsiteY244" fmla="*/ 342900 h 6857491"/>
              <a:gd name="connsiteX245" fmla="*/ 2837970 w 5127949"/>
              <a:gd name="connsiteY245" fmla="*/ 385064 h 6857491"/>
              <a:gd name="connsiteX246" fmla="*/ 2847199 w 5127949"/>
              <a:gd name="connsiteY246" fmla="*/ 392261 h 6857491"/>
              <a:gd name="connsiteX247" fmla="*/ 2849485 w 5127949"/>
              <a:gd name="connsiteY247" fmla="*/ 417915 h 6857491"/>
              <a:gd name="connsiteX248" fmla="*/ 2793181 w 5127949"/>
              <a:gd name="connsiteY248" fmla="*/ 483785 h 6857491"/>
              <a:gd name="connsiteX249" fmla="*/ 2700556 w 5127949"/>
              <a:gd name="connsiteY249" fmla="*/ 589703 h 6857491"/>
              <a:gd name="connsiteX250" fmla="*/ 2594130 w 5127949"/>
              <a:gd name="connsiteY250" fmla="*/ 711623 h 6857491"/>
              <a:gd name="connsiteX251" fmla="*/ 2521825 w 5127949"/>
              <a:gd name="connsiteY251" fmla="*/ 804079 h 6857491"/>
              <a:gd name="connsiteX252" fmla="*/ 2445540 w 5127949"/>
              <a:gd name="connsiteY252" fmla="*/ 905341 h 6857491"/>
              <a:gd name="connsiteX253" fmla="*/ 2437243 w 5127949"/>
              <a:gd name="connsiteY253" fmla="*/ 918803 h 6857491"/>
              <a:gd name="connsiteX254" fmla="*/ 2427506 w 5127949"/>
              <a:gd name="connsiteY254" fmla="*/ 912199 h 6857491"/>
              <a:gd name="connsiteX255" fmla="*/ 2396941 w 5127949"/>
              <a:gd name="connsiteY255" fmla="*/ 920665 h 6857491"/>
              <a:gd name="connsiteX256" fmla="*/ 2389067 w 5127949"/>
              <a:gd name="connsiteY256" fmla="*/ 947759 h 6857491"/>
              <a:gd name="connsiteX257" fmla="*/ 2349274 w 5127949"/>
              <a:gd name="connsiteY257" fmla="*/ 1052999 h 6857491"/>
              <a:gd name="connsiteX258" fmla="*/ 2338267 w 5127949"/>
              <a:gd name="connsiteY258" fmla="*/ 1146556 h 6857491"/>
              <a:gd name="connsiteX259" fmla="*/ 2353592 w 5127949"/>
              <a:gd name="connsiteY259" fmla="*/ 1168146 h 6857491"/>
              <a:gd name="connsiteX260" fmla="*/ 2456293 w 5127949"/>
              <a:gd name="connsiteY260" fmla="*/ 1273048 h 6857491"/>
              <a:gd name="connsiteX261" fmla="*/ 2491514 w 5127949"/>
              <a:gd name="connsiteY261" fmla="*/ 1285917 h 6857491"/>
              <a:gd name="connsiteX262" fmla="*/ 2506500 w 5127949"/>
              <a:gd name="connsiteY262" fmla="*/ 1267460 h 6857491"/>
              <a:gd name="connsiteX263" fmla="*/ 2505315 w 5127949"/>
              <a:gd name="connsiteY263" fmla="*/ 1241806 h 6857491"/>
              <a:gd name="connsiteX264" fmla="*/ 2513443 w 5127949"/>
              <a:gd name="connsiteY264" fmla="*/ 1098127 h 6857491"/>
              <a:gd name="connsiteX265" fmla="*/ 2560009 w 5127949"/>
              <a:gd name="connsiteY265" fmla="*/ 990854 h 6857491"/>
              <a:gd name="connsiteX266" fmla="*/ 2578128 w 5127949"/>
              <a:gd name="connsiteY266" fmla="*/ 955463 h 6857491"/>
              <a:gd name="connsiteX267" fmla="*/ 2574996 w 5127949"/>
              <a:gd name="connsiteY267" fmla="*/ 932603 h 6857491"/>
              <a:gd name="connsiteX268" fmla="*/ 2533339 w 5127949"/>
              <a:gd name="connsiteY268" fmla="*/ 894673 h 6857491"/>
              <a:gd name="connsiteX269" fmla="*/ 2507093 w 5127949"/>
              <a:gd name="connsiteY269" fmla="*/ 873167 h 6857491"/>
              <a:gd name="connsiteX270" fmla="*/ 2538165 w 5127949"/>
              <a:gd name="connsiteY270" fmla="*/ 832951 h 6857491"/>
              <a:gd name="connsiteX271" fmla="*/ 2778704 w 5127949"/>
              <a:gd name="connsiteY271" fmla="*/ 550418 h 6857491"/>
              <a:gd name="connsiteX272" fmla="*/ 2908921 w 5127949"/>
              <a:gd name="connsiteY272" fmla="*/ 399203 h 6857491"/>
              <a:gd name="connsiteX273" fmla="*/ 2972421 w 5127949"/>
              <a:gd name="connsiteY273" fmla="*/ 356531 h 6857491"/>
              <a:gd name="connsiteX274" fmla="*/ 3523601 w 5127949"/>
              <a:gd name="connsiteY274" fmla="*/ 942171 h 6857491"/>
              <a:gd name="connsiteX275" fmla="*/ 3506413 w 5127949"/>
              <a:gd name="connsiteY275" fmla="*/ 963083 h 6857491"/>
              <a:gd name="connsiteX276" fmla="*/ 3374333 w 5127949"/>
              <a:gd name="connsiteY276" fmla="*/ 1096687 h 6857491"/>
              <a:gd name="connsiteX277" fmla="*/ 3323195 w 5127949"/>
              <a:gd name="connsiteY277" fmla="*/ 1144863 h 6857491"/>
              <a:gd name="connsiteX278" fmla="*/ 3311087 w 5127949"/>
              <a:gd name="connsiteY278" fmla="*/ 1178052 h 6857491"/>
              <a:gd name="connsiteX279" fmla="*/ 3317099 w 5127949"/>
              <a:gd name="connsiteY279" fmla="*/ 1222248 h 6857491"/>
              <a:gd name="connsiteX280" fmla="*/ 3331238 w 5127949"/>
              <a:gd name="connsiteY280" fmla="*/ 1326727 h 6857491"/>
              <a:gd name="connsiteX281" fmla="*/ 3360025 w 5127949"/>
              <a:gd name="connsiteY281" fmla="*/ 1405636 h 6857491"/>
              <a:gd name="connsiteX282" fmla="*/ 3440204 w 5127949"/>
              <a:gd name="connsiteY282" fmla="*/ 1587500 h 6857491"/>
              <a:gd name="connsiteX283" fmla="*/ 3575501 w 5127949"/>
              <a:gd name="connsiteY283" fmla="*/ 1641009 h 6857491"/>
              <a:gd name="connsiteX284" fmla="*/ 3605897 w 5127949"/>
              <a:gd name="connsiteY284" fmla="*/ 1666325 h 6857491"/>
              <a:gd name="connsiteX285" fmla="*/ 3730018 w 5127949"/>
              <a:gd name="connsiteY285" fmla="*/ 1810343 h 6857491"/>
              <a:gd name="connsiteX286" fmla="*/ 3739247 w 5127949"/>
              <a:gd name="connsiteY286" fmla="*/ 1826599 h 6857491"/>
              <a:gd name="connsiteX287" fmla="*/ 3847281 w 5127949"/>
              <a:gd name="connsiteY287" fmla="*/ 2121493 h 6857491"/>
              <a:gd name="connsiteX288" fmla="*/ 3975805 w 5127949"/>
              <a:gd name="connsiteY288" fmla="*/ 2521881 h 6857491"/>
              <a:gd name="connsiteX289" fmla="*/ 4035665 w 5127949"/>
              <a:gd name="connsiteY289" fmla="*/ 2734225 h 6857491"/>
              <a:gd name="connsiteX290" fmla="*/ 4065975 w 5127949"/>
              <a:gd name="connsiteY290" fmla="*/ 2859701 h 6857491"/>
              <a:gd name="connsiteX291" fmla="*/ 4101366 w 5127949"/>
              <a:gd name="connsiteY291" fmla="*/ 3099054 h 6857491"/>
              <a:gd name="connsiteX292" fmla="*/ 4150219 w 5127949"/>
              <a:gd name="connsiteY292" fmla="*/ 3436197 h 6857491"/>
              <a:gd name="connsiteX293" fmla="*/ 4166136 w 5127949"/>
              <a:gd name="connsiteY293" fmla="*/ 3545417 h 6857491"/>
              <a:gd name="connsiteX294" fmla="*/ 4205675 w 5127949"/>
              <a:gd name="connsiteY294" fmla="*/ 3622633 h 6857491"/>
              <a:gd name="connsiteX295" fmla="*/ 4319891 w 5127949"/>
              <a:gd name="connsiteY295" fmla="*/ 3734054 h 6857491"/>
              <a:gd name="connsiteX296" fmla="*/ 4328781 w 5127949"/>
              <a:gd name="connsiteY296" fmla="*/ 3744976 h 6857491"/>
              <a:gd name="connsiteX297" fmla="*/ 4501247 w 5127949"/>
              <a:gd name="connsiteY297" fmla="*/ 4021836 h 6857491"/>
              <a:gd name="connsiteX298" fmla="*/ 4612160 w 5127949"/>
              <a:gd name="connsiteY298" fmla="*/ 4193371 h 6857491"/>
              <a:gd name="connsiteX299" fmla="*/ 4773196 w 5127949"/>
              <a:gd name="connsiteY299" fmla="*/ 4435772 h 6857491"/>
              <a:gd name="connsiteX300" fmla="*/ 4914928 w 5127949"/>
              <a:gd name="connsiteY300" fmla="*/ 4645999 h 6857491"/>
              <a:gd name="connsiteX301" fmla="*/ 5017036 w 5127949"/>
              <a:gd name="connsiteY301" fmla="*/ 4797891 h 6857491"/>
              <a:gd name="connsiteX302" fmla="*/ 5100264 w 5127949"/>
              <a:gd name="connsiteY302" fmla="*/ 4902539 h 6857491"/>
              <a:gd name="connsiteX303" fmla="*/ 5127949 w 5127949"/>
              <a:gd name="connsiteY303" fmla="*/ 4936406 h 6857491"/>
              <a:gd name="connsiteX304" fmla="*/ 5072662 w 5127949"/>
              <a:gd name="connsiteY304" fmla="*/ 5003462 h 6857491"/>
              <a:gd name="connsiteX305" fmla="*/ 5041081 w 5127949"/>
              <a:gd name="connsiteY305" fmla="*/ 5041307 h 6857491"/>
              <a:gd name="connsiteX306" fmla="*/ 4987741 w 5127949"/>
              <a:gd name="connsiteY306" fmla="*/ 5077291 h 6857491"/>
              <a:gd name="connsiteX307" fmla="*/ 4789114 w 5127949"/>
              <a:gd name="connsiteY307" fmla="*/ 5141807 h 6857491"/>
              <a:gd name="connsiteX308" fmla="*/ 4628247 w 5127949"/>
              <a:gd name="connsiteY308" fmla="*/ 5183717 h 6857491"/>
              <a:gd name="connsiteX309" fmla="*/ 4518604 w 5127949"/>
              <a:gd name="connsiteY309" fmla="*/ 5196163 h 6857491"/>
              <a:gd name="connsiteX310" fmla="*/ 4298809 w 5127949"/>
              <a:gd name="connsiteY310" fmla="*/ 5217245 h 6857491"/>
              <a:gd name="connsiteX311" fmla="*/ 4232176 w 5127949"/>
              <a:gd name="connsiteY311" fmla="*/ 5230791 h 6857491"/>
              <a:gd name="connsiteX312" fmla="*/ 4256899 w 5127949"/>
              <a:gd name="connsiteY312" fmla="*/ 5269823 h 6857491"/>
              <a:gd name="connsiteX313" fmla="*/ 4378734 w 5127949"/>
              <a:gd name="connsiteY313" fmla="*/ 5489364 h 6857491"/>
              <a:gd name="connsiteX314" fmla="*/ 4545020 w 5127949"/>
              <a:gd name="connsiteY314" fmla="*/ 5834126 h 6857491"/>
              <a:gd name="connsiteX315" fmla="*/ 4580833 w 5127949"/>
              <a:gd name="connsiteY315" fmla="*/ 5894663 h 6857491"/>
              <a:gd name="connsiteX316" fmla="*/ 4639169 w 5127949"/>
              <a:gd name="connsiteY316" fmla="*/ 5940467 h 6857491"/>
              <a:gd name="connsiteX317" fmla="*/ 4656864 w 5127949"/>
              <a:gd name="connsiteY317" fmla="*/ 5940383 h 6857491"/>
              <a:gd name="connsiteX318" fmla="*/ 4716639 w 5127949"/>
              <a:gd name="connsiteY318" fmla="*/ 5930900 h 6857491"/>
              <a:gd name="connsiteX319" fmla="*/ 4809349 w 5127949"/>
              <a:gd name="connsiteY319" fmla="*/ 5986696 h 6857491"/>
              <a:gd name="connsiteX320" fmla="*/ 4830685 w 5127949"/>
              <a:gd name="connsiteY320" fmla="*/ 6038765 h 6857491"/>
              <a:gd name="connsiteX321" fmla="*/ 4883348 w 5127949"/>
              <a:gd name="connsiteY321" fmla="*/ 6137995 h 6857491"/>
              <a:gd name="connsiteX322" fmla="*/ 5003659 w 5127949"/>
              <a:gd name="connsiteY322" fmla="*/ 6308937 h 6857491"/>
              <a:gd name="connsiteX323" fmla="*/ 4996293 w 5127949"/>
              <a:gd name="connsiteY323" fmla="*/ 6334252 h 6857491"/>
              <a:gd name="connsiteX324" fmla="*/ 4960733 w 5127949"/>
              <a:gd name="connsiteY324" fmla="*/ 6288109 h 6857491"/>
              <a:gd name="connsiteX325" fmla="*/ 4854984 w 5127949"/>
              <a:gd name="connsiteY325" fmla="*/ 6165681 h 6857491"/>
              <a:gd name="connsiteX326" fmla="*/ 4822980 w 5127949"/>
              <a:gd name="connsiteY326" fmla="*/ 6142228 h 6857491"/>
              <a:gd name="connsiteX327" fmla="*/ 4803083 w 5127949"/>
              <a:gd name="connsiteY327" fmla="*/ 6152304 h 6857491"/>
              <a:gd name="connsiteX328" fmla="*/ 4804692 w 5127949"/>
              <a:gd name="connsiteY328" fmla="*/ 6184900 h 6857491"/>
              <a:gd name="connsiteX329" fmla="*/ 4851259 w 5127949"/>
              <a:gd name="connsiteY329" fmla="*/ 6337385 h 6857491"/>
              <a:gd name="connsiteX330" fmla="*/ 4886396 w 5127949"/>
              <a:gd name="connsiteY330" fmla="*/ 6441779 h 6857491"/>
              <a:gd name="connsiteX331" fmla="*/ 4858032 w 5127949"/>
              <a:gd name="connsiteY331" fmla="*/ 6558111 h 6857491"/>
              <a:gd name="connsiteX332" fmla="*/ 4701907 w 5127949"/>
              <a:gd name="connsiteY332" fmla="*/ 6723380 h 6857491"/>
              <a:gd name="connsiteX333" fmla="*/ 4603948 w 5127949"/>
              <a:gd name="connsiteY333" fmla="*/ 6811010 h 6857491"/>
              <a:gd name="connsiteX334" fmla="*/ 4553402 w 5127949"/>
              <a:gd name="connsiteY334" fmla="*/ 6849195 h 6857491"/>
              <a:gd name="connsiteX335" fmla="*/ 4532320 w 5127949"/>
              <a:gd name="connsiteY335" fmla="*/ 6857492 h 6857491"/>
              <a:gd name="connsiteX336" fmla="*/ 4531896 w 5127949"/>
              <a:gd name="connsiteY336" fmla="*/ 6818799 h 6857491"/>
              <a:gd name="connsiteX337" fmla="*/ 4582781 w 5127949"/>
              <a:gd name="connsiteY337" fmla="*/ 6677491 h 6857491"/>
              <a:gd name="connsiteX338" fmla="*/ 4635189 w 5127949"/>
              <a:gd name="connsiteY338" fmla="*/ 6554386 h 6857491"/>
              <a:gd name="connsiteX339" fmla="*/ 4631549 w 5127949"/>
              <a:gd name="connsiteY339" fmla="*/ 6524075 h 6857491"/>
              <a:gd name="connsiteX340" fmla="*/ 4512931 w 5127949"/>
              <a:gd name="connsiteY340" fmla="*/ 6343650 h 6857491"/>
              <a:gd name="connsiteX341" fmla="*/ 4437239 w 5127949"/>
              <a:gd name="connsiteY341" fmla="*/ 6208438 h 6857491"/>
              <a:gd name="connsiteX342" fmla="*/ 4318282 w 5127949"/>
              <a:gd name="connsiteY342" fmla="*/ 5995162 h 6857491"/>
              <a:gd name="connsiteX343" fmla="*/ 4261471 w 5127949"/>
              <a:gd name="connsiteY343" fmla="*/ 5900590 h 6857491"/>
              <a:gd name="connsiteX344" fmla="*/ 4253004 w 5127949"/>
              <a:gd name="connsiteY344" fmla="*/ 5890430 h 6857491"/>
              <a:gd name="connsiteX345" fmla="*/ 4251650 w 5127949"/>
              <a:gd name="connsiteY345" fmla="*/ 5909564 h 6857491"/>
              <a:gd name="connsiteX346" fmla="*/ 4247924 w 5127949"/>
              <a:gd name="connsiteY346" fmla="*/ 6038850 h 6857491"/>
              <a:gd name="connsiteX347" fmla="*/ 4265704 w 5127949"/>
              <a:gd name="connsiteY347" fmla="*/ 6201833 h 6857491"/>
              <a:gd name="connsiteX348" fmla="*/ 4304143 w 5127949"/>
              <a:gd name="connsiteY348" fmla="*/ 6272446 h 6857491"/>
              <a:gd name="connsiteX349" fmla="*/ 4353504 w 5127949"/>
              <a:gd name="connsiteY349" fmla="*/ 6482927 h 6857491"/>
              <a:gd name="connsiteX350" fmla="*/ 4336486 w 5127949"/>
              <a:gd name="connsiteY350" fmla="*/ 6539146 h 6857491"/>
              <a:gd name="connsiteX351" fmla="*/ 4313287 w 5127949"/>
              <a:gd name="connsiteY351" fmla="*/ 6725073 h 6857491"/>
              <a:gd name="connsiteX352" fmla="*/ 4311424 w 5127949"/>
              <a:gd name="connsiteY352" fmla="*/ 6807370 h 6857491"/>
              <a:gd name="connsiteX353" fmla="*/ 4309477 w 5127949"/>
              <a:gd name="connsiteY353" fmla="*/ 6833616 h 6857491"/>
              <a:gd name="connsiteX354" fmla="*/ 4288479 w 5127949"/>
              <a:gd name="connsiteY354" fmla="*/ 6834886 h 6857491"/>
              <a:gd name="connsiteX355" fmla="*/ 4285686 w 5127949"/>
              <a:gd name="connsiteY355" fmla="*/ 6820832 h 6857491"/>
              <a:gd name="connsiteX356" fmla="*/ 4285516 w 5127949"/>
              <a:gd name="connsiteY356" fmla="*/ 6658525 h 6857491"/>
              <a:gd name="connsiteX357" fmla="*/ 4284754 w 5127949"/>
              <a:gd name="connsiteY357" fmla="*/ 6620933 h 6857491"/>
              <a:gd name="connsiteX358" fmla="*/ 4276287 w 5127949"/>
              <a:gd name="connsiteY358" fmla="*/ 6579701 h 6857491"/>
              <a:gd name="connsiteX359" fmla="*/ 4231583 w 5127949"/>
              <a:gd name="connsiteY359" fmla="*/ 6570557 h 6857491"/>
              <a:gd name="connsiteX360" fmla="*/ 4199325 w 5127949"/>
              <a:gd name="connsiteY360" fmla="*/ 6616531 h 6857491"/>
              <a:gd name="connsiteX361" fmla="*/ 4142937 w 5127949"/>
              <a:gd name="connsiteY361" fmla="*/ 6732694 h 6857491"/>
              <a:gd name="connsiteX362" fmla="*/ 4108478 w 5127949"/>
              <a:gd name="connsiteY362" fmla="*/ 6791029 h 6857491"/>
              <a:gd name="connsiteX363" fmla="*/ 3974281 w 5127949"/>
              <a:gd name="connsiteY363" fmla="*/ 6852412 h 6857491"/>
              <a:gd name="connsiteX364" fmla="*/ 3901637 w 5127949"/>
              <a:gd name="connsiteY364" fmla="*/ 6848687 h 6857491"/>
              <a:gd name="connsiteX365" fmla="*/ 3663724 w 5127949"/>
              <a:gd name="connsiteY365" fmla="*/ 6820239 h 6857491"/>
              <a:gd name="connsiteX366" fmla="*/ 3629434 w 5127949"/>
              <a:gd name="connsiteY366" fmla="*/ 6812534 h 6857491"/>
              <a:gd name="connsiteX367" fmla="*/ 3606066 w 5127949"/>
              <a:gd name="connsiteY367" fmla="*/ 6799834 h 6857491"/>
              <a:gd name="connsiteX368" fmla="*/ 3606574 w 5127949"/>
              <a:gd name="connsiteY368" fmla="*/ 6793484 h 685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5127949" h="6857491">
                <a:moveTo>
                  <a:pt x="3606574" y="6793484"/>
                </a:moveTo>
                <a:cubicBezTo>
                  <a:pt x="3613178" y="6789844"/>
                  <a:pt x="3619528" y="6785441"/>
                  <a:pt x="3626471" y="6782562"/>
                </a:cubicBezTo>
                <a:cubicBezTo>
                  <a:pt x="3668042" y="6765544"/>
                  <a:pt x="3711222" y="6755130"/>
                  <a:pt x="3755841" y="6750135"/>
                </a:cubicBezTo>
                <a:cubicBezTo>
                  <a:pt x="3783866" y="6747002"/>
                  <a:pt x="3811806" y="6743023"/>
                  <a:pt x="3839831" y="6740398"/>
                </a:cubicBezTo>
                <a:cubicBezTo>
                  <a:pt x="3853885" y="6739044"/>
                  <a:pt x="3864638" y="6733879"/>
                  <a:pt x="3873867" y="6722872"/>
                </a:cubicBezTo>
                <a:cubicBezTo>
                  <a:pt x="3897573" y="6694678"/>
                  <a:pt x="3912559" y="6661658"/>
                  <a:pt x="3922804" y="6627283"/>
                </a:cubicBezTo>
                <a:cubicBezTo>
                  <a:pt x="3943632" y="6557603"/>
                  <a:pt x="3965307" y="6487753"/>
                  <a:pt x="3979615" y="6416633"/>
                </a:cubicBezTo>
                <a:cubicBezTo>
                  <a:pt x="3990791" y="6360922"/>
                  <a:pt x="3993755" y="6303180"/>
                  <a:pt x="3996125" y="6246114"/>
                </a:cubicBezTo>
                <a:cubicBezTo>
                  <a:pt x="4000528" y="6140281"/>
                  <a:pt x="3993331" y="6034617"/>
                  <a:pt x="3985457" y="5929038"/>
                </a:cubicBezTo>
                <a:cubicBezTo>
                  <a:pt x="3978176" y="5831248"/>
                  <a:pt x="3966831" y="5734050"/>
                  <a:pt x="3950744" y="5637361"/>
                </a:cubicBezTo>
                <a:cubicBezTo>
                  <a:pt x="3942362" y="5587154"/>
                  <a:pt x="3932879" y="5537115"/>
                  <a:pt x="3921873" y="5487416"/>
                </a:cubicBezTo>
                <a:cubicBezTo>
                  <a:pt x="3918994" y="5474462"/>
                  <a:pt x="3909004" y="5462863"/>
                  <a:pt x="3901045" y="5451433"/>
                </a:cubicBezTo>
                <a:cubicBezTo>
                  <a:pt x="3888599" y="5433653"/>
                  <a:pt x="3875221" y="5416550"/>
                  <a:pt x="3861082" y="5397670"/>
                </a:cubicBezTo>
                <a:cubicBezTo>
                  <a:pt x="3837799" y="5416212"/>
                  <a:pt x="3815193" y="5432722"/>
                  <a:pt x="3794365" y="5451179"/>
                </a:cubicBezTo>
                <a:cubicBezTo>
                  <a:pt x="3777008" y="5466504"/>
                  <a:pt x="3759651" y="5480304"/>
                  <a:pt x="3735860" y="5483098"/>
                </a:cubicBezTo>
                <a:cubicBezTo>
                  <a:pt x="3733574" y="5483352"/>
                  <a:pt x="3731119" y="5483775"/>
                  <a:pt x="3729002" y="5484791"/>
                </a:cubicBezTo>
                <a:cubicBezTo>
                  <a:pt x="3692257" y="5503249"/>
                  <a:pt x="3653056" y="5504857"/>
                  <a:pt x="3612670" y="5504688"/>
                </a:cubicBezTo>
                <a:cubicBezTo>
                  <a:pt x="3550271" y="5504519"/>
                  <a:pt x="3495322" y="5528395"/>
                  <a:pt x="3446554" y="5566410"/>
                </a:cubicBezTo>
                <a:cubicBezTo>
                  <a:pt x="3424710" y="5583428"/>
                  <a:pt x="3401173" y="5592572"/>
                  <a:pt x="3373233" y="5590710"/>
                </a:cubicBezTo>
                <a:cubicBezTo>
                  <a:pt x="3350711" y="5589186"/>
                  <a:pt x="3328021" y="5593334"/>
                  <a:pt x="3305754" y="5585375"/>
                </a:cubicBezTo>
                <a:cubicBezTo>
                  <a:pt x="3293392" y="5580888"/>
                  <a:pt x="3286026" y="5574199"/>
                  <a:pt x="3282809" y="5561584"/>
                </a:cubicBezTo>
                <a:cubicBezTo>
                  <a:pt x="3271971" y="5519166"/>
                  <a:pt x="3261642" y="5476579"/>
                  <a:pt x="3249281" y="5434584"/>
                </a:cubicBezTo>
                <a:cubicBezTo>
                  <a:pt x="3240899" y="5406136"/>
                  <a:pt x="3228114" y="5379043"/>
                  <a:pt x="3219309" y="5350680"/>
                </a:cubicBezTo>
                <a:cubicBezTo>
                  <a:pt x="3193909" y="5268468"/>
                  <a:pt x="3168678" y="5186172"/>
                  <a:pt x="3144971" y="5103453"/>
                </a:cubicBezTo>
                <a:cubicBezTo>
                  <a:pt x="3120841" y="5019294"/>
                  <a:pt x="3100437" y="4934120"/>
                  <a:pt x="3075121" y="4850384"/>
                </a:cubicBezTo>
                <a:cubicBezTo>
                  <a:pt x="3048705" y="4762839"/>
                  <a:pt x="3018310" y="4676564"/>
                  <a:pt x="2990116" y="4589611"/>
                </a:cubicBezTo>
                <a:cubicBezTo>
                  <a:pt x="2983851" y="4570307"/>
                  <a:pt x="2979279" y="4550495"/>
                  <a:pt x="2974368" y="4530852"/>
                </a:cubicBezTo>
                <a:cubicBezTo>
                  <a:pt x="2965309" y="4494446"/>
                  <a:pt x="2955911" y="4458039"/>
                  <a:pt x="2947698" y="4421378"/>
                </a:cubicBezTo>
                <a:cubicBezTo>
                  <a:pt x="2925600" y="4322826"/>
                  <a:pt x="2904010" y="4224274"/>
                  <a:pt x="2882335" y="4125638"/>
                </a:cubicBezTo>
                <a:cubicBezTo>
                  <a:pt x="2868450" y="4062307"/>
                  <a:pt x="2854988" y="3998892"/>
                  <a:pt x="2840849" y="3935646"/>
                </a:cubicBezTo>
                <a:cubicBezTo>
                  <a:pt x="2827387" y="3875278"/>
                  <a:pt x="2813417" y="3815080"/>
                  <a:pt x="2799362" y="3754882"/>
                </a:cubicBezTo>
                <a:cubicBezTo>
                  <a:pt x="2793520" y="3729905"/>
                  <a:pt x="2788186" y="3728043"/>
                  <a:pt x="2763379" y="3732784"/>
                </a:cubicBezTo>
                <a:cubicBezTo>
                  <a:pt x="2732475" y="3738626"/>
                  <a:pt x="2703350" y="3748786"/>
                  <a:pt x="2674648" y="3761317"/>
                </a:cubicBezTo>
                <a:cubicBezTo>
                  <a:pt x="2654328" y="3770207"/>
                  <a:pt x="2645100" y="3783415"/>
                  <a:pt x="2643321" y="3805597"/>
                </a:cubicBezTo>
                <a:cubicBezTo>
                  <a:pt x="2639511" y="3853434"/>
                  <a:pt x="2640189" y="3900847"/>
                  <a:pt x="2647978" y="3948176"/>
                </a:cubicBezTo>
                <a:cubicBezTo>
                  <a:pt x="2648317" y="3950462"/>
                  <a:pt x="2648909" y="3953171"/>
                  <a:pt x="2648063" y="3955119"/>
                </a:cubicBezTo>
                <a:cubicBezTo>
                  <a:pt x="2637395" y="3979672"/>
                  <a:pt x="2645269" y="4007104"/>
                  <a:pt x="2635955" y="4031911"/>
                </a:cubicBezTo>
                <a:cubicBezTo>
                  <a:pt x="2634347" y="4036145"/>
                  <a:pt x="2633839" y="4041479"/>
                  <a:pt x="2634770" y="4045881"/>
                </a:cubicBezTo>
                <a:cubicBezTo>
                  <a:pt x="2643575" y="4086437"/>
                  <a:pt x="2636548" y="4126992"/>
                  <a:pt x="2634262" y="4167463"/>
                </a:cubicBezTo>
                <a:cubicBezTo>
                  <a:pt x="2631214" y="4222073"/>
                  <a:pt x="2627065" y="4276598"/>
                  <a:pt x="2623594" y="4331208"/>
                </a:cubicBezTo>
                <a:cubicBezTo>
                  <a:pt x="2618683" y="4408424"/>
                  <a:pt x="2614704" y="4485640"/>
                  <a:pt x="2609031" y="4562856"/>
                </a:cubicBezTo>
                <a:cubicBezTo>
                  <a:pt x="2604375" y="4625848"/>
                  <a:pt x="2599295" y="4688925"/>
                  <a:pt x="2591421" y="4751578"/>
                </a:cubicBezTo>
                <a:cubicBezTo>
                  <a:pt x="2588119" y="4778079"/>
                  <a:pt x="2577027" y="4803564"/>
                  <a:pt x="2570254" y="4829810"/>
                </a:cubicBezTo>
                <a:cubicBezTo>
                  <a:pt x="2568646" y="4836160"/>
                  <a:pt x="2571101" y="4843526"/>
                  <a:pt x="2569831" y="4850130"/>
                </a:cubicBezTo>
                <a:cubicBezTo>
                  <a:pt x="2568476" y="4857157"/>
                  <a:pt x="2566952" y="4866725"/>
                  <a:pt x="2562041" y="4870112"/>
                </a:cubicBezTo>
                <a:cubicBezTo>
                  <a:pt x="2536980" y="4887383"/>
                  <a:pt x="2511072" y="4896697"/>
                  <a:pt x="2479661" y="4882557"/>
                </a:cubicBezTo>
                <a:cubicBezTo>
                  <a:pt x="2447996" y="4868333"/>
                  <a:pt x="2413367" y="4869180"/>
                  <a:pt x="2378061" y="4870535"/>
                </a:cubicBezTo>
                <a:cubicBezTo>
                  <a:pt x="2376960" y="4878070"/>
                  <a:pt x="2376113" y="4883235"/>
                  <a:pt x="2375351" y="4888484"/>
                </a:cubicBezTo>
                <a:cubicBezTo>
                  <a:pt x="2368324" y="4938861"/>
                  <a:pt x="2364091" y="4989491"/>
                  <a:pt x="2363667" y="5040376"/>
                </a:cubicBezTo>
                <a:cubicBezTo>
                  <a:pt x="2363583" y="5051552"/>
                  <a:pt x="2361297" y="5061289"/>
                  <a:pt x="2351137" y="5068994"/>
                </a:cubicBezTo>
                <a:cubicBezTo>
                  <a:pt x="2340300" y="5077206"/>
                  <a:pt x="2339876" y="5090753"/>
                  <a:pt x="2339029" y="5103368"/>
                </a:cubicBezTo>
                <a:cubicBezTo>
                  <a:pt x="2336743" y="5136981"/>
                  <a:pt x="2335050" y="5170594"/>
                  <a:pt x="2332256" y="5204122"/>
                </a:cubicBezTo>
                <a:cubicBezTo>
                  <a:pt x="2329885" y="5232908"/>
                  <a:pt x="2326583" y="5261695"/>
                  <a:pt x="2323112" y="5290397"/>
                </a:cubicBezTo>
                <a:cubicBezTo>
                  <a:pt x="2317609" y="5335355"/>
                  <a:pt x="2312444" y="5380482"/>
                  <a:pt x="2305501" y="5425271"/>
                </a:cubicBezTo>
                <a:cubicBezTo>
                  <a:pt x="2296611" y="5483014"/>
                  <a:pt x="2287129" y="5540756"/>
                  <a:pt x="2275868" y="5598075"/>
                </a:cubicBezTo>
                <a:cubicBezTo>
                  <a:pt x="2270365" y="5626270"/>
                  <a:pt x="2259951" y="5653448"/>
                  <a:pt x="2252500" y="5681303"/>
                </a:cubicBezTo>
                <a:cubicBezTo>
                  <a:pt x="2249029" y="5694088"/>
                  <a:pt x="2246997" y="5707211"/>
                  <a:pt x="2244711" y="5720249"/>
                </a:cubicBezTo>
                <a:cubicBezTo>
                  <a:pt x="2241832" y="5736336"/>
                  <a:pt x="2239546" y="5752423"/>
                  <a:pt x="2236498" y="5768510"/>
                </a:cubicBezTo>
                <a:cubicBezTo>
                  <a:pt x="2234297" y="5780363"/>
                  <a:pt x="2233619" y="5791370"/>
                  <a:pt x="2241239" y="5802122"/>
                </a:cubicBezTo>
                <a:cubicBezTo>
                  <a:pt x="2245134" y="5807625"/>
                  <a:pt x="2246150" y="5815076"/>
                  <a:pt x="2249029" y="5821426"/>
                </a:cubicBezTo>
                <a:cubicBezTo>
                  <a:pt x="2254109" y="5832517"/>
                  <a:pt x="2258257" y="5844456"/>
                  <a:pt x="2265285" y="5854277"/>
                </a:cubicBezTo>
                <a:cubicBezTo>
                  <a:pt x="2275529" y="5868501"/>
                  <a:pt x="2281033" y="5907532"/>
                  <a:pt x="2272905" y="5923449"/>
                </a:cubicBezTo>
                <a:cubicBezTo>
                  <a:pt x="2268079" y="5932932"/>
                  <a:pt x="2263591" y="5942584"/>
                  <a:pt x="2258342" y="5951813"/>
                </a:cubicBezTo>
                <a:cubicBezTo>
                  <a:pt x="2255633" y="5956470"/>
                  <a:pt x="2252161" y="5961041"/>
                  <a:pt x="2247843" y="5964174"/>
                </a:cubicBezTo>
                <a:cubicBezTo>
                  <a:pt x="2237345" y="5971794"/>
                  <a:pt x="2232434" y="5979075"/>
                  <a:pt x="2236752" y="5993723"/>
                </a:cubicBezTo>
                <a:cubicBezTo>
                  <a:pt x="2238954" y="6001343"/>
                  <a:pt x="2230910" y="6012011"/>
                  <a:pt x="2226507" y="6024033"/>
                </a:cubicBezTo>
                <a:cubicBezTo>
                  <a:pt x="2220327" y="6018530"/>
                  <a:pt x="2216432" y="6014974"/>
                  <a:pt x="2209151" y="6008370"/>
                </a:cubicBezTo>
                <a:cubicBezTo>
                  <a:pt x="2208219" y="6017514"/>
                  <a:pt x="2206611" y="6023102"/>
                  <a:pt x="2207204" y="6028521"/>
                </a:cubicBezTo>
                <a:cubicBezTo>
                  <a:pt x="2213130" y="6086772"/>
                  <a:pt x="2219396" y="6145022"/>
                  <a:pt x="2225661" y="6203273"/>
                </a:cubicBezTo>
                <a:cubicBezTo>
                  <a:pt x="2226084" y="6207167"/>
                  <a:pt x="2226338" y="6211147"/>
                  <a:pt x="2227777" y="6214703"/>
                </a:cubicBezTo>
                <a:cubicBezTo>
                  <a:pt x="2244287" y="6255851"/>
                  <a:pt x="2257919" y="6298099"/>
                  <a:pt x="2280948" y="6336538"/>
                </a:cubicBezTo>
                <a:cubicBezTo>
                  <a:pt x="2310073" y="6385137"/>
                  <a:pt x="2327769" y="6438646"/>
                  <a:pt x="2345210" y="6492156"/>
                </a:cubicBezTo>
                <a:cubicBezTo>
                  <a:pt x="2349105" y="6504178"/>
                  <a:pt x="2347919" y="6512391"/>
                  <a:pt x="2335643" y="6519503"/>
                </a:cubicBezTo>
                <a:cubicBezTo>
                  <a:pt x="2327346" y="6524329"/>
                  <a:pt x="2321842" y="6533727"/>
                  <a:pt x="2314646" y="6540754"/>
                </a:cubicBezTo>
                <a:cubicBezTo>
                  <a:pt x="2299405" y="6555740"/>
                  <a:pt x="2287467" y="6575722"/>
                  <a:pt x="2262067" y="6576060"/>
                </a:cubicBezTo>
                <a:cubicBezTo>
                  <a:pt x="2258004" y="6576145"/>
                  <a:pt x="2253939" y="6579955"/>
                  <a:pt x="2249875" y="6582241"/>
                </a:cubicBezTo>
                <a:cubicBezTo>
                  <a:pt x="2245811" y="6584527"/>
                  <a:pt x="2242086" y="6588337"/>
                  <a:pt x="2237853" y="6588930"/>
                </a:cubicBezTo>
                <a:cubicBezTo>
                  <a:pt x="2217194" y="6591723"/>
                  <a:pt x="2196366" y="6593840"/>
                  <a:pt x="2175538" y="6595957"/>
                </a:cubicBezTo>
                <a:cubicBezTo>
                  <a:pt x="2154625" y="6598158"/>
                  <a:pt x="2133543" y="6599344"/>
                  <a:pt x="2112715" y="6602476"/>
                </a:cubicBezTo>
                <a:cubicBezTo>
                  <a:pt x="2099761" y="6604423"/>
                  <a:pt x="2087908" y="6603492"/>
                  <a:pt x="2076393" y="6597481"/>
                </a:cubicBezTo>
                <a:cubicBezTo>
                  <a:pt x="2050570" y="6583934"/>
                  <a:pt x="2028895" y="6567932"/>
                  <a:pt x="2014333" y="6540077"/>
                </a:cubicBezTo>
                <a:cubicBezTo>
                  <a:pt x="1999431" y="6511290"/>
                  <a:pt x="1976233" y="6486822"/>
                  <a:pt x="1957521" y="6459898"/>
                </a:cubicBezTo>
                <a:cubicBezTo>
                  <a:pt x="1951510" y="6451262"/>
                  <a:pt x="1947954" y="6440848"/>
                  <a:pt x="1943382" y="6431196"/>
                </a:cubicBezTo>
                <a:cubicBezTo>
                  <a:pt x="1942705" y="6429841"/>
                  <a:pt x="1943128" y="6428063"/>
                  <a:pt x="1942620" y="6426539"/>
                </a:cubicBezTo>
                <a:cubicBezTo>
                  <a:pt x="1928565" y="6385645"/>
                  <a:pt x="1931698" y="6343989"/>
                  <a:pt x="1933899" y="6301656"/>
                </a:cubicBezTo>
                <a:cubicBezTo>
                  <a:pt x="1935762" y="6265080"/>
                  <a:pt x="1931444" y="6228249"/>
                  <a:pt x="1930174" y="6191589"/>
                </a:cubicBezTo>
                <a:cubicBezTo>
                  <a:pt x="1929243" y="6163395"/>
                  <a:pt x="1927465" y="6135201"/>
                  <a:pt x="1928650" y="6107091"/>
                </a:cubicBezTo>
                <a:cubicBezTo>
                  <a:pt x="1929327" y="6090836"/>
                  <a:pt x="1923062" y="6081183"/>
                  <a:pt x="1909515" y="6076612"/>
                </a:cubicBezTo>
                <a:cubicBezTo>
                  <a:pt x="1896138" y="6072124"/>
                  <a:pt x="1894021" y="6062811"/>
                  <a:pt x="1890635" y="6050957"/>
                </a:cubicBezTo>
                <a:cubicBezTo>
                  <a:pt x="1880559" y="6015482"/>
                  <a:pt x="1899948" y="5991352"/>
                  <a:pt x="1919506" y="5966799"/>
                </a:cubicBezTo>
                <a:cubicBezTo>
                  <a:pt x="1923231" y="5962057"/>
                  <a:pt x="1926872" y="5957232"/>
                  <a:pt x="1931529" y="5951305"/>
                </a:cubicBezTo>
                <a:cubicBezTo>
                  <a:pt x="1924332" y="5943515"/>
                  <a:pt x="1917897" y="5936912"/>
                  <a:pt x="1911886" y="5929884"/>
                </a:cubicBezTo>
                <a:cubicBezTo>
                  <a:pt x="1904943" y="5921841"/>
                  <a:pt x="1901218" y="5914306"/>
                  <a:pt x="1906975" y="5902537"/>
                </a:cubicBezTo>
                <a:cubicBezTo>
                  <a:pt x="1914087" y="5887974"/>
                  <a:pt x="1919760" y="5872057"/>
                  <a:pt x="1922385" y="5856140"/>
                </a:cubicBezTo>
                <a:cubicBezTo>
                  <a:pt x="1925009" y="5840222"/>
                  <a:pt x="1923739" y="5823543"/>
                  <a:pt x="1922639" y="5807287"/>
                </a:cubicBezTo>
                <a:cubicBezTo>
                  <a:pt x="1922385" y="5803646"/>
                  <a:pt x="1915950" y="5799582"/>
                  <a:pt x="1911547" y="5797212"/>
                </a:cubicBezTo>
                <a:cubicBezTo>
                  <a:pt x="1898001" y="5790099"/>
                  <a:pt x="1896561" y="5784596"/>
                  <a:pt x="1899694" y="5770203"/>
                </a:cubicBezTo>
                <a:cubicBezTo>
                  <a:pt x="1905282" y="5744549"/>
                  <a:pt x="1910193" y="5719403"/>
                  <a:pt x="1906975" y="5692056"/>
                </a:cubicBezTo>
                <a:cubicBezTo>
                  <a:pt x="1902911" y="5657342"/>
                  <a:pt x="1906298" y="5622036"/>
                  <a:pt x="1923993" y="5589778"/>
                </a:cubicBezTo>
                <a:cubicBezTo>
                  <a:pt x="1927126" y="5584106"/>
                  <a:pt x="1927719" y="5576486"/>
                  <a:pt x="1927634" y="5569797"/>
                </a:cubicBezTo>
                <a:cubicBezTo>
                  <a:pt x="1926618" y="5492327"/>
                  <a:pt x="1923655" y="5414772"/>
                  <a:pt x="1924501" y="5337302"/>
                </a:cubicBezTo>
                <a:cubicBezTo>
                  <a:pt x="1925179" y="5280322"/>
                  <a:pt x="1931190" y="5223425"/>
                  <a:pt x="1934238" y="5166530"/>
                </a:cubicBezTo>
                <a:cubicBezTo>
                  <a:pt x="1936101" y="5132494"/>
                  <a:pt x="1936778" y="5098373"/>
                  <a:pt x="1938048" y="5063998"/>
                </a:cubicBezTo>
                <a:cubicBezTo>
                  <a:pt x="1932968" y="5061120"/>
                  <a:pt x="1929158" y="5058325"/>
                  <a:pt x="1924925" y="5056632"/>
                </a:cubicBezTo>
                <a:cubicBezTo>
                  <a:pt x="1879205" y="5038429"/>
                  <a:pt x="1833400" y="5020395"/>
                  <a:pt x="1787680" y="5002276"/>
                </a:cubicBezTo>
                <a:cubicBezTo>
                  <a:pt x="1786241" y="5001683"/>
                  <a:pt x="1784378" y="5001683"/>
                  <a:pt x="1783277" y="5000752"/>
                </a:cubicBezTo>
                <a:cubicBezTo>
                  <a:pt x="1759063" y="4981279"/>
                  <a:pt x="1730615" y="4985004"/>
                  <a:pt x="1702505" y="4984920"/>
                </a:cubicBezTo>
                <a:cubicBezTo>
                  <a:pt x="1588883" y="4984327"/>
                  <a:pt x="1475345" y="4983057"/>
                  <a:pt x="1361722" y="4982125"/>
                </a:cubicBezTo>
                <a:cubicBezTo>
                  <a:pt x="1343773" y="4981956"/>
                  <a:pt x="1325908" y="4982125"/>
                  <a:pt x="1305757" y="4982125"/>
                </a:cubicBezTo>
                <a:cubicBezTo>
                  <a:pt x="1303387" y="5002869"/>
                  <a:pt x="1301524" y="5021241"/>
                  <a:pt x="1299069" y="5039530"/>
                </a:cubicBezTo>
                <a:cubicBezTo>
                  <a:pt x="1297883" y="5048758"/>
                  <a:pt x="1296867" y="5058241"/>
                  <a:pt x="1293565" y="5066792"/>
                </a:cubicBezTo>
                <a:cubicBezTo>
                  <a:pt x="1288316" y="5080423"/>
                  <a:pt x="1280950" y="5083810"/>
                  <a:pt x="1266133" y="5082286"/>
                </a:cubicBezTo>
                <a:cubicBezTo>
                  <a:pt x="1223377" y="5077968"/>
                  <a:pt x="1232267" y="5073396"/>
                  <a:pt x="1216011" y="5114460"/>
                </a:cubicBezTo>
                <a:cubicBezTo>
                  <a:pt x="1192389" y="5174065"/>
                  <a:pt x="1166989" y="5232993"/>
                  <a:pt x="1141504" y="5291836"/>
                </a:cubicBezTo>
                <a:cubicBezTo>
                  <a:pt x="1112125" y="5359570"/>
                  <a:pt x="1074956" y="5422731"/>
                  <a:pt x="1030252" y="5481659"/>
                </a:cubicBezTo>
                <a:cubicBezTo>
                  <a:pt x="1011033" y="5507059"/>
                  <a:pt x="997147" y="5536523"/>
                  <a:pt x="980383" y="5563786"/>
                </a:cubicBezTo>
                <a:cubicBezTo>
                  <a:pt x="957862" y="5600446"/>
                  <a:pt x="934833" y="5636683"/>
                  <a:pt x="912227" y="5673260"/>
                </a:cubicBezTo>
                <a:cubicBezTo>
                  <a:pt x="901051" y="5691378"/>
                  <a:pt x="895463" y="5710090"/>
                  <a:pt x="904861" y="5731172"/>
                </a:cubicBezTo>
                <a:cubicBezTo>
                  <a:pt x="907147" y="5736421"/>
                  <a:pt x="907485" y="5743364"/>
                  <a:pt x="906300" y="5749121"/>
                </a:cubicBezTo>
                <a:cubicBezTo>
                  <a:pt x="901728" y="5771727"/>
                  <a:pt x="892499" y="5792132"/>
                  <a:pt x="876413" y="5809149"/>
                </a:cubicBezTo>
                <a:cubicBezTo>
                  <a:pt x="866761" y="5819394"/>
                  <a:pt x="857447" y="5829893"/>
                  <a:pt x="848049" y="5840391"/>
                </a:cubicBezTo>
                <a:cubicBezTo>
                  <a:pt x="846017" y="5842678"/>
                  <a:pt x="842461" y="5845641"/>
                  <a:pt x="842800" y="5847757"/>
                </a:cubicBezTo>
                <a:cubicBezTo>
                  <a:pt x="847118" y="5872734"/>
                  <a:pt x="831709" y="5898473"/>
                  <a:pt x="846864" y="5924465"/>
                </a:cubicBezTo>
                <a:cubicBezTo>
                  <a:pt x="831793" y="5943939"/>
                  <a:pt x="828661" y="5967053"/>
                  <a:pt x="827645" y="5991945"/>
                </a:cubicBezTo>
                <a:cubicBezTo>
                  <a:pt x="826713" y="6014043"/>
                  <a:pt x="825613" y="6037326"/>
                  <a:pt x="814183" y="6057985"/>
                </a:cubicBezTo>
                <a:cubicBezTo>
                  <a:pt x="811812" y="6062218"/>
                  <a:pt x="812574" y="6068483"/>
                  <a:pt x="812913" y="6073817"/>
                </a:cubicBezTo>
                <a:cubicBezTo>
                  <a:pt x="813505" y="6084316"/>
                  <a:pt x="818162" y="6094899"/>
                  <a:pt x="807494" y="6104044"/>
                </a:cubicBezTo>
                <a:cubicBezTo>
                  <a:pt x="804700" y="6106414"/>
                  <a:pt x="805885" y="6114373"/>
                  <a:pt x="806393" y="6119622"/>
                </a:cubicBezTo>
                <a:cubicBezTo>
                  <a:pt x="811727" y="6169322"/>
                  <a:pt x="817400" y="6218936"/>
                  <a:pt x="822734" y="6268636"/>
                </a:cubicBezTo>
                <a:cubicBezTo>
                  <a:pt x="825105" y="6290988"/>
                  <a:pt x="817739" y="6300132"/>
                  <a:pt x="795895" y="6304026"/>
                </a:cubicBezTo>
                <a:cubicBezTo>
                  <a:pt x="752969" y="6311815"/>
                  <a:pt x="710043" y="6319436"/>
                  <a:pt x="667201" y="6327902"/>
                </a:cubicBezTo>
                <a:cubicBezTo>
                  <a:pt x="655094" y="6330273"/>
                  <a:pt x="643664" y="6332982"/>
                  <a:pt x="635028" y="6321891"/>
                </a:cubicBezTo>
                <a:cubicBezTo>
                  <a:pt x="627069" y="6311562"/>
                  <a:pt x="631049" y="6301232"/>
                  <a:pt x="637229" y="6291326"/>
                </a:cubicBezTo>
                <a:cubicBezTo>
                  <a:pt x="637907" y="6290310"/>
                  <a:pt x="637483" y="6288532"/>
                  <a:pt x="637737" y="6283537"/>
                </a:cubicBezTo>
                <a:cubicBezTo>
                  <a:pt x="623344" y="6290395"/>
                  <a:pt x="610136" y="6296067"/>
                  <a:pt x="597521" y="6302925"/>
                </a:cubicBezTo>
                <a:cubicBezTo>
                  <a:pt x="585413" y="6309445"/>
                  <a:pt x="573137" y="6312154"/>
                  <a:pt x="559336" y="6311985"/>
                </a:cubicBezTo>
                <a:cubicBezTo>
                  <a:pt x="493550" y="6311477"/>
                  <a:pt x="427679" y="6312070"/>
                  <a:pt x="361809" y="6311562"/>
                </a:cubicBezTo>
                <a:cubicBezTo>
                  <a:pt x="348685" y="6311477"/>
                  <a:pt x="335139" y="6310038"/>
                  <a:pt x="322439" y="6306736"/>
                </a:cubicBezTo>
                <a:cubicBezTo>
                  <a:pt x="247424" y="6287601"/>
                  <a:pt x="172494" y="6267873"/>
                  <a:pt x="97649" y="6247977"/>
                </a:cubicBezTo>
                <a:cubicBezTo>
                  <a:pt x="66745" y="6239764"/>
                  <a:pt x="38636" y="6225286"/>
                  <a:pt x="11797" y="6208014"/>
                </a:cubicBezTo>
                <a:cubicBezTo>
                  <a:pt x="3076" y="6202426"/>
                  <a:pt x="-1665" y="6194637"/>
                  <a:pt x="536" y="6184223"/>
                </a:cubicBezTo>
                <a:cubicBezTo>
                  <a:pt x="2399" y="6175079"/>
                  <a:pt x="4007" y="6165342"/>
                  <a:pt x="8325" y="6157383"/>
                </a:cubicBezTo>
                <a:cubicBezTo>
                  <a:pt x="23819" y="6129359"/>
                  <a:pt x="40160" y="6101757"/>
                  <a:pt x="56839" y="6074495"/>
                </a:cubicBezTo>
                <a:cubicBezTo>
                  <a:pt x="59803" y="6069584"/>
                  <a:pt x="65475" y="6065097"/>
                  <a:pt x="70809" y="6062980"/>
                </a:cubicBezTo>
                <a:cubicBezTo>
                  <a:pt x="100527" y="6051296"/>
                  <a:pt x="129907" y="6038427"/>
                  <a:pt x="160556" y="6029960"/>
                </a:cubicBezTo>
                <a:cubicBezTo>
                  <a:pt x="182823" y="6023780"/>
                  <a:pt x="206784" y="6022764"/>
                  <a:pt x="230067" y="6021240"/>
                </a:cubicBezTo>
                <a:cubicBezTo>
                  <a:pt x="241074" y="6020562"/>
                  <a:pt x="248694" y="6017175"/>
                  <a:pt x="256483" y="6009386"/>
                </a:cubicBezTo>
                <a:cubicBezTo>
                  <a:pt x="297293" y="5968407"/>
                  <a:pt x="339457" y="5928953"/>
                  <a:pt x="379419" y="5887212"/>
                </a:cubicBezTo>
                <a:cubicBezTo>
                  <a:pt x="402449" y="5863082"/>
                  <a:pt x="425986" y="5838783"/>
                  <a:pt x="441734" y="5808641"/>
                </a:cubicBezTo>
                <a:cubicBezTo>
                  <a:pt x="443851" y="5804578"/>
                  <a:pt x="446729" y="5800514"/>
                  <a:pt x="450116" y="5797381"/>
                </a:cubicBezTo>
                <a:cubicBezTo>
                  <a:pt x="458667" y="5789422"/>
                  <a:pt x="461885" y="5781887"/>
                  <a:pt x="453926" y="5770965"/>
                </a:cubicBezTo>
                <a:cubicBezTo>
                  <a:pt x="446814" y="5761228"/>
                  <a:pt x="447915" y="5750814"/>
                  <a:pt x="455281" y="5740485"/>
                </a:cubicBezTo>
                <a:cubicBezTo>
                  <a:pt x="466457" y="5724652"/>
                  <a:pt x="476193" y="5707804"/>
                  <a:pt x="487708" y="5692310"/>
                </a:cubicBezTo>
                <a:cubicBezTo>
                  <a:pt x="490925" y="5687907"/>
                  <a:pt x="498207" y="5685282"/>
                  <a:pt x="504049" y="5684351"/>
                </a:cubicBezTo>
                <a:cubicBezTo>
                  <a:pt x="515479" y="5682488"/>
                  <a:pt x="527163" y="5682319"/>
                  <a:pt x="542064" y="5681133"/>
                </a:cubicBezTo>
                <a:cubicBezTo>
                  <a:pt x="541556" y="5672413"/>
                  <a:pt x="543334" y="5662761"/>
                  <a:pt x="540201" y="5654972"/>
                </a:cubicBezTo>
                <a:cubicBezTo>
                  <a:pt x="530973" y="5631942"/>
                  <a:pt x="539524" y="5618226"/>
                  <a:pt x="565178" y="5608574"/>
                </a:cubicBezTo>
                <a:cubicBezTo>
                  <a:pt x="568819" y="5607220"/>
                  <a:pt x="572629" y="5606542"/>
                  <a:pt x="577539" y="5605188"/>
                </a:cubicBezTo>
                <a:cubicBezTo>
                  <a:pt x="578555" y="5600023"/>
                  <a:pt x="579317" y="5594773"/>
                  <a:pt x="580587" y="5589609"/>
                </a:cubicBezTo>
                <a:cubicBezTo>
                  <a:pt x="585329" y="5570813"/>
                  <a:pt x="589901" y="5551932"/>
                  <a:pt x="595235" y="5533221"/>
                </a:cubicBezTo>
                <a:cubicBezTo>
                  <a:pt x="603701" y="5503249"/>
                  <a:pt x="612761" y="5473446"/>
                  <a:pt x="621397" y="5443474"/>
                </a:cubicBezTo>
                <a:cubicBezTo>
                  <a:pt x="630964" y="5410370"/>
                  <a:pt x="641971" y="5378027"/>
                  <a:pt x="658311" y="5347378"/>
                </a:cubicBezTo>
                <a:cubicBezTo>
                  <a:pt x="666270" y="5332391"/>
                  <a:pt x="670334" y="5315289"/>
                  <a:pt x="675414" y="5298864"/>
                </a:cubicBezTo>
                <a:cubicBezTo>
                  <a:pt x="687437" y="5260086"/>
                  <a:pt x="698189" y="5220886"/>
                  <a:pt x="710974" y="5182362"/>
                </a:cubicBezTo>
                <a:cubicBezTo>
                  <a:pt x="732818" y="5116238"/>
                  <a:pt x="756271" y="5050621"/>
                  <a:pt x="778030" y="4984412"/>
                </a:cubicBezTo>
                <a:cubicBezTo>
                  <a:pt x="783787" y="4966886"/>
                  <a:pt x="786327" y="4948174"/>
                  <a:pt x="789629" y="4929802"/>
                </a:cubicBezTo>
                <a:cubicBezTo>
                  <a:pt x="794455" y="4903216"/>
                  <a:pt x="804361" y="4879086"/>
                  <a:pt x="819178" y="4856396"/>
                </a:cubicBezTo>
                <a:cubicBezTo>
                  <a:pt x="832555" y="4835822"/>
                  <a:pt x="840599" y="4812369"/>
                  <a:pt x="841784" y="4787985"/>
                </a:cubicBezTo>
                <a:cubicBezTo>
                  <a:pt x="844239" y="4738286"/>
                  <a:pt x="857193" y="4690872"/>
                  <a:pt x="870740" y="4643628"/>
                </a:cubicBezTo>
                <a:cubicBezTo>
                  <a:pt x="883440" y="4599263"/>
                  <a:pt x="897410" y="4555152"/>
                  <a:pt x="913751" y="4511972"/>
                </a:cubicBezTo>
                <a:cubicBezTo>
                  <a:pt x="921879" y="4490466"/>
                  <a:pt x="934240" y="4469384"/>
                  <a:pt x="949057" y="4451773"/>
                </a:cubicBezTo>
                <a:cubicBezTo>
                  <a:pt x="971747" y="4424680"/>
                  <a:pt x="980383" y="4395894"/>
                  <a:pt x="969885" y="4362620"/>
                </a:cubicBezTo>
                <a:cubicBezTo>
                  <a:pt x="962603" y="4339590"/>
                  <a:pt x="965736" y="4317831"/>
                  <a:pt x="972594" y="4295817"/>
                </a:cubicBezTo>
                <a:cubicBezTo>
                  <a:pt x="974880" y="4288367"/>
                  <a:pt x="976235" y="4280408"/>
                  <a:pt x="979791" y="4273550"/>
                </a:cubicBezTo>
                <a:cubicBezTo>
                  <a:pt x="1002312" y="4229439"/>
                  <a:pt x="997825" y="4178554"/>
                  <a:pt x="1015181" y="4133088"/>
                </a:cubicBezTo>
                <a:cubicBezTo>
                  <a:pt x="1016959" y="4128516"/>
                  <a:pt x="1015689" y="4122335"/>
                  <a:pt x="1014673" y="4117086"/>
                </a:cubicBezTo>
                <a:cubicBezTo>
                  <a:pt x="1009255" y="4090416"/>
                  <a:pt x="1011879" y="4064169"/>
                  <a:pt x="1017552" y="4038008"/>
                </a:cubicBezTo>
                <a:cubicBezTo>
                  <a:pt x="1019245" y="4030134"/>
                  <a:pt x="1023479" y="4025223"/>
                  <a:pt x="1031776" y="4021328"/>
                </a:cubicBezTo>
                <a:cubicBezTo>
                  <a:pt x="1056245" y="4009898"/>
                  <a:pt x="1069368" y="3990509"/>
                  <a:pt x="1070977" y="3962315"/>
                </a:cubicBezTo>
                <a:cubicBezTo>
                  <a:pt x="1072670" y="3931920"/>
                  <a:pt x="1075718" y="3901525"/>
                  <a:pt x="1080967" y="3871553"/>
                </a:cubicBezTo>
                <a:cubicBezTo>
                  <a:pt x="1085116" y="3847846"/>
                  <a:pt x="1093667" y="3824901"/>
                  <a:pt x="1099933" y="3801534"/>
                </a:cubicBezTo>
                <a:cubicBezTo>
                  <a:pt x="1113395" y="3751072"/>
                  <a:pt x="1126603" y="3700526"/>
                  <a:pt x="1139980" y="3649980"/>
                </a:cubicBezTo>
                <a:cubicBezTo>
                  <a:pt x="1152595" y="3602397"/>
                  <a:pt x="1164957" y="3554815"/>
                  <a:pt x="1178165" y="3507401"/>
                </a:cubicBezTo>
                <a:cubicBezTo>
                  <a:pt x="1187224" y="3474889"/>
                  <a:pt x="1173423" y="3439245"/>
                  <a:pt x="1139387" y="3427561"/>
                </a:cubicBezTo>
                <a:cubicBezTo>
                  <a:pt x="1117797" y="3420195"/>
                  <a:pt x="1098917" y="3404955"/>
                  <a:pt x="1078427" y="3393948"/>
                </a:cubicBezTo>
                <a:cubicBezTo>
                  <a:pt x="1067844" y="3388275"/>
                  <a:pt x="1068183" y="3379131"/>
                  <a:pt x="1068775" y="3369734"/>
                </a:cubicBezTo>
                <a:cubicBezTo>
                  <a:pt x="1069961" y="3351022"/>
                  <a:pt x="1071569" y="3332396"/>
                  <a:pt x="1072839" y="3313684"/>
                </a:cubicBezTo>
                <a:cubicBezTo>
                  <a:pt x="1075803" y="3269319"/>
                  <a:pt x="1078597" y="3224869"/>
                  <a:pt x="1081560" y="3180504"/>
                </a:cubicBezTo>
                <a:cubicBezTo>
                  <a:pt x="1084269" y="3138932"/>
                  <a:pt x="1094853" y="3098969"/>
                  <a:pt x="1105013" y="3058753"/>
                </a:cubicBezTo>
                <a:cubicBezTo>
                  <a:pt x="1122115" y="2990427"/>
                  <a:pt x="1136339" y="2921423"/>
                  <a:pt x="1153019" y="2852928"/>
                </a:cubicBezTo>
                <a:cubicBezTo>
                  <a:pt x="1166735" y="2796625"/>
                  <a:pt x="1182991" y="2740999"/>
                  <a:pt x="1196537" y="2684696"/>
                </a:cubicBezTo>
                <a:cubicBezTo>
                  <a:pt x="1226594" y="2559897"/>
                  <a:pt x="1255804" y="2434929"/>
                  <a:pt x="1285099" y="2309961"/>
                </a:cubicBezTo>
                <a:cubicBezTo>
                  <a:pt x="1311345" y="2198031"/>
                  <a:pt x="1337507" y="2086017"/>
                  <a:pt x="1362907" y="1973919"/>
                </a:cubicBezTo>
                <a:cubicBezTo>
                  <a:pt x="1372051" y="1933533"/>
                  <a:pt x="1378486" y="1892554"/>
                  <a:pt x="1387037" y="1851999"/>
                </a:cubicBezTo>
                <a:cubicBezTo>
                  <a:pt x="1397959" y="1800098"/>
                  <a:pt x="1409389" y="1748282"/>
                  <a:pt x="1421327" y="1696635"/>
                </a:cubicBezTo>
                <a:cubicBezTo>
                  <a:pt x="1429540" y="1660991"/>
                  <a:pt x="1441817" y="1626108"/>
                  <a:pt x="1447151" y="1590125"/>
                </a:cubicBezTo>
                <a:cubicBezTo>
                  <a:pt x="1451892" y="1557951"/>
                  <a:pt x="1459935" y="1527133"/>
                  <a:pt x="1471619" y="1497415"/>
                </a:cubicBezTo>
                <a:cubicBezTo>
                  <a:pt x="1483557" y="1467019"/>
                  <a:pt x="1495241" y="1436116"/>
                  <a:pt x="1516323" y="1410377"/>
                </a:cubicBezTo>
                <a:cubicBezTo>
                  <a:pt x="1520218" y="1405636"/>
                  <a:pt x="1524621" y="1400556"/>
                  <a:pt x="1529870" y="1397762"/>
                </a:cubicBezTo>
                <a:cubicBezTo>
                  <a:pt x="1564075" y="1379897"/>
                  <a:pt x="1593793" y="1355852"/>
                  <a:pt x="1623935" y="1332061"/>
                </a:cubicBezTo>
                <a:cubicBezTo>
                  <a:pt x="1635619" y="1322832"/>
                  <a:pt x="1648742" y="1316736"/>
                  <a:pt x="1665083" y="1319361"/>
                </a:cubicBezTo>
                <a:cubicBezTo>
                  <a:pt x="1672025" y="1320461"/>
                  <a:pt x="1680492" y="1317413"/>
                  <a:pt x="1687011" y="1313857"/>
                </a:cubicBezTo>
                <a:cubicBezTo>
                  <a:pt x="1706993" y="1303020"/>
                  <a:pt x="1724857" y="1298448"/>
                  <a:pt x="1751781" y="1299887"/>
                </a:cubicBezTo>
                <a:cubicBezTo>
                  <a:pt x="1754152" y="1289981"/>
                  <a:pt x="1757285" y="1279652"/>
                  <a:pt x="1758893" y="1269153"/>
                </a:cubicBezTo>
                <a:cubicBezTo>
                  <a:pt x="1761179" y="1253829"/>
                  <a:pt x="1769900" y="1244261"/>
                  <a:pt x="1782769" y="1236557"/>
                </a:cubicBezTo>
                <a:cubicBezTo>
                  <a:pt x="1801396" y="1225381"/>
                  <a:pt x="1819515" y="1213273"/>
                  <a:pt x="1837633" y="1201335"/>
                </a:cubicBezTo>
                <a:cubicBezTo>
                  <a:pt x="1847878" y="1194562"/>
                  <a:pt x="1857361" y="1186349"/>
                  <a:pt x="1868029" y="1180253"/>
                </a:cubicBezTo>
                <a:cubicBezTo>
                  <a:pt x="1900541" y="1161711"/>
                  <a:pt x="1933222" y="1143593"/>
                  <a:pt x="1966157" y="1125813"/>
                </a:cubicBezTo>
                <a:cubicBezTo>
                  <a:pt x="1987663" y="1114213"/>
                  <a:pt x="1990795" y="1107525"/>
                  <a:pt x="1978688" y="1085681"/>
                </a:cubicBezTo>
                <a:cubicBezTo>
                  <a:pt x="1968528" y="1067308"/>
                  <a:pt x="1957606" y="1049105"/>
                  <a:pt x="1944991" y="1032425"/>
                </a:cubicBezTo>
                <a:cubicBezTo>
                  <a:pt x="1927719" y="1009735"/>
                  <a:pt x="1927888" y="982472"/>
                  <a:pt x="1921877" y="956818"/>
                </a:cubicBezTo>
                <a:cubicBezTo>
                  <a:pt x="1917220" y="937091"/>
                  <a:pt x="1914087" y="916940"/>
                  <a:pt x="1910193" y="897043"/>
                </a:cubicBezTo>
                <a:cubicBezTo>
                  <a:pt x="1903927" y="865463"/>
                  <a:pt x="1899948" y="833882"/>
                  <a:pt x="1900625" y="801455"/>
                </a:cubicBezTo>
                <a:cubicBezTo>
                  <a:pt x="1901218" y="771821"/>
                  <a:pt x="1895630" y="742103"/>
                  <a:pt x="1896815" y="712555"/>
                </a:cubicBezTo>
                <a:cubicBezTo>
                  <a:pt x="1898255" y="675555"/>
                  <a:pt x="1903335" y="638725"/>
                  <a:pt x="1918490" y="604097"/>
                </a:cubicBezTo>
                <a:cubicBezTo>
                  <a:pt x="1926618" y="585555"/>
                  <a:pt x="1933730" y="566505"/>
                  <a:pt x="1940673" y="547370"/>
                </a:cubicBezTo>
                <a:cubicBezTo>
                  <a:pt x="1943890" y="538480"/>
                  <a:pt x="1945753" y="529336"/>
                  <a:pt x="1936778" y="521716"/>
                </a:cubicBezTo>
                <a:cubicBezTo>
                  <a:pt x="1899271" y="490305"/>
                  <a:pt x="1861848" y="458724"/>
                  <a:pt x="1824341" y="427228"/>
                </a:cubicBezTo>
                <a:cubicBezTo>
                  <a:pt x="1822647" y="427990"/>
                  <a:pt x="1821039" y="428752"/>
                  <a:pt x="1819345" y="429599"/>
                </a:cubicBezTo>
                <a:cubicBezTo>
                  <a:pt x="1821631" y="444585"/>
                  <a:pt x="1824087" y="459486"/>
                  <a:pt x="1826034" y="474472"/>
                </a:cubicBezTo>
                <a:cubicBezTo>
                  <a:pt x="1826965" y="481923"/>
                  <a:pt x="1826965" y="489458"/>
                  <a:pt x="1827389" y="496993"/>
                </a:cubicBezTo>
                <a:cubicBezTo>
                  <a:pt x="1828405" y="514096"/>
                  <a:pt x="1829421" y="531283"/>
                  <a:pt x="1830352" y="548386"/>
                </a:cubicBezTo>
                <a:cubicBezTo>
                  <a:pt x="1832045" y="577342"/>
                  <a:pt x="1834670" y="606213"/>
                  <a:pt x="1835263" y="635169"/>
                </a:cubicBezTo>
                <a:cubicBezTo>
                  <a:pt x="1837295" y="730673"/>
                  <a:pt x="1838565" y="826177"/>
                  <a:pt x="1840089" y="921681"/>
                </a:cubicBezTo>
                <a:cubicBezTo>
                  <a:pt x="1840173" y="927185"/>
                  <a:pt x="1840343" y="932688"/>
                  <a:pt x="1840004" y="938107"/>
                </a:cubicBezTo>
                <a:cubicBezTo>
                  <a:pt x="1838649" y="958257"/>
                  <a:pt x="1826881" y="965115"/>
                  <a:pt x="1808339" y="956649"/>
                </a:cubicBezTo>
                <a:cubicBezTo>
                  <a:pt x="1806899" y="955971"/>
                  <a:pt x="1805714" y="954955"/>
                  <a:pt x="1804444" y="954024"/>
                </a:cubicBezTo>
                <a:cubicBezTo>
                  <a:pt x="1802581" y="952669"/>
                  <a:pt x="1800803" y="951230"/>
                  <a:pt x="1798009" y="949029"/>
                </a:cubicBezTo>
                <a:cubicBezTo>
                  <a:pt x="1798009" y="897805"/>
                  <a:pt x="1796993" y="846159"/>
                  <a:pt x="1798263" y="794512"/>
                </a:cubicBezTo>
                <a:cubicBezTo>
                  <a:pt x="1800295" y="710777"/>
                  <a:pt x="1803936" y="627041"/>
                  <a:pt x="1806730" y="543221"/>
                </a:cubicBezTo>
                <a:cubicBezTo>
                  <a:pt x="1807069" y="533823"/>
                  <a:pt x="1806730" y="524425"/>
                  <a:pt x="1806561" y="515027"/>
                </a:cubicBezTo>
                <a:cubicBezTo>
                  <a:pt x="1806222" y="495639"/>
                  <a:pt x="1802327" y="476165"/>
                  <a:pt x="1811810" y="457454"/>
                </a:cubicBezTo>
                <a:cubicBezTo>
                  <a:pt x="1814435" y="452289"/>
                  <a:pt x="1813080" y="445093"/>
                  <a:pt x="1813842" y="438912"/>
                </a:cubicBezTo>
                <a:cubicBezTo>
                  <a:pt x="1815451" y="425450"/>
                  <a:pt x="1811302" y="415290"/>
                  <a:pt x="1800380" y="406231"/>
                </a:cubicBezTo>
                <a:cubicBezTo>
                  <a:pt x="1783108" y="391922"/>
                  <a:pt x="1783785" y="383117"/>
                  <a:pt x="1799279" y="367961"/>
                </a:cubicBezTo>
                <a:cubicBezTo>
                  <a:pt x="1844491" y="323765"/>
                  <a:pt x="1889365" y="279231"/>
                  <a:pt x="1934831" y="235289"/>
                </a:cubicBezTo>
                <a:cubicBezTo>
                  <a:pt x="1983091" y="188553"/>
                  <a:pt x="2032028" y="142494"/>
                  <a:pt x="2080373" y="95843"/>
                </a:cubicBezTo>
                <a:cubicBezTo>
                  <a:pt x="2109075" y="68241"/>
                  <a:pt x="2137269" y="40132"/>
                  <a:pt x="2165717" y="12277"/>
                </a:cubicBezTo>
                <a:cubicBezTo>
                  <a:pt x="2170119" y="8043"/>
                  <a:pt x="2175030" y="4233"/>
                  <a:pt x="2180025" y="0"/>
                </a:cubicBezTo>
                <a:cubicBezTo>
                  <a:pt x="2208727" y="16256"/>
                  <a:pt x="2236667" y="31581"/>
                  <a:pt x="2264100" y="47583"/>
                </a:cubicBezTo>
                <a:cubicBezTo>
                  <a:pt x="2302369" y="70019"/>
                  <a:pt x="2340300" y="92964"/>
                  <a:pt x="2378315" y="115739"/>
                </a:cubicBezTo>
                <a:cubicBezTo>
                  <a:pt x="2407017" y="132927"/>
                  <a:pt x="2435380" y="150537"/>
                  <a:pt x="2464251" y="167471"/>
                </a:cubicBezTo>
                <a:cubicBezTo>
                  <a:pt x="2497187" y="186859"/>
                  <a:pt x="2530546" y="205486"/>
                  <a:pt x="2563481" y="224790"/>
                </a:cubicBezTo>
                <a:cubicBezTo>
                  <a:pt x="2596331" y="244094"/>
                  <a:pt x="2628843" y="264245"/>
                  <a:pt x="2661694" y="283464"/>
                </a:cubicBezTo>
                <a:cubicBezTo>
                  <a:pt x="2695984" y="303615"/>
                  <a:pt x="2730613" y="323088"/>
                  <a:pt x="2765157" y="342900"/>
                </a:cubicBezTo>
                <a:cubicBezTo>
                  <a:pt x="2789456" y="356870"/>
                  <a:pt x="2813755" y="370925"/>
                  <a:pt x="2837970" y="385064"/>
                </a:cubicBezTo>
                <a:cubicBezTo>
                  <a:pt x="2841357" y="387011"/>
                  <a:pt x="2844320" y="389636"/>
                  <a:pt x="2847199" y="392261"/>
                </a:cubicBezTo>
                <a:cubicBezTo>
                  <a:pt x="2857697" y="401743"/>
                  <a:pt x="2858544" y="407077"/>
                  <a:pt x="2849485" y="417915"/>
                </a:cubicBezTo>
                <a:cubicBezTo>
                  <a:pt x="2831027" y="440097"/>
                  <a:pt x="2812147" y="462026"/>
                  <a:pt x="2793181" y="483785"/>
                </a:cubicBezTo>
                <a:cubicBezTo>
                  <a:pt x="2762447" y="519176"/>
                  <a:pt x="2731459" y="554397"/>
                  <a:pt x="2700556" y="589703"/>
                </a:cubicBezTo>
                <a:cubicBezTo>
                  <a:pt x="2664996" y="630259"/>
                  <a:pt x="2628843" y="670306"/>
                  <a:pt x="2594130" y="711623"/>
                </a:cubicBezTo>
                <a:cubicBezTo>
                  <a:pt x="2568984" y="741511"/>
                  <a:pt x="2545616" y="773007"/>
                  <a:pt x="2521825" y="804079"/>
                </a:cubicBezTo>
                <a:cubicBezTo>
                  <a:pt x="2496171" y="837607"/>
                  <a:pt x="2470855" y="871559"/>
                  <a:pt x="2445540" y="905341"/>
                </a:cubicBezTo>
                <a:cubicBezTo>
                  <a:pt x="2442323" y="909659"/>
                  <a:pt x="2439783" y="914569"/>
                  <a:pt x="2437243" y="918803"/>
                </a:cubicBezTo>
                <a:cubicBezTo>
                  <a:pt x="2431231" y="914739"/>
                  <a:pt x="2429284" y="913638"/>
                  <a:pt x="2427506" y="912199"/>
                </a:cubicBezTo>
                <a:cubicBezTo>
                  <a:pt x="2412435" y="899753"/>
                  <a:pt x="2403376" y="902039"/>
                  <a:pt x="2396941" y="920665"/>
                </a:cubicBezTo>
                <a:cubicBezTo>
                  <a:pt x="2393893" y="929555"/>
                  <a:pt x="2392285" y="938953"/>
                  <a:pt x="2389067" y="947759"/>
                </a:cubicBezTo>
                <a:cubicBezTo>
                  <a:pt x="2376198" y="983065"/>
                  <a:pt x="2365446" y="1019387"/>
                  <a:pt x="2349274" y="1052999"/>
                </a:cubicBezTo>
                <a:cubicBezTo>
                  <a:pt x="2334373" y="1083903"/>
                  <a:pt x="2332849" y="1114637"/>
                  <a:pt x="2338267" y="1146556"/>
                </a:cubicBezTo>
                <a:cubicBezTo>
                  <a:pt x="2339622" y="1154515"/>
                  <a:pt x="2346480" y="1164167"/>
                  <a:pt x="2353592" y="1168146"/>
                </a:cubicBezTo>
                <a:cubicBezTo>
                  <a:pt x="2397957" y="1193461"/>
                  <a:pt x="2426151" y="1234186"/>
                  <a:pt x="2456293" y="1273048"/>
                </a:cubicBezTo>
                <a:cubicBezTo>
                  <a:pt x="2468231" y="1288542"/>
                  <a:pt x="2473650" y="1291082"/>
                  <a:pt x="2491514" y="1285917"/>
                </a:cubicBezTo>
                <a:cubicBezTo>
                  <a:pt x="2501505" y="1283039"/>
                  <a:pt x="2505992" y="1276773"/>
                  <a:pt x="2506500" y="1267460"/>
                </a:cubicBezTo>
                <a:cubicBezTo>
                  <a:pt x="2506923" y="1258909"/>
                  <a:pt x="2507008" y="1250103"/>
                  <a:pt x="2505315" y="1241806"/>
                </a:cubicBezTo>
                <a:cubicBezTo>
                  <a:pt x="2495747" y="1193207"/>
                  <a:pt x="2501674" y="1145371"/>
                  <a:pt x="2513443" y="1098127"/>
                </a:cubicBezTo>
                <a:cubicBezTo>
                  <a:pt x="2522925" y="1059942"/>
                  <a:pt x="2542568" y="1025737"/>
                  <a:pt x="2560009" y="990854"/>
                </a:cubicBezTo>
                <a:cubicBezTo>
                  <a:pt x="2565936" y="979001"/>
                  <a:pt x="2571185" y="966639"/>
                  <a:pt x="2578128" y="955463"/>
                </a:cubicBezTo>
                <a:cubicBezTo>
                  <a:pt x="2583885" y="946150"/>
                  <a:pt x="2582192" y="939292"/>
                  <a:pt x="2574996" y="932603"/>
                </a:cubicBezTo>
                <a:cubicBezTo>
                  <a:pt x="2561195" y="919819"/>
                  <a:pt x="2547394" y="907119"/>
                  <a:pt x="2533339" y="894673"/>
                </a:cubicBezTo>
                <a:cubicBezTo>
                  <a:pt x="2525211" y="887476"/>
                  <a:pt x="2516491" y="880872"/>
                  <a:pt x="2507093" y="873167"/>
                </a:cubicBezTo>
                <a:cubicBezTo>
                  <a:pt x="2519285" y="857335"/>
                  <a:pt x="2528175" y="844719"/>
                  <a:pt x="2538165" y="832951"/>
                </a:cubicBezTo>
                <a:cubicBezTo>
                  <a:pt x="2618175" y="738632"/>
                  <a:pt x="2698270" y="644398"/>
                  <a:pt x="2778704" y="550418"/>
                </a:cubicBezTo>
                <a:cubicBezTo>
                  <a:pt x="2821968" y="499872"/>
                  <a:pt x="2866503" y="450427"/>
                  <a:pt x="2908921" y="399203"/>
                </a:cubicBezTo>
                <a:cubicBezTo>
                  <a:pt x="2925854" y="378714"/>
                  <a:pt x="2949137" y="370671"/>
                  <a:pt x="2972421" y="356531"/>
                </a:cubicBezTo>
                <a:cubicBezTo>
                  <a:pt x="3157163" y="550249"/>
                  <a:pt x="3342414" y="742950"/>
                  <a:pt x="3523601" y="942171"/>
                </a:cubicBezTo>
                <a:cubicBezTo>
                  <a:pt x="3517081" y="950214"/>
                  <a:pt x="3512255" y="957157"/>
                  <a:pt x="3506413" y="963083"/>
                </a:cubicBezTo>
                <a:cubicBezTo>
                  <a:pt x="3462556" y="1007787"/>
                  <a:pt x="3418614" y="1052322"/>
                  <a:pt x="3374333" y="1096687"/>
                </a:cubicBezTo>
                <a:cubicBezTo>
                  <a:pt x="3357739" y="1113282"/>
                  <a:pt x="3340636" y="1129284"/>
                  <a:pt x="3323195" y="1144863"/>
                </a:cubicBezTo>
                <a:cubicBezTo>
                  <a:pt x="3312950" y="1154091"/>
                  <a:pt x="3308463" y="1164167"/>
                  <a:pt x="3311087" y="1178052"/>
                </a:cubicBezTo>
                <a:cubicBezTo>
                  <a:pt x="3313881" y="1192615"/>
                  <a:pt x="3315151" y="1207516"/>
                  <a:pt x="3317099" y="1222248"/>
                </a:cubicBezTo>
                <a:cubicBezTo>
                  <a:pt x="3321755" y="1257131"/>
                  <a:pt x="3326412" y="1291929"/>
                  <a:pt x="3331238" y="1326727"/>
                </a:cubicBezTo>
                <a:cubicBezTo>
                  <a:pt x="3335133" y="1355090"/>
                  <a:pt x="3348510" y="1379982"/>
                  <a:pt x="3360025" y="1405636"/>
                </a:cubicBezTo>
                <a:cubicBezTo>
                  <a:pt x="3387287" y="1466088"/>
                  <a:pt x="3413619" y="1526963"/>
                  <a:pt x="3440204" y="1587500"/>
                </a:cubicBezTo>
                <a:cubicBezTo>
                  <a:pt x="3488803" y="1595797"/>
                  <a:pt x="3531983" y="1619165"/>
                  <a:pt x="3575501" y="1641009"/>
                </a:cubicBezTo>
                <a:cubicBezTo>
                  <a:pt x="3587016" y="1646767"/>
                  <a:pt x="3597261" y="1656503"/>
                  <a:pt x="3605897" y="1666325"/>
                </a:cubicBezTo>
                <a:cubicBezTo>
                  <a:pt x="3647722" y="1713907"/>
                  <a:pt x="3688870" y="1762083"/>
                  <a:pt x="3730018" y="1810343"/>
                </a:cubicBezTo>
                <a:cubicBezTo>
                  <a:pt x="3733997" y="1814999"/>
                  <a:pt x="3736368" y="1821011"/>
                  <a:pt x="3739247" y="1826599"/>
                </a:cubicBezTo>
                <a:cubicBezTo>
                  <a:pt x="3788269" y="1920155"/>
                  <a:pt x="3819341" y="2020231"/>
                  <a:pt x="3847281" y="2121493"/>
                </a:cubicBezTo>
                <a:cubicBezTo>
                  <a:pt x="3884619" y="2256705"/>
                  <a:pt x="3932371" y="2388616"/>
                  <a:pt x="3975805" y="2521881"/>
                </a:cubicBezTo>
                <a:cubicBezTo>
                  <a:pt x="3998581" y="2591731"/>
                  <a:pt x="4016530" y="2663190"/>
                  <a:pt x="4035665" y="2734225"/>
                </a:cubicBezTo>
                <a:cubicBezTo>
                  <a:pt x="4046925" y="2775797"/>
                  <a:pt x="4058779" y="2817368"/>
                  <a:pt x="4065975" y="2859701"/>
                </a:cubicBezTo>
                <a:cubicBezTo>
                  <a:pt x="4079437" y="2939204"/>
                  <a:pt x="4089767" y="3019213"/>
                  <a:pt x="4101366" y="3099054"/>
                </a:cubicBezTo>
                <a:cubicBezTo>
                  <a:pt x="4117707" y="3211407"/>
                  <a:pt x="4133878" y="3323844"/>
                  <a:pt x="4150219" y="3436197"/>
                </a:cubicBezTo>
                <a:cubicBezTo>
                  <a:pt x="4155468" y="3472604"/>
                  <a:pt x="4161395" y="3508925"/>
                  <a:pt x="4166136" y="3545417"/>
                </a:cubicBezTo>
                <a:cubicBezTo>
                  <a:pt x="4170115" y="3576066"/>
                  <a:pt x="4181969" y="3601212"/>
                  <a:pt x="4205675" y="3622633"/>
                </a:cubicBezTo>
                <a:cubicBezTo>
                  <a:pt x="4245046" y="3658277"/>
                  <a:pt x="4282045" y="3696716"/>
                  <a:pt x="4319891" y="3734054"/>
                </a:cubicBezTo>
                <a:cubicBezTo>
                  <a:pt x="4323193" y="3737356"/>
                  <a:pt x="4326325" y="3740997"/>
                  <a:pt x="4328781" y="3744976"/>
                </a:cubicBezTo>
                <a:cubicBezTo>
                  <a:pt x="4386270" y="3837263"/>
                  <a:pt x="4443335" y="3929804"/>
                  <a:pt x="4501247" y="4021836"/>
                </a:cubicBezTo>
                <a:cubicBezTo>
                  <a:pt x="4537484" y="4079409"/>
                  <a:pt x="4574738" y="4136475"/>
                  <a:pt x="4612160" y="4193371"/>
                </a:cubicBezTo>
                <a:cubicBezTo>
                  <a:pt x="4665500" y="4274397"/>
                  <a:pt x="4719264" y="4355169"/>
                  <a:pt x="4773196" y="4435772"/>
                </a:cubicBezTo>
                <a:cubicBezTo>
                  <a:pt x="4820186" y="4506045"/>
                  <a:pt x="4867769" y="4575895"/>
                  <a:pt x="4914928" y="4645999"/>
                </a:cubicBezTo>
                <a:cubicBezTo>
                  <a:pt x="4948964" y="4696630"/>
                  <a:pt x="4981561" y="4748276"/>
                  <a:pt x="5017036" y="4797891"/>
                </a:cubicBezTo>
                <a:cubicBezTo>
                  <a:pt x="5042944" y="4834128"/>
                  <a:pt x="5072323" y="4867741"/>
                  <a:pt x="5100264" y="4902539"/>
                </a:cubicBezTo>
                <a:cubicBezTo>
                  <a:pt x="5109069" y="4913461"/>
                  <a:pt x="5118044" y="4924298"/>
                  <a:pt x="5127949" y="4936406"/>
                </a:cubicBezTo>
                <a:cubicBezTo>
                  <a:pt x="5109238" y="4959096"/>
                  <a:pt x="5091035" y="4981364"/>
                  <a:pt x="5072662" y="5003462"/>
                </a:cubicBezTo>
                <a:cubicBezTo>
                  <a:pt x="5062164" y="5016077"/>
                  <a:pt x="5050818" y="5028099"/>
                  <a:pt x="5041081" y="5041307"/>
                </a:cubicBezTo>
                <a:cubicBezTo>
                  <a:pt x="5027450" y="5059849"/>
                  <a:pt x="5009162" y="5070433"/>
                  <a:pt x="4987741" y="5077291"/>
                </a:cubicBezTo>
                <a:cubicBezTo>
                  <a:pt x="4921448" y="5098457"/>
                  <a:pt x="4854899" y="5118947"/>
                  <a:pt x="4789114" y="5141807"/>
                </a:cubicBezTo>
                <a:cubicBezTo>
                  <a:pt x="4736451" y="5160095"/>
                  <a:pt x="4683280" y="5175420"/>
                  <a:pt x="4628247" y="5183717"/>
                </a:cubicBezTo>
                <a:cubicBezTo>
                  <a:pt x="4591925" y="5189220"/>
                  <a:pt x="4555264" y="5192522"/>
                  <a:pt x="4518604" y="5196163"/>
                </a:cubicBezTo>
                <a:cubicBezTo>
                  <a:pt x="4445367" y="5203360"/>
                  <a:pt x="4372046" y="5209540"/>
                  <a:pt x="4298809" y="5217245"/>
                </a:cubicBezTo>
                <a:cubicBezTo>
                  <a:pt x="4277219" y="5219531"/>
                  <a:pt x="4256052" y="5225796"/>
                  <a:pt x="4232176" y="5230791"/>
                </a:cubicBezTo>
                <a:cubicBezTo>
                  <a:pt x="4241320" y="5245270"/>
                  <a:pt x="4248855" y="5257715"/>
                  <a:pt x="4256899" y="5269823"/>
                </a:cubicBezTo>
                <a:cubicBezTo>
                  <a:pt x="4303296" y="5339842"/>
                  <a:pt x="4342073" y="5414010"/>
                  <a:pt x="4378734" y="5489364"/>
                </a:cubicBezTo>
                <a:cubicBezTo>
                  <a:pt x="4434530" y="5604087"/>
                  <a:pt x="4489139" y="5719403"/>
                  <a:pt x="4545020" y="5834126"/>
                </a:cubicBezTo>
                <a:cubicBezTo>
                  <a:pt x="4555264" y="5855123"/>
                  <a:pt x="4568726" y="5874597"/>
                  <a:pt x="4580833" y="5894663"/>
                </a:cubicBezTo>
                <a:cubicBezTo>
                  <a:pt x="4594465" y="5917184"/>
                  <a:pt x="4616902" y="5928953"/>
                  <a:pt x="4639169" y="5940467"/>
                </a:cubicBezTo>
                <a:cubicBezTo>
                  <a:pt x="4643825" y="5942923"/>
                  <a:pt x="4651022" y="5941230"/>
                  <a:pt x="4656864" y="5940383"/>
                </a:cubicBezTo>
                <a:cubicBezTo>
                  <a:pt x="4676846" y="5937335"/>
                  <a:pt x="4696657" y="5932001"/>
                  <a:pt x="4716639" y="5930900"/>
                </a:cubicBezTo>
                <a:cubicBezTo>
                  <a:pt x="4759480" y="5928530"/>
                  <a:pt x="4789960" y="5949696"/>
                  <a:pt x="4809349" y="5986696"/>
                </a:cubicBezTo>
                <a:cubicBezTo>
                  <a:pt x="4817985" y="6003290"/>
                  <a:pt x="4824504" y="6021070"/>
                  <a:pt x="4830685" y="6038765"/>
                </a:cubicBezTo>
                <a:cubicBezTo>
                  <a:pt x="4843215" y="6074580"/>
                  <a:pt x="4861757" y="6107091"/>
                  <a:pt x="4883348" y="6137995"/>
                </a:cubicBezTo>
                <a:cubicBezTo>
                  <a:pt x="4923225" y="6195060"/>
                  <a:pt x="4963527" y="6251956"/>
                  <a:pt x="5003659" y="6308937"/>
                </a:cubicBezTo>
                <a:cubicBezTo>
                  <a:pt x="5012888" y="6322060"/>
                  <a:pt x="5012803" y="6322060"/>
                  <a:pt x="4996293" y="6334252"/>
                </a:cubicBezTo>
                <a:cubicBezTo>
                  <a:pt x="4984439" y="6318928"/>
                  <a:pt x="4972078" y="6303857"/>
                  <a:pt x="4960733" y="6288109"/>
                </a:cubicBezTo>
                <a:cubicBezTo>
                  <a:pt x="4928983" y="6244252"/>
                  <a:pt x="4894947" y="6202341"/>
                  <a:pt x="4854984" y="6165681"/>
                </a:cubicBezTo>
                <a:cubicBezTo>
                  <a:pt x="4845248" y="6156791"/>
                  <a:pt x="4834325" y="6148832"/>
                  <a:pt x="4822980" y="6142228"/>
                </a:cubicBezTo>
                <a:cubicBezTo>
                  <a:pt x="4812058" y="6135794"/>
                  <a:pt x="4804438" y="6139604"/>
                  <a:pt x="4803083" y="6152304"/>
                </a:cubicBezTo>
                <a:cubicBezTo>
                  <a:pt x="4801898" y="6162972"/>
                  <a:pt x="4802830" y="6174232"/>
                  <a:pt x="4804692" y="6184900"/>
                </a:cubicBezTo>
                <a:cubicBezTo>
                  <a:pt x="4813752" y="6237648"/>
                  <a:pt x="4832209" y="6287601"/>
                  <a:pt x="4851259" y="6337385"/>
                </a:cubicBezTo>
                <a:cubicBezTo>
                  <a:pt x="4864382" y="6371675"/>
                  <a:pt x="4876066" y="6406557"/>
                  <a:pt x="4886396" y="6441779"/>
                </a:cubicBezTo>
                <a:cubicBezTo>
                  <a:pt x="4899349" y="6485467"/>
                  <a:pt x="4884617" y="6524075"/>
                  <a:pt x="4858032" y="6558111"/>
                </a:cubicBezTo>
                <a:cubicBezTo>
                  <a:pt x="4811296" y="6618055"/>
                  <a:pt x="4760581" y="6674443"/>
                  <a:pt x="4701907" y="6723380"/>
                </a:cubicBezTo>
                <a:cubicBezTo>
                  <a:pt x="4668294" y="6751405"/>
                  <a:pt x="4637052" y="6782223"/>
                  <a:pt x="4603948" y="6811010"/>
                </a:cubicBezTo>
                <a:cubicBezTo>
                  <a:pt x="4588030" y="6824811"/>
                  <a:pt x="4570758" y="6837172"/>
                  <a:pt x="4553402" y="6849195"/>
                </a:cubicBezTo>
                <a:cubicBezTo>
                  <a:pt x="4547475" y="6853344"/>
                  <a:pt x="4539601" y="6854698"/>
                  <a:pt x="4532320" y="6857492"/>
                </a:cubicBezTo>
                <a:cubicBezTo>
                  <a:pt x="4524615" y="6842760"/>
                  <a:pt x="4527832" y="6830399"/>
                  <a:pt x="4531896" y="6818799"/>
                </a:cubicBezTo>
                <a:cubicBezTo>
                  <a:pt x="4548406" y="6771556"/>
                  <a:pt x="4564662" y="6724142"/>
                  <a:pt x="4582781" y="6677491"/>
                </a:cubicBezTo>
                <a:cubicBezTo>
                  <a:pt x="4598952" y="6635920"/>
                  <a:pt x="4617240" y="6595195"/>
                  <a:pt x="4635189" y="6554386"/>
                </a:cubicBezTo>
                <a:cubicBezTo>
                  <a:pt x="4640270" y="6542871"/>
                  <a:pt x="4638322" y="6534320"/>
                  <a:pt x="4631549" y="6524075"/>
                </a:cubicBezTo>
                <a:cubicBezTo>
                  <a:pt x="4591502" y="6464300"/>
                  <a:pt x="4550862" y="6404780"/>
                  <a:pt x="4512931" y="6343650"/>
                </a:cubicBezTo>
                <a:cubicBezTo>
                  <a:pt x="4485753" y="6299793"/>
                  <a:pt x="4462385" y="6253565"/>
                  <a:pt x="4437239" y="6208438"/>
                </a:cubicBezTo>
                <a:cubicBezTo>
                  <a:pt x="4397699" y="6137317"/>
                  <a:pt x="4358330" y="6066028"/>
                  <a:pt x="4318282" y="5995162"/>
                </a:cubicBezTo>
                <a:cubicBezTo>
                  <a:pt x="4300163" y="5963158"/>
                  <a:pt x="4280521" y="5932001"/>
                  <a:pt x="4261471" y="5900590"/>
                </a:cubicBezTo>
                <a:cubicBezTo>
                  <a:pt x="4260032" y="5898219"/>
                  <a:pt x="4257830" y="5896187"/>
                  <a:pt x="4253004" y="5890430"/>
                </a:cubicBezTo>
                <a:cubicBezTo>
                  <a:pt x="4252327" y="5899573"/>
                  <a:pt x="4251819" y="5904569"/>
                  <a:pt x="4251650" y="5909564"/>
                </a:cubicBezTo>
                <a:cubicBezTo>
                  <a:pt x="4250295" y="5952660"/>
                  <a:pt x="4248517" y="5995755"/>
                  <a:pt x="4247924" y="6038850"/>
                </a:cubicBezTo>
                <a:cubicBezTo>
                  <a:pt x="4247162" y="6093883"/>
                  <a:pt x="4250887" y="6148494"/>
                  <a:pt x="4265704" y="6201833"/>
                </a:cubicBezTo>
                <a:cubicBezTo>
                  <a:pt x="4273070" y="6228334"/>
                  <a:pt x="4283569" y="6251787"/>
                  <a:pt x="4304143" y="6272446"/>
                </a:cubicBezTo>
                <a:cubicBezTo>
                  <a:pt x="4363071" y="6331712"/>
                  <a:pt x="4376787" y="6403425"/>
                  <a:pt x="4353504" y="6482927"/>
                </a:cubicBezTo>
                <a:cubicBezTo>
                  <a:pt x="4348000" y="6501723"/>
                  <a:pt x="4342751" y="6520604"/>
                  <a:pt x="4336486" y="6539146"/>
                </a:cubicBezTo>
                <a:cubicBezTo>
                  <a:pt x="4316166" y="6599598"/>
                  <a:pt x="4317266" y="6662674"/>
                  <a:pt x="4313287" y="6725073"/>
                </a:cubicBezTo>
                <a:cubicBezTo>
                  <a:pt x="4311509" y="6752421"/>
                  <a:pt x="4312102" y="6779938"/>
                  <a:pt x="4311424" y="6807370"/>
                </a:cubicBezTo>
                <a:cubicBezTo>
                  <a:pt x="4311170" y="6815836"/>
                  <a:pt x="4310154" y="6824218"/>
                  <a:pt x="4309477" y="6833616"/>
                </a:cubicBezTo>
                <a:cubicBezTo>
                  <a:pt x="4301687" y="6834040"/>
                  <a:pt x="4295676" y="6834463"/>
                  <a:pt x="4288479" y="6834886"/>
                </a:cubicBezTo>
                <a:cubicBezTo>
                  <a:pt x="4287379" y="6829467"/>
                  <a:pt x="4285686" y="6825149"/>
                  <a:pt x="4285686" y="6820832"/>
                </a:cubicBezTo>
                <a:cubicBezTo>
                  <a:pt x="4285516" y="6766730"/>
                  <a:pt x="4285601" y="6712628"/>
                  <a:pt x="4285516" y="6658525"/>
                </a:cubicBezTo>
                <a:cubicBezTo>
                  <a:pt x="4285516" y="6645995"/>
                  <a:pt x="4286194" y="6633295"/>
                  <a:pt x="4284754" y="6620933"/>
                </a:cubicBezTo>
                <a:cubicBezTo>
                  <a:pt x="4283146" y="6607048"/>
                  <a:pt x="4280690" y="6592994"/>
                  <a:pt x="4276287" y="6579701"/>
                </a:cubicBezTo>
                <a:cubicBezTo>
                  <a:pt x="4267313" y="6552777"/>
                  <a:pt x="4250887" y="6549136"/>
                  <a:pt x="4231583" y="6570557"/>
                </a:cubicBezTo>
                <a:cubicBezTo>
                  <a:pt x="4219137" y="6584357"/>
                  <a:pt x="4207877" y="6600021"/>
                  <a:pt x="4199325" y="6616531"/>
                </a:cubicBezTo>
                <a:cubicBezTo>
                  <a:pt x="4179513" y="6654715"/>
                  <a:pt x="4162326" y="6694255"/>
                  <a:pt x="4142937" y="6732694"/>
                </a:cubicBezTo>
                <a:cubicBezTo>
                  <a:pt x="4132777" y="6752844"/>
                  <a:pt x="4122194" y="6773333"/>
                  <a:pt x="4108478" y="6791029"/>
                </a:cubicBezTo>
                <a:cubicBezTo>
                  <a:pt x="4074865" y="6834463"/>
                  <a:pt x="4027029" y="6850380"/>
                  <a:pt x="3974281" y="6852412"/>
                </a:cubicBezTo>
                <a:cubicBezTo>
                  <a:pt x="3950151" y="6853344"/>
                  <a:pt x="3925683" y="6851396"/>
                  <a:pt x="3901637" y="6848687"/>
                </a:cubicBezTo>
                <a:cubicBezTo>
                  <a:pt x="3822305" y="6839712"/>
                  <a:pt x="3743057" y="6829975"/>
                  <a:pt x="3663724" y="6820239"/>
                </a:cubicBezTo>
                <a:cubicBezTo>
                  <a:pt x="3652125" y="6818799"/>
                  <a:pt x="3640441" y="6816260"/>
                  <a:pt x="3629434" y="6812534"/>
                </a:cubicBezTo>
                <a:cubicBezTo>
                  <a:pt x="3621137" y="6809740"/>
                  <a:pt x="3613855" y="6804152"/>
                  <a:pt x="3606066" y="6799834"/>
                </a:cubicBezTo>
                <a:cubicBezTo>
                  <a:pt x="3606235" y="6798056"/>
                  <a:pt x="3606405" y="6795770"/>
                  <a:pt x="3606574" y="6793484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45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2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A7B5FD6-DB63-440F-AC29-9628F418EDBA}"/>
              </a:ext>
            </a:extLst>
          </p:cNvPr>
          <p:cNvSpPr/>
          <p:nvPr/>
        </p:nvSpPr>
        <p:spPr>
          <a:xfrm>
            <a:off x="803699" y="1423491"/>
            <a:ext cx="1386790" cy="1403012"/>
          </a:xfrm>
          <a:custGeom>
            <a:avLst/>
            <a:gdLst>
              <a:gd name="connsiteX0" fmla="*/ 1241012 w 1386790"/>
              <a:gd name="connsiteY0" fmla="*/ 0 h 1403012"/>
              <a:gd name="connsiteX1" fmla="*/ 1253031 w 1386790"/>
              <a:gd name="connsiteY1" fmla="*/ 13875 h 1403012"/>
              <a:gd name="connsiteX2" fmla="*/ 1269558 w 1386790"/>
              <a:gd name="connsiteY2" fmla="*/ 23596 h 1403012"/>
              <a:gd name="connsiteX3" fmla="*/ 1290415 w 1386790"/>
              <a:gd name="connsiteY3" fmla="*/ 46839 h 1403012"/>
              <a:gd name="connsiteX4" fmla="*/ 1279279 w 1386790"/>
              <a:gd name="connsiteY4" fmla="*/ 119485 h 1403012"/>
              <a:gd name="connsiteX5" fmla="*/ 1227137 w 1386790"/>
              <a:gd name="connsiteY5" fmla="*/ 213871 h 1403012"/>
              <a:gd name="connsiteX6" fmla="*/ 1111718 w 1386790"/>
              <a:gd name="connsiteY6" fmla="*/ 335123 h 1403012"/>
              <a:gd name="connsiteX7" fmla="*/ 947338 w 1386790"/>
              <a:gd name="connsiteY7" fmla="*/ 491726 h 1403012"/>
              <a:gd name="connsiteX8" fmla="*/ 843407 w 1386790"/>
              <a:gd name="connsiteY8" fmla="*/ 621462 h 1403012"/>
              <a:gd name="connsiteX9" fmla="*/ 828914 w 1386790"/>
              <a:gd name="connsiteY9" fmla="*/ 644440 h 1403012"/>
              <a:gd name="connsiteX10" fmla="*/ 852687 w 1386790"/>
              <a:gd name="connsiteY10" fmla="*/ 661055 h 1403012"/>
              <a:gd name="connsiteX11" fmla="*/ 1373577 w 1386790"/>
              <a:gd name="connsiteY11" fmla="*/ 1000685 h 1403012"/>
              <a:gd name="connsiteX12" fmla="*/ 1385861 w 1386790"/>
              <a:gd name="connsiteY12" fmla="*/ 1028170 h 1403012"/>
              <a:gd name="connsiteX13" fmla="*/ 1363060 w 1386790"/>
              <a:gd name="connsiteY13" fmla="*/ 1048761 h 1403012"/>
              <a:gd name="connsiteX14" fmla="*/ 1102261 w 1386790"/>
              <a:gd name="connsiteY14" fmla="*/ 1080223 h 1403012"/>
              <a:gd name="connsiteX15" fmla="*/ 1081670 w 1386790"/>
              <a:gd name="connsiteY15" fmla="*/ 1099136 h 1403012"/>
              <a:gd name="connsiteX16" fmla="*/ 1027230 w 1386790"/>
              <a:gd name="connsiteY16" fmla="*/ 1330240 h 1403012"/>
              <a:gd name="connsiteX17" fmla="*/ 1024402 w 1386790"/>
              <a:gd name="connsiteY17" fmla="*/ 1341729 h 1403012"/>
              <a:gd name="connsiteX18" fmla="*/ 989405 w 1386790"/>
              <a:gd name="connsiteY18" fmla="*/ 1383442 h 1403012"/>
              <a:gd name="connsiteX19" fmla="*/ 921885 w 1386790"/>
              <a:gd name="connsiteY19" fmla="*/ 1400234 h 1403012"/>
              <a:gd name="connsiteX20" fmla="*/ 745398 w 1386790"/>
              <a:gd name="connsiteY20" fmla="*/ 1395550 h 1403012"/>
              <a:gd name="connsiteX21" fmla="*/ 393660 w 1386790"/>
              <a:gd name="connsiteY21" fmla="*/ 1310267 h 1403012"/>
              <a:gd name="connsiteX22" fmla="*/ 271613 w 1386790"/>
              <a:gd name="connsiteY22" fmla="*/ 1254060 h 1403012"/>
              <a:gd name="connsiteX23" fmla="*/ 198083 w 1386790"/>
              <a:gd name="connsiteY23" fmla="*/ 1196703 h 1403012"/>
              <a:gd name="connsiteX24" fmla="*/ 185092 w 1386790"/>
              <a:gd name="connsiteY24" fmla="*/ 1142882 h 1403012"/>
              <a:gd name="connsiteX25" fmla="*/ 220001 w 1386790"/>
              <a:gd name="connsiteY25" fmla="*/ 997945 h 1403012"/>
              <a:gd name="connsiteX26" fmla="*/ 243421 w 1386790"/>
              <a:gd name="connsiteY26" fmla="*/ 899052 h 1403012"/>
              <a:gd name="connsiteX27" fmla="*/ 233876 w 1386790"/>
              <a:gd name="connsiteY27" fmla="*/ 875279 h 1403012"/>
              <a:gd name="connsiteX28" fmla="*/ 16735 w 1386790"/>
              <a:gd name="connsiteY28" fmla="*/ 732198 h 1403012"/>
              <a:gd name="connsiteX29" fmla="*/ 6925 w 1386790"/>
              <a:gd name="connsiteY29" fmla="*/ 725569 h 1403012"/>
              <a:gd name="connsiteX30" fmla="*/ 562 w 1386790"/>
              <a:gd name="connsiteY30" fmla="*/ 708071 h 1403012"/>
              <a:gd name="connsiteX31" fmla="*/ 2065 w 1386790"/>
              <a:gd name="connsiteY31" fmla="*/ 701619 h 1403012"/>
              <a:gd name="connsiteX32" fmla="*/ 23187 w 1386790"/>
              <a:gd name="connsiteY32" fmla="*/ 682265 h 1403012"/>
              <a:gd name="connsiteX33" fmla="*/ 74357 w 1386790"/>
              <a:gd name="connsiteY33" fmla="*/ 676521 h 1403012"/>
              <a:gd name="connsiteX34" fmla="*/ 229103 w 1386790"/>
              <a:gd name="connsiteY34" fmla="*/ 658934 h 1403012"/>
              <a:gd name="connsiteX35" fmla="*/ 377311 w 1386790"/>
              <a:gd name="connsiteY35" fmla="*/ 642054 h 1403012"/>
              <a:gd name="connsiteX36" fmla="*/ 525518 w 1386790"/>
              <a:gd name="connsiteY36" fmla="*/ 624997 h 1403012"/>
              <a:gd name="connsiteX37" fmla="*/ 676288 w 1386790"/>
              <a:gd name="connsiteY37" fmla="*/ 607675 h 1403012"/>
              <a:gd name="connsiteX38" fmla="*/ 733909 w 1386790"/>
              <a:gd name="connsiteY38" fmla="*/ 600605 h 1403012"/>
              <a:gd name="connsiteX39" fmla="*/ 775092 w 1386790"/>
              <a:gd name="connsiteY39" fmla="*/ 610150 h 1403012"/>
              <a:gd name="connsiteX40" fmla="*/ 801340 w 1386790"/>
              <a:gd name="connsiteY40" fmla="*/ 626765 h 1403012"/>
              <a:gd name="connsiteX41" fmla="*/ 812299 w 1386790"/>
              <a:gd name="connsiteY41" fmla="*/ 612978 h 1403012"/>
              <a:gd name="connsiteX42" fmla="*/ 999745 w 1386790"/>
              <a:gd name="connsiteY42" fmla="*/ 395130 h 1403012"/>
              <a:gd name="connsiteX43" fmla="*/ 1084409 w 1386790"/>
              <a:gd name="connsiteY43" fmla="*/ 295884 h 1403012"/>
              <a:gd name="connsiteX44" fmla="*/ 1150161 w 1386790"/>
              <a:gd name="connsiteY44" fmla="*/ 198493 h 1403012"/>
              <a:gd name="connsiteX45" fmla="*/ 1197354 w 1386790"/>
              <a:gd name="connsiteY45" fmla="*/ 101456 h 1403012"/>
              <a:gd name="connsiteX46" fmla="*/ 1206722 w 1386790"/>
              <a:gd name="connsiteY46" fmla="*/ 41802 h 1403012"/>
              <a:gd name="connsiteX47" fmla="*/ 1206457 w 1386790"/>
              <a:gd name="connsiteY47" fmla="*/ 20680 h 1403012"/>
              <a:gd name="connsiteX48" fmla="*/ 1220597 w 1386790"/>
              <a:gd name="connsiteY48" fmla="*/ 2298 h 1403012"/>
              <a:gd name="connsiteX49" fmla="*/ 1225193 w 1386790"/>
              <a:gd name="connsiteY49" fmla="*/ 0 h 1403012"/>
              <a:gd name="connsiteX50" fmla="*/ 1241012 w 1386790"/>
              <a:gd name="connsiteY50" fmla="*/ 0 h 1403012"/>
              <a:gd name="connsiteX51" fmla="*/ 1372781 w 1386790"/>
              <a:gd name="connsiteY51" fmla="*/ 1019155 h 1403012"/>
              <a:gd name="connsiteX52" fmla="*/ 1347064 w 1386790"/>
              <a:gd name="connsiteY52" fmla="*/ 1021276 h 1403012"/>
              <a:gd name="connsiteX53" fmla="*/ 1267083 w 1386790"/>
              <a:gd name="connsiteY53" fmla="*/ 1030468 h 1403012"/>
              <a:gd name="connsiteX54" fmla="*/ 1114899 w 1386790"/>
              <a:gd name="connsiteY54" fmla="*/ 1047701 h 1403012"/>
              <a:gd name="connsiteX55" fmla="*/ 966692 w 1386790"/>
              <a:gd name="connsiteY55" fmla="*/ 1064758 h 1403012"/>
              <a:gd name="connsiteX56" fmla="*/ 817159 w 1386790"/>
              <a:gd name="connsiteY56" fmla="*/ 1081903 h 1403012"/>
              <a:gd name="connsiteX57" fmla="*/ 669041 w 1386790"/>
              <a:gd name="connsiteY57" fmla="*/ 1099401 h 1403012"/>
              <a:gd name="connsiteX58" fmla="*/ 610447 w 1386790"/>
              <a:gd name="connsiteY58" fmla="*/ 1084907 h 1403012"/>
              <a:gd name="connsiteX59" fmla="*/ 493437 w 1386790"/>
              <a:gd name="connsiteY59" fmla="*/ 1008197 h 1403012"/>
              <a:gd name="connsiteX60" fmla="*/ 36797 w 1386790"/>
              <a:gd name="connsiteY60" fmla="*/ 710103 h 1403012"/>
              <a:gd name="connsiteX61" fmla="*/ 17884 w 1386790"/>
              <a:gd name="connsiteY61" fmla="*/ 698968 h 1403012"/>
              <a:gd name="connsiteX62" fmla="*/ 19740 w 1386790"/>
              <a:gd name="connsiteY62" fmla="*/ 721592 h 1403012"/>
              <a:gd name="connsiteX63" fmla="*/ 29550 w 1386790"/>
              <a:gd name="connsiteY63" fmla="*/ 728309 h 1403012"/>
              <a:gd name="connsiteX64" fmla="*/ 428481 w 1386790"/>
              <a:gd name="connsiteY64" fmla="*/ 991494 h 1403012"/>
              <a:gd name="connsiteX65" fmla="*/ 612745 w 1386790"/>
              <a:gd name="connsiteY65" fmla="*/ 1112569 h 1403012"/>
              <a:gd name="connsiteX66" fmla="*/ 649863 w 1386790"/>
              <a:gd name="connsiteY66" fmla="*/ 1123086 h 1403012"/>
              <a:gd name="connsiteX67" fmla="*/ 728518 w 1386790"/>
              <a:gd name="connsiteY67" fmla="*/ 1113806 h 1403012"/>
              <a:gd name="connsiteX68" fmla="*/ 874074 w 1386790"/>
              <a:gd name="connsiteY68" fmla="*/ 1096573 h 1403012"/>
              <a:gd name="connsiteX69" fmla="*/ 1019629 w 1386790"/>
              <a:gd name="connsiteY69" fmla="*/ 1079605 h 1403012"/>
              <a:gd name="connsiteX70" fmla="*/ 1186042 w 1386790"/>
              <a:gd name="connsiteY70" fmla="*/ 1059543 h 1403012"/>
              <a:gd name="connsiteX71" fmla="*/ 1360320 w 1386790"/>
              <a:gd name="connsiteY71" fmla="*/ 1038333 h 1403012"/>
              <a:gd name="connsiteX72" fmla="*/ 1372781 w 1386790"/>
              <a:gd name="connsiteY72" fmla="*/ 1019155 h 1403012"/>
              <a:gd name="connsiteX73" fmla="*/ 716587 w 1386790"/>
              <a:gd name="connsiteY73" fmla="*/ 845054 h 1403012"/>
              <a:gd name="connsiteX74" fmla="*/ 728783 w 1386790"/>
              <a:gd name="connsiteY74" fmla="*/ 837012 h 1403012"/>
              <a:gd name="connsiteX75" fmla="*/ 743012 w 1386790"/>
              <a:gd name="connsiteY75" fmla="*/ 793089 h 1403012"/>
              <a:gd name="connsiteX76" fmla="*/ 870097 w 1386790"/>
              <a:gd name="connsiteY76" fmla="*/ 567464 h 1403012"/>
              <a:gd name="connsiteX77" fmla="*/ 1097047 w 1386790"/>
              <a:gd name="connsiteY77" fmla="*/ 333974 h 1403012"/>
              <a:gd name="connsiteX78" fmla="*/ 1223337 w 1386790"/>
              <a:gd name="connsiteY78" fmla="*/ 201321 h 1403012"/>
              <a:gd name="connsiteX79" fmla="*/ 1271149 w 1386790"/>
              <a:gd name="connsiteY79" fmla="*/ 110647 h 1403012"/>
              <a:gd name="connsiteX80" fmla="*/ 1280251 w 1386790"/>
              <a:gd name="connsiteY80" fmla="*/ 49579 h 1403012"/>
              <a:gd name="connsiteX81" fmla="*/ 1273358 w 1386790"/>
              <a:gd name="connsiteY81" fmla="*/ 35527 h 1403012"/>
              <a:gd name="connsiteX82" fmla="*/ 1264167 w 1386790"/>
              <a:gd name="connsiteY82" fmla="*/ 95977 h 1403012"/>
              <a:gd name="connsiteX83" fmla="*/ 1241719 w 1386790"/>
              <a:gd name="connsiteY83" fmla="*/ 153510 h 1403012"/>
              <a:gd name="connsiteX84" fmla="*/ 1206987 w 1386790"/>
              <a:gd name="connsiteY84" fmla="*/ 201763 h 1403012"/>
              <a:gd name="connsiteX85" fmla="*/ 1213439 w 1386790"/>
              <a:gd name="connsiteY85" fmla="*/ 187888 h 1403012"/>
              <a:gd name="connsiteX86" fmla="*/ 1250203 w 1386790"/>
              <a:gd name="connsiteY86" fmla="*/ 113475 h 1403012"/>
              <a:gd name="connsiteX87" fmla="*/ 1262311 w 1386790"/>
              <a:gd name="connsiteY87" fmla="*/ 44984 h 1403012"/>
              <a:gd name="connsiteX88" fmla="*/ 1260190 w 1386790"/>
              <a:gd name="connsiteY88" fmla="*/ 36058 h 1403012"/>
              <a:gd name="connsiteX89" fmla="*/ 1256125 w 1386790"/>
              <a:gd name="connsiteY89" fmla="*/ 36058 h 1403012"/>
              <a:gd name="connsiteX90" fmla="*/ 1246226 w 1386790"/>
              <a:gd name="connsiteY90" fmla="*/ 93414 h 1403012"/>
              <a:gd name="connsiteX91" fmla="*/ 1224309 w 1386790"/>
              <a:gd name="connsiteY91" fmla="*/ 149798 h 1403012"/>
              <a:gd name="connsiteX92" fmla="*/ 1191875 w 1386790"/>
              <a:gd name="connsiteY92" fmla="*/ 199112 h 1403012"/>
              <a:gd name="connsiteX93" fmla="*/ 1201066 w 1386790"/>
              <a:gd name="connsiteY93" fmla="*/ 177990 h 1403012"/>
              <a:gd name="connsiteX94" fmla="*/ 1239598 w 1386790"/>
              <a:gd name="connsiteY94" fmla="*/ 91469 h 1403012"/>
              <a:gd name="connsiteX95" fmla="*/ 1243929 w 1386790"/>
              <a:gd name="connsiteY95" fmla="*/ 26159 h 1403012"/>
              <a:gd name="connsiteX96" fmla="*/ 1234384 w 1386790"/>
              <a:gd name="connsiteY96" fmla="*/ 16261 h 1403012"/>
              <a:gd name="connsiteX97" fmla="*/ 1175879 w 1386790"/>
              <a:gd name="connsiteY97" fmla="*/ 199554 h 1403012"/>
              <a:gd name="connsiteX98" fmla="*/ 1177028 w 1386790"/>
              <a:gd name="connsiteY98" fmla="*/ 191070 h 1403012"/>
              <a:gd name="connsiteX99" fmla="*/ 1189931 w 1386790"/>
              <a:gd name="connsiteY99" fmla="*/ 165087 h 1403012"/>
              <a:gd name="connsiteX100" fmla="*/ 1221304 w 1386790"/>
              <a:gd name="connsiteY100" fmla="*/ 86962 h 1403012"/>
              <a:gd name="connsiteX101" fmla="*/ 1227402 w 1386790"/>
              <a:gd name="connsiteY101" fmla="*/ 29429 h 1403012"/>
              <a:gd name="connsiteX102" fmla="*/ 1218565 w 1386790"/>
              <a:gd name="connsiteY102" fmla="*/ 14847 h 1403012"/>
              <a:gd name="connsiteX103" fmla="*/ 1217681 w 1386790"/>
              <a:gd name="connsiteY103" fmla="*/ 34378 h 1403012"/>
              <a:gd name="connsiteX104" fmla="*/ 1204336 w 1386790"/>
              <a:gd name="connsiteY104" fmla="*/ 111796 h 1403012"/>
              <a:gd name="connsiteX105" fmla="*/ 1154138 w 1386790"/>
              <a:gd name="connsiteY105" fmla="*/ 211926 h 1403012"/>
              <a:gd name="connsiteX106" fmla="*/ 990024 w 1386790"/>
              <a:gd name="connsiteY106" fmla="*/ 419522 h 1403012"/>
              <a:gd name="connsiteX107" fmla="*/ 815834 w 1386790"/>
              <a:gd name="connsiteY107" fmla="*/ 626146 h 1403012"/>
              <a:gd name="connsiteX108" fmla="*/ 721802 w 1386790"/>
              <a:gd name="connsiteY108" fmla="*/ 821546 h 1403012"/>
              <a:gd name="connsiteX109" fmla="*/ 716587 w 1386790"/>
              <a:gd name="connsiteY109" fmla="*/ 845054 h 1403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86790" h="1403012">
                <a:moveTo>
                  <a:pt x="1241012" y="0"/>
                </a:moveTo>
                <a:cubicBezTo>
                  <a:pt x="1245078" y="4596"/>
                  <a:pt x="1249496" y="8926"/>
                  <a:pt x="1253031" y="13875"/>
                </a:cubicBezTo>
                <a:cubicBezTo>
                  <a:pt x="1257274" y="19708"/>
                  <a:pt x="1262841" y="22271"/>
                  <a:pt x="1269558" y="23596"/>
                </a:cubicBezTo>
                <a:cubicBezTo>
                  <a:pt x="1286349" y="26866"/>
                  <a:pt x="1289531" y="30048"/>
                  <a:pt x="1290415" y="46839"/>
                </a:cubicBezTo>
                <a:cubicBezTo>
                  <a:pt x="1291740" y="71762"/>
                  <a:pt x="1287321" y="95977"/>
                  <a:pt x="1279279" y="119485"/>
                </a:cubicBezTo>
                <a:cubicBezTo>
                  <a:pt x="1267437" y="153952"/>
                  <a:pt x="1248966" y="184883"/>
                  <a:pt x="1227137" y="213871"/>
                </a:cubicBezTo>
                <a:cubicBezTo>
                  <a:pt x="1193377" y="258766"/>
                  <a:pt x="1154138" y="298535"/>
                  <a:pt x="1111718" y="335123"/>
                </a:cubicBezTo>
                <a:cubicBezTo>
                  <a:pt x="1054362" y="384702"/>
                  <a:pt x="998331" y="435518"/>
                  <a:pt x="947338" y="491726"/>
                </a:cubicBezTo>
                <a:cubicBezTo>
                  <a:pt x="910043" y="532821"/>
                  <a:pt x="875046" y="575860"/>
                  <a:pt x="843407" y="621462"/>
                </a:cubicBezTo>
                <a:cubicBezTo>
                  <a:pt x="838458" y="628532"/>
                  <a:pt x="834128" y="636133"/>
                  <a:pt x="828914" y="644440"/>
                </a:cubicBezTo>
                <a:cubicBezTo>
                  <a:pt x="837751" y="650626"/>
                  <a:pt x="845086" y="656017"/>
                  <a:pt x="852687" y="661055"/>
                </a:cubicBezTo>
                <a:cubicBezTo>
                  <a:pt x="1026258" y="774265"/>
                  <a:pt x="1199917" y="887475"/>
                  <a:pt x="1373577" y="1000685"/>
                </a:cubicBezTo>
                <a:cubicBezTo>
                  <a:pt x="1385508" y="1008462"/>
                  <a:pt x="1388601" y="1015444"/>
                  <a:pt x="1385861" y="1028170"/>
                </a:cubicBezTo>
                <a:cubicBezTo>
                  <a:pt x="1382414" y="1043812"/>
                  <a:pt x="1379145" y="1046817"/>
                  <a:pt x="1363060" y="1048761"/>
                </a:cubicBezTo>
                <a:cubicBezTo>
                  <a:pt x="1276098" y="1059278"/>
                  <a:pt x="1189224" y="1069707"/>
                  <a:pt x="1102261" y="1080223"/>
                </a:cubicBezTo>
                <a:cubicBezTo>
                  <a:pt x="1086530" y="1082168"/>
                  <a:pt x="1085470" y="1082875"/>
                  <a:pt x="1081670" y="1099136"/>
                </a:cubicBezTo>
                <a:cubicBezTo>
                  <a:pt x="1063464" y="1176200"/>
                  <a:pt x="1045347" y="1253264"/>
                  <a:pt x="1027230" y="1330240"/>
                </a:cubicBezTo>
                <a:cubicBezTo>
                  <a:pt x="1026346" y="1334129"/>
                  <a:pt x="1025286" y="1337929"/>
                  <a:pt x="1024402" y="1341729"/>
                </a:cubicBezTo>
                <a:cubicBezTo>
                  <a:pt x="1020160" y="1361879"/>
                  <a:pt x="1007964" y="1375489"/>
                  <a:pt x="989405" y="1383442"/>
                </a:cubicBezTo>
                <a:cubicBezTo>
                  <a:pt x="967841" y="1392722"/>
                  <a:pt x="945217" y="1398113"/>
                  <a:pt x="921885" y="1400234"/>
                </a:cubicBezTo>
                <a:cubicBezTo>
                  <a:pt x="862850" y="1405713"/>
                  <a:pt x="804080" y="1402532"/>
                  <a:pt x="745398" y="1395550"/>
                </a:cubicBezTo>
                <a:cubicBezTo>
                  <a:pt x="624676" y="1381145"/>
                  <a:pt x="507666" y="1352157"/>
                  <a:pt x="393660" y="1310267"/>
                </a:cubicBezTo>
                <a:cubicBezTo>
                  <a:pt x="351505" y="1294801"/>
                  <a:pt x="310410" y="1276684"/>
                  <a:pt x="271613" y="1254060"/>
                </a:cubicBezTo>
                <a:cubicBezTo>
                  <a:pt x="244569" y="1238329"/>
                  <a:pt x="218763" y="1221095"/>
                  <a:pt x="198083" y="1196703"/>
                </a:cubicBezTo>
                <a:cubicBezTo>
                  <a:pt x="184297" y="1180442"/>
                  <a:pt x="180055" y="1163297"/>
                  <a:pt x="185092" y="1142882"/>
                </a:cubicBezTo>
                <a:cubicBezTo>
                  <a:pt x="196934" y="1094629"/>
                  <a:pt x="208423" y="1046287"/>
                  <a:pt x="220001" y="997945"/>
                </a:cubicBezTo>
                <a:cubicBezTo>
                  <a:pt x="227866" y="964981"/>
                  <a:pt x="235643" y="932016"/>
                  <a:pt x="243421" y="899052"/>
                </a:cubicBezTo>
                <a:cubicBezTo>
                  <a:pt x="246779" y="884647"/>
                  <a:pt x="246514" y="883586"/>
                  <a:pt x="233876" y="875279"/>
                </a:cubicBezTo>
                <a:cubicBezTo>
                  <a:pt x="161496" y="827556"/>
                  <a:pt x="89115" y="779832"/>
                  <a:pt x="16735" y="732198"/>
                </a:cubicBezTo>
                <a:cubicBezTo>
                  <a:pt x="13465" y="729988"/>
                  <a:pt x="10019" y="727956"/>
                  <a:pt x="6925" y="725569"/>
                </a:cubicBezTo>
                <a:cubicBezTo>
                  <a:pt x="1269" y="721151"/>
                  <a:pt x="-1205" y="715318"/>
                  <a:pt x="562" y="708071"/>
                </a:cubicBezTo>
                <a:cubicBezTo>
                  <a:pt x="1093" y="705950"/>
                  <a:pt x="1534" y="703740"/>
                  <a:pt x="2065" y="701619"/>
                </a:cubicBezTo>
                <a:cubicBezTo>
                  <a:pt x="5688" y="687302"/>
                  <a:pt x="8781" y="684121"/>
                  <a:pt x="23187" y="682265"/>
                </a:cubicBezTo>
                <a:cubicBezTo>
                  <a:pt x="40243" y="680056"/>
                  <a:pt x="57300" y="678376"/>
                  <a:pt x="74357" y="676521"/>
                </a:cubicBezTo>
                <a:cubicBezTo>
                  <a:pt x="125968" y="670688"/>
                  <a:pt x="177492" y="664766"/>
                  <a:pt x="229103" y="658934"/>
                </a:cubicBezTo>
                <a:cubicBezTo>
                  <a:pt x="278506" y="653278"/>
                  <a:pt x="327908" y="647710"/>
                  <a:pt x="377311" y="642054"/>
                </a:cubicBezTo>
                <a:cubicBezTo>
                  <a:pt x="426713" y="636398"/>
                  <a:pt x="476115" y="630653"/>
                  <a:pt x="525518" y="624997"/>
                </a:cubicBezTo>
                <a:cubicBezTo>
                  <a:pt x="575804" y="619253"/>
                  <a:pt x="626090" y="613508"/>
                  <a:pt x="676288" y="607675"/>
                </a:cubicBezTo>
                <a:cubicBezTo>
                  <a:pt x="695554" y="605466"/>
                  <a:pt x="714731" y="603345"/>
                  <a:pt x="733909" y="600605"/>
                </a:cubicBezTo>
                <a:cubicBezTo>
                  <a:pt x="749021" y="598484"/>
                  <a:pt x="762631" y="600782"/>
                  <a:pt x="775092" y="610150"/>
                </a:cubicBezTo>
                <a:cubicBezTo>
                  <a:pt x="783135" y="616160"/>
                  <a:pt x="792060" y="621020"/>
                  <a:pt x="801340" y="626765"/>
                </a:cubicBezTo>
                <a:cubicBezTo>
                  <a:pt x="805317" y="621816"/>
                  <a:pt x="809206" y="617574"/>
                  <a:pt x="812299" y="612978"/>
                </a:cubicBezTo>
                <a:cubicBezTo>
                  <a:pt x="866385" y="533174"/>
                  <a:pt x="929839" y="461324"/>
                  <a:pt x="999745" y="395130"/>
                </a:cubicBezTo>
                <a:cubicBezTo>
                  <a:pt x="1031560" y="364994"/>
                  <a:pt x="1059929" y="332206"/>
                  <a:pt x="1084409" y="295884"/>
                </a:cubicBezTo>
                <a:cubicBezTo>
                  <a:pt x="1106238" y="263361"/>
                  <a:pt x="1128598" y="231192"/>
                  <a:pt x="1150161" y="198493"/>
                </a:cubicBezTo>
                <a:cubicBezTo>
                  <a:pt x="1170046" y="168268"/>
                  <a:pt x="1185954" y="135923"/>
                  <a:pt x="1197354" y="101456"/>
                </a:cubicBezTo>
                <a:cubicBezTo>
                  <a:pt x="1203806" y="82102"/>
                  <a:pt x="1207164" y="62217"/>
                  <a:pt x="1206722" y="41802"/>
                </a:cubicBezTo>
                <a:cubicBezTo>
                  <a:pt x="1206634" y="34732"/>
                  <a:pt x="1206369" y="27750"/>
                  <a:pt x="1206457" y="20680"/>
                </a:cubicBezTo>
                <a:cubicBezTo>
                  <a:pt x="1206722" y="7512"/>
                  <a:pt x="1207694" y="6363"/>
                  <a:pt x="1220597" y="2298"/>
                </a:cubicBezTo>
                <a:cubicBezTo>
                  <a:pt x="1222188" y="1768"/>
                  <a:pt x="1223690" y="795"/>
                  <a:pt x="1225193" y="0"/>
                </a:cubicBezTo>
                <a:cubicBezTo>
                  <a:pt x="1230496" y="0"/>
                  <a:pt x="1235798" y="0"/>
                  <a:pt x="1241012" y="0"/>
                </a:cubicBezTo>
                <a:close/>
                <a:moveTo>
                  <a:pt x="1372781" y="1019155"/>
                </a:moveTo>
                <a:cubicBezTo>
                  <a:pt x="1363590" y="1019862"/>
                  <a:pt x="1355283" y="1020304"/>
                  <a:pt x="1347064" y="1021276"/>
                </a:cubicBezTo>
                <a:cubicBezTo>
                  <a:pt x="1320374" y="1024281"/>
                  <a:pt x="1293773" y="1027463"/>
                  <a:pt x="1267083" y="1030468"/>
                </a:cubicBezTo>
                <a:cubicBezTo>
                  <a:pt x="1216355" y="1036212"/>
                  <a:pt x="1165627" y="1041956"/>
                  <a:pt x="1114899" y="1047701"/>
                </a:cubicBezTo>
                <a:cubicBezTo>
                  <a:pt x="1065497" y="1053357"/>
                  <a:pt x="1016094" y="1059101"/>
                  <a:pt x="966692" y="1064758"/>
                </a:cubicBezTo>
                <a:cubicBezTo>
                  <a:pt x="916848" y="1070502"/>
                  <a:pt x="867004" y="1076158"/>
                  <a:pt x="817159" y="1081903"/>
                </a:cubicBezTo>
                <a:cubicBezTo>
                  <a:pt x="767757" y="1087647"/>
                  <a:pt x="718355" y="1093038"/>
                  <a:pt x="669041" y="1099401"/>
                </a:cubicBezTo>
                <a:cubicBezTo>
                  <a:pt x="647300" y="1102141"/>
                  <a:pt x="628476" y="1097015"/>
                  <a:pt x="610447" y="1084907"/>
                </a:cubicBezTo>
                <a:cubicBezTo>
                  <a:pt x="571738" y="1058925"/>
                  <a:pt x="532499" y="1033649"/>
                  <a:pt x="493437" y="1008197"/>
                </a:cubicBezTo>
                <a:cubicBezTo>
                  <a:pt x="341253" y="908862"/>
                  <a:pt x="189069" y="809438"/>
                  <a:pt x="36797" y="710103"/>
                </a:cubicBezTo>
                <a:cubicBezTo>
                  <a:pt x="30610" y="706127"/>
                  <a:pt x="24159" y="702592"/>
                  <a:pt x="17884" y="698968"/>
                </a:cubicBezTo>
                <a:cubicBezTo>
                  <a:pt x="9312" y="711871"/>
                  <a:pt x="9488" y="713992"/>
                  <a:pt x="19740" y="721592"/>
                </a:cubicBezTo>
                <a:cubicBezTo>
                  <a:pt x="22922" y="723979"/>
                  <a:pt x="26280" y="726100"/>
                  <a:pt x="29550" y="728309"/>
                </a:cubicBezTo>
                <a:cubicBezTo>
                  <a:pt x="162556" y="816067"/>
                  <a:pt x="295474" y="903824"/>
                  <a:pt x="428481" y="991494"/>
                </a:cubicBezTo>
                <a:cubicBezTo>
                  <a:pt x="489814" y="1031970"/>
                  <a:pt x="551412" y="1072093"/>
                  <a:pt x="612745" y="1112569"/>
                </a:cubicBezTo>
                <a:cubicBezTo>
                  <a:pt x="624146" y="1120081"/>
                  <a:pt x="635811" y="1124853"/>
                  <a:pt x="649863" y="1123086"/>
                </a:cubicBezTo>
                <a:cubicBezTo>
                  <a:pt x="676023" y="1119728"/>
                  <a:pt x="702270" y="1116900"/>
                  <a:pt x="728518" y="1113806"/>
                </a:cubicBezTo>
                <a:cubicBezTo>
                  <a:pt x="777037" y="1108062"/>
                  <a:pt x="825555" y="1102318"/>
                  <a:pt x="874074" y="1096573"/>
                </a:cubicBezTo>
                <a:cubicBezTo>
                  <a:pt x="922592" y="1090917"/>
                  <a:pt x="971111" y="1085349"/>
                  <a:pt x="1019629" y="1079605"/>
                </a:cubicBezTo>
                <a:cubicBezTo>
                  <a:pt x="1075130" y="1073065"/>
                  <a:pt x="1130630" y="1066260"/>
                  <a:pt x="1186042" y="1059543"/>
                </a:cubicBezTo>
                <a:cubicBezTo>
                  <a:pt x="1244106" y="1052473"/>
                  <a:pt x="1302257" y="1045492"/>
                  <a:pt x="1360320" y="1038333"/>
                </a:cubicBezTo>
                <a:cubicBezTo>
                  <a:pt x="1373047" y="1036742"/>
                  <a:pt x="1374549" y="1034445"/>
                  <a:pt x="1372781" y="1019155"/>
                </a:cubicBezTo>
                <a:close/>
                <a:moveTo>
                  <a:pt x="716587" y="845054"/>
                </a:moveTo>
                <a:cubicBezTo>
                  <a:pt x="725778" y="846468"/>
                  <a:pt x="727192" y="841873"/>
                  <a:pt x="728783" y="837012"/>
                </a:cubicBezTo>
                <a:cubicBezTo>
                  <a:pt x="733467" y="822341"/>
                  <a:pt x="737798" y="807583"/>
                  <a:pt x="743012" y="793089"/>
                </a:cubicBezTo>
                <a:cubicBezTo>
                  <a:pt x="772795" y="710811"/>
                  <a:pt x="816541" y="636309"/>
                  <a:pt x="870097" y="567464"/>
                </a:cubicBezTo>
                <a:cubicBezTo>
                  <a:pt x="937086" y="481297"/>
                  <a:pt x="1013708" y="404322"/>
                  <a:pt x="1097047" y="333974"/>
                </a:cubicBezTo>
                <a:cubicBezTo>
                  <a:pt x="1143887" y="294381"/>
                  <a:pt x="1186926" y="250989"/>
                  <a:pt x="1223337" y="201321"/>
                </a:cubicBezTo>
                <a:cubicBezTo>
                  <a:pt x="1243752" y="173483"/>
                  <a:pt x="1260632" y="143788"/>
                  <a:pt x="1271149" y="110647"/>
                </a:cubicBezTo>
                <a:cubicBezTo>
                  <a:pt x="1277512" y="90762"/>
                  <a:pt x="1280782" y="70436"/>
                  <a:pt x="1280251" y="49579"/>
                </a:cubicBezTo>
                <a:cubicBezTo>
                  <a:pt x="1280163" y="44100"/>
                  <a:pt x="1280163" y="38532"/>
                  <a:pt x="1273358" y="35527"/>
                </a:cubicBezTo>
                <a:cubicBezTo>
                  <a:pt x="1270265" y="56384"/>
                  <a:pt x="1268232" y="76357"/>
                  <a:pt x="1264167" y="95977"/>
                </a:cubicBezTo>
                <a:cubicBezTo>
                  <a:pt x="1260013" y="116303"/>
                  <a:pt x="1252059" y="135481"/>
                  <a:pt x="1241719" y="153510"/>
                </a:cubicBezTo>
                <a:cubicBezTo>
                  <a:pt x="1231821" y="170743"/>
                  <a:pt x="1223337" y="189037"/>
                  <a:pt x="1206987" y="201763"/>
                </a:cubicBezTo>
                <a:cubicBezTo>
                  <a:pt x="1208313" y="196637"/>
                  <a:pt x="1210787" y="192218"/>
                  <a:pt x="1213439" y="187888"/>
                </a:cubicBezTo>
                <a:cubicBezTo>
                  <a:pt x="1227756" y="164115"/>
                  <a:pt x="1241101" y="139900"/>
                  <a:pt x="1250203" y="113475"/>
                </a:cubicBezTo>
                <a:cubicBezTo>
                  <a:pt x="1257804" y="91293"/>
                  <a:pt x="1263018" y="68668"/>
                  <a:pt x="1262311" y="44984"/>
                </a:cubicBezTo>
                <a:cubicBezTo>
                  <a:pt x="1262223" y="41979"/>
                  <a:pt x="1260985" y="39062"/>
                  <a:pt x="1260190" y="36058"/>
                </a:cubicBezTo>
                <a:cubicBezTo>
                  <a:pt x="1258864" y="36058"/>
                  <a:pt x="1257539" y="36058"/>
                  <a:pt x="1256125" y="36058"/>
                </a:cubicBezTo>
                <a:cubicBezTo>
                  <a:pt x="1250468" y="54705"/>
                  <a:pt x="1252678" y="75031"/>
                  <a:pt x="1246226" y="93414"/>
                </a:cubicBezTo>
                <a:cubicBezTo>
                  <a:pt x="1239510" y="112415"/>
                  <a:pt x="1232616" y="131504"/>
                  <a:pt x="1224309" y="149798"/>
                </a:cubicBezTo>
                <a:cubicBezTo>
                  <a:pt x="1216090" y="167650"/>
                  <a:pt x="1205308" y="184176"/>
                  <a:pt x="1191875" y="199112"/>
                </a:cubicBezTo>
                <a:cubicBezTo>
                  <a:pt x="1194085" y="191600"/>
                  <a:pt x="1197266" y="184618"/>
                  <a:pt x="1201066" y="177990"/>
                </a:cubicBezTo>
                <a:cubicBezTo>
                  <a:pt x="1216620" y="150328"/>
                  <a:pt x="1231644" y="122490"/>
                  <a:pt x="1239598" y="91469"/>
                </a:cubicBezTo>
                <a:cubicBezTo>
                  <a:pt x="1245166" y="69994"/>
                  <a:pt x="1247729" y="48253"/>
                  <a:pt x="1243929" y="26159"/>
                </a:cubicBezTo>
                <a:cubicBezTo>
                  <a:pt x="1243133" y="21652"/>
                  <a:pt x="1243663" y="16173"/>
                  <a:pt x="1234384" y="16261"/>
                </a:cubicBezTo>
                <a:cubicBezTo>
                  <a:pt x="1242868" y="86344"/>
                  <a:pt x="1216090" y="145202"/>
                  <a:pt x="1175879" y="199554"/>
                </a:cubicBezTo>
                <a:cubicBezTo>
                  <a:pt x="1175525" y="196460"/>
                  <a:pt x="1175791" y="193544"/>
                  <a:pt x="1177028" y="191070"/>
                </a:cubicBezTo>
                <a:cubicBezTo>
                  <a:pt x="1181181" y="182320"/>
                  <a:pt x="1185512" y="173659"/>
                  <a:pt x="1189931" y="165087"/>
                </a:cubicBezTo>
                <a:cubicBezTo>
                  <a:pt x="1203010" y="140076"/>
                  <a:pt x="1214853" y="114536"/>
                  <a:pt x="1221304" y="86962"/>
                </a:cubicBezTo>
                <a:cubicBezTo>
                  <a:pt x="1225812" y="68050"/>
                  <a:pt x="1228640" y="48960"/>
                  <a:pt x="1227402" y="29429"/>
                </a:cubicBezTo>
                <a:cubicBezTo>
                  <a:pt x="1227049" y="23950"/>
                  <a:pt x="1226872" y="18294"/>
                  <a:pt x="1218565" y="14847"/>
                </a:cubicBezTo>
                <a:cubicBezTo>
                  <a:pt x="1218211" y="22448"/>
                  <a:pt x="1217504" y="28457"/>
                  <a:pt x="1217681" y="34378"/>
                </a:cubicBezTo>
                <a:cubicBezTo>
                  <a:pt x="1218565" y="61156"/>
                  <a:pt x="1214322" y="86962"/>
                  <a:pt x="1204336" y="111796"/>
                </a:cubicBezTo>
                <a:cubicBezTo>
                  <a:pt x="1190373" y="146616"/>
                  <a:pt x="1174288" y="180288"/>
                  <a:pt x="1154138" y="211926"/>
                </a:cubicBezTo>
                <a:cubicBezTo>
                  <a:pt x="1106504" y="286693"/>
                  <a:pt x="1055334" y="358277"/>
                  <a:pt x="990024" y="419522"/>
                </a:cubicBezTo>
                <a:cubicBezTo>
                  <a:pt x="924007" y="481386"/>
                  <a:pt x="866650" y="551115"/>
                  <a:pt x="815834" y="626146"/>
                </a:cubicBezTo>
                <a:cubicBezTo>
                  <a:pt x="774827" y="686684"/>
                  <a:pt x="742305" y="751198"/>
                  <a:pt x="721802" y="821546"/>
                </a:cubicBezTo>
                <a:cubicBezTo>
                  <a:pt x="719592" y="829058"/>
                  <a:pt x="718355" y="836747"/>
                  <a:pt x="716587" y="845054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302B532-1E33-4E6F-8335-9A018FCE11A4}"/>
              </a:ext>
            </a:extLst>
          </p:cNvPr>
          <p:cNvSpPr/>
          <p:nvPr/>
        </p:nvSpPr>
        <p:spPr>
          <a:xfrm>
            <a:off x="3062134" y="3889588"/>
            <a:ext cx="1364056" cy="1198230"/>
          </a:xfrm>
          <a:custGeom>
            <a:avLst/>
            <a:gdLst>
              <a:gd name="connsiteX0" fmla="*/ 1364056 w 1364056"/>
              <a:gd name="connsiteY0" fmla="*/ 38537 h 1198230"/>
              <a:gd name="connsiteX1" fmla="*/ 1345232 w 1364056"/>
              <a:gd name="connsiteY1" fmla="*/ 56919 h 1198230"/>
              <a:gd name="connsiteX2" fmla="*/ 1175284 w 1364056"/>
              <a:gd name="connsiteY2" fmla="*/ 197526 h 1198230"/>
              <a:gd name="connsiteX3" fmla="*/ 1166182 w 1364056"/>
              <a:gd name="connsiteY3" fmla="*/ 205126 h 1198230"/>
              <a:gd name="connsiteX4" fmla="*/ 1159553 w 1364056"/>
              <a:gd name="connsiteY4" fmla="*/ 230225 h 1198230"/>
              <a:gd name="connsiteX5" fmla="*/ 1206569 w 1364056"/>
              <a:gd name="connsiteY5" fmla="*/ 361994 h 1198230"/>
              <a:gd name="connsiteX6" fmla="*/ 1233701 w 1364056"/>
              <a:gd name="connsiteY6" fmla="*/ 437732 h 1198230"/>
              <a:gd name="connsiteX7" fmla="*/ 1238385 w 1364056"/>
              <a:gd name="connsiteY7" fmla="*/ 452845 h 1198230"/>
              <a:gd name="connsiteX8" fmla="*/ 1235645 w 1364056"/>
              <a:gd name="connsiteY8" fmla="*/ 467073 h 1198230"/>
              <a:gd name="connsiteX9" fmla="*/ 1222742 w 1364056"/>
              <a:gd name="connsiteY9" fmla="*/ 463362 h 1198230"/>
              <a:gd name="connsiteX10" fmla="*/ 1200914 w 1364056"/>
              <a:gd name="connsiteY10" fmla="*/ 451519 h 1198230"/>
              <a:gd name="connsiteX11" fmla="*/ 1160525 w 1364056"/>
              <a:gd name="connsiteY11" fmla="*/ 445510 h 1198230"/>
              <a:gd name="connsiteX12" fmla="*/ 1047581 w 1364056"/>
              <a:gd name="connsiteY12" fmla="*/ 453905 h 1198230"/>
              <a:gd name="connsiteX13" fmla="*/ 622490 w 1364056"/>
              <a:gd name="connsiteY13" fmla="*/ 606708 h 1198230"/>
              <a:gd name="connsiteX14" fmla="*/ 524393 w 1364056"/>
              <a:gd name="connsiteY14" fmla="*/ 677763 h 1198230"/>
              <a:gd name="connsiteX15" fmla="*/ 495229 w 1364056"/>
              <a:gd name="connsiteY15" fmla="*/ 726723 h 1198230"/>
              <a:gd name="connsiteX16" fmla="*/ 487982 w 1364056"/>
              <a:gd name="connsiteY16" fmla="*/ 734942 h 1198230"/>
              <a:gd name="connsiteX17" fmla="*/ 477995 w 1364056"/>
              <a:gd name="connsiteY17" fmla="*/ 728049 h 1198230"/>
              <a:gd name="connsiteX18" fmla="*/ 468186 w 1364056"/>
              <a:gd name="connsiteY18" fmla="*/ 702155 h 1198230"/>
              <a:gd name="connsiteX19" fmla="*/ 399252 w 1364056"/>
              <a:gd name="connsiteY19" fmla="*/ 509582 h 1198230"/>
              <a:gd name="connsiteX20" fmla="*/ 397396 w 1364056"/>
              <a:gd name="connsiteY20" fmla="*/ 504633 h 1198230"/>
              <a:gd name="connsiteX21" fmla="*/ 376363 w 1364056"/>
              <a:gd name="connsiteY21" fmla="*/ 489079 h 1198230"/>
              <a:gd name="connsiteX22" fmla="*/ 312997 w 1364056"/>
              <a:gd name="connsiteY22" fmla="*/ 488107 h 1198230"/>
              <a:gd name="connsiteX23" fmla="*/ 246980 w 1364056"/>
              <a:gd name="connsiteY23" fmla="*/ 487577 h 1198230"/>
              <a:gd name="connsiteX24" fmla="*/ 230100 w 1364056"/>
              <a:gd name="connsiteY24" fmla="*/ 502159 h 1198230"/>
              <a:gd name="connsiteX25" fmla="*/ 219937 w 1364056"/>
              <a:gd name="connsiteY25" fmla="*/ 593982 h 1198230"/>
              <a:gd name="connsiteX26" fmla="*/ 197577 w 1364056"/>
              <a:gd name="connsiteY26" fmla="*/ 709136 h 1198230"/>
              <a:gd name="connsiteX27" fmla="*/ 193600 w 1364056"/>
              <a:gd name="connsiteY27" fmla="*/ 740333 h 1198230"/>
              <a:gd name="connsiteX28" fmla="*/ 195279 w 1364056"/>
              <a:gd name="connsiteY28" fmla="*/ 873693 h 1198230"/>
              <a:gd name="connsiteX29" fmla="*/ 174953 w 1364056"/>
              <a:gd name="connsiteY29" fmla="*/ 1043640 h 1198230"/>
              <a:gd name="connsiteX30" fmla="*/ 132532 w 1364056"/>
              <a:gd name="connsiteY30" fmla="*/ 1142622 h 1198230"/>
              <a:gd name="connsiteX31" fmla="*/ 88521 w 1364056"/>
              <a:gd name="connsiteY31" fmla="*/ 1191494 h 1198230"/>
              <a:gd name="connsiteX32" fmla="*/ 61036 w 1364056"/>
              <a:gd name="connsiteY32" fmla="*/ 1190434 h 1198230"/>
              <a:gd name="connsiteX33" fmla="*/ 56264 w 1364056"/>
              <a:gd name="connsiteY33" fmla="*/ 1185838 h 1198230"/>
              <a:gd name="connsiteX34" fmla="*/ 35849 w 1364056"/>
              <a:gd name="connsiteY34" fmla="*/ 1181861 h 1198230"/>
              <a:gd name="connsiteX35" fmla="*/ 13224 w 1364056"/>
              <a:gd name="connsiteY35" fmla="*/ 1177000 h 1198230"/>
              <a:gd name="connsiteX36" fmla="*/ 16052 w 1364056"/>
              <a:gd name="connsiteY36" fmla="*/ 1135110 h 1198230"/>
              <a:gd name="connsiteX37" fmla="*/ 74734 w 1364056"/>
              <a:gd name="connsiteY37" fmla="*/ 1064409 h 1198230"/>
              <a:gd name="connsiteX38" fmla="*/ 130058 w 1364056"/>
              <a:gd name="connsiteY38" fmla="*/ 916556 h 1198230"/>
              <a:gd name="connsiteX39" fmla="*/ 161078 w 1364056"/>
              <a:gd name="connsiteY39" fmla="*/ 726547 h 1198230"/>
              <a:gd name="connsiteX40" fmla="*/ 164878 w 1364056"/>
              <a:gd name="connsiteY40" fmla="*/ 708517 h 1198230"/>
              <a:gd name="connsiteX41" fmla="*/ 190596 w 1364056"/>
              <a:gd name="connsiteY41" fmla="*/ 580726 h 1198230"/>
              <a:gd name="connsiteX42" fmla="*/ 197577 w 1364056"/>
              <a:gd name="connsiteY42" fmla="*/ 513736 h 1198230"/>
              <a:gd name="connsiteX43" fmla="*/ 197666 w 1364056"/>
              <a:gd name="connsiteY43" fmla="*/ 488991 h 1198230"/>
              <a:gd name="connsiteX44" fmla="*/ 180609 w 1364056"/>
              <a:gd name="connsiteY44" fmla="*/ 487665 h 1198230"/>
              <a:gd name="connsiteX45" fmla="*/ 130411 w 1364056"/>
              <a:gd name="connsiteY45" fmla="*/ 487400 h 1198230"/>
              <a:gd name="connsiteX46" fmla="*/ 104694 w 1364056"/>
              <a:gd name="connsiteY46" fmla="*/ 468841 h 1198230"/>
              <a:gd name="connsiteX47" fmla="*/ 112117 w 1364056"/>
              <a:gd name="connsiteY47" fmla="*/ 445333 h 1198230"/>
              <a:gd name="connsiteX48" fmla="*/ 170976 w 1364056"/>
              <a:gd name="connsiteY48" fmla="*/ 396284 h 1198230"/>
              <a:gd name="connsiteX49" fmla="*/ 212513 w 1364056"/>
              <a:gd name="connsiteY49" fmla="*/ 361552 h 1198230"/>
              <a:gd name="connsiteX50" fmla="*/ 242737 w 1364056"/>
              <a:gd name="connsiteY50" fmla="*/ 328676 h 1198230"/>
              <a:gd name="connsiteX51" fmla="*/ 271990 w 1364056"/>
              <a:gd name="connsiteY51" fmla="*/ 294740 h 1198230"/>
              <a:gd name="connsiteX52" fmla="*/ 289400 w 1364056"/>
              <a:gd name="connsiteY52" fmla="*/ 286962 h 1198230"/>
              <a:gd name="connsiteX53" fmla="*/ 313085 w 1364056"/>
              <a:gd name="connsiteY53" fmla="*/ 278037 h 1198230"/>
              <a:gd name="connsiteX54" fmla="*/ 509104 w 1364056"/>
              <a:gd name="connsiteY54" fmla="*/ 115071 h 1198230"/>
              <a:gd name="connsiteX55" fmla="*/ 627705 w 1364056"/>
              <a:gd name="connsiteY55" fmla="*/ 16089 h 1198230"/>
              <a:gd name="connsiteX56" fmla="*/ 673572 w 1364056"/>
              <a:gd name="connsiteY56" fmla="*/ 5 h 1198230"/>
              <a:gd name="connsiteX57" fmla="*/ 1297067 w 1364056"/>
              <a:gd name="connsiteY57" fmla="*/ 4159 h 1198230"/>
              <a:gd name="connsiteX58" fmla="*/ 1340636 w 1364056"/>
              <a:gd name="connsiteY58" fmla="*/ 4424 h 1198230"/>
              <a:gd name="connsiteX59" fmla="*/ 1361847 w 1364056"/>
              <a:gd name="connsiteY59" fmla="*/ 21922 h 1198230"/>
              <a:gd name="connsiteX60" fmla="*/ 1363791 w 1364056"/>
              <a:gd name="connsiteY60" fmla="*/ 25280 h 1198230"/>
              <a:gd name="connsiteX61" fmla="*/ 1364056 w 1364056"/>
              <a:gd name="connsiteY61" fmla="*/ 38537 h 1198230"/>
              <a:gd name="connsiteX62" fmla="*/ 266864 w 1364056"/>
              <a:gd name="connsiteY62" fmla="*/ 350240 h 1198230"/>
              <a:gd name="connsiteX63" fmla="*/ 269427 w 1364056"/>
              <a:gd name="connsiteY63" fmla="*/ 352008 h 1198230"/>
              <a:gd name="connsiteX64" fmla="*/ 315206 w 1364056"/>
              <a:gd name="connsiteY64" fmla="*/ 314359 h 1198230"/>
              <a:gd name="connsiteX65" fmla="*/ 639901 w 1364056"/>
              <a:gd name="connsiteY65" fmla="*/ 45960 h 1198230"/>
              <a:gd name="connsiteX66" fmla="*/ 683205 w 1364056"/>
              <a:gd name="connsiteY66" fmla="*/ 30406 h 1198230"/>
              <a:gd name="connsiteX67" fmla="*/ 846966 w 1364056"/>
              <a:gd name="connsiteY67" fmla="*/ 30848 h 1198230"/>
              <a:gd name="connsiteX68" fmla="*/ 1330385 w 1364056"/>
              <a:gd name="connsiteY68" fmla="*/ 31202 h 1198230"/>
              <a:gd name="connsiteX69" fmla="*/ 1350711 w 1364056"/>
              <a:gd name="connsiteY69" fmla="*/ 29964 h 1198230"/>
              <a:gd name="connsiteX70" fmla="*/ 1337985 w 1364056"/>
              <a:gd name="connsiteY70" fmla="*/ 14941 h 1198230"/>
              <a:gd name="connsiteX71" fmla="*/ 1320840 w 1364056"/>
              <a:gd name="connsiteY71" fmla="*/ 14764 h 1198230"/>
              <a:gd name="connsiteX72" fmla="*/ 676312 w 1364056"/>
              <a:gd name="connsiteY72" fmla="*/ 10787 h 1198230"/>
              <a:gd name="connsiteX73" fmla="*/ 630621 w 1364056"/>
              <a:gd name="connsiteY73" fmla="*/ 27313 h 1198230"/>
              <a:gd name="connsiteX74" fmla="*/ 357450 w 1364056"/>
              <a:gd name="connsiteY74" fmla="*/ 254440 h 1198230"/>
              <a:gd name="connsiteX75" fmla="*/ 298415 w 1364056"/>
              <a:gd name="connsiteY75" fmla="*/ 303224 h 1198230"/>
              <a:gd name="connsiteX76" fmla="*/ 266864 w 1364056"/>
              <a:gd name="connsiteY76" fmla="*/ 350240 h 1198230"/>
              <a:gd name="connsiteX77" fmla="*/ 72613 w 1364056"/>
              <a:gd name="connsiteY77" fmla="*/ 1182921 h 1198230"/>
              <a:gd name="connsiteX78" fmla="*/ 75530 w 1364056"/>
              <a:gd name="connsiteY78" fmla="*/ 1186103 h 1198230"/>
              <a:gd name="connsiteX79" fmla="*/ 86842 w 1364056"/>
              <a:gd name="connsiteY79" fmla="*/ 1179033 h 1198230"/>
              <a:gd name="connsiteX80" fmla="*/ 135625 w 1364056"/>
              <a:gd name="connsiteY80" fmla="*/ 1117169 h 1198230"/>
              <a:gd name="connsiteX81" fmla="*/ 164525 w 1364056"/>
              <a:gd name="connsiteY81" fmla="*/ 1040813 h 1198230"/>
              <a:gd name="connsiteX82" fmla="*/ 185205 w 1364056"/>
              <a:gd name="connsiteY82" fmla="*/ 857697 h 1198230"/>
              <a:gd name="connsiteX83" fmla="*/ 183260 w 1364056"/>
              <a:gd name="connsiteY83" fmla="*/ 744133 h 1198230"/>
              <a:gd name="connsiteX84" fmla="*/ 189005 w 1364056"/>
              <a:gd name="connsiteY84" fmla="*/ 699857 h 1198230"/>
              <a:gd name="connsiteX85" fmla="*/ 206326 w 1364056"/>
              <a:gd name="connsiteY85" fmla="*/ 614573 h 1198230"/>
              <a:gd name="connsiteX86" fmla="*/ 228067 w 1364056"/>
              <a:gd name="connsiteY86" fmla="*/ 435081 h 1198230"/>
              <a:gd name="connsiteX87" fmla="*/ 265539 w 1364056"/>
              <a:gd name="connsiteY87" fmla="*/ 322137 h 1198230"/>
              <a:gd name="connsiteX88" fmla="*/ 269869 w 1364056"/>
              <a:gd name="connsiteY88" fmla="*/ 313211 h 1198230"/>
              <a:gd name="connsiteX89" fmla="*/ 267041 w 1364056"/>
              <a:gd name="connsiteY89" fmla="*/ 310913 h 1198230"/>
              <a:gd name="connsiteX90" fmla="*/ 265185 w 1364056"/>
              <a:gd name="connsiteY90" fmla="*/ 315420 h 1198230"/>
              <a:gd name="connsiteX91" fmla="*/ 222676 w 1364056"/>
              <a:gd name="connsiteY91" fmla="*/ 413783 h 1198230"/>
              <a:gd name="connsiteX92" fmla="*/ 204117 w 1364056"/>
              <a:gd name="connsiteY92" fmla="*/ 559073 h 1198230"/>
              <a:gd name="connsiteX93" fmla="*/ 176279 w 1364056"/>
              <a:gd name="connsiteY93" fmla="*/ 709313 h 1198230"/>
              <a:gd name="connsiteX94" fmla="*/ 172390 w 1364056"/>
              <a:gd name="connsiteY94" fmla="*/ 728668 h 1198230"/>
              <a:gd name="connsiteX95" fmla="*/ 151091 w 1364056"/>
              <a:gd name="connsiteY95" fmla="*/ 870865 h 1198230"/>
              <a:gd name="connsiteX96" fmla="*/ 99745 w 1364056"/>
              <a:gd name="connsiteY96" fmla="*/ 1039487 h 1198230"/>
              <a:gd name="connsiteX97" fmla="*/ 20471 w 1364056"/>
              <a:gd name="connsiteY97" fmla="*/ 1145185 h 1198230"/>
              <a:gd name="connsiteX98" fmla="*/ 11192 w 1364056"/>
              <a:gd name="connsiteY98" fmla="*/ 1155348 h 1198230"/>
              <a:gd name="connsiteX99" fmla="*/ 30369 w 1364056"/>
              <a:gd name="connsiteY99" fmla="*/ 1148720 h 1198230"/>
              <a:gd name="connsiteX100" fmla="*/ 105931 w 1364056"/>
              <a:gd name="connsiteY100" fmla="*/ 1046911 h 1198230"/>
              <a:gd name="connsiteX101" fmla="*/ 138188 w 1364056"/>
              <a:gd name="connsiteY101" fmla="*/ 963218 h 1198230"/>
              <a:gd name="connsiteX102" fmla="*/ 143579 w 1364056"/>
              <a:gd name="connsiteY102" fmla="*/ 950403 h 1198230"/>
              <a:gd name="connsiteX103" fmla="*/ 145082 w 1364056"/>
              <a:gd name="connsiteY103" fmla="*/ 959595 h 1198230"/>
              <a:gd name="connsiteX104" fmla="*/ 121662 w 1364056"/>
              <a:gd name="connsiteY104" fmla="*/ 1036482 h 1198230"/>
              <a:gd name="connsiteX105" fmla="*/ 31165 w 1364056"/>
              <a:gd name="connsiteY105" fmla="*/ 1161800 h 1198230"/>
              <a:gd name="connsiteX106" fmla="*/ 24713 w 1364056"/>
              <a:gd name="connsiteY106" fmla="*/ 1169753 h 1198230"/>
              <a:gd name="connsiteX107" fmla="*/ 27011 w 1364056"/>
              <a:gd name="connsiteY107" fmla="*/ 1172405 h 1198230"/>
              <a:gd name="connsiteX108" fmla="*/ 39295 w 1364056"/>
              <a:gd name="connsiteY108" fmla="*/ 1166572 h 1198230"/>
              <a:gd name="connsiteX109" fmla="*/ 106726 w 1364056"/>
              <a:gd name="connsiteY109" fmla="*/ 1091629 h 1198230"/>
              <a:gd name="connsiteX110" fmla="*/ 116536 w 1364056"/>
              <a:gd name="connsiteY110" fmla="*/ 1075191 h 1198230"/>
              <a:gd name="connsiteX111" fmla="*/ 119453 w 1364056"/>
              <a:gd name="connsiteY111" fmla="*/ 1076693 h 1198230"/>
              <a:gd name="connsiteX112" fmla="*/ 107168 w 1364056"/>
              <a:gd name="connsiteY112" fmla="*/ 1103648 h 1198230"/>
              <a:gd name="connsiteX113" fmla="*/ 65278 w 1364056"/>
              <a:gd name="connsiteY113" fmla="*/ 1159325 h 1198230"/>
              <a:gd name="connsiteX114" fmla="*/ 60771 w 1364056"/>
              <a:gd name="connsiteY114" fmla="*/ 1173289 h 1198230"/>
              <a:gd name="connsiteX115" fmla="*/ 73585 w 1364056"/>
              <a:gd name="connsiteY115" fmla="*/ 1164097 h 1198230"/>
              <a:gd name="connsiteX116" fmla="*/ 127583 w 1364056"/>
              <a:gd name="connsiteY116" fmla="*/ 1085001 h 1198230"/>
              <a:gd name="connsiteX117" fmla="*/ 164259 w 1364056"/>
              <a:gd name="connsiteY117" fmla="*/ 960037 h 1198230"/>
              <a:gd name="connsiteX118" fmla="*/ 167883 w 1364056"/>
              <a:gd name="connsiteY118" fmla="*/ 945808 h 1198230"/>
              <a:gd name="connsiteX119" fmla="*/ 171064 w 1364056"/>
              <a:gd name="connsiteY119" fmla="*/ 950845 h 1198230"/>
              <a:gd name="connsiteX120" fmla="*/ 154803 w 1364056"/>
              <a:gd name="connsiteY120" fmla="*/ 1041608 h 1198230"/>
              <a:gd name="connsiteX121" fmla="*/ 78623 w 1364056"/>
              <a:gd name="connsiteY121" fmla="*/ 1174526 h 1198230"/>
              <a:gd name="connsiteX122" fmla="*/ 72613 w 1364056"/>
              <a:gd name="connsiteY122" fmla="*/ 1182921 h 1198230"/>
              <a:gd name="connsiteX123" fmla="*/ 225062 w 1364056"/>
              <a:gd name="connsiteY123" fmla="*/ 367650 h 1198230"/>
              <a:gd name="connsiteX124" fmla="*/ 218788 w 1364056"/>
              <a:gd name="connsiteY124" fmla="*/ 370920 h 1198230"/>
              <a:gd name="connsiteX125" fmla="*/ 121397 w 1364056"/>
              <a:gd name="connsiteY125" fmla="*/ 451961 h 1198230"/>
              <a:gd name="connsiteX126" fmla="*/ 122988 w 1364056"/>
              <a:gd name="connsiteY126" fmla="*/ 471404 h 1198230"/>
              <a:gd name="connsiteX127" fmla="*/ 125374 w 1364056"/>
              <a:gd name="connsiteY127" fmla="*/ 470432 h 1198230"/>
              <a:gd name="connsiteX128" fmla="*/ 211099 w 1364056"/>
              <a:gd name="connsiteY128" fmla="*/ 400261 h 1198230"/>
              <a:gd name="connsiteX129" fmla="*/ 225062 w 1364056"/>
              <a:gd name="connsiteY129" fmla="*/ 367650 h 1198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364056" h="1198230">
                <a:moveTo>
                  <a:pt x="1364056" y="38537"/>
                </a:moveTo>
                <a:cubicBezTo>
                  <a:pt x="1357781" y="44723"/>
                  <a:pt x="1351949" y="51352"/>
                  <a:pt x="1345232" y="56919"/>
                </a:cubicBezTo>
                <a:cubicBezTo>
                  <a:pt x="1288671" y="103936"/>
                  <a:pt x="1231933" y="150686"/>
                  <a:pt x="1175284" y="197526"/>
                </a:cubicBezTo>
                <a:cubicBezTo>
                  <a:pt x="1172191" y="200089"/>
                  <a:pt x="1169186" y="202563"/>
                  <a:pt x="1166182" y="205126"/>
                </a:cubicBezTo>
                <a:cubicBezTo>
                  <a:pt x="1155488" y="214406"/>
                  <a:pt x="1154693" y="216527"/>
                  <a:pt x="1159553" y="230225"/>
                </a:cubicBezTo>
                <a:cubicBezTo>
                  <a:pt x="1175108" y="274148"/>
                  <a:pt x="1190927" y="318071"/>
                  <a:pt x="1206569" y="361994"/>
                </a:cubicBezTo>
                <a:cubicBezTo>
                  <a:pt x="1215584" y="387270"/>
                  <a:pt x="1224687" y="412457"/>
                  <a:pt x="1233701" y="437732"/>
                </a:cubicBezTo>
                <a:cubicBezTo>
                  <a:pt x="1235469" y="442681"/>
                  <a:pt x="1237148" y="447719"/>
                  <a:pt x="1238385" y="452845"/>
                </a:cubicBezTo>
                <a:cubicBezTo>
                  <a:pt x="1239622" y="457882"/>
                  <a:pt x="1241655" y="463539"/>
                  <a:pt x="1235645" y="467073"/>
                </a:cubicBezTo>
                <a:cubicBezTo>
                  <a:pt x="1230343" y="470167"/>
                  <a:pt x="1226808" y="465924"/>
                  <a:pt x="1222742" y="463362"/>
                </a:cubicBezTo>
                <a:cubicBezTo>
                  <a:pt x="1215672" y="459031"/>
                  <a:pt x="1208691" y="453464"/>
                  <a:pt x="1200914" y="451519"/>
                </a:cubicBezTo>
                <a:cubicBezTo>
                  <a:pt x="1187745" y="448249"/>
                  <a:pt x="1174136" y="446394"/>
                  <a:pt x="1160525" y="445510"/>
                </a:cubicBezTo>
                <a:cubicBezTo>
                  <a:pt x="1122524" y="442947"/>
                  <a:pt x="1084875" y="447100"/>
                  <a:pt x="1047581" y="453905"/>
                </a:cubicBezTo>
                <a:cubicBezTo>
                  <a:pt x="897341" y="481214"/>
                  <a:pt x="755585" y="531765"/>
                  <a:pt x="622490" y="606708"/>
                </a:cubicBezTo>
                <a:cubicBezTo>
                  <a:pt x="587052" y="626681"/>
                  <a:pt x="553380" y="648952"/>
                  <a:pt x="524393" y="677763"/>
                </a:cubicBezTo>
                <a:cubicBezTo>
                  <a:pt x="510429" y="691638"/>
                  <a:pt x="498145" y="706308"/>
                  <a:pt x="495229" y="726723"/>
                </a:cubicBezTo>
                <a:cubicBezTo>
                  <a:pt x="494610" y="731142"/>
                  <a:pt x="492577" y="734412"/>
                  <a:pt x="487982" y="734942"/>
                </a:cubicBezTo>
                <a:cubicBezTo>
                  <a:pt x="482944" y="735561"/>
                  <a:pt x="479763" y="732556"/>
                  <a:pt x="477995" y="728049"/>
                </a:cubicBezTo>
                <a:cubicBezTo>
                  <a:pt x="474637" y="719476"/>
                  <a:pt x="471279" y="710815"/>
                  <a:pt x="468186" y="702155"/>
                </a:cubicBezTo>
                <a:cubicBezTo>
                  <a:pt x="445208" y="637993"/>
                  <a:pt x="422230" y="573744"/>
                  <a:pt x="399252" y="509582"/>
                </a:cubicBezTo>
                <a:cubicBezTo>
                  <a:pt x="398633" y="507903"/>
                  <a:pt x="397838" y="506312"/>
                  <a:pt x="397396" y="504633"/>
                </a:cubicBezTo>
                <a:cubicBezTo>
                  <a:pt x="394745" y="493498"/>
                  <a:pt x="387763" y="488991"/>
                  <a:pt x="376363" y="489079"/>
                </a:cubicBezTo>
                <a:cubicBezTo>
                  <a:pt x="355241" y="489167"/>
                  <a:pt x="334119" y="488372"/>
                  <a:pt x="312997" y="488107"/>
                </a:cubicBezTo>
                <a:cubicBezTo>
                  <a:pt x="290991" y="487842"/>
                  <a:pt x="268985" y="487577"/>
                  <a:pt x="246980" y="487577"/>
                </a:cubicBezTo>
                <a:cubicBezTo>
                  <a:pt x="233370" y="487577"/>
                  <a:pt x="231602" y="488991"/>
                  <a:pt x="230100" y="502159"/>
                </a:cubicBezTo>
                <a:cubicBezTo>
                  <a:pt x="226565" y="532737"/>
                  <a:pt x="223472" y="563404"/>
                  <a:pt x="219937" y="593982"/>
                </a:cubicBezTo>
                <a:cubicBezTo>
                  <a:pt x="215429" y="632956"/>
                  <a:pt x="209243" y="671488"/>
                  <a:pt x="197577" y="709136"/>
                </a:cubicBezTo>
                <a:cubicBezTo>
                  <a:pt x="194484" y="719034"/>
                  <a:pt x="193512" y="729904"/>
                  <a:pt x="193600" y="740333"/>
                </a:cubicBezTo>
                <a:cubicBezTo>
                  <a:pt x="193865" y="784786"/>
                  <a:pt x="196075" y="829240"/>
                  <a:pt x="195279" y="873693"/>
                </a:cubicBezTo>
                <a:cubicBezTo>
                  <a:pt x="194307" y="930960"/>
                  <a:pt x="189977" y="987963"/>
                  <a:pt x="174953" y="1043640"/>
                </a:cubicBezTo>
                <a:cubicBezTo>
                  <a:pt x="165497" y="1078637"/>
                  <a:pt x="152859" y="1112309"/>
                  <a:pt x="132532" y="1142622"/>
                </a:cubicBezTo>
                <a:cubicBezTo>
                  <a:pt x="120248" y="1161004"/>
                  <a:pt x="106019" y="1177796"/>
                  <a:pt x="88521" y="1191494"/>
                </a:cubicBezTo>
                <a:cubicBezTo>
                  <a:pt x="76678" y="1200774"/>
                  <a:pt x="72083" y="1200508"/>
                  <a:pt x="61036" y="1190434"/>
                </a:cubicBezTo>
                <a:cubicBezTo>
                  <a:pt x="59445" y="1188931"/>
                  <a:pt x="57943" y="1187340"/>
                  <a:pt x="56264" y="1185838"/>
                </a:cubicBezTo>
                <a:cubicBezTo>
                  <a:pt x="50254" y="1180359"/>
                  <a:pt x="43891" y="1177884"/>
                  <a:pt x="35849" y="1181861"/>
                </a:cubicBezTo>
                <a:cubicBezTo>
                  <a:pt x="27276" y="1186103"/>
                  <a:pt x="19853" y="1183894"/>
                  <a:pt x="13224" y="1177000"/>
                </a:cubicBezTo>
                <a:cubicBezTo>
                  <a:pt x="-4981" y="1157999"/>
                  <a:pt x="-4716" y="1151371"/>
                  <a:pt x="16052" y="1135110"/>
                </a:cubicBezTo>
                <a:cubicBezTo>
                  <a:pt x="40709" y="1115756"/>
                  <a:pt x="59445" y="1091541"/>
                  <a:pt x="74734" y="1064409"/>
                </a:cubicBezTo>
                <a:cubicBezTo>
                  <a:pt x="100982" y="1018100"/>
                  <a:pt x="117685" y="968167"/>
                  <a:pt x="130058" y="916556"/>
                </a:cubicBezTo>
                <a:cubicBezTo>
                  <a:pt x="144993" y="853985"/>
                  <a:pt x="154892" y="790531"/>
                  <a:pt x="161078" y="726547"/>
                </a:cubicBezTo>
                <a:cubicBezTo>
                  <a:pt x="161696" y="720449"/>
                  <a:pt x="162934" y="714351"/>
                  <a:pt x="164878" y="708517"/>
                </a:cubicBezTo>
                <a:cubicBezTo>
                  <a:pt x="179018" y="666981"/>
                  <a:pt x="185735" y="624030"/>
                  <a:pt x="190596" y="580726"/>
                </a:cubicBezTo>
                <a:cubicBezTo>
                  <a:pt x="193070" y="558455"/>
                  <a:pt x="195545" y="536095"/>
                  <a:pt x="197577" y="513736"/>
                </a:cubicBezTo>
                <a:cubicBezTo>
                  <a:pt x="198284" y="505959"/>
                  <a:pt x="197666" y="498094"/>
                  <a:pt x="197666" y="488991"/>
                </a:cubicBezTo>
                <a:cubicBezTo>
                  <a:pt x="191744" y="488549"/>
                  <a:pt x="186177" y="487754"/>
                  <a:pt x="180609" y="487665"/>
                </a:cubicBezTo>
                <a:cubicBezTo>
                  <a:pt x="163906" y="487488"/>
                  <a:pt x="147114" y="487842"/>
                  <a:pt x="130411" y="487400"/>
                </a:cubicBezTo>
                <a:cubicBezTo>
                  <a:pt x="116448" y="487047"/>
                  <a:pt x="107964" y="480507"/>
                  <a:pt x="104694" y="468841"/>
                </a:cubicBezTo>
                <a:cubicBezTo>
                  <a:pt x="102042" y="459385"/>
                  <a:pt x="104252" y="451784"/>
                  <a:pt x="112117" y="445333"/>
                </a:cubicBezTo>
                <a:cubicBezTo>
                  <a:pt x="131914" y="429160"/>
                  <a:pt x="151356" y="412634"/>
                  <a:pt x="170976" y="396284"/>
                </a:cubicBezTo>
                <a:cubicBezTo>
                  <a:pt x="184851" y="384707"/>
                  <a:pt x="199345" y="373837"/>
                  <a:pt x="212513" y="361552"/>
                </a:cubicBezTo>
                <a:cubicBezTo>
                  <a:pt x="223383" y="351478"/>
                  <a:pt x="232928" y="339812"/>
                  <a:pt x="242737" y="328676"/>
                </a:cubicBezTo>
                <a:cubicBezTo>
                  <a:pt x="252636" y="317452"/>
                  <a:pt x="262092" y="305964"/>
                  <a:pt x="271990" y="294740"/>
                </a:cubicBezTo>
                <a:cubicBezTo>
                  <a:pt x="276497" y="289614"/>
                  <a:pt x="282330" y="285902"/>
                  <a:pt x="289400" y="286962"/>
                </a:cubicBezTo>
                <a:cubicBezTo>
                  <a:pt x="299210" y="288377"/>
                  <a:pt x="306103" y="283958"/>
                  <a:pt x="313085" y="278037"/>
                </a:cubicBezTo>
                <a:cubicBezTo>
                  <a:pt x="378307" y="223597"/>
                  <a:pt x="443705" y="169334"/>
                  <a:pt x="509104" y="115071"/>
                </a:cubicBezTo>
                <a:cubicBezTo>
                  <a:pt x="548696" y="82107"/>
                  <a:pt x="588642" y="49584"/>
                  <a:pt x="627705" y="16089"/>
                </a:cubicBezTo>
                <a:cubicBezTo>
                  <a:pt x="641315" y="4424"/>
                  <a:pt x="655897" y="-172"/>
                  <a:pt x="673572" y="5"/>
                </a:cubicBezTo>
                <a:cubicBezTo>
                  <a:pt x="881433" y="1596"/>
                  <a:pt x="1089206" y="2833"/>
                  <a:pt x="1297067" y="4159"/>
                </a:cubicBezTo>
                <a:cubicBezTo>
                  <a:pt x="1311561" y="4247"/>
                  <a:pt x="1326143" y="4159"/>
                  <a:pt x="1340636" y="4424"/>
                </a:cubicBezTo>
                <a:cubicBezTo>
                  <a:pt x="1356191" y="4777"/>
                  <a:pt x="1357870" y="6368"/>
                  <a:pt x="1361847" y="21922"/>
                </a:cubicBezTo>
                <a:cubicBezTo>
                  <a:pt x="1362112" y="23159"/>
                  <a:pt x="1363172" y="24220"/>
                  <a:pt x="1363791" y="25280"/>
                </a:cubicBezTo>
                <a:cubicBezTo>
                  <a:pt x="1364056" y="29699"/>
                  <a:pt x="1364056" y="34118"/>
                  <a:pt x="1364056" y="38537"/>
                </a:cubicBezTo>
                <a:close/>
                <a:moveTo>
                  <a:pt x="266864" y="350240"/>
                </a:moveTo>
                <a:cubicBezTo>
                  <a:pt x="267748" y="350859"/>
                  <a:pt x="268543" y="351389"/>
                  <a:pt x="269427" y="352008"/>
                </a:cubicBezTo>
                <a:cubicBezTo>
                  <a:pt x="284716" y="339458"/>
                  <a:pt x="300005" y="326997"/>
                  <a:pt x="315206" y="314359"/>
                </a:cubicBezTo>
                <a:cubicBezTo>
                  <a:pt x="423467" y="224923"/>
                  <a:pt x="531817" y="135662"/>
                  <a:pt x="639901" y="45960"/>
                </a:cubicBezTo>
                <a:cubicBezTo>
                  <a:pt x="652803" y="35267"/>
                  <a:pt x="666237" y="30141"/>
                  <a:pt x="683205" y="30406"/>
                </a:cubicBezTo>
                <a:cubicBezTo>
                  <a:pt x="737822" y="31202"/>
                  <a:pt x="792350" y="30848"/>
                  <a:pt x="846966" y="30848"/>
                </a:cubicBezTo>
                <a:cubicBezTo>
                  <a:pt x="1008076" y="31025"/>
                  <a:pt x="1169186" y="31113"/>
                  <a:pt x="1330385" y="31202"/>
                </a:cubicBezTo>
                <a:cubicBezTo>
                  <a:pt x="1337190" y="31202"/>
                  <a:pt x="1343995" y="30406"/>
                  <a:pt x="1350711" y="29964"/>
                </a:cubicBezTo>
                <a:cubicBezTo>
                  <a:pt x="1349739" y="16266"/>
                  <a:pt x="1349032" y="15471"/>
                  <a:pt x="1337985" y="14941"/>
                </a:cubicBezTo>
                <a:cubicBezTo>
                  <a:pt x="1332241" y="14675"/>
                  <a:pt x="1326585" y="14852"/>
                  <a:pt x="1320840" y="14764"/>
                </a:cubicBezTo>
                <a:cubicBezTo>
                  <a:pt x="1105997" y="13526"/>
                  <a:pt x="891154" y="12378"/>
                  <a:pt x="676312" y="10787"/>
                </a:cubicBezTo>
                <a:cubicBezTo>
                  <a:pt x="658548" y="10698"/>
                  <a:pt x="644231" y="15824"/>
                  <a:pt x="630621" y="27313"/>
                </a:cubicBezTo>
                <a:cubicBezTo>
                  <a:pt x="539770" y="103317"/>
                  <a:pt x="448566" y="178790"/>
                  <a:pt x="357450" y="254440"/>
                </a:cubicBezTo>
                <a:cubicBezTo>
                  <a:pt x="337830" y="270790"/>
                  <a:pt x="318034" y="286875"/>
                  <a:pt x="298415" y="303224"/>
                </a:cubicBezTo>
                <a:cubicBezTo>
                  <a:pt x="283214" y="315950"/>
                  <a:pt x="272344" y="331328"/>
                  <a:pt x="266864" y="350240"/>
                </a:cubicBezTo>
                <a:close/>
                <a:moveTo>
                  <a:pt x="72613" y="1182921"/>
                </a:moveTo>
                <a:cubicBezTo>
                  <a:pt x="73585" y="1183982"/>
                  <a:pt x="74557" y="1185042"/>
                  <a:pt x="75530" y="1186103"/>
                </a:cubicBezTo>
                <a:cubicBezTo>
                  <a:pt x="79330" y="1183805"/>
                  <a:pt x="83572" y="1181861"/>
                  <a:pt x="86842" y="1179033"/>
                </a:cubicBezTo>
                <a:cubicBezTo>
                  <a:pt x="107168" y="1161623"/>
                  <a:pt x="123076" y="1140766"/>
                  <a:pt x="135625" y="1117169"/>
                </a:cubicBezTo>
                <a:cubicBezTo>
                  <a:pt x="148440" y="1092954"/>
                  <a:pt x="157454" y="1067237"/>
                  <a:pt x="164525" y="1040813"/>
                </a:cubicBezTo>
                <a:cubicBezTo>
                  <a:pt x="180697" y="980805"/>
                  <a:pt x="185381" y="919560"/>
                  <a:pt x="185205" y="857697"/>
                </a:cubicBezTo>
                <a:cubicBezTo>
                  <a:pt x="185028" y="819872"/>
                  <a:pt x="184144" y="781958"/>
                  <a:pt x="183260" y="744133"/>
                </a:cubicBezTo>
                <a:cubicBezTo>
                  <a:pt x="182907" y="729021"/>
                  <a:pt x="185646" y="714527"/>
                  <a:pt x="189005" y="699857"/>
                </a:cubicBezTo>
                <a:cubicBezTo>
                  <a:pt x="195545" y="671576"/>
                  <a:pt x="202350" y="643296"/>
                  <a:pt x="206326" y="614573"/>
                </a:cubicBezTo>
                <a:cubicBezTo>
                  <a:pt x="214546" y="554831"/>
                  <a:pt x="220732" y="494912"/>
                  <a:pt x="228067" y="435081"/>
                </a:cubicBezTo>
                <a:cubicBezTo>
                  <a:pt x="232928" y="394959"/>
                  <a:pt x="243003" y="356427"/>
                  <a:pt x="265539" y="322137"/>
                </a:cubicBezTo>
                <a:cubicBezTo>
                  <a:pt x="267306" y="319397"/>
                  <a:pt x="268455" y="316215"/>
                  <a:pt x="269869" y="313211"/>
                </a:cubicBezTo>
                <a:cubicBezTo>
                  <a:pt x="268897" y="312415"/>
                  <a:pt x="268013" y="311708"/>
                  <a:pt x="267041" y="310913"/>
                </a:cubicBezTo>
                <a:cubicBezTo>
                  <a:pt x="266422" y="312415"/>
                  <a:pt x="266157" y="314183"/>
                  <a:pt x="265185" y="315420"/>
                </a:cubicBezTo>
                <a:cubicBezTo>
                  <a:pt x="243091" y="344761"/>
                  <a:pt x="228244" y="377637"/>
                  <a:pt x="222676" y="413783"/>
                </a:cubicBezTo>
                <a:cubicBezTo>
                  <a:pt x="215341" y="462036"/>
                  <a:pt x="209862" y="510555"/>
                  <a:pt x="204117" y="559073"/>
                </a:cubicBezTo>
                <a:cubicBezTo>
                  <a:pt x="198108" y="609801"/>
                  <a:pt x="191833" y="660352"/>
                  <a:pt x="176279" y="709313"/>
                </a:cubicBezTo>
                <a:cubicBezTo>
                  <a:pt x="174246" y="715587"/>
                  <a:pt x="173362" y="722128"/>
                  <a:pt x="172390" y="728668"/>
                </a:cubicBezTo>
                <a:cubicBezTo>
                  <a:pt x="165320" y="776037"/>
                  <a:pt x="159222" y="823672"/>
                  <a:pt x="151091" y="870865"/>
                </a:cubicBezTo>
                <a:cubicBezTo>
                  <a:pt x="141105" y="929105"/>
                  <a:pt x="124578" y="985665"/>
                  <a:pt x="99745" y="1039487"/>
                </a:cubicBezTo>
                <a:cubicBezTo>
                  <a:pt x="80832" y="1080317"/>
                  <a:pt x="55910" y="1116728"/>
                  <a:pt x="20471" y="1145185"/>
                </a:cubicBezTo>
                <a:cubicBezTo>
                  <a:pt x="17290" y="1147748"/>
                  <a:pt x="14903" y="1151283"/>
                  <a:pt x="11192" y="1155348"/>
                </a:cubicBezTo>
                <a:cubicBezTo>
                  <a:pt x="20913" y="1158088"/>
                  <a:pt x="25509" y="1152608"/>
                  <a:pt x="30369" y="1148720"/>
                </a:cubicBezTo>
                <a:cubicBezTo>
                  <a:pt x="64306" y="1121323"/>
                  <a:pt x="88963" y="1086768"/>
                  <a:pt x="105931" y="1046911"/>
                </a:cubicBezTo>
                <a:cubicBezTo>
                  <a:pt x="117597" y="1019425"/>
                  <a:pt x="127495" y="991145"/>
                  <a:pt x="138188" y="963218"/>
                </a:cubicBezTo>
                <a:cubicBezTo>
                  <a:pt x="139867" y="958888"/>
                  <a:pt x="141812" y="954734"/>
                  <a:pt x="143579" y="950403"/>
                </a:cubicBezTo>
                <a:cubicBezTo>
                  <a:pt x="145612" y="953939"/>
                  <a:pt x="145877" y="956943"/>
                  <a:pt x="145082" y="959595"/>
                </a:cubicBezTo>
                <a:cubicBezTo>
                  <a:pt x="137481" y="985312"/>
                  <a:pt x="130853" y="1011383"/>
                  <a:pt x="121662" y="1036482"/>
                </a:cubicBezTo>
                <a:cubicBezTo>
                  <a:pt x="103368" y="1086592"/>
                  <a:pt x="75971" y="1130603"/>
                  <a:pt x="31165" y="1161800"/>
                </a:cubicBezTo>
                <a:cubicBezTo>
                  <a:pt x="28425" y="1163655"/>
                  <a:pt x="26834" y="1167102"/>
                  <a:pt x="24713" y="1169753"/>
                </a:cubicBezTo>
                <a:cubicBezTo>
                  <a:pt x="25509" y="1170637"/>
                  <a:pt x="26216" y="1171521"/>
                  <a:pt x="27011" y="1172405"/>
                </a:cubicBezTo>
                <a:cubicBezTo>
                  <a:pt x="31165" y="1170461"/>
                  <a:pt x="35584" y="1169046"/>
                  <a:pt x="39295" y="1166572"/>
                </a:cubicBezTo>
                <a:cubicBezTo>
                  <a:pt x="68018" y="1147218"/>
                  <a:pt x="89581" y="1121500"/>
                  <a:pt x="106726" y="1091629"/>
                </a:cubicBezTo>
                <a:cubicBezTo>
                  <a:pt x="109908" y="1086061"/>
                  <a:pt x="113266" y="1080670"/>
                  <a:pt x="116536" y="1075191"/>
                </a:cubicBezTo>
                <a:cubicBezTo>
                  <a:pt x="117508" y="1075721"/>
                  <a:pt x="118480" y="1076163"/>
                  <a:pt x="119453" y="1076693"/>
                </a:cubicBezTo>
                <a:cubicBezTo>
                  <a:pt x="115387" y="1085707"/>
                  <a:pt x="111764" y="1094987"/>
                  <a:pt x="107168" y="1103648"/>
                </a:cubicBezTo>
                <a:cubicBezTo>
                  <a:pt x="96210" y="1124416"/>
                  <a:pt x="82069" y="1142976"/>
                  <a:pt x="65278" y="1159325"/>
                </a:cubicBezTo>
                <a:cubicBezTo>
                  <a:pt x="62096" y="1162506"/>
                  <a:pt x="57501" y="1165246"/>
                  <a:pt x="60771" y="1173289"/>
                </a:cubicBezTo>
                <a:cubicBezTo>
                  <a:pt x="65631" y="1169842"/>
                  <a:pt x="70050" y="1167456"/>
                  <a:pt x="73585" y="1164097"/>
                </a:cubicBezTo>
                <a:cubicBezTo>
                  <a:pt x="97270" y="1141650"/>
                  <a:pt x="113885" y="1114341"/>
                  <a:pt x="127583" y="1085001"/>
                </a:cubicBezTo>
                <a:cubicBezTo>
                  <a:pt x="146054" y="1045143"/>
                  <a:pt x="156129" y="1002899"/>
                  <a:pt x="164259" y="960037"/>
                </a:cubicBezTo>
                <a:cubicBezTo>
                  <a:pt x="165143" y="955264"/>
                  <a:pt x="166646" y="950580"/>
                  <a:pt x="167883" y="945808"/>
                </a:cubicBezTo>
                <a:cubicBezTo>
                  <a:pt x="170446" y="947752"/>
                  <a:pt x="171241" y="949343"/>
                  <a:pt x="171064" y="950845"/>
                </a:cubicBezTo>
                <a:cubicBezTo>
                  <a:pt x="165850" y="981159"/>
                  <a:pt x="161873" y="1011825"/>
                  <a:pt x="154803" y="1041608"/>
                </a:cubicBezTo>
                <a:cubicBezTo>
                  <a:pt x="142519" y="1093131"/>
                  <a:pt x="119806" y="1139176"/>
                  <a:pt x="78623" y="1174526"/>
                </a:cubicBezTo>
                <a:cubicBezTo>
                  <a:pt x="76148" y="1177000"/>
                  <a:pt x="74557" y="1180182"/>
                  <a:pt x="72613" y="1182921"/>
                </a:cubicBezTo>
                <a:close/>
                <a:moveTo>
                  <a:pt x="225062" y="367650"/>
                </a:moveTo>
                <a:cubicBezTo>
                  <a:pt x="221704" y="369418"/>
                  <a:pt x="220025" y="369859"/>
                  <a:pt x="218788" y="370920"/>
                </a:cubicBezTo>
                <a:cubicBezTo>
                  <a:pt x="186265" y="397875"/>
                  <a:pt x="153743" y="424741"/>
                  <a:pt x="121397" y="451961"/>
                </a:cubicBezTo>
                <a:cubicBezTo>
                  <a:pt x="112559" y="459385"/>
                  <a:pt x="113089" y="462566"/>
                  <a:pt x="122988" y="471404"/>
                </a:cubicBezTo>
                <a:cubicBezTo>
                  <a:pt x="123783" y="471050"/>
                  <a:pt x="124755" y="470962"/>
                  <a:pt x="125374" y="470432"/>
                </a:cubicBezTo>
                <a:cubicBezTo>
                  <a:pt x="154008" y="447100"/>
                  <a:pt x="182642" y="423769"/>
                  <a:pt x="211099" y="400261"/>
                </a:cubicBezTo>
                <a:cubicBezTo>
                  <a:pt x="220467" y="392484"/>
                  <a:pt x="224002" y="381879"/>
                  <a:pt x="225062" y="36765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B771EEA-620B-4543-BA5D-B0C77F58BA93}"/>
              </a:ext>
            </a:extLst>
          </p:cNvPr>
          <p:cNvSpPr/>
          <p:nvPr/>
        </p:nvSpPr>
        <p:spPr>
          <a:xfrm>
            <a:off x="7224347" y="1728274"/>
            <a:ext cx="1452248" cy="1191431"/>
          </a:xfrm>
          <a:custGeom>
            <a:avLst/>
            <a:gdLst>
              <a:gd name="connsiteX0" fmla="*/ 656291 w 1452248"/>
              <a:gd name="connsiteY0" fmla="*/ 447300 h 1191431"/>
              <a:gd name="connsiteX1" fmla="*/ 633225 w 1452248"/>
              <a:gd name="connsiteY1" fmla="*/ 431039 h 1191431"/>
              <a:gd name="connsiteX2" fmla="*/ 364826 w 1452248"/>
              <a:gd name="connsiteY2" fmla="*/ 299623 h 1191431"/>
              <a:gd name="connsiteX3" fmla="*/ 215116 w 1452248"/>
              <a:gd name="connsiteY3" fmla="*/ 244388 h 1191431"/>
              <a:gd name="connsiteX4" fmla="*/ 98460 w 1452248"/>
              <a:gd name="connsiteY4" fmla="*/ 183143 h 1191431"/>
              <a:gd name="connsiteX5" fmla="*/ 6813 w 1452248"/>
              <a:gd name="connsiteY5" fmla="*/ 79566 h 1191431"/>
              <a:gd name="connsiteX6" fmla="*/ 1157 w 1452248"/>
              <a:gd name="connsiteY6" fmla="*/ 63482 h 1191431"/>
              <a:gd name="connsiteX7" fmla="*/ 11762 w 1452248"/>
              <a:gd name="connsiteY7" fmla="*/ 39885 h 1191431"/>
              <a:gd name="connsiteX8" fmla="*/ 24931 w 1452248"/>
              <a:gd name="connsiteY8" fmla="*/ 20177 h 1191431"/>
              <a:gd name="connsiteX9" fmla="*/ 35094 w 1452248"/>
              <a:gd name="connsiteY9" fmla="*/ 6037 h 1191431"/>
              <a:gd name="connsiteX10" fmla="*/ 42429 w 1452248"/>
              <a:gd name="connsiteY10" fmla="*/ 3032 h 1191431"/>
              <a:gd name="connsiteX11" fmla="*/ 71770 w 1452248"/>
              <a:gd name="connsiteY11" fmla="*/ 16201 h 1191431"/>
              <a:gd name="connsiteX12" fmla="*/ 136550 w 1452248"/>
              <a:gd name="connsiteY12" fmla="*/ 112707 h 1191431"/>
              <a:gd name="connsiteX13" fmla="*/ 213614 w 1452248"/>
              <a:gd name="connsiteY13" fmla="*/ 172626 h 1191431"/>
              <a:gd name="connsiteX14" fmla="*/ 292976 w 1452248"/>
              <a:gd name="connsiteY14" fmla="*/ 225034 h 1191431"/>
              <a:gd name="connsiteX15" fmla="*/ 409456 w 1452248"/>
              <a:gd name="connsiteY15" fmla="*/ 283627 h 1191431"/>
              <a:gd name="connsiteX16" fmla="*/ 659207 w 1452248"/>
              <a:gd name="connsiteY16" fmla="*/ 411419 h 1191431"/>
              <a:gd name="connsiteX17" fmla="*/ 673082 w 1452248"/>
              <a:gd name="connsiteY17" fmla="*/ 419815 h 1191431"/>
              <a:gd name="connsiteX18" fmla="*/ 691995 w 1452248"/>
              <a:gd name="connsiteY18" fmla="*/ 396219 h 1191431"/>
              <a:gd name="connsiteX19" fmla="*/ 727345 w 1452248"/>
              <a:gd name="connsiteY19" fmla="*/ 370855 h 1191431"/>
              <a:gd name="connsiteX20" fmla="*/ 1415620 w 1452248"/>
              <a:gd name="connsiteY20" fmla="*/ 177222 h 1191431"/>
              <a:gd name="connsiteX21" fmla="*/ 1435505 w 1452248"/>
              <a:gd name="connsiteY21" fmla="*/ 178371 h 1191431"/>
              <a:gd name="connsiteX22" fmla="*/ 1450175 w 1452248"/>
              <a:gd name="connsiteY22" fmla="*/ 201349 h 1191431"/>
              <a:gd name="connsiteX23" fmla="*/ 1447877 w 1452248"/>
              <a:gd name="connsiteY23" fmla="*/ 209921 h 1191431"/>
              <a:gd name="connsiteX24" fmla="*/ 1440807 w 1452248"/>
              <a:gd name="connsiteY24" fmla="*/ 221057 h 1191431"/>
              <a:gd name="connsiteX25" fmla="*/ 1294633 w 1452248"/>
              <a:gd name="connsiteY25" fmla="*/ 434662 h 1191431"/>
              <a:gd name="connsiteX26" fmla="*/ 1294810 w 1452248"/>
              <a:gd name="connsiteY26" fmla="*/ 461263 h 1191431"/>
              <a:gd name="connsiteX27" fmla="*/ 1436035 w 1452248"/>
              <a:gd name="connsiteY27" fmla="*/ 657370 h 1191431"/>
              <a:gd name="connsiteX28" fmla="*/ 1444873 w 1452248"/>
              <a:gd name="connsiteY28" fmla="*/ 731430 h 1191431"/>
              <a:gd name="connsiteX29" fmla="*/ 1416504 w 1452248"/>
              <a:gd name="connsiteY29" fmla="*/ 781893 h 1191431"/>
              <a:gd name="connsiteX30" fmla="*/ 1333165 w 1452248"/>
              <a:gd name="connsiteY30" fmla="*/ 877162 h 1191431"/>
              <a:gd name="connsiteX31" fmla="*/ 931848 w 1452248"/>
              <a:gd name="connsiteY31" fmla="*/ 1154134 h 1191431"/>
              <a:gd name="connsiteX32" fmla="*/ 825443 w 1452248"/>
              <a:gd name="connsiteY32" fmla="*/ 1188424 h 1191431"/>
              <a:gd name="connsiteX33" fmla="*/ 784702 w 1452248"/>
              <a:gd name="connsiteY33" fmla="*/ 1191428 h 1191431"/>
              <a:gd name="connsiteX34" fmla="*/ 742369 w 1452248"/>
              <a:gd name="connsiteY34" fmla="*/ 1170660 h 1191431"/>
              <a:gd name="connsiteX35" fmla="*/ 734504 w 1452248"/>
              <a:gd name="connsiteY35" fmla="*/ 1160055 h 1191431"/>
              <a:gd name="connsiteX36" fmla="*/ 596372 w 1452248"/>
              <a:gd name="connsiteY36" fmla="*/ 966599 h 1191431"/>
              <a:gd name="connsiteX37" fmla="*/ 593279 w 1452248"/>
              <a:gd name="connsiteY37" fmla="*/ 962269 h 1191431"/>
              <a:gd name="connsiteX38" fmla="*/ 568798 w 1452248"/>
              <a:gd name="connsiteY38" fmla="*/ 953785 h 1191431"/>
              <a:gd name="connsiteX39" fmla="*/ 416172 w 1452248"/>
              <a:gd name="connsiteY39" fmla="*/ 995852 h 1191431"/>
              <a:gd name="connsiteX40" fmla="*/ 328415 w 1452248"/>
              <a:gd name="connsiteY40" fmla="*/ 1020155 h 1191431"/>
              <a:gd name="connsiteX41" fmla="*/ 314275 w 1452248"/>
              <a:gd name="connsiteY41" fmla="*/ 1023513 h 1191431"/>
              <a:gd name="connsiteX42" fmla="*/ 280515 w 1452248"/>
              <a:gd name="connsiteY42" fmla="*/ 1003717 h 1191431"/>
              <a:gd name="connsiteX43" fmla="*/ 281752 w 1452248"/>
              <a:gd name="connsiteY43" fmla="*/ 991345 h 1191431"/>
              <a:gd name="connsiteX44" fmla="*/ 292446 w 1452248"/>
              <a:gd name="connsiteY44" fmla="*/ 974730 h 1191431"/>
              <a:gd name="connsiteX45" fmla="*/ 637732 w 1452248"/>
              <a:gd name="connsiteY45" fmla="*/ 474873 h 1191431"/>
              <a:gd name="connsiteX46" fmla="*/ 656291 w 1452248"/>
              <a:gd name="connsiteY46" fmla="*/ 447300 h 1191431"/>
              <a:gd name="connsiteX47" fmla="*/ 1427904 w 1452248"/>
              <a:gd name="connsiteY47" fmla="*/ 189683 h 1191431"/>
              <a:gd name="connsiteX48" fmla="*/ 1413146 w 1452248"/>
              <a:gd name="connsiteY48" fmla="*/ 208949 h 1191431"/>
              <a:gd name="connsiteX49" fmla="*/ 1024378 w 1452248"/>
              <a:gd name="connsiteY49" fmla="*/ 773232 h 1191431"/>
              <a:gd name="connsiteX50" fmla="*/ 976302 w 1452248"/>
              <a:gd name="connsiteY50" fmla="*/ 807610 h 1191431"/>
              <a:gd name="connsiteX51" fmla="*/ 311005 w 1452248"/>
              <a:gd name="connsiteY51" fmla="*/ 994526 h 1191431"/>
              <a:gd name="connsiteX52" fmla="*/ 293860 w 1452248"/>
              <a:gd name="connsiteY52" fmla="*/ 1000447 h 1191431"/>
              <a:gd name="connsiteX53" fmla="*/ 313126 w 1452248"/>
              <a:gd name="connsiteY53" fmla="*/ 1013350 h 1191431"/>
              <a:gd name="connsiteX54" fmla="*/ 322052 w 1452248"/>
              <a:gd name="connsiteY54" fmla="*/ 1011053 h 1191431"/>
              <a:gd name="connsiteX55" fmla="*/ 988144 w 1452248"/>
              <a:gd name="connsiteY55" fmla="*/ 826965 h 1191431"/>
              <a:gd name="connsiteX56" fmla="*/ 1039932 w 1452248"/>
              <a:gd name="connsiteY56" fmla="*/ 789670 h 1191431"/>
              <a:gd name="connsiteX57" fmla="*/ 1308508 w 1452248"/>
              <a:gd name="connsiteY57" fmla="*/ 395865 h 1191431"/>
              <a:gd name="connsiteX58" fmla="*/ 1432147 w 1452248"/>
              <a:gd name="connsiteY58" fmla="*/ 214959 h 1191431"/>
              <a:gd name="connsiteX59" fmla="*/ 1427904 w 1452248"/>
              <a:gd name="connsiteY59" fmla="*/ 189683 h 1191431"/>
              <a:gd name="connsiteX60" fmla="*/ 9376 w 1452248"/>
              <a:gd name="connsiteY60" fmla="*/ 54379 h 1191431"/>
              <a:gd name="connsiteX61" fmla="*/ 15563 w 1452248"/>
              <a:gd name="connsiteY61" fmla="*/ 73026 h 1191431"/>
              <a:gd name="connsiteX62" fmla="*/ 65937 w 1452248"/>
              <a:gd name="connsiteY62" fmla="*/ 143286 h 1191431"/>
              <a:gd name="connsiteX63" fmla="*/ 140880 w 1452248"/>
              <a:gd name="connsiteY63" fmla="*/ 196930 h 1191431"/>
              <a:gd name="connsiteX64" fmla="*/ 309679 w 1452248"/>
              <a:gd name="connsiteY64" fmla="*/ 267985 h 1191431"/>
              <a:gd name="connsiteX65" fmla="*/ 616256 w 1452248"/>
              <a:gd name="connsiteY65" fmla="*/ 408061 h 1191431"/>
              <a:gd name="connsiteX66" fmla="*/ 820406 w 1452248"/>
              <a:gd name="connsiteY66" fmla="*/ 585697 h 1191431"/>
              <a:gd name="connsiteX67" fmla="*/ 826769 w 1452248"/>
              <a:gd name="connsiteY67" fmla="*/ 592326 h 1191431"/>
              <a:gd name="connsiteX68" fmla="*/ 836225 w 1452248"/>
              <a:gd name="connsiteY68" fmla="*/ 589674 h 1191431"/>
              <a:gd name="connsiteX69" fmla="*/ 823499 w 1452248"/>
              <a:gd name="connsiteY69" fmla="*/ 571822 h 1191431"/>
              <a:gd name="connsiteX70" fmla="*/ 778780 w 1452248"/>
              <a:gd name="connsiteY70" fmla="*/ 521448 h 1191431"/>
              <a:gd name="connsiteX71" fmla="*/ 613605 w 1452248"/>
              <a:gd name="connsiteY71" fmla="*/ 394893 h 1191431"/>
              <a:gd name="connsiteX72" fmla="*/ 424745 w 1452248"/>
              <a:gd name="connsiteY72" fmla="*/ 301037 h 1191431"/>
              <a:gd name="connsiteX73" fmla="*/ 172961 w 1452248"/>
              <a:gd name="connsiteY73" fmla="*/ 155747 h 1191431"/>
              <a:gd name="connsiteX74" fmla="*/ 130452 w 1452248"/>
              <a:gd name="connsiteY74" fmla="*/ 120131 h 1191431"/>
              <a:gd name="connsiteX75" fmla="*/ 95190 w 1452248"/>
              <a:gd name="connsiteY75" fmla="*/ 82748 h 1191431"/>
              <a:gd name="connsiteX76" fmla="*/ 63463 w 1452248"/>
              <a:gd name="connsiteY76" fmla="*/ 25215 h 1191431"/>
              <a:gd name="connsiteX77" fmla="*/ 51267 w 1452248"/>
              <a:gd name="connsiteY77" fmla="*/ 15317 h 1191431"/>
              <a:gd name="connsiteX78" fmla="*/ 58425 w 1452248"/>
              <a:gd name="connsiteY78" fmla="*/ 38295 h 1191431"/>
              <a:gd name="connsiteX79" fmla="*/ 103851 w 1452248"/>
              <a:gd name="connsiteY79" fmla="*/ 105726 h 1191431"/>
              <a:gd name="connsiteX80" fmla="*/ 161825 w 1452248"/>
              <a:gd name="connsiteY80" fmla="*/ 157779 h 1191431"/>
              <a:gd name="connsiteX81" fmla="*/ 172254 w 1452248"/>
              <a:gd name="connsiteY81" fmla="*/ 168208 h 1191431"/>
              <a:gd name="connsiteX82" fmla="*/ 162974 w 1452248"/>
              <a:gd name="connsiteY82" fmla="*/ 165910 h 1191431"/>
              <a:gd name="connsiteX83" fmla="*/ 122586 w 1452248"/>
              <a:gd name="connsiteY83" fmla="*/ 136304 h 1191431"/>
              <a:gd name="connsiteX84" fmla="*/ 45876 w 1452248"/>
              <a:gd name="connsiteY84" fmla="*/ 26894 h 1191431"/>
              <a:gd name="connsiteX85" fmla="*/ 36331 w 1452248"/>
              <a:gd name="connsiteY85" fmla="*/ 20354 h 1191431"/>
              <a:gd name="connsiteX86" fmla="*/ 39778 w 1452248"/>
              <a:gd name="connsiteY86" fmla="*/ 38206 h 1191431"/>
              <a:gd name="connsiteX87" fmla="*/ 75040 w 1452248"/>
              <a:gd name="connsiteY87" fmla="*/ 100865 h 1191431"/>
              <a:gd name="connsiteX88" fmla="*/ 147774 w 1452248"/>
              <a:gd name="connsiteY88" fmla="*/ 165998 h 1191431"/>
              <a:gd name="connsiteX89" fmla="*/ 155551 w 1452248"/>
              <a:gd name="connsiteY89" fmla="*/ 173510 h 1191431"/>
              <a:gd name="connsiteX90" fmla="*/ 150425 w 1452248"/>
              <a:gd name="connsiteY90" fmla="*/ 173157 h 1191431"/>
              <a:gd name="connsiteX91" fmla="*/ 143443 w 1452248"/>
              <a:gd name="connsiteY91" fmla="*/ 169445 h 1191431"/>
              <a:gd name="connsiteX92" fmla="*/ 36508 w 1452248"/>
              <a:gd name="connsiteY92" fmla="*/ 53760 h 1191431"/>
              <a:gd name="connsiteX93" fmla="*/ 33150 w 1452248"/>
              <a:gd name="connsiteY93" fmla="*/ 48193 h 1191431"/>
              <a:gd name="connsiteX94" fmla="*/ 25372 w 1452248"/>
              <a:gd name="connsiteY94" fmla="*/ 45630 h 1191431"/>
              <a:gd name="connsiteX95" fmla="*/ 31559 w 1452248"/>
              <a:gd name="connsiteY95" fmla="*/ 64454 h 1191431"/>
              <a:gd name="connsiteX96" fmla="*/ 58337 w 1452248"/>
              <a:gd name="connsiteY96" fmla="*/ 106698 h 1191431"/>
              <a:gd name="connsiteX97" fmla="*/ 121879 w 1452248"/>
              <a:gd name="connsiteY97" fmla="*/ 165998 h 1191431"/>
              <a:gd name="connsiteX98" fmla="*/ 140173 w 1452248"/>
              <a:gd name="connsiteY98" fmla="*/ 179962 h 1191431"/>
              <a:gd name="connsiteX99" fmla="*/ 138759 w 1452248"/>
              <a:gd name="connsiteY99" fmla="*/ 182171 h 1191431"/>
              <a:gd name="connsiteX100" fmla="*/ 130717 w 1452248"/>
              <a:gd name="connsiteY100" fmla="*/ 179078 h 1191431"/>
              <a:gd name="connsiteX101" fmla="*/ 42341 w 1452248"/>
              <a:gd name="connsiteY101" fmla="*/ 101042 h 1191431"/>
              <a:gd name="connsiteX102" fmla="*/ 21926 w 1452248"/>
              <a:gd name="connsiteY102" fmla="*/ 62775 h 1191431"/>
              <a:gd name="connsiteX103" fmla="*/ 9376 w 1452248"/>
              <a:gd name="connsiteY103" fmla="*/ 54379 h 1191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452248" h="1191431">
                <a:moveTo>
                  <a:pt x="656291" y="447300"/>
                </a:moveTo>
                <a:cubicBezTo>
                  <a:pt x="647542" y="441114"/>
                  <a:pt x="640560" y="435811"/>
                  <a:pt x="633225" y="431039"/>
                </a:cubicBezTo>
                <a:cubicBezTo>
                  <a:pt x="549356" y="375804"/>
                  <a:pt x="459035" y="333825"/>
                  <a:pt x="364826" y="299623"/>
                </a:cubicBezTo>
                <a:cubicBezTo>
                  <a:pt x="314805" y="281506"/>
                  <a:pt x="264695" y="263566"/>
                  <a:pt x="215116" y="244388"/>
                </a:cubicBezTo>
                <a:cubicBezTo>
                  <a:pt x="174021" y="228480"/>
                  <a:pt x="135224" y="207624"/>
                  <a:pt x="98460" y="183143"/>
                </a:cubicBezTo>
                <a:cubicBezTo>
                  <a:pt x="58779" y="156630"/>
                  <a:pt x="27759" y="122517"/>
                  <a:pt x="6813" y="79566"/>
                </a:cubicBezTo>
                <a:cubicBezTo>
                  <a:pt x="4339" y="74440"/>
                  <a:pt x="2306" y="68961"/>
                  <a:pt x="1157" y="63482"/>
                </a:cubicBezTo>
                <a:cubicBezTo>
                  <a:pt x="-1582" y="50225"/>
                  <a:pt x="8" y="46690"/>
                  <a:pt x="11762" y="39885"/>
                </a:cubicBezTo>
                <a:cubicBezTo>
                  <a:pt x="19540" y="35378"/>
                  <a:pt x="24842" y="29722"/>
                  <a:pt x="24931" y="20177"/>
                </a:cubicBezTo>
                <a:cubicBezTo>
                  <a:pt x="24931" y="13196"/>
                  <a:pt x="28996" y="8777"/>
                  <a:pt x="35094" y="6037"/>
                </a:cubicBezTo>
                <a:cubicBezTo>
                  <a:pt x="37480" y="4977"/>
                  <a:pt x="39955" y="3916"/>
                  <a:pt x="42429" y="3032"/>
                </a:cubicBezTo>
                <a:cubicBezTo>
                  <a:pt x="59486" y="-3066"/>
                  <a:pt x="66379" y="-591"/>
                  <a:pt x="71770" y="16201"/>
                </a:cubicBezTo>
                <a:cubicBezTo>
                  <a:pt x="84143" y="54644"/>
                  <a:pt x="107739" y="85399"/>
                  <a:pt x="136550" y="112707"/>
                </a:cubicBezTo>
                <a:cubicBezTo>
                  <a:pt x="160323" y="135243"/>
                  <a:pt x="186571" y="154509"/>
                  <a:pt x="213614" y="172626"/>
                </a:cubicBezTo>
                <a:cubicBezTo>
                  <a:pt x="239950" y="190302"/>
                  <a:pt x="266375" y="207712"/>
                  <a:pt x="292976" y="225034"/>
                </a:cubicBezTo>
                <a:cubicBezTo>
                  <a:pt x="329652" y="248895"/>
                  <a:pt x="368714" y="267896"/>
                  <a:pt x="409456" y="283627"/>
                </a:cubicBezTo>
                <a:cubicBezTo>
                  <a:pt x="497214" y="317475"/>
                  <a:pt x="580641" y="359631"/>
                  <a:pt x="659207" y="411419"/>
                </a:cubicBezTo>
                <a:cubicBezTo>
                  <a:pt x="663626" y="414336"/>
                  <a:pt x="668222" y="416899"/>
                  <a:pt x="673082" y="419815"/>
                </a:cubicBezTo>
                <a:cubicBezTo>
                  <a:pt x="681655" y="413364"/>
                  <a:pt x="686869" y="404614"/>
                  <a:pt x="691995" y="396219"/>
                </a:cubicBezTo>
                <a:cubicBezTo>
                  <a:pt x="700391" y="382609"/>
                  <a:pt x="712145" y="375097"/>
                  <a:pt x="727345" y="370855"/>
                </a:cubicBezTo>
                <a:cubicBezTo>
                  <a:pt x="956859" y="306517"/>
                  <a:pt x="1186195" y="241914"/>
                  <a:pt x="1415620" y="177222"/>
                </a:cubicBezTo>
                <a:cubicBezTo>
                  <a:pt x="1422513" y="175278"/>
                  <a:pt x="1430202" y="172450"/>
                  <a:pt x="1435505" y="178371"/>
                </a:cubicBezTo>
                <a:cubicBezTo>
                  <a:pt x="1441514" y="185088"/>
                  <a:pt x="1445933" y="193307"/>
                  <a:pt x="1450175" y="201349"/>
                </a:cubicBezTo>
                <a:cubicBezTo>
                  <a:pt x="1451236" y="203293"/>
                  <a:pt x="1449291" y="207270"/>
                  <a:pt x="1447877" y="209921"/>
                </a:cubicBezTo>
                <a:cubicBezTo>
                  <a:pt x="1445845" y="213810"/>
                  <a:pt x="1443282" y="217433"/>
                  <a:pt x="1440807" y="221057"/>
                </a:cubicBezTo>
                <a:cubicBezTo>
                  <a:pt x="1392112" y="292288"/>
                  <a:pt x="1343328" y="363431"/>
                  <a:pt x="1294633" y="434662"/>
                </a:cubicBezTo>
                <a:cubicBezTo>
                  <a:pt x="1285619" y="447830"/>
                  <a:pt x="1285442" y="448272"/>
                  <a:pt x="1294810" y="461263"/>
                </a:cubicBezTo>
                <a:cubicBezTo>
                  <a:pt x="1341737" y="526750"/>
                  <a:pt x="1388223" y="592502"/>
                  <a:pt x="1436035" y="657370"/>
                </a:cubicBezTo>
                <a:cubicBezTo>
                  <a:pt x="1453622" y="681232"/>
                  <a:pt x="1457422" y="705271"/>
                  <a:pt x="1444873" y="731430"/>
                </a:cubicBezTo>
                <a:cubicBezTo>
                  <a:pt x="1436565" y="748840"/>
                  <a:pt x="1427374" y="766073"/>
                  <a:pt x="1416504" y="781893"/>
                </a:cubicBezTo>
                <a:cubicBezTo>
                  <a:pt x="1392554" y="816890"/>
                  <a:pt x="1363743" y="847822"/>
                  <a:pt x="1333165" y="877162"/>
                </a:cubicBezTo>
                <a:cubicBezTo>
                  <a:pt x="1214387" y="991256"/>
                  <a:pt x="1081469" y="1084758"/>
                  <a:pt x="931848" y="1154134"/>
                </a:cubicBezTo>
                <a:cubicBezTo>
                  <a:pt x="897823" y="1169865"/>
                  <a:pt x="862738" y="1182856"/>
                  <a:pt x="825443" y="1188424"/>
                </a:cubicBezTo>
                <a:cubicBezTo>
                  <a:pt x="812010" y="1190456"/>
                  <a:pt x="798312" y="1191252"/>
                  <a:pt x="784702" y="1191428"/>
                </a:cubicBezTo>
                <a:cubicBezTo>
                  <a:pt x="767380" y="1191605"/>
                  <a:pt x="753240" y="1184182"/>
                  <a:pt x="742369" y="1170660"/>
                </a:cubicBezTo>
                <a:cubicBezTo>
                  <a:pt x="739630" y="1167213"/>
                  <a:pt x="737067" y="1163590"/>
                  <a:pt x="734504" y="1160055"/>
                </a:cubicBezTo>
                <a:cubicBezTo>
                  <a:pt x="688460" y="1095540"/>
                  <a:pt x="642416" y="1031025"/>
                  <a:pt x="596372" y="966599"/>
                </a:cubicBezTo>
                <a:cubicBezTo>
                  <a:pt x="595311" y="965185"/>
                  <a:pt x="594339" y="963683"/>
                  <a:pt x="593279" y="962269"/>
                </a:cubicBezTo>
                <a:cubicBezTo>
                  <a:pt x="584618" y="950691"/>
                  <a:pt x="582850" y="949896"/>
                  <a:pt x="568798" y="953785"/>
                </a:cubicBezTo>
                <a:cubicBezTo>
                  <a:pt x="517894" y="967748"/>
                  <a:pt x="467077" y="981800"/>
                  <a:pt x="416172" y="995852"/>
                </a:cubicBezTo>
                <a:cubicBezTo>
                  <a:pt x="386920" y="1003894"/>
                  <a:pt x="357667" y="1012113"/>
                  <a:pt x="328415" y="1020155"/>
                </a:cubicBezTo>
                <a:cubicBezTo>
                  <a:pt x="323731" y="1021481"/>
                  <a:pt x="319047" y="1022630"/>
                  <a:pt x="314275" y="1023513"/>
                </a:cubicBezTo>
                <a:cubicBezTo>
                  <a:pt x="295892" y="1027137"/>
                  <a:pt x="286259" y="1021746"/>
                  <a:pt x="280515" y="1003717"/>
                </a:cubicBezTo>
                <a:cubicBezTo>
                  <a:pt x="279366" y="1000005"/>
                  <a:pt x="280073" y="994968"/>
                  <a:pt x="281752" y="991345"/>
                </a:cubicBezTo>
                <a:cubicBezTo>
                  <a:pt x="284492" y="985423"/>
                  <a:pt x="288734" y="980121"/>
                  <a:pt x="292446" y="974730"/>
                </a:cubicBezTo>
                <a:cubicBezTo>
                  <a:pt x="407512" y="808140"/>
                  <a:pt x="522666" y="641551"/>
                  <a:pt x="637732" y="474873"/>
                </a:cubicBezTo>
                <a:cubicBezTo>
                  <a:pt x="643918" y="466301"/>
                  <a:pt x="649574" y="457463"/>
                  <a:pt x="656291" y="447300"/>
                </a:cubicBezTo>
                <a:close/>
                <a:moveTo>
                  <a:pt x="1427904" y="189683"/>
                </a:moveTo>
                <a:cubicBezTo>
                  <a:pt x="1422602" y="196488"/>
                  <a:pt x="1417564" y="202498"/>
                  <a:pt x="1413146" y="208949"/>
                </a:cubicBezTo>
                <a:cubicBezTo>
                  <a:pt x="1283498" y="397014"/>
                  <a:pt x="1153761" y="584990"/>
                  <a:pt x="1024378" y="773232"/>
                </a:cubicBezTo>
                <a:cubicBezTo>
                  <a:pt x="1012271" y="790819"/>
                  <a:pt x="996893" y="801866"/>
                  <a:pt x="976302" y="807610"/>
                </a:cubicBezTo>
                <a:cubicBezTo>
                  <a:pt x="754477" y="869739"/>
                  <a:pt x="532741" y="932132"/>
                  <a:pt x="311005" y="994526"/>
                </a:cubicBezTo>
                <a:cubicBezTo>
                  <a:pt x="305172" y="996117"/>
                  <a:pt x="299604" y="998415"/>
                  <a:pt x="293860" y="1000447"/>
                </a:cubicBezTo>
                <a:cubicBezTo>
                  <a:pt x="298985" y="1014499"/>
                  <a:pt x="300930" y="1015736"/>
                  <a:pt x="313126" y="1013350"/>
                </a:cubicBezTo>
                <a:cubicBezTo>
                  <a:pt x="316130" y="1012731"/>
                  <a:pt x="319135" y="1011848"/>
                  <a:pt x="322052" y="1011053"/>
                </a:cubicBezTo>
                <a:cubicBezTo>
                  <a:pt x="544053" y="949542"/>
                  <a:pt x="766054" y="887856"/>
                  <a:pt x="988144" y="826965"/>
                </a:cubicBezTo>
                <a:cubicBezTo>
                  <a:pt x="1010768" y="820778"/>
                  <a:pt x="1026853" y="809024"/>
                  <a:pt x="1039932" y="789670"/>
                </a:cubicBezTo>
                <a:cubicBezTo>
                  <a:pt x="1129104" y="658166"/>
                  <a:pt x="1218894" y="527104"/>
                  <a:pt x="1308508" y="395865"/>
                </a:cubicBezTo>
                <a:cubicBezTo>
                  <a:pt x="1349691" y="335504"/>
                  <a:pt x="1391051" y="275231"/>
                  <a:pt x="1432147" y="214959"/>
                </a:cubicBezTo>
                <a:cubicBezTo>
                  <a:pt x="1441249" y="201702"/>
                  <a:pt x="1440984" y="200465"/>
                  <a:pt x="1427904" y="189683"/>
                </a:cubicBezTo>
                <a:close/>
                <a:moveTo>
                  <a:pt x="9376" y="54379"/>
                </a:moveTo>
                <a:cubicBezTo>
                  <a:pt x="11497" y="60830"/>
                  <a:pt x="13177" y="67105"/>
                  <a:pt x="15563" y="73026"/>
                </a:cubicBezTo>
                <a:cubicBezTo>
                  <a:pt x="26786" y="100423"/>
                  <a:pt x="44373" y="123313"/>
                  <a:pt x="65937" y="143286"/>
                </a:cubicBezTo>
                <a:cubicBezTo>
                  <a:pt x="88650" y="164407"/>
                  <a:pt x="114014" y="181818"/>
                  <a:pt x="140880" y="196930"/>
                </a:cubicBezTo>
                <a:cubicBezTo>
                  <a:pt x="194436" y="227066"/>
                  <a:pt x="251527" y="248719"/>
                  <a:pt x="309679" y="267985"/>
                </a:cubicBezTo>
                <a:cubicBezTo>
                  <a:pt x="416968" y="303512"/>
                  <a:pt x="519926" y="348407"/>
                  <a:pt x="616256" y="408061"/>
                </a:cubicBezTo>
                <a:cubicBezTo>
                  <a:pt x="694028" y="456138"/>
                  <a:pt x="763845" y="513229"/>
                  <a:pt x="820406" y="585697"/>
                </a:cubicBezTo>
                <a:cubicBezTo>
                  <a:pt x="822262" y="588083"/>
                  <a:pt x="824294" y="590558"/>
                  <a:pt x="826769" y="592326"/>
                </a:cubicBezTo>
                <a:cubicBezTo>
                  <a:pt x="829950" y="594712"/>
                  <a:pt x="833220" y="594447"/>
                  <a:pt x="836225" y="589674"/>
                </a:cubicBezTo>
                <a:cubicBezTo>
                  <a:pt x="832071" y="583841"/>
                  <a:pt x="828360" y="577390"/>
                  <a:pt x="823499" y="571822"/>
                </a:cubicBezTo>
                <a:cubicBezTo>
                  <a:pt x="808828" y="554854"/>
                  <a:pt x="794335" y="537621"/>
                  <a:pt x="778780" y="521448"/>
                </a:cubicBezTo>
                <a:cubicBezTo>
                  <a:pt x="730085" y="471073"/>
                  <a:pt x="673436" y="430862"/>
                  <a:pt x="613605" y="394893"/>
                </a:cubicBezTo>
                <a:cubicBezTo>
                  <a:pt x="553156" y="358570"/>
                  <a:pt x="490762" y="325783"/>
                  <a:pt x="424745" y="301037"/>
                </a:cubicBezTo>
                <a:cubicBezTo>
                  <a:pt x="332568" y="266482"/>
                  <a:pt x="251439" y="213545"/>
                  <a:pt x="172961" y="155747"/>
                </a:cubicBezTo>
                <a:cubicBezTo>
                  <a:pt x="158114" y="144788"/>
                  <a:pt x="143973" y="132769"/>
                  <a:pt x="130452" y="120131"/>
                </a:cubicBezTo>
                <a:cubicBezTo>
                  <a:pt x="117991" y="108465"/>
                  <a:pt x="106148" y="95827"/>
                  <a:pt x="95190" y="82748"/>
                </a:cubicBezTo>
                <a:cubicBezTo>
                  <a:pt x="80961" y="65780"/>
                  <a:pt x="70621" y="46337"/>
                  <a:pt x="63463" y="25215"/>
                </a:cubicBezTo>
                <a:cubicBezTo>
                  <a:pt x="61783" y="20266"/>
                  <a:pt x="60811" y="13903"/>
                  <a:pt x="51267" y="15317"/>
                </a:cubicBezTo>
                <a:cubicBezTo>
                  <a:pt x="53741" y="23447"/>
                  <a:pt x="55509" y="31048"/>
                  <a:pt x="58425" y="38295"/>
                </a:cubicBezTo>
                <a:cubicBezTo>
                  <a:pt x="68588" y="64100"/>
                  <a:pt x="83878" y="86636"/>
                  <a:pt x="103851" y="105726"/>
                </a:cubicBezTo>
                <a:cubicBezTo>
                  <a:pt x="122675" y="123666"/>
                  <a:pt x="142471" y="140369"/>
                  <a:pt x="161825" y="157779"/>
                </a:cubicBezTo>
                <a:cubicBezTo>
                  <a:pt x="165449" y="161049"/>
                  <a:pt x="168807" y="164673"/>
                  <a:pt x="172254" y="168208"/>
                </a:cubicBezTo>
                <a:cubicBezTo>
                  <a:pt x="168189" y="168650"/>
                  <a:pt x="165361" y="167589"/>
                  <a:pt x="162974" y="165910"/>
                </a:cubicBezTo>
                <a:cubicBezTo>
                  <a:pt x="149364" y="156189"/>
                  <a:pt x="135313" y="147086"/>
                  <a:pt x="122586" y="136304"/>
                </a:cubicBezTo>
                <a:cubicBezTo>
                  <a:pt x="87501" y="106609"/>
                  <a:pt x="57100" y="73380"/>
                  <a:pt x="45876" y="26894"/>
                </a:cubicBezTo>
                <a:cubicBezTo>
                  <a:pt x="44904" y="22917"/>
                  <a:pt x="42783" y="19559"/>
                  <a:pt x="36331" y="20354"/>
                </a:cubicBezTo>
                <a:cubicBezTo>
                  <a:pt x="37480" y="26452"/>
                  <a:pt x="38187" y="32462"/>
                  <a:pt x="39778" y="38206"/>
                </a:cubicBezTo>
                <a:cubicBezTo>
                  <a:pt x="46494" y="61891"/>
                  <a:pt x="58160" y="82925"/>
                  <a:pt x="75040" y="100865"/>
                </a:cubicBezTo>
                <a:cubicBezTo>
                  <a:pt x="97399" y="124727"/>
                  <a:pt x="121349" y="146644"/>
                  <a:pt x="147774" y="165998"/>
                </a:cubicBezTo>
                <a:cubicBezTo>
                  <a:pt x="150160" y="167766"/>
                  <a:pt x="152016" y="170152"/>
                  <a:pt x="155551" y="173510"/>
                </a:cubicBezTo>
                <a:cubicBezTo>
                  <a:pt x="152016" y="173245"/>
                  <a:pt x="151132" y="173510"/>
                  <a:pt x="150425" y="173157"/>
                </a:cubicBezTo>
                <a:cubicBezTo>
                  <a:pt x="148039" y="172008"/>
                  <a:pt x="145653" y="170859"/>
                  <a:pt x="143443" y="169445"/>
                </a:cubicBezTo>
                <a:cubicBezTo>
                  <a:pt x="98460" y="139485"/>
                  <a:pt x="58955" y="104488"/>
                  <a:pt x="36508" y="53760"/>
                </a:cubicBezTo>
                <a:cubicBezTo>
                  <a:pt x="35624" y="51816"/>
                  <a:pt x="34740" y="49518"/>
                  <a:pt x="33150" y="48193"/>
                </a:cubicBezTo>
                <a:cubicBezTo>
                  <a:pt x="31824" y="47044"/>
                  <a:pt x="29526" y="46867"/>
                  <a:pt x="25372" y="45630"/>
                </a:cubicBezTo>
                <a:cubicBezTo>
                  <a:pt x="27759" y="53230"/>
                  <a:pt x="28642" y="59505"/>
                  <a:pt x="31559" y="64454"/>
                </a:cubicBezTo>
                <a:cubicBezTo>
                  <a:pt x="39955" y="78859"/>
                  <a:pt x="48350" y="93441"/>
                  <a:pt x="58337" y="106698"/>
                </a:cubicBezTo>
                <a:cubicBezTo>
                  <a:pt x="75924" y="130117"/>
                  <a:pt x="98460" y="148588"/>
                  <a:pt x="121879" y="165998"/>
                </a:cubicBezTo>
                <a:cubicBezTo>
                  <a:pt x="128066" y="170594"/>
                  <a:pt x="134075" y="175366"/>
                  <a:pt x="140173" y="179962"/>
                </a:cubicBezTo>
                <a:cubicBezTo>
                  <a:pt x="139731" y="180669"/>
                  <a:pt x="139290" y="181464"/>
                  <a:pt x="138759" y="182171"/>
                </a:cubicBezTo>
                <a:cubicBezTo>
                  <a:pt x="136108" y="181111"/>
                  <a:pt x="133192" y="180492"/>
                  <a:pt x="130717" y="179078"/>
                </a:cubicBezTo>
                <a:cubicBezTo>
                  <a:pt x="96250" y="158752"/>
                  <a:pt x="65230" y="134271"/>
                  <a:pt x="42341" y="101042"/>
                </a:cubicBezTo>
                <a:cubicBezTo>
                  <a:pt x="34210" y="89199"/>
                  <a:pt x="28554" y="75589"/>
                  <a:pt x="21926" y="62775"/>
                </a:cubicBezTo>
                <a:cubicBezTo>
                  <a:pt x="19186" y="58179"/>
                  <a:pt x="17860" y="52523"/>
                  <a:pt x="9376" y="54379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FF533CE-C6C4-4E0A-A5E4-1508CB76633E}"/>
              </a:ext>
            </a:extLst>
          </p:cNvPr>
          <p:cNvSpPr/>
          <p:nvPr/>
        </p:nvSpPr>
        <p:spPr>
          <a:xfrm>
            <a:off x="7717838" y="3534469"/>
            <a:ext cx="1387386" cy="1403776"/>
          </a:xfrm>
          <a:custGeom>
            <a:avLst/>
            <a:gdLst>
              <a:gd name="connsiteX0" fmla="*/ 801672 w 1387386"/>
              <a:gd name="connsiteY0" fmla="*/ 625986 h 1403776"/>
              <a:gd name="connsiteX1" fmla="*/ 812277 w 1387386"/>
              <a:gd name="connsiteY1" fmla="*/ 612288 h 1403776"/>
              <a:gd name="connsiteX2" fmla="*/ 997779 w 1387386"/>
              <a:gd name="connsiteY2" fmla="*/ 396296 h 1403776"/>
              <a:gd name="connsiteX3" fmla="*/ 1085094 w 1387386"/>
              <a:gd name="connsiteY3" fmla="*/ 294133 h 1403776"/>
              <a:gd name="connsiteX4" fmla="*/ 1139181 w 1387386"/>
              <a:gd name="connsiteY4" fmla="*/ 214329 h 1403776"/>
              <a:gd name="connsiteX5" fmla="*/ 1189025 w 1387386"/>
              <a:gd name="connsiteY5" fmla="*/ 122860 h 1403776"/>
              <a:gd name="connsiteX6" fmla="*/ 1206965 w 1387386"/>
              <a:gd name="connsiteY6" fmla="*/ 33158 h 1403776"/>
              <a:gd name="connsiteX7" fmla="*/ 1206523 w 1387386"/>
              <a:gd name="connsiteY7" fmla="*/ 21316 h 1403776"/>
              <a:gd name="connsiteX8" fmla="*/ 1225701 w 1387386"/>
              <a:gd name="connsiteY8" fmla="*/ 282 h 1403776"/>
              <a:gd name="connsiteX9" fmla="*/ 1254070 w 1387386"/>
              <a:gd name="connsiteY9" fmla="*/ 13715 h 1403776"/>
              <a:gd name="connsiteX10" fmla="*/ 1268210 w 1387386"/>
              <a:gd name="connsiteY10" fmla="*/ 22111 h 1403776"/>
              <a:gd name="connsiteX11" fmla="*/ 1291188 w 1387386"/>
              <a:gd name="connsiteY11" fmla="*/ 49596 h 1403776"/>
              <a:gd name="connsiteX12" fmla="*/ 1274573 w 1387386"/>
              <a:gd name="connsiteY12" fmla="*/ 131874 h 1403776"/>
              <a:gd name="connsiteX13" fmla="*/ 1226055 w 1387386"/>
              <a:gd name="connsiteY13" fmla="*/ 214860 h 1403776"/>
              <a:gd name="connsiteX14" fmla="*/ 1126896 w 1387386"/>
              <a:gd name="connsiteY14" fmla="*/ 320646 h 1403776"/>
              <a:gd name="connsiteX15" fmla="*/ 981429 w 1387386"/>
              <a:gd name="connsiteY15" fmla="*/ 455066 h 1403776"/>
              <a:gd name="connsiteX16" fmla="*/ 836580 w 1387386"/>
              <a:gd name="connsiteY16" fmla="*/ 631377 h 1403776"/>
              <a:gd name="connsiteX17" fmla="*/ 828891 w 1387386"/>
              <a:gd name="connsiteY17" fmla="*/ 643308 h 1403776"/>
              <a:gd name="connsiteX18" fmla="*/ 848246 w 1387386"/>
              <a:gd name="connsiteY18" fmla="*/ 657095 h 1403776"/>
              <a:gd name="connsiteX19" fmla="*/ 1368075 w 1387386"/>
              <a:gd name="connsiteY19" fmla="*/ 996018 h 1403776"/>
              <a:gd name="connsiteX20" fmla="*/ 1373643 w 1387386"/>
              <a:gd name="connsiteY20" fmla="*/ 999553 h 1403776"/>
              <a:gd name="connsiteX21" fmla="*/ 1385662 w 1387386"/>
              <a:gd name="connsiteY21" fmla="*/ 1030485 h 1403776"/>
              <a:gd name="connsiteX22" fmla="*/ 1362861 w 1387386"/>
              <a:gd name="connsiteY22" fmla="*/ 1048336 h 1403776"/>
              <a:gd name="connsiteX23" fmla="*/ 1293397 w 1387386"/>
              <a:gd name="connsiteY23" fmla="*/ 1056732 h 1403776"/>
              <a:gd name="connsiteX24" fmla="*/ 1146604 w 1387386"/>
              <a:gd name="connsiteY24" fmla="*/ 1074231 h 1403776"/>
              <a:gd name="connsiteX25" fmla="*/ 1104626 w 1387386"/>
              <a:gd name="connsiteY25" fmla="*/ 1079268 h 1403776"/>
              <a:gd name="connsiteX26" fmla="*/ 1081117 w 1387386"/>
              <a:gd name="connsiteY26" fmla="*/ 1100390 h 1403776"/>
              <a:gd name="connsiteX27" fmla="*/ 1048772 w 1387386"/>
              <a:gd name="connsiteY27" fmla="*/ 1237815 h 1403776"/>
              <a:gd name="connsiteX28" fmla="*/ 1025440 w 1387386"/>
              <a:gd name="connsiteY28" fmla="*/ 1338034 h 1403776"/>
              <a:gd name="connsiteX29" fmla="*/ 985141 w 1387386"/>
              <a:gd name="connsiteY29" fmla="*/ 1384785 h 1403776"/>
              <a:gd name="connsiteX30" fmla="*/ 882978 w 1387386"/>
              <a:gd name="connsiteY30" fmla="*/ 1403079 h 1403776"/>
              <a:gd name="connsiteX31" fmla="*/ 761726 w 1387386"/>
              <a:gd name="connsiteY31" fmla="*/ 1396981 h 1403776"/>
              <a:gd name="connsiteX32" fmla="*/ 464074 w 1387386"/>
              <a:gd name="connsiteY32" fmla="*/ 1333792 h 1403776"/>
              <a:gd name="connsiteX33" fmla="*/ 277953 w 1387386"/>
              <a:gd name="connsiteY33" fmla="*/ 1256728 h 1403776"/>
              <a:gd name="connsiteX34" fmla="*/ 217062 w 1387386"/>
              <a:gd name="connsiteY34" fmla="*/ 1215102 h 1403776"/>
              <a:gd name="connsiteX35" fmla="*/ 191521 w 1387386"/>
              <a:gd name="connsiteY35" fmla="*/ 1186910 h 1403776"/>
              <a:gd name="connsiteX36" fmla="*/ 184098 w 1387386"/>
              <a:gd name="connsiteY36" fmla="*/ 1149174 h 1403776"/>
              <a:gd name="connsiteX37" fmla="*/ 204336 w 1387386"/>
              <a:gd name="connsiteY37" fmla="*/ 1063096 h 1403776"/>
              <a:gd name="connsiteX38" fmla="*/ 243222 w 1387386"/>
              <a:gd name="connsiteY38" fmla="*/ 898715 h 1403776"/>
              <a:gd name="connsiteX39" fmla="*/ 233058 w 1387386"/>
              <a:gd name="connsiteY39" fmla="*/ 874059 h 1403776"/>
              <a:gd name="connsiteX40" fmla="*/ 21397 w 1387386"/>
              <a:gd name="connsiteY40" fmla="*/ 734601 h 1403776"/>
              <a:gd name="connsiteX41" fmla="*/ 15829 w 1387386"/>
              <a:gd name="connsiteY41" fmla="*/ 730977 h 1403776"/>
              <a:gd name="connsiteX42" fmla="*/ 2838 w 1387386"/>
              <a:gd name="connsiteY42" fmla="*/ 697482 h 1403776"/>
              <a:gd name="connsiteX43" fmla="*/ 21397 w 1387386"/>
              <a:gd name="connsiteY43" fmla="*/ 681752 h 1403776"/>
              <a:gd name="connsiteX44" fmla="*/ 118523 w 1387386"/>
              <a:gd name="connsiteY44" fmla="*/ 670970 h 1403776"/>
              <a:gd name="connsiteX45" fmla="*/ 268055 w 1387386"/>
              <a:gd name="connsiteY45" fmla="*/ 653737 h 1403776"/>
              <a:gd name="connsiteX46" fmla="*/ 414937 w 1387386"/>
              <a:gd name="connsiteY46" fmla="*/ 636768 h 1403776"/>
              <a:gd name="connsiteX47" fmla="*/ 565707 w 1387386"/>
              <a:gd name="connsiteY47" fmla="*/ 619447 h 1403776"/>
              <a:gd name="connsiteX48" fmla="*/ 692969 w 1387386"/>
              <a:gd name="connsiteY48" fmla="*/ 605130 h 1403776"/>
              <a:gd name="connsiteX49" fmla="*/ 732296 w 1387386"/>
              <a:gd name="connsiteY49" fmla="*/ 600445 h 1403776"/>
              <a:gd name="connsiteX50" fmla="*/ 777191 w 1387386"/>
              <a:gd name="connsiteY50" fmla="*/ 610520 h 1403776"/>
              <a:gd name="connsiteX51" fmla="*/ 801672 w 1387386"/>
              <a:gd name="connsiteY51" fmla="*/ 625986 h 1403776"/>
              <a:gd name="connsiteX52" fmla="*/ 17774 w 1387386"/>
              <a:gd name="connsiteY52" fmla="*/ 697748 h 1403776"/>
              <a:gd name="connsiteX53" fmla="*/ 21132 w 1387386"/>
              <a:gd name="connsiteY53" fmla="*/ 721609 h 1403776"/>
              <a:gd name="connsiteX54" fmla="*/ 26611 w 1387386"/>
              <a:gd name="connsiteY54" fmla="*/ 725321 h 1403776"/>
              <a:gd name="connsiteX55" fmla="*/ 496066 w 1387386"/>
              <a:gd name="connsiteY55" fmla="*/ 1034991 h 1403776"/>
              <a:gd name="connsiteX56" fmla="*/ 612988 w 1387386"/>
              <a:gd name="connsiteY56" fmla="*/ 1111879 h 1403776"/>
              <a:gd name="connsiteX57" fmla="*/ 651432 w 1387386"/>
              <a:gd name="connsiteY57" fmla="*/ 1122573 h 1403776"/>
              <a:gd name="connsiteX58" fmla="*/ 790271 w 1387386"/>
              <a:gd name="connsiteY58" fmla="*/ 1105516 h 1403776"/>
              <a:gd name="connsiteX59" fmla="*/ 935827 w 1387386"/>
              <a:gd name="connsiteY59" fmla="*/ 1088548 h 1403776"/>
              <a:gd name="connsiteX60" fmla="*/ 1082620 w 1387386"/>
              <a:gd name="connsiteY60" fmla="*/ 1071138 h 1403776"/>
              <a:gd name="connsiteX61" fmla="*/ 1224199 w 1387386"/>
              <a:gd name="connsiteY61" fmla="*/ 1054170 h 1403776"/>
              <a:gd name="connsiteX62" fmla="*/ 1359149 w 1387386"/>
              <a:gd name="connsiteY62" fmla="*/ 1037997 h 1403776"/>
              <a:gd name="connsiteX63" fmla="*/ 1371169 w 1387386"/>
              <a:gd name="connsiteY63" fmla="*/ 1033401 h 1403776"/>
              <a:gd name="connsiteX64" fmla="*/ 1374792 w 1387386"/>
              <a:gd name="connsiteY64" fmla="*/ 1021912 h 1403776"/>
              <a:gd name="connsiteX65" fmla="*/ 1365071 w 1387386"/>
              <a:gd name="connsiteY65" fmla="*/ 1018023 h 1403776"/>
              <a:gd name="connsiteX66" fmla="*/ 1295607 w 1387386"/>
              <a:gd name="connsiteY66" fmla="*/ 1026242 h 1403776"/>
              <a:gd name="connsiteX67" fmla="*/ 1144837 w 1387386"/>
              <a:gd name="connsiteY67" fmla="*/ 1043564 h 1403776"/>
              <a:gd name="connsiteX68" fmla="*/ 995304 w 1387386"/>
              <a:gd name="connsiteY68" fmla="*/ 1060532 h 1403776"/>
              <a:gd name="connsiteX69" fmla="*/ 845860 w 1387386"/>
              <a:gd name="connsiteY69" fmla="*/ 1077766 h 1403776"/>
              <a:gd name="connsiteX70" fmla="*/ 676796 w 1387386"/>
              <a:gd name="connsiteY70" fmla="*/ 1097651 h 1403776"/>
              <a:gd name="connsiteX71" fmla="*/ 607155 w 1387386"/>
              <a:gd name="connsiteY71" fmla="*/ 1082008 h 1403776"/>
              <a:gd name="connsiteX72" fmla="*/ 38100 w 1387386"/>
              <a:gd name="connsiteY72" fmla="*/ 710032 h 1403776"/>
              <a:gd name="connsiteX73" fmla="*/ 17774 w 1387386"/>
              <a:gd name="connsiteY73" fmla="*/ 697748 h 1403776"/>
              <a:gd name="connsiteX74" fmla="*/ 1173294 w 1387386"/>
              <a:gd name="connsiteY74" fmla="*/ 199129 h 1403776"/>
              <a:gd name="connsiteX75" fmla="*/ 1176476 w 1387386"/>
              <a:gd name="connsiteY75" fmla="*/ 190910 h 1403776"/>
              <a:gd name="connsiteX76" fmla="*/ 1193267 w 1387386"/>
              <a:gd name="connsiteY76" fmla="*/ 158034 h 1403776"/>
              <a:gd name="connsiteX77" fmla="*/ 1224287 w 1387386"/>
              <a:gd name="connsiteY77" fmla="*/ 71425 h 1403776"/>
              <a:gd name="connsiteX78" fmla="*/ 1227115 w 1387386"/>
              <a:gd name="connsiteY78" fmla="*/ 26795 h 1403776"/>
              <a:gd name="connsiteX79" fmla="*/ 1218631 w 1387386"/>
              <a:gd name="connsiteY79" fmla="*/ 15129 h 1403776"/>
              <a:gd name="connsiteX80" fmla="*/ 1217747 w 1387386"/>
              <a:gd name="connsiteY80" fmla="*/ 28651 h 1403776"/>
              <a:gd name="connsiteX81" fmla="*/ 1213152 w 1387386"/>
              <a:gd name="connsiteY81" fmla="*/ 79732 h 1403776"/>
              <a:gd name="connsiteX82" fmla="*/ 1155884 w 1387386"/>
              <a:gd name="connsiteY82" fmla="*/ 207878 h 1403776"/>
              <a:gd name="connsiteX83" fmla="*/ 1098262 w 1387386"/>
              <a:gd name="connsiteY83" fmla="*/ 293249 h 1403776"/>
              <a:gd name="connsiteX84" fmla="*/ 1000076 w 1387386"/>
              <a:gd name="connsiteY84" fmla="*/ 408669 h 1403776"/>
              <a:gd name="connsiteX85" fmla="*/ 843032 w 1387386"/>
              <a:gd name="connsiteY85" fmla="*/ 586836 h 1403776"/>
              <a:gd name="connsiteX86" fmla="*/ 733268 w 1387386"/>
              <a:gd name="connsiteY86" fmla="*/ 786124 h 1403776"/>
              <a:gd name="connsiteX87" fmla="*/ 717626 w 1387386"/>
              <a:gd name="connsiteY87" fmla="*/ 837912 h 1403776"/>
              <a:gd name="connsiteX88" fmla="*/ 719835 w 1387386"/>
              <a:gd name="connsiteY88" fmla="*/ 845513 h 1403776"/>
              <a:gd name="connsiteX89" fmla="*/ 726905 w 1387386"/>
              <a:gd name="connsiteY89" fmla="*/ 841359 h 1403776"/>
              <a:gd name="connsiteX90" fmla="*/ 729998 w 1387386"/>
              <a:gd name="connsiteY90" fmla="*/ 832786 h 1403776"/>
              <a:gd name="connsiteX91" fmla="*/ 837376 w 1387386"/>
              <a:gd name="connsiteY91" fmla="*/ 611758 h 1403776"/>
              <a:gd name="connsiteX92" fmla="*/ 1048330 w 1387386"/>
              <a:gd name="connsiteY92" fmla="*/ 376058 h 1403776"/>
              <a:gd name="connsiteX93" fmla="*/ 1139888 w 1387386"/>
              <a:gd name="connsiteY93" fmla="*/ 294133 h 1403776"/>
              <a:gd name="connsiteX94" fmla="*/ 1232418 w 1387386"/>
              <a:gd name="connsiteY94" fmla="*/ 187728 h 1403776"/>
              <a:gd name="connsiteX95" fmla="*/ 1269182 w 1387386"/>
              <a:gd name="connsiteY95" fmla="*/ 116320 h 1403776"/>
              <a:gd name="connsiteX96" fmla="*/ 1280406 w 1387386"/>
              <a:gd name="connsiteY96" fmla="*/ 50303 h 1403776"/>
              <a:gd name="connsiteX97" fmla="*/ 1273071 w 1387386"/>
              <a:gd name="connsiteY97" fmla="*/ 35103 h 1403776"/>
              <a:gd name="connsiteX98" fmla="*/ 1264675 w 1387386"/>
              <a:gd name="connsiteY98" fmla="*/ 94844 h 1403776"/>
              <a:gd name="connsiteX99" fmla="*/ 1243111 w 1387386"/>
              <a:gd name="connsiteY99" fmla="*/ 151317 h 1403776"/>
              <a:gd name="connsiteX100" fmla="*/ 1208644 w 1387386"/>
              <a:gd name="connsiteY100" fmla="*/ 200454 h 1403776"/>
              <a:gd name="connsiteX101" fmla="*/ 1216333 w 1387386"/>
              <a:gd name="connsiteY101" fmla="*/ 182867 h 1403776"/>
              <a:gd name="connsiteX102" fmla="*/ 1253186 w 1387386"/>
              <a:gd name="connsiteY102" fmla="*/ 104213 h 1403776"/>
              <a:gd name="connsiteX103" fmla="*/ 1262554 w 1387386"/>
              <a:gd name="connsiteY103" fmla="*/ 45796 h 1403776"/>
              <a:gd name="connsiteX104" fmla="*/ 1255484 w 1387386"/>
              <a:gd name="connsiteY104" fmla="*/ 34218 h 1403776"/>
              <a:gd name="connsiteX105" fmla="*/ 1237278 w 1387386"/>
              <a:gd name="connsiteY105" fmla="*/ 121534 h 1403776"/>
              <a:gd name="connsiteX106" fmla="*/ 1192383 w 1387386"/>
              <a:gd name="connsiteY106" fmla="*/ 200543 h 1403776"/>
              <a:gd name="connsiteX107" fmla="*/ 1191941 w 1387386"/>
              <a:gd name="connsiteY107" fmla="*/ 194975 h 1403776"/>
              <a:gd name="connsiteX108" fmla="*/ 1199100 w 1387386"/>
              <a:gd name="connsiteY108" fmla="*/ 180835 h 1403776"/>
              <a:gd name="connsiteX109" fmla="*/ 1240106 w 1387386"/>
              <a:gd name="connsiteY109" fmla="*/ 89631 h 1403776"/>
              <a:gd name="connsiteX110" fmla="*/ 1244260 w 1387386"/>
              <a:gd name="connsiteY110" fmla="*/ 25469 h 1403776"/>
              <a:gd name="connsiteX111" fmla="*/ 1236306 w 1387386"/>
              <a:gd name="connsiteY111" fmla="*/ 14334 h 1403776"/>
              <a:gd name="connsiteX112" fmla="*/ 1234539 w 1387386"/>
              <a:gd name="connsiteY112" fmla="*/ 64620 h 1403776"/>
              <a:gd name="connsiteX113" fmla="*/ 1223138 w 1387386"/>
              <a:gd name="connsiteY113" fmla="*/ 113227 h 1403776"/>
              <a:gd name="connsiteX114" fmla="*/ 1202458 w 1387386"/>
              <a:gd name="connsiteY114" fmla="*/ 158829 h 1403776"/>
              <a:gd name="connsiteX115" fmla="*/ 1173294 w 1387386"/>
              <a:gd name="connsiteY115" fmla="*/ 199129 h 140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387386" h="1403776">
                <a:moveTo>
                  <a:pt x="801672" y="625986"/>
                </a:moveTo>
                <a:cubicBezTo>
                  <a:pt x="805914" y="620507"/>
                  <a:pt x="809360" y="616618"/>
                  <a:pt x="812277" y="612288"/>
                </a:cubicBezTo>
                <a:cubicBezTo>
                  <a:pt x="865921" y="533191"/>
                  <a:pt x="928492" y="461871"/>
                  <a:pt x="997779" y="396296"/>
                </a:cubicBezTo>
                <a:cubicBezTo>
                  <a:pt x="1030566" y="365276"/>
                  <a:pt x="1059996" y="331693"/>
                  <a:pt x="1085094" y="294133"/>
                </a:cubicBezTo>
                <a:cubicBezTo>
                  <a:pt x="1102946" y="267444"/>
                  <a:pt x="1121240" y="241019"/>
                  <a:pt x="1139181" y="214329"/>
                </a:cubicBezTo>
                <a:cubicBezTo>
                  <a:pt x="1158623" y="185430"/>
                  <a:pt x="1174531" y="154498"/>
                  <a:pt x="1189025" y="122860"/>
                </a:cubicBezTo>
                <a:cubicBezTo>
                  <a:pt x="1202105" y="94403"/>
                  <a:pt x="1208291" y="64531"/>
                  <a:pt x="1206965" y="33158"/>
                </a:cubicBezTo>
                <a:cubicBezTo>
                  <a:pt x="1206789" y="29181"/>
                  <a:pt x="1206523" y="25204"/>
                  <a:pt x="1206523" y="21316"/>
                </a:cubicBezTo>
                <a:cubicBezTo>
                  <a:pt x="1206612" y="6292"/>
                  <a:pt x="1211031" y="1519"/>
                  <a:pt x="1225701" y="282"/>
                </a:cubicBezTo>
                <a:cubicBezTo>
                  <a:pt x="1237720" y="-690"/>
                  <a:pt x="1248591" y="194"/>
                  <a:pt x="1254070" y="13715"/>
                </a:cubicBezTo>
                <a:cubicBezTo>
                  <a:pt x="1256456" y="19548"/>
                  <a:pt x="1262377" y="20874"/>
                  <a:pt x="1268210" y="22111"/>
                </a:cubicBezTo>
                <a:cubicBezTo>
                  <a:pt x="1287123" y="26088"/>
                  <a:pt x="1290658" y="30065"/>
                  <a:pt x="1291188" y="49596"/>
                </a:cubicBezTo>
                <a:cubicBezTo>
                  <a:pt x="1291983" y="78230"/>
                  <a:pt x="1285002" y="105450"/>
                  <a:pt x="1274573" y="131874"/>
                </a:cubicBezTo>
                <a:cubicBezTo>
                  <a:pt x="1262642" y="162011"/>
                  <a:pt x="1245321" y="188965"/>
                  <a:pt x="1226055" y="214860"/>
                </a:cubicBezTo>
                <a:cubicBezTo>
                  <a:pt x="1196979" y="253834"/>
                  <a:pt x="1163131" y="288389"/>
                  <a:pt x="1126896" y="320646"/>
                </a:cubicBezTo>
                <a:cubicBezTo>
                  <a:pt x="1077582" y="364569"/>
                  <a:pt x="1027296" y="407432"/>
                  <a:pt x="981429" y="455066"/>
                </a:cubicBezTo>
                <a:cubicBezTo>
                  <a:pt x="928492" y="510037"/>
                  <a:pt x="879001" y="567746"/>
                  <a:pt x="836580" y="631377"/>
                </a:cubicBezTo>
                <a:cubicBezTo>
                  <a:pt x="834194" y="635001"/>
                  <a:pt x="831808" y="638712"/>
                  <a:pt x="828891" y="643308"/>
                </a:cubicBezTo>
                <a:cubicBezTo>
                  <a:pt x="835608" y="648080"/>
                  <a:pt x="841706" y="652852"/>
                  <a:pt x="848246" y="657095"/>
                </a:cubicBezTo>
                <a:cubicBezTo>
                  <a:pt x="1021463" y="770128"/>
                  <a:pt x="1194769" y="883073"/>
                  <a:pt x="1368075" y="996018"/>
                </a:cubicBezTo>
                <a:cubicBezTo>
                  <a:pt x="1369931" y="997255"/>
                  <a:pt x="1371787" y="998404"/>
                  <a:pt x="1373643" y="999553"/>
                </a:cubicBezTo>
                <a:cubicBezTo>
                  <a:pt x="1388048" y="1009009"/>
                  <a:pt x="1389286" y="1014046"/>
                  <a:pt x="1385662" y="1030485"/>
                </a:cubicBezTo>
                <a:cubicBezTo>
                  <a:pt x="1382834" y="1043387"/>
                  <a:pt x="1374173" y="1047011"/>
                  <a:pt x="1362861" y="1048336"/>
                </a:cubicBezTo>
                <a:cubicBezTo>
                  <a:pt x="1339707" y="1051076"/>
                  <a:pt x="1316552" y="1053904"/>
                  <a:pt x="1293397" y="1056732"/>
                </a:cubicBezTo>
                <a:cubicBezTo>
                  <a:pt x="1244437" y="1062565"/>
                  <a:pt x="1195565" y="1068398"/>
                  <a:pt x="1146604" y="1074231"/>
                </a:cubicBezTo>
                <a:cubicBezTo>
                  <a:pt x="1132641" y="1075910"/>
                  <a:pt x="1118589" y="1077413"/>
                  <a:pt x="1104626" y="1079268"/>
                </a:cubicBezTo>
                <a:cubicBezTo>
                  <a:pt x="1086774" y="1081654"/>
                  <a:pt x="1085183" y="1083157"/>
                  <a:pt x="1081117" y="1100390"/>
                </a:cubicBezTo>
                <a:cubicBezTo>
                  <a:pt x="1070335" y="1146169"/>
                  <a:pt x="1059554" y="1192036"/>
                  <a:pt x="1048772" y="1237815"/>
                </a:cubicBezTo>
                <a:cubicBezTo>
                  <a:pt x="1040906" y="1271222"/>
                  <a:pt x="1032864" y="1304539"/>
                  <a:pt x="1025440" y="1338034"/>
                </a:cubicBezTo>
                <a:cubicBezTo>
                  <a:pt x="1020314" y="1361100"/>
                  <a:pt x="1006881" y="1376124"/>
                  <a:pt x="985141" y="1384785"/>
                </a:cubicBezTo>
                <a:cubicBezTo>
                  <a:pt x="952265" y="1397865"/>
                  <a:pt x="917710" y="1401046"/>
                  <a:pt x="882978" y="1403079"/>
                </a:cubicBezTo>
                <a:cubicBezTo>
                  <a:pt x="842413" y="1405465"/>
                  <a:pt x="802025" y="1401311"/>
                  <a:pt x="761726" y="1396981"/>
                </a:cubicBezTo>
                <a:cubicBezTo>
                  <a:pt x="660358" y="1386022"/>
                  <a:pt x="561200" y="1364547"/>
                  <a:pt x="464074" y="1333792"/>
                </a:cubicBezTo>
                <a:cubicBezTo>
                  <a:pt x="399824" y="1313465"/>
                  <a:pt x="336547" y="1290576"/>
                  <a:pt x="277953" y="1256728"/>
                </a:cubicBezTo>
                <a:cubicBezTo>
                  <a:pt x="256743" y="1244443"/>
                  <a:pt x="236505" y="1230038"/>
                  <a:pt x="217062" y="1215102"/>
                </a:cubicBezTo>
                <a:cubicBezTo>
                  <a:pt x="207164" y="1207502"/>
                  <a:pt x="199034" y="1197074"/>
                  <a:pt x="191521" y="1186910"/>
                </a:cubicBezTo>
                <a:cubicBezTo>
                  <a:pt x="183303" y="1175863"/>
                  <a:pt x="181005" y="1162695"/>
                  <a:pt x="184098" y="1149174"/>
                </a:cubicBezTo>
                <a:cubicBezTo>
                  <a:pt x="190638" y="1120452"/>
                  <a:pt x="197531" y="1091818"/>
                  <a:pt x="204336" y="1063096"/>
                </a:cubicBezTo>
                <a:cubicBezTo>
                  <a:pt x="217327" y="1008302"/>
                  <a:pt x="230319" y="953509"/>
                  <a:pt x="243222" y="898715"/>
                </a:cubicBezTo>
                <a:cubicBezTo>
                  <a:pt x="246845" y="883426"/>
                  <a:pt x="246668" y="882985"/>
                  <a:pt x="233058" y="874059"/>
                </a:cubicBezTo>
                <a:cubicBezTo>
                  <a:pt x="162534" y="827573"/>
                  <a:pt x="91921" y="781087"/>
                  <a:pt x="21397" y="734601"/>
                </a:cubicBezTo>
                <a:cubicBezTo>
                  <a:pt x="19541" y="733363"/>
                  <a:pt x="17685" y="732215"/>
                  <a:pt x="15829" y="730977"/>
                </a:cubicBezTo>
                <a:cubicBezTo>
                  <a:pt x="-1669" y="719400"/>
                  <a:pt x="-2376" y="717014"/>
                  <a:pt x="2838" y="697482"/>
                </a:cubicBezTo>
                <a:cubicBezTo>
                  <a:pt x="5489" y="687584"/>
                  <a:pt x="11499" y="682812"/>
                  <a:pt x="21397" y="681752"/>
                </a:cubicBezTo>
                <a:cubicBezTo>
                  <a:pt x="53743" y="678305"/>
                  <a:pt x="86177" y="674682"/>
                  <a:pt x="118523" y="670970"/>
                </a:cubicBezTo>
                <a:cubicBezTo>
                  <a:pt x="168367" y="665314"/>
                  <a:pt x="218211" y="659481"/>
                  <a:pt x="268055" y="653737"/>
                </a:cubicBezTo>
                <a:cubicBezTo>
                  <a:pt x="317016" y="648080"/>
                  <a:pt x="365976" y="642424"/>
                  <a:pt x="414937" y="636768"/>
                </a:cubicBezTo>
                <a:cubicBezTo>
                  <a:pt x="465223" y="630935"/>
                  <a:pt x="515509" y="625191"/>
                  <a:pt x="565707" y="619447"/>
                </a:cubicBezTo>
                <a:cubicBezTo>
                  <a:pt x="608127" y="614586"/>
                  <a:pt x="650548" y="609902"/>
                  <a:pt x="692969" y="605130"/>
                </a:cubicBezTo>
                <a:cubicBezTo>
                  <a:pt x="706048" y="603627"/>
                  <a:pt x="719216" y="602390"/>
                  <a:pt x="732296" y="600445"/>
                </a:cubicBezTo>
                <a:cubicBezTo>
                  <a:pt x="748646" y="597971"/>
                  <a:pt x="763670" y="599827"/>
                  <a:pt x="777191" y="610520"/>
                </a:cubicBezTo>
                <a:cubicBezTo>
                  <a:pt x="784261" y="616177"/>
                  <a:pt x="792569" y="620330"/>
                  <a:pt x="801672" y="625986"/>
                </a:cubicBezTo>
                <a:close/>
                <a:moveTo>
                  <a:pt x="17774" y="697748"/>
                </a:moveTo>
                <a:cubicBezTo>
                  <a:pt x="8936" y="711269"/>
                  <a:pt x="9290" y="713302"/>
                  <a:pt x="21132" y="721609"/>
                </a:cubicBezTo>
                <a:cubicBezTo>
                  <a:pt x="22900" y="722847"/>
                  <a:pt x="24755" y="724084"/>
                  <a:pt x="26611" y="725321"/>
                </a:cubicBezTo>
                <a:cubicBezTo>
                  <a:pt x="183126" y="828545"/>
                  <a:pt x="339552" y="931768"/>
                  <a:pt x="496066" y="1034991"/>
                </a:cubicBezTo>
                <a:cubicBezTo>
                  <a:pt x="535040" y="1060709"/>
                  <a:pt x="574103" y="1086162"/>
                  <a:pt x="612988" y="1111879"/>
                </a:cubicBezTo>
                <a:cubicBezTo>
                  <a:pt x="624742" y="1119656"/>
                  <a:pt x="637026" y="1124340"/>
                  <a:pt x="651432" y="1122573"/>
                </a:cubicBezTo>
                <a:cubicBezTo>
                  <a:pt x="697741" y="1116740"/>
                  <a:pt x="743962" y="1111084"/>
                  <a:pt x="790271" y="1105516"/>
                </a:cubicBezTo>
                <a:cubicBezTo>
                  <a:pt x="838790" y="1099683"/>
                  <a:pt x="887308" y="1094204"/>
                  <a:pt x="935827" y="1088548"/>
                </a:cubicBezTo>
                <a:cubicBezTo>
                  <a:pt x="984787" y="1082803"/>
                  <a:pt x="1033659" y="1076970"/>
                  <a:pt x="1082620" y="1071138"/>
                </a:cubicBezTo>
                <a:cubicBezTo>
                  <a:pt x="1129813" y="1065481"/>
                  <a:pt x="1177006" y="1059825"/>
                  <a:pt x="1224199" y="1054170"/>
                </a:cubicBezTo>
                <a:cubicBezTo>
                  <a:pt x="1269182" y="1048778"/>
                  <a:pt x="1314166" y="1043564"/>
                  <a:pt x="1359149" y="1037997"/>
                </a:cubicBezTo>
                <a:cubicBezTo>
                  <a:pt x="1363391" y="1037466"/>
                  <a:pt x="1368340" y="1036229"/>
                  <a:pt x="1371169" y="1033401"/>
                </a:cubicBezTo>
                <a:cubicBezTo>
                  <a:pt x="1373731" y="1030838"/>
                  <a:pt x="1375322" y="1025624"/>
                  <a:pt x="1374792" y="1021912"/>
                </a:cubicBezTo>
                <a:cubicBezTo>
                  <a:pt x="1374085" y="1017140"/>
                  <a:pt x="1369224" y="1017493"/>
                  <a:pt x="1365071" y="1018023"/>
                </a:cubicBezTo>
                <a:cubicBezTo>
                  <a:pt x="1341916" y="1020851"/>
                  <a:pt x="1318761" y="1023591"/>
                  <a:pt x="1295607" y="1026242"/>
                </a:cubicBezTo>
                <a:cubicBezTo>
                  <a:pt x="1245321" y="1032075"/>
                  <a:pt x="1195035" y="1037820"/>
                  <a:pt x="1144837" y="1043564"/>
                </a:cubicBezTo>
                <a:cubicBezTo>
                  <a:pt x="1094993" y="1049220"/>
                  <a:pt x="1045148" y="1054876"/>
                  <a:pt x="995304" y="1060532"/>
                </a:cubicBezTo>
                <a:cubicBezTo>
                  <a:pt x="945460" y="1066277"/>
                  <a:pt x="895616" y="1072021"/>
                  <a:pt x="845860" y="1077766"/>
                </a:cubicBezTo>
                <a:cubicBezTo>
                  <a:pt x="789476" y="1084217"/>
                  <a:pt x="732915" y="1089785"/>
                  <a:pt x="676796" y="1097651"/>
                </a:cubicBezTo>
                <a:cubicBezTo>
                  <a:pt x="650813" y="1101274"/>
                  <a:pt x="629249" y="1096502"/>
                  <a:pt x="607155" y="1082008"/>
                </a:cubicBezTo>
                <a:cubicBezTo>
                  <a:pt x="417765" y="957574"/>
                  <a:pt x="227844" y="833847"/>
                  <a:pt x="38100" y="710032"/>
                </a:cubicBezTo>
                <a:cubicBezTo>
                  <a:pt x="31384" y="705702"/>
                  <a:pt x="24490" y="701813"/>
                  <a:pt x="17774" y="697748"/>
                </a:cubicBezTo>
                <a:close/>
                <a:moveTo>
                  <a:pt x="1173294" y="199129"/>
                </a:moveTo>
                <a:cubicBezTo>
                  <a:pt x="1174354" y="196389"/>
                  <a:pt x="1175150" y="193561"/>
                  <a:pt x="1176476" y="190910"/>
                </a:cubicBezTo>
                <a:cubicBezTo>
                  <a:pt x="1182043" y="179863"/>
                  <a:pt x="1187611" y="168904"/>
                  <a:pt x="1193267" y="158034"/>
                </a:cubicBezTo>
                <a:cubicBezTo>
                  <a:pt x="1207584" y="130549"/>
                  <a:pt x="1219515" y="102180"/>
                  <a:pt x="1224287" y="71425"/>
                </a:cubicBezTo>
                <a:cubicBezTo>
                  <a:pt x="1226585" y="56754"/>
                  <a:pt x="1226673" y="41731"/>
                  <a:pt x="1227115" y="26795"/>
                </a:cubicBezTo>
                <a:cubicBezTo>
                  <a:pt x="1227203" y="22199"/>
                  <a:pt x="1227027" y="16013"/>
                  <a:pt x="1218631" y="15129"/>
                </a:cubicBezTo>
                <a:cubicBezTo>
                  <a:pt x="1218277" y="20078"/>
                  <a:pt x="1218101" y="24409"/>
                  <a:pt x="1217747" y="28651"/>
                </a:cubicBezTo>
                <a:cubicBezTo>
                  <a:pt x="1216333" y="45707"/>
                  <a:pt x="1216687" y="63118"/>
                  <a:pt x="1213152" y="79732"/>
                </a:cubicBezTo>
                <a:cubicBezTo>
                  <a:pt x="1203430" y="126483"/>
                  <a:pt x="1182043" y="168374"/>
                  <a:pt x="1155884" y="207878"/>
                </a:cubicBezTo>
                <a:cubicBezTo>
                  <a:pt x="1136971" y="236512"/>
                  <a:pt x="1117175" y="264616"/>
                  <a:pt x="1098262" y="293249"/>
                </a:cubicBezTo>
                <a:cubicBezTo>
                  <a:pt x="1070159" y="335758"/>
                  <a:pt x="1036929" y="373584"/>
                  <a:pt x="1000076" y="408669"/>
                </a:cubicBezTo>
                <a:cubicBezTo>
                  <a:pt x="942543" y="463374"/>
                  <a:pt x="890225" y="522851"/>
                  <a:pt x="843032" y="586836"/>
                </a:cubicBezTo>
                <a:cubicBezTo>
                  <a:pt x="797606" y="648434"/>
                  <a:pt x="758544" y="713478"/>
                  <a:pt x="733268" y="786124"/>
                </a:cubicBezTo>
                <a:cubicBezTo>
                  <a:pt x="727347" y="803092"/>
                  <a:pt x="722575" y="820503"/>
                  <a:pt x="717626" y="837912"/>
                </a:cubicBezTo>
                <a:cubicBezTo>
                  <a:pt x="717007" y="840033"/>
                  <a:pt x="719040" y="842950"/>
                  <a:pt x="719835" y="845513"/>
                </a:cubicBezTo>
                <a:cubicBezTo>
                  <a:pt x="722221" y="844187"/>
                  <a:pt x="725314" y="843303"/>
                  <a:pt x="726905" y="841359"/>
                </a:cubicBezTo>
                <a:cubicBezTo>
                  <a:pt x="728673" y="839061"/>
                  <a:pt x="729203" y="835703"/>
                  <a:pt x="729998" y="832786"/>
                </a:cubicBezTo>
                <a:cubicBezTo>
                  <a:pt x="752799" y="752806"/>
                  <a:pt x="790359" y="679984"/>
                  <a:pt x="837376" y="611758"/>
                </a:cubicBezTo>
                <a:cubicBezTo>
                  <a:pt x="897737" y="524354"/>
                  <a:pt x="969675" y="447201"/>
                  <a:pt x="1048330" y="376058"/>
                </a:cubicBezTo>
                <a:cubicBezTo>
                  <a:pt x="1078643" y="348573"/>
                  <a:pt x="1109663" y="321795"/>
                  <a:pt x="1139888" y="294133"/>
                </a:cubicBezTo>
                <a:cubicBezTo>
                  <a:pt x="1174708" y="262229"/>
                  <a:pt x="1205905" y="226967"/>
                  <a:pt x="1232418" y="187728"/>
                </a:cubicBezTo>
                <a:cubicBezTo>
                  <a:pt x="1247530" y="165458"/>
                  <a:pt x="1260345" y="141949"/>
                  <a:pt x="1269182" y="116320"/>
                </a:cubicBezTo>
                <a:cubicBezTo>
                  <a:pt x="1276606" y="94933"/>
                  <a:pt x="1280671" y="72927"/>
                  <a:pt x="1280406" y="50303"/>
                </a:cubicBezTo>
                <a:cubicBezTo>
                  <a:pt x="1280318" y="44735"/>
                  <a:pt x="1281025" y="38549"/>
                  <a:pt x="1273071" y="35103"/>
                </a:cubicBezTo>
                <a:cubicBezTo>
                  <a:pt x="1270420" y="55341"/>
                  <a:pt x="1269536" y="75667"/>
                  <a:pt x="1264675" y="94844"/>
                </a:cubicBezTo>
                <a:cubicBezTo>
                  <a:pt x="1259726" y="114287"/>
                  <a:pt x="1251595" y="133112"/>
                  <a:pt x="1243111" y="151317"/>
                </a:cubicBezTo>
                <a:cubicBezTo>
                  <a:pt x="1234627" y="169523"/>
                  <a:pt x="1222785" y="185784"/>
                  <a:pt x="1208644" y="200454"/>
                </a:cubicBezTo>
                <a:cubicBezTo>
                  <a:pt x="1210412" y="194180"/>
                  <a:pt x="1213063" y="188347"/>
                  <a:pt x="1216333" y="182867"/>
                </a:cubicBezTo>
                <a:cubicBezTo>
                  <a:pt x="1231092" y="157769"/>
                  <a:pt x="1244702" y="132140"/>
                  <a:pt x="1253186" y="104213"/>
                </a:cubicBezTo>
                <a:cubicBezTo>
                  <a:pt x="1258930" y="85212"/>
                  <a:pt x="1263084" y="65857"/>
                  <a:pt x="1262554" y="45796"/>
                </a:cubicBezTo>
                <a:cubicBezTo>
                  <a:pt x="1262465" y="41642"/>
                  <a:pt x="1263438" y="36870"/>
                  <a:pt x="1255484" y="34218"/>
                </a:cubicBezTo>
                <a:cubicBezTo>
                  <a:pt x="1251861" y="64267"/>
                  <a:pt x="1248767" y="93784"/>
                  <a:pt x="1237278" y="121534"/>
                </a:cubicBezTo>
                <a:cubicBezTo>
                  <a:pt x="1225789" y="149285"/>
                  <a:pt x="1211207" y="175090"/>
                  <a:pt x="1192383" y="200543"/>
                </a:cubicBezTo>
                <a:cubicBezTo>
                  <a:pt x="1192118" y="197361"/>
                  <a:pt x="1191499" y="195947"/>
                  <a:pt x="1191941" y="194975"/>
                </a:cubicBezTo>
                <a:cubicBezTo>
                  <a:pt x="1194151" y="190203"/>
                  <a:pt x="1196448" y="185430"/>
                  <a:pt x="1199100" y="180835"/>
                </a:cubicBezTo>
                <a:cubicBezTo>
                  <a:pt x="1215803" y="151759"/>
                  <a:pt x="1231622" y="122418"/>
                  <a:pt x="1240106" y="89631"/>
                </a:cubicBezTo>
                <a:cubicBezTo>
                  <a:pt x="1245586" y="68508"/>
                  <a:pt x="1247265" y="47210"/>
                  <a:pt x="1244260" y="25469"/>
                </a:cubicBezTo>
                <a:cubicBezTo>
                  <a:pt x="1243642" y="20786"/>
                  <a:pt x="1243288" y="16013"/>
                  <a:pt x="1236306" y="14334"/>
                </a:cubicBezTo>
                <a:cubicBezTo>
                  <a:pt x="1235687" y="31656"/>
                  <a:pt x="1235157" y="48182"/>
                  <a:pt x="1234539" y="64620"/>
                </a:cubicBezTo>
                <a:cubicBezTo>
                  <a:pt x="1233920" y="81588"/>
                  <a:pt x="1229501" y="97673"/>
                  <a:pt x="1223138" y="113227"/>
                </a:cubicBezTo>
                <a:cubicBezTo>
                  <a:pt x="1216775" y="128693"/>
                  <a:pt x="1210147" y="144070"/>
                  <a:pt x="1202458" y="158829"/>
                </a:cubicBezTo>
                <a:cubicBezTo>
                  <a:pt x="1194681" y="173411"/>
                  <a:pt x="1186992" y="188170"/>
                  <a:pt x="1173294" y="199129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C00AD19-978F-4869-B09E-1EC826971D1E}"/>
              </a:ext>
            </a:extLst>
          </p:cNvPr>
          <p:cNvSpPr/>
          <p:nvPr/>
        </p:nvSpPr>
        <p:spPr>
          <a:xfrm>
            <a:off x="4990451" y="1821478"/>
            <a:ext cx="1643254" cy="1005025"/>
          </a:xfrm>
          <a:custGeom>
            <a:avLst/>
            <a:gdLst>
              <a:gd name="connsiteX0" fmla="*/ 411529 w 1643254"/>
              <a:gd name="connsiteY0" fmla="*/ 266239 h 1005025"/>
              <a:gd name="connsiteX1" fmla="*/ 354704 w 1643254"/>
              <a:gd name="connsiteY1" fmla="*/ 257224 h 1005025"/>
              <a:gd name="connsiteX2" fmla="*/ 154354 w 1643254"/>
              <a:gd name="connsiteY2" fmla="*/ 207026 h 1005025"/>
              <a:gd name="connsiteX3" fmla="*/ 54224 w 1643254"/>
              <a:gd name="connsiteY3" fmla="*/ 146665 h 1005025"/>
              <a:gd name="connsiteX4" fmla="*/ 4910 w 1643254"/>
              <a:gd name="connsiteY4" fmla="*/ 83476 h 1005025"/>
              <a:gd name="connsiteX5" fmla="*/ 9948 w 1643254"/>
              <a:gd name="connsiteY5" fmla="*/ 53605 h 1005025"/>
              <a:gd name="connsiteX6" fmla="*/ 15869 w 1643254"/>
              <a:gd name="connsiteY6" fmla="*/ 48391 h 1005025"/>
              <a:gd name="connsiteX7" fmla="*/ 21348 w 1643254"/>
              <a:gd name="connsiteY7" fmla="*/ 31246 h 1005025"/>
              <a:gd name="connsiteX8" fmla="*/ 30981 w 1643254"/>
              <a:gd name="connsiteY8" fmla="*/ 7915 h 1005025"/>
              <a:gd name="connsiteX9" fmla="*/ 60941 w 1643254"/>
              <a:gd name="connsiteY9" fmla="*/ 16134 h 1005025"/>
              <a:gd name="connsiteX10" fmla="*/ 137651 w 1643254"/>
              <a:gd name="connsiteY10" fmla="*/ 108840 h 1005025"/>
              <a:gd name="connsiteX11" fmla="*/ 296552 w 1643254"/>
              <a:gd name="connsiteY11" fmla="*/ 196244 h 1005025"/>
              <a:gd name="connsiteX12" fmla="*/ 449355 w 1643254"/>
              <a:gd name="connsiteY12" fmla="*/ 250596 h 1005025"/>
              <a:gd name="connsiteX13" fmla="*/ 521912 w 1643254"/>
              <a:gd name="connsiteY13" fmla="*/ 256429 h 1005025"/>
              <a:gd name="connsiteX14" fmla="*/ 718107 w 1643254"/>
              <a:gd name="connsiteY14" fmla="*/ 230358 h 1005025"/>
              <a:gd name="connsiteX15" fmla="*/ 906437 w 1643254"/>
              <a:gd name="connsiteY15" fmla="*/ 205082 h 1005025"/>
              <a:gd name="connsiteX16" fmla="*/ 1051639 w 1643254"/>
              <a:gd name="connsiteY16" fmla="*/ 185816 h 1005025"/>
              <a:gd name="connsiteX17" fmla="*/ 1088227 w 1643254"/>
              <a:gd name="connsiteY17" fmla="*/ 197040 h 1005025"/>
              <a:gd name="connsiteX18" fmla="*/ 1541244 w 1643254"/>
              <a:gd name="connsiteY18" fmla="*/ 528186 h 1005025"/>
              <a:gd name="connsiteX19" fmla="*/ 1635276 w 1643254"/>
              <a:gd name="connsiteY19" fmla="*/ 596412 h 1005025"/>
              <a:gd name="connsiteX20" fmla="*/ 1642965 w 1643254"/>
              <a:gd name="connsiteY20" fmla="*/ 614353 h 1005025"/>
              <a:gd name="connsiteX21" fmla="*/ 1615745 w 1643254"/>
              <a:gd name="connsiteY21" fmla="*/ 641926 h 1005025"/>
              <a:gd name="connsiteX22" fmla="*/ 1454900 w 1643254"/>
              <a:gd name="connsiteY22" fmla="*/ 663932 h 1005025"/>
              <a:gd name="connsiteX23" fmla="*/ 1384288 w 1643254"/>
              <a:gd name="connsiteY23" fmla="*/ 673653 h 1005025"/>
              <a:gd name="connsiteX24" fmla="*/ 1366259 w 1643254"/>
              <a:gd name="connsiteY24" fmla="*/ 690356 h 1005025"/>
              <a:gd name="connsiteX25" fmla="*/ 1337360 w 1643254"/>
              <a:gd name="connsiteY25" fmla="*/ 829902 h 1005025"/>
              <a:gd name="connsiteX26" fmla="*/ 1313498 w 1643254"/>
              <a:gd name="connsiteY26" fmla="*/ 944880 h 1005025"/>
              <a:gd name="connsiteX27" fmla="*/ 1287692 w 1643254"/>
              <a:gd name="connsiteY27" fmla="*/ 981556 h 1005025"/>
              <a:gd name="connsiteX28" fmla="*/ 1238202 w 1643254"/>
              <a:gd name="connsiteY28" fmla="*/ 998878 h 1005025"/>
              <a:gd name="connsiteX29" fmla="*/ 1126317 w 1643254"/>
              <a:gd name="connsiteY29" fmla="*/ 1003650 h 1005025"/>
              <a:gd name="connsiteX30" fmla="*/ 726149 w 1643254"/>
              <a:gd name="connsiteY30" fmla="*/ 904315 h 1005025"/>
              <a:gd name="connsiteX31" fmla="*/ 619479 w 1643254"/>
              <a:gd name="connsiteY31" fmla="*/ 846694 h 1005025"/>
              <a:gd name="connsiteX32" fmla="*/ 569635 w 1643254"/>
              <a:gd name="connsiteY32" fmla="*/ 803655 h 1005025"/>
              <a:gd name="connsiteX33" fmla="*/ 552136 w 1643254"/>
              <a:gd name="connsiteY33" fmla="*/ 737638 h 1005025"/>
              <a:gd name="connsiteX34" fmla="*/ 603571 w 1643254"/>
              <a:gd name="connsiteY34" fmla="*/ 495045 h 1005025"/>
              <a:gd name="connsiteX35" fmla="*/ 590757 w 1643254"/>
              <a:gd name="connsiteY35" fmla="*/ 462345 h 1005025"/>
              <a:gd name="connsiteX36" fmla="*/ 395975 w 1643254"/>
              <a:gd name="connsiteY36" fmla="*/ 319353 h 1005025"/>
              <a:gd name="connsiteX37" fmla="*/ 386607 w 1643254"/>
              <a:gd name="connsiteY37" fmla="*/ 312106 h 1005025"/>
              <a:gd name="connsiteX38" fmla="*/ 382012 w 1643254"/>
              <a:gd name="connsiteY38" fmla="*/ 297877 h 1005025"/>
              <a:gd name="connsiteX39" fmla="*/ 383691 w 1643254"/>
              <a:gd name="connsiteY39" fmla="*/ 290188 h 1005025"/>
              <a:gd name="connsiteX40" fmla="*/ 402957 w 1643254"/>
              <a:gd name="connsiteY40" fmla="*/ 271188 h 1005025"/>
              <a:gd name="connsiteX41" fmla="*/ 406757 w 1643254"/>
              <a:gd name="connsiteY41" fmla="*/ 270127 h 1005025"/>
              <a:gd name="connsiteX42" fmla="*/ 411529 w 1643254"/>
              <a:gd name="connsiteY42" fmla="*/ 266239 h 1005025"/>
              <a:gd name="connsiteX43" fmla="*/ 397478 w 1643254"/>
              <a:gd name="connsiteY43" fmla="*/ 286123 h 1005025"/>
              <a:gd name="connsiteX44" fmla="*/ 399333 w 1643254"/>
              <a:gd name="connsiteY44" fmla="*/ 310338 h 1005025"/>
              <a:gd name="connsiteX45" fmla="*/ 410911 w 1643254"/>
              <a:gd name="connsiteY45" fmla="*/ 319088 h 1005025"/>
              <a:gd name="connsiteX46" fmla="*/ 841480 w 1643254"/>
              <a:gd name="connsiteY46" fmla="*/ 636270 h 1005025"/>
              <a:gd name="connsiteX47" fmla="*/ 942406 w 1643254"/>
              <a:gd name="connsiteY47" fmla="*/ 710771 h 1005025"/>
              <a:gd name="connsiteX48" fmla="*/ 978022 w 1643254"/>
              <a:gd name="connsiteY48" fmla="*/ 719874 h 1005025"/>
              <a:gd name="connsiteX49" fmla="*/ 1009395 w 1643254"/>
              <a:gd name="connsiteY49" fmla="*/ 715544 h 1005025"/>
              <a:gd name="connsiteX50" fmla="*/ 1176780 w 1643254"/>
              <a:gd name="connsiteY50" fmla="*/ 693007 h 1005025"/>
              <a:gd name="connsiteX51" fmla="*/ 1342839 w 1643254"/>
              <a:gd name="connsiteY51" fmla="*/ 670383 h 1005025"/>
              <a:gd name="connsiteX52" fmla="*/ 1504921 w 1643254"/>
              <a:gd name="connsiteY52" fmla="*/ 648024 h 1005025"/>
              <a:gd name="connsiteX53" fmla="*/ 1618661 w 1643254"/>
              <a:gd name="connsiteY53" fmla="*/ 632293 h 1005025"/>
              <a:gd name="connsiteX54" fmla="*/ 1631122 w 1643254"/>
              <a:gd name="connsiteY54" fmla="*/ 611171 h 1005025"/>
              <a:gd name="connsiteX55" fmla="*/ 1617071 w 1643254"/>
              <a:gd name="connsiteY55" fmla="*/ 612497 h 1005025"/>
              <a:gd name="connsiteX56" fmla="*/ 1528076 w 1643254"/>
              <a:gd name="connsiteY56" fmla="*/ 624163 h 1005025"/>
              <a:gd name="connsiteX57" fmla="*/ 1356626 w 1643254"/>
              <a:gd name="connsiteY57" fmla="*/ 646433 h 1005025"/>
              <a:gd name="connsiteX58" fmla="*/ 1166882 w 1643254"/>
              <a:gd name="connsiteY58" fmla="*/ 671621 h 1005025"/>
              <a:gd name="connsiteX59" fmla="*/ 991543 w 1643254"/>
              <a:gd name="connsiteY59" fmla="*/ 694952 h 1005025"/>
              <a:gd name="connsiteX60" fmla="*/ 939666 w 1643254"/>
              <a:gd name="connsiteY60" fmla="*/ 682402 h 1005025"/>
              <a:gd name="connsiteX61" fmla="*/ 416479 w 1643254"/>
              <a:gd name="connsiteY61" fmla="*/ 299556 h 1005025"/>
              <a:gd name="connsiteX62" fmla="*/ 397478 w 1643254"/>
              <a:gd name="connsiteY62" fmla="*/ 286123 h 1005025"/>
              <a:gd name="connsiteX63" fmla="*/ 997022 w 1643254"/>
              <a:gd name="connsiteY63" fmla="*/ 446526 h 1005025"/>
              <a:gd name="connsiteX64" fmla="*/ 1000204 w 1643254"/>
              <a:gd name="connsiteY64" fmla="*/ 443698 h 1005025"/>
              <a:gd name="connsiteX65" fmla="*/ 992073 w 1643254"/>
              <a:gd name="connsiteY65" fmla="*/ 429204 h 1005025"/>
              <a:gd name="connsiteX66" fmla="*/ 947090 w 1643254"/>
              <a:gd name="connsiteY66" fmla="*/ 379360 h 1005025"/>
              <a:gd name="connsiteX67" fmla="*/ 810549 w 1643254"/>
              <a:gd name="connsiteY67" fmla="*/ 320943 h 1005025"/>
              <a:gd name="connsiteX68" fmla="*/ 623633 w 1643254"/>
              <a:gd name="connsiteY68" fmla="*/ 294607 h 1005025"/>
              <a:gd name="connsiteX69" fmla="*/ 347545 w 1643254"/>
              <a:gd name="connsiteY69" fmla="*/ 226734 h 1005025"/>
              <a:gd name="connsiteX70" fmla="*/ 186789 w 1643254"/>
              <a:gd name="connsiteY70" fmla="*/ 153647 h 1005025"/>
              <a:gd name="connsiteX71" fmla="*/ 51750 w 1643254"/>
              <a:gd name="connsiteY71" fmla="*/ 18166 h 1005025"/>
              <a:gd name="connsiteX72" fmla="*/ 45740 w 1643254"/>
              <a:gd name="connsiteY72" fmla="*/ 11538 h 1005025"/>
              <a:gd name="connsiteX73" fmla="*/ 43177 w 1643254"/>
              <a:gd name="connsiteY73" fmla="*/ 13394 h 1005025"/>
              <a:gd name="connsiteX74" fmla="*/ 50159 w 1643254"/>
              <a:gd name="connsiteY74" fmla="*/ 29832 h 1005025"/>
              <a:gd name="connsiteX75" fmla="*/ 126339 w 1643254"/>
              <a:gd name="connsiteY75" fmla="*/ 121566 h 1005025"/>
              <a:gd name="connsiteX76" fmla="*/ 219753 w 1643254"/>
              <a:gd name="connsiteY76" fmla="*/ 181044 h 1005025"/>
              <a:gd name="connsiteX77" fmla="*/ 238400 w 1643254"/>
              <a:gd name="connsiteY77" fmla="*/ 191649 h 1005025"/>
              <a:gd name="connsiteX78" fmla="*/ 226381 w 1643254"/>
              <a:gd name="connsiteY78" fmla="*/ 190588 h 1005025"/>
              <a:gd name="connsiteX79" fmla="*/ 117148 w 1643254"/>
              <a:gd name="connsiteY79" fmla="*/ 129785 h 1005025"/>
              <a:gd name="connsiteX80" fmla="*/ 37609 w 1643254"/>
              <a:gd name="connsiteY80" fmla="*/ 31334 h 1005025"/>
              <a:gd name="connsiteX81" fmla="*/ 31865 w 1643254"/>
              <a:gd name="connsiteY81" fmla="*/ 22585 h 1005025"/>
              <a:gd name="connsiteX82" fmla="*/ 29125 w 1643254"/>
              <a:gd name="connsiteY82" fmla="*/ 23999 h 1005025"/>
              <a:gd name="connsiteX83" fmla="*/ 33898 w 1643254"/>
              <a:gd name="connsiteY83" fmla="*/ 39995 h 1005025"/>
              <a:gd name="connsiteX84" fmla="*/ 56168 w 1643254"/>
              <a:gd name="connsiteY84" fmla="*/ 78792 h 1005025"/>
              <a:gd name="connsiteX85" fmla="*/ 126428 w 1643254"/>
              <a:gd name="connsiteY85" fmla="*/ 146047 h 1005025"/>
              <a:gd name="connsiteX86" fmla="*/ 142600 w 1643254"/>
              <a:gd name="connsiteY86" fmla="*/ 157978 h 1005025"/>
              <a:gd name="connsiteX87" fmla="*/ 131995 w 1643254"/>
              <a:gd name="connsiteY87" fmla="*/ 156033 h 1005025"/>
              <a:gd name="connsiteX88" fmla="*/ 36372 w 1643254"/>
              <a:gd name="connsiteY88" fmla="*/ 68541 h 1005025"/>
              <a:gd name="connsiteX89" fmla="*/ 22674 w 1643254"/>
              <a:gd name="connsiteY89" fmla="*/ 55814 h 1005025"/>
              <a:gd name="connsiteX90" fmla="*/ 30009 w 1643254"/>
              <a:gd name="connsiteY90" fmla="*/ 71899 h 1005025"/>
              <a:gd name="connsiteX91" fmla="*/ 106631 w 1643254"/>
              <a:gd name="connsiteY91" fmla="*/ 149140 h 1005025"/>
              <a:gd name="connsiteX92" fmla="*/ 217367 w 1643254"/>
              <a:gd name="connsiteY92" fmla="*/ 204287 h 1005025"/>
              <a:gd name="connsiteX93" fmla="*/ 234423 w 1643254"/>
              <a:gd name="connsiteY93" fmla="*/ 211092 h 1005025"/>
              <a:gd name="connsiteX94" fmla="*/ 231242 w 1643254"/>
              <a:gd name="connsiteY94" fmla="*/ 213301 h 1005025"/>
              <a:gd name="connsiteX95" fmla="*/ 224790 w 1643254"/>
              <a:gd name="connsiteY95" fmla="*/ 212417 h 1005025"/>
              <a:gd name="connsiteX96" fmla="*/ 80472 w 1643254"/>
              <a:gd name="connsiteY96" fmla="*/ 146400 h 1005025"/>
              <a:gd name="connsiteX97" fmla="*/ 19669 w 1643254"/>
              <a:gd name="connsiteY97" fmla="*/ 77732 h 1005025"/>
              <a:gd name="connsiteX98" fmla="*/ 12510 w 1643254"/>
              <a:gd name="connsiteY98" fmla="*/ 66773 h 1005025"/>
              <a:gd name="connsiteX99" fmla="*/ 12510 w 1643254"/>
              <a:gd name="connsiteY99" fmla="*/ 79588 h 1005025"/>
              <a:gd name="connsiteX100" fmla="*/ 63415 w 1643254"/>
              <a:gd name="connsiteY100" fmla="*/ 143042 h 1005025"/>
              <a:gd name="connsiteX101" fmla="*/ 146489 w 1643254"/>
              <a:gd name="connsiteY101" fmla="*/ 193770 h 1005025"/>
              <a:gd name="connsiteX102" fmla="*/ 346131 w 1643254"/>
              <a:gd name="connsiteY102" fmla="*/ 246796 h 1005025"/>
              <a:gd name="connsiteX103" fmla="*/ 421074 w 1643254"/>
              <a:gd name="connsiteY103" fmla="*/ 261466 h 1005025"/>
              <a:gd name="connsiteX104" fmla="*/ 697162 w 1643254"/>
              <a:gd name="connsiteY104" fmla="*/ 318115 h 1005025"/>
              <a:gd name="connsiteX105" fmla="*/ 831759 w 1643254"/>
              <a:gd name="connsiteY105" fmla="*/ 336851 h 1005025"/>
              <a:gd name="connsiteX106" fmla="*/ 973779 w 1643254"/>
              <a:gd name="connsiteY106" fmla="*/ 421074 h 1005025"/>
              <a:gd name="connsiteX107" fmla="*/ 988715 w 1643254"/>
              <a:gd name="connsiteY107" fmla="*/ 439544 h 1005025"/>
              <a:gd name="connsiteX108" fmla="*/ 997022 w 1643254"/>
              <a:gd name="connsiteY108" fmla="*/ 446526 h 10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643254" h="1005025">
                <a:moveTo>
                  <a:pt x="411529" y="266239"/>
                </a:moveTo>
                <a:cubicBezTo>
                  <a:pt x="390849" y="262880"/>
                  <a:pt x="372821" y="259787"/>
                  <a:pt x="354704" y="257224"/>
                </a:cubicBezTo>
                <a:cubicBezTo>
                  <a:pt x="286212" y="247238"/>
                  <a:pt x="218604" y="233716"/>
                  <a:pt x="154354" y="207026"/>
                </a:cubicBezTo>
                <a:cubicBezTo>
                  <a:pt x="117943" y="191914"/>
                  <a:pt x="83830" y="173001"/>
                  <a:pt x="54224" y="146665"/>
                </a:cubicBezTo>
                <a:cubicBezTo>
                  <a:pt x="33898" y="128637"/>
                  <a:pt x="17636" y="107426"/>
                  <a:pt x="4910" y="83476"/>
                </a:cubicBezTo>
                <a:cubicBezTo>
                  <a:pt x="-2690" y="69159"/>
                  <a:pt x="-1807" y="64387"/>
                  <a:pt x="9948" y="53605"/>
                </a:cubicBezTo>
                <a:cubicBezTo>
                  <a:pt x="11892" y="51838"/>
                  <a:pt x="13748" y="49805"/>
                  <a:pt x="15869" y="48391"/>
                </a:cubicBezTo>
                <a:cubicBezTo>
                  <a:pt x="22409" y="44149"/>
                  <a:pt x="23027" y="38493"/>
                  <a:pt x="21348" y="31246"/>
                </a:cubicBezTo>
                <a:cubicBezTo>
                  <a:pt x="17901" y="16134"/>
                  <a:pt x="18255" y="16134"/>
                  <a:pt x="30981" y="7915"/>
                </a:cubicBezTo>
                <a:cubicBezTo>
                  <a:pt x="49540" y="-3928"/>
                  <a:pt x="51838" y="-3486"/>
                  <a:pt x="60941" y="16134"/>
                </a:cubicBezTo>
                <a:cubicBezTo>
                  <a:pt x="78351" y="53782"/>
                  <a:pt x="105482" y="83388"/>
                  <a:pt x="137651" y="108840"/>
                </a:cubicBezTo>
                <a:cubicBezTo>
                  <a:pt x="185728" y="146842"/>
                  <a:pt x="239196" y="175299"/>
                  <a:pt x="296552" y="196244"/>
                </a:cubicBezTo>
                <a:cubicBezTo>
                  <a:pt x="347280" y="214803"/>
                  <a:pt x="398715" y="231772"/>
                  <a:pt x="449355" y="250596"/>
                </a:cubicBezTo>
                <a:cubicBezTo>
                  <a:pt x="473393" y="259522"/>
                  <a:pt x="496989" y="259964"/>
                  <a:pt x="521912" y="256429"/>
                </a:cubicBezTo>
                <a:cubicBezTo>
                  <a:pt x="587222" y="247149"/>
                  <a:pt x="652708" y="239019"/>
                  <a:pt x="718107" y="230358"/>
                </a:cubicBezTo>
                <a:cubicBezTo>
                  <a:pt x="780942" y="222050"/>
                  <a:pt x="843690" y="213478"/>
                  <a:pt x="906437" y="205082"/>
                </a:cubicBezTo>
                <a:cubicBezTo>
                  <a:pt x="954867" y="198631"/>
                  <a:pt x="1003297" y="192533"/>
                  <a:pt x="1051639" y="185816"/>
                </a:cubicBezTo>
                <a:cubicBezTo>
                  <a:pt x="1065868" y="183872"/>
                  <a:pt x="1077091" y="188909"/>
                  <a:pt x="1088227" y="197040"/>
                </a:cubicBezTo>
                <a:cubicBezTo>
                  <a:pt x="1239174" y="307599"/>
                  <a:pt x="1390209" y="417892"/>
                  <a:pt x="1541244" y="528186"/>
                </a:cubicBezTo>
                <a:cubicBezTo>
                  <a:pt x="1572529" y="550987"/>
                  <a:pt x="1603814" y="573876"/>
                  <a:pt x="1635276" y="596412"/>
                </a:cubicBezTo>
                <a:cubicBezTo>
                  <a:pt x="1641904" y="601096"/>
                  <a:pt x="1644114" y="606487"/>
                  <a:pt x="1642965" y="614353"/>
                </a:cubicBezTo>
                <a:cubicBezTo>
                  <a:pt x="1639695" y="637596"/>
                  <a:pt x="1639341" y="638568"/>
                  <a:pt x="1615745" y="641926"/>
                </a:cubicBezTo>
                <a:cubicBezTo>
                  <a:pt x="1562189" y="649526"/>
                  <a:pt x="1508545" y="656596"/>
                  <a:pt x="1454900" y="663932"/>
                </a:cubicBezTo>
                <a:cubicBezTo>
                  <a:pt x="1431392" y="667113"/>
                  <a:pt x="1407796" y="670206"/>
                  <a:pt x="1384288" y="673653"/>
                </a:cubicBezTo>
                <a:cubicBezTo>
                  <a:pt x="1370236" y="675686"/>
                  <a:pt x="1369087" y="676835"/>
                  <a:pt x="1366259" y="690356"/>
                </a:cubicBezTo>
                <a:cubicBezTo>
                  <a:pt x="1356537" y="736842"/>
                  <a:pt x="1346993" y="783328"/>
                  <a:pt x="1337360" y="829902"/>
                </a:cubicBezTo>
                <a:cubicBezTo>
                  <a:pt x="1329406" y="868258"/>
                  <a:pt x="1321452" y="906525"/>
                  <a:pt x="1313498" y="944880"/>
                </a:cubicBezTo>
                <a:cubicBezTo>
                  <a:pt x="1310228" y="960876"/>
                  <a:pt x="1301479" y="972895"/>
                  <a:pt x="1287692" y="981556"/>
                </a:cubicBezTo>
                <a:cubicBezTo>
                  <a:pt x="1272492" y="991101"/>
                  <a:pt x="1255612" y="995962"/>
                  <a:pt x="1238202" y="998878"/>
                </a:cubicBezTo>
                <a:cubicBezTo>
                  <a:pt x="1201172" y="1005153"/>
                  <a:pt x="1163789" y="1006390"/>
                  <a:pt x="1126317" y="1003650"/>
                </a:cubicBezTo>
                <a:cubicBezTo>
                  <a:pt x="987301" y="993487"/>
                  <a:pt x="854118" y="959109"/>
                  <a:pt x="726149" y="904315"/>
                </a:cubicBezTo>
                <a:cubicBezTo>
                  <a:pt x="688854" y="888319"/>
                  <a:pt x="653062" y="869583"/>
                  <a:pt x="619479" y="846694"/>
                </a:cubicBezTo>
                <a:cubicBezTo>
                  <a:pt x="601185" y="834233"/>
                  <a:pt x="584394" y="820181"/>
                  <a:pt x="569635" y="803655"/>
                </a:cubicBezTo>
                <a:cubicBezTo>
                  <a:pt x="552666" y="784565"/>
                  <a:pt x="546745" y="763090"/>
                  <a:pt x="552136" y="737638"/>
                </a:cubicBezTo>
                <a:cubicBezTo>
                  <a:pt x="569546" y="656773"/>
                  <a:pt x="586073" y="575821"/>
                  <a:pt x="603571" y="495045"/>
                </a:cubicBezTo>
                <a:cubicBezTo>
                  <a:pt x="606753" y="480286"/>
                  <a:pt x="602422" y="470918"/>
                  <a:pt x="590757" y="462345"/>
                </a:cubicBezTo>
                <a:cubicBezTo>
                  <a:pt x="525623" y="414887"/>
                  <a:pt x="460843" y="367076"/>
                  <a:pt x="395975" y="319353"/>
                </a:cubicBezTo>
                <a:cubicBezTo>
                  <a:pt x="392794" y="316966"/>
                  <a:pt x="389524" y="314669"/>
                  <a:pt x="386607" y="312106"/>
                </a:cubicBezTo>
                <a:cubicBezTo>
                  <a:pt x="382365" y="308306"/>
                  <a:pt x="380421" y="303622"/>
                  <a:pt x="382012" y="297877"/>
                </a:cubicBezTo>
                <a:cubicBezTo>
                  <a:pt x="382719" y="295314"/>
                  <a:pt x="383426" y="292751"/>
                  <a:pt x="383691" y="290188"/>
                </a:cubicBezTo>
                <a:cubicBezTo>
                  <a:pt x="385193" y="278788"/>
                  <a:pt x="390231" y="271188"/>
                  <a:pt x="402957" y="271188"/>
                </a:cubicBezTo>
                <a:cubicBezTo>
                  <a:pt x="404194" y="271188"/>
                  <a:pt x="405520" y="270657"/>
                  <a:pt x="406757" y="270127"/>
                </a:cubicBezTo>
                <a:cubicBezTo>
                  <a:pt x="407729" y="269862"/>
                  <a:pt x="408260" y="269155"/>
                  <a:pt x="411529" y="266239"/>
                </a:cubicBezTo>
                <a:close/>
                <a:moveTo>
                  <a:pt x="397478" y="286123"/>
                </a:moveTo>
                <a:cubicBezTo>
                  <a:pt x="389082" y="299203"/>
                  <a:pt x="389347" y="302208"/>
                  <a:pt x="399333" y="310338"/>
                </a:cubicBezTo>
                <a:cubicBezTo>
                  <a:pt x="403045" y="313431"/>
                  <a:pt x="407022" y="316171"/>
                  <a:pt x="410911" y="319088"/>
                </a:cubicBezTo>
                <a:cubicBezTo>
                  <a:pt x="554434" y="424785"/>
                  <a:pt x="697957" y="530572"/>
                  <a:pt x="841480" y="636270"/>
                </a:cubicBezTo>
                <a:cubicBezTo>
                  <a:pt x="875152" y="661104"/>
                  <a:pt x="908911" y="685672"/>
                  <a:pt x="942406" y="710771"/>
                </a:cubicBezTo>
                <a:cubicBezTo>
                  <a:pt x="953276" y="718902"/>
                  <a:pt x="964323" y="722879"/>
                  <a:pt x="978022" y="719874"/>
                </a:cubicBezTo>
                <a:cubicBezTo>
                  <a:pt x="988273" y="717576"/>
                  <a:pt x="998878" y="716869"/>
                  <a:pt x="1009395" y="715544"/>
                </a:cubicBezTo>
                <a:cubicBezTo>
                  <a:pt x="1065161" y="708032"/>
                  <a:pt x="1121014" y="700608"/>
                  <a:pt x="1176780" y="693007"/>
                </a:cubicBezTo>
                <a:cubicBezTo>
                  <a:pt x="1232104" y="685496"/>
                  <a:pt x="1287515" y="677984"/>
                  <a:pt x="1342839" y="670383"/>
                </a:cubicBezTo>
                <a:cubicBezTo>
                  <a:pt x="1396925" y="662960"/>
                  <a:pt x="1450923" y="655536"/>
                  <a:pt x="1504921" y="648024"/>
                </a:cubicBezTo>
                <a:cubicBezTo>
                  <a:pt x="1542835" y="642810"/>
                  <a:pt x="1580748" y="637596"/>
                  <a:pt x="1618661" y="632293"/>
                </a:cubicBezTo>
                <a:cubicBezTo>
                  <a:pt x="1632890" y="630260"/>
                  <a:pt x="1635453" y="625930"/>
                  <a:pt x="1631122" y="611171"/>
                </a:cubicBezTo>
                <a:cubicBezTo>
                  <a:pt x="1626527" y="611613"/>
                  <a:pt x="1621755" y="611878"/>
                  <a:pt x="1617071" y="612497"/>
                </a:cubicBezTo>
                <a:cubicBezTo>
                  <a:pt x="1587376" y="616385"/>
                  <a:pt x="1557770" y="620274"/>
                  <a:pt x="1528076" y="624163"/>
                </a:cubicBezTo>
                <a:cubicBezTo>
                  <a:pt x="1470896" y="631586"/>
                  <a:pt x="1413805" y="638921"/>
                  <a:pt x="1356626" y="646433"/>
                </a:cubicBezTo>
                <a:cubicBezTo>
                  <a:pt x="1293348" y="654741"/>
                  <a:pt x="1230159" y="663225"/>
                  <a:pt x="1166882" y="671621"/>
                </a:cubicBezTo>
                <a:cubicBezTo>
                  <a:pt x="1108465" y="679398"/>
                  <a:pt x="1049960" y="686733"/>
                  <a:pt x="991543" y="694952"/>
                </a:cubicBezTo>
                <a:cubicBezTo>
                  <a:pt x="972189" y="697692"/>
                  <a:pt x="955928" y="694333"/>
                  <a:pt x="939666" y="682402"/>
                </a:cubicBezTo>
                <a:cubicBezTo>
                  <a:pt x="765477" y="554433"/>
                  <a:pt x="590933" y="427083"/>
                  <a:pt x="416479" y="299556"/>
                </a:cubicBezTo>
                <a:cubicBezTo>
                  <a:pt x="410646" y="295226"/>
                  <a:pt x="404459" y="290984"/>
                  <a:pt x="397478" y="286123"/>
                </a:cubicBezTo>
                <a:close/>
                <a:moveTo>
                  <a:pt x="997022" y="446526"/>
                </a:moveTo>
                <a:cubicBezTo>
                  <a:pt x="998083" y="445554"/>
                  <a:pt x="999143" y="444670"/>
                  <a:pt x="1000204" y="443698"/>
                </a:cubicBezTo>
                <a:cubicBezTo>
                  <a:pt x="997464" y="438837"/>
                  <a:pt x="995167" y="433712"/>
                  <a:pt x="992073" y="429204"/>
                </a:cubicBezTo>
                <a:cubicBezTo>
                  <a:pt x="979347" y="410557"/>
                  <a:pt x="964323" y="393942"/>
                  <a:pt x="947090" y="379360"/>
                </a:cubicBezTo>
                <a:cubicBezTo>
                  <a:pt x="907586" y="345866"/>
                  <a:pt x="860923" y="328544"/>
                  <a:pt x="810549" y="320943"/>
                </a:cubicBezTo>
                <a:cubicBezTo>
                  <a:pt x="748332" y="311487"/>
                  <a:pt x="686026" y="302915"/>
                  <a:pt x="623633" y="294607"/>
                </a:cubicBezTo>
                <a:cubicBezTo>
                  <a:pt x="529158" y="281969"/>
                  <a:pt x="436805" y="260759"/>
                  <a:pt x="347545" y="226734"/>
                </a:cubicBezTo>
                <a:cubicBezTo>
                  <a:pt x="292398" y="205701"/>
                  <a:pt x="237693" y="184049"/>
                  <a:pt x="186789" y="153647"/>
                </a:cubicBezTo>
                <a:cubicBezTo>
                  <a:pt x="130316" y="119887"/>
                  <a:pt x="81090" y="78969"/>
                  <a:pt x="51750" y="18166"/>
                </a:cubicBezTo>
                <a:cubicBezTo>
                  <a:pt x="50512" y="15603"/>
                  <a:pt x="47773" y="13747"/>
                  <a:pt x="45740" y="11538"/>
                </a:cubicBezTo>
                <a:cubicBezTo>
                  <a:pt x="44856" y="12157"/>
                  <a:pt x="44061" y="12775"/>
                  <a:pt x="43177" y="13394"/>
                </a:cubicBezTo>
                <a:cubicBezTo>
                  <a:pt x="45475" y="18873"/>
                  <a:pt x="47419" y="24529"/>
                  <a:pt x="50159" y="29832"/>
                </a:cubicBezTo>
                <a:cubicBezTo>
                  <a:pt x="68718" y="66066"/>
                  <a:pt x="94612" y="96291"/>
                  <a:pt x="126339" y="121566"/>
                </a:cubicBezTo>
                <a:cubicBezTo>
                  <a:pt x="155327" y="144721"/>
                  <a:pt x="186877" y="163899"/>
                  <a:pt x="219753" y="181044"/>
                </a:cubicBezTo>
                <a:cubicBezTo>
                  <a:pt x="226116" y="184402"/>
                  <a:pt x="232214" y="188114"/>
                  <a:pt x="238400" y="191649"/>
                </a:cubicBezTo>
                <a:cubicBezTo>
                  <a:pt x="233716" y="192709"/>
                  <a:pt x="229916" y="192002"/>
                  <a:pt x="226381" y="190588"/>
                </a:cubicBezTo>
                <a:cubicBezTo>
                  <a:pt x="187584" y="174681"/>
                  <a:pt x="150643" y="155238"/>
                  <a:pt x="117148" y="129785"/>
                </a:cubicBezTo>
                <a:cubicBezTo>
                  <a:pt x="82505" y="103538"/>
                  <a:pt x="54489" y="71987"/>
                  <a:pt x="37609" y="31334"/>
                </a:cubicBezTo>
                <a:cubicBezTo>
                  <a:pt x="36284" y="28153"/>
                  <a:pt x="33809" y="25501"/>
                  <a:pt x="31865" y="22585"/>
                </a:cubicBezTo>
                <a:cubicBezTo>
                  <a:pt x="30981" y="23027"/>
                  <a:pt x="30097" y="23469"/>
                  <a:pt x="29125" y="23999"/>
                </a:cubicBezTo>
                <a:cubicBezTo>
                  <a:pt x="30716" y="29390"/>
                  <a:pt x="31423" y="35134"/>
                  <a:pt x="33898" y="39995"/>
                </a:cubicBezTo>
                <a:cubicBezTo>
                  <a:pt x="40879" y="53163"/>
                  <a:pt x="47684" y="66596"/>
                  <a:pt x="56168" y="78792"/>
                </a:cubicBezTo>
                <a:cubicBezTo>
                  <a:pt x="74904" y="105924"/>
                  <a:pt x="99738" y="127046"/>
                  <a:pt x="126428" y="146047"/>
                </a:cubicBezTo>
                <a:cubicBezTo>
                  <a:pt x="131907" y="149935"/>
                  <a:pt x="137209" y="154001"/>
                  <a:pt x="142600" y="157978"/>
                </a:cubicBezTo>
                <a:cubicBezTo>
                  <a:pt x="138093" y="158773"/>
                  <a:pt x="134823" y="157712"/>
                  <a:pt x="131995" y="156033"/>
                </a:cubicBezTo>
                <a:cubicBezTo>
                  <a:pt x="94170" y="133409"/>
                  <a:pt x="61029" y="105659"/>
                  <a:pt x="36372" y="68541"/>
                </a:cubicBezTo>
                <a:cubicBezTo>
                  <a:pt x="33456" y="64210"/>
                  <a:pt x="31423" y="58643"/>
                  <a:pt x="22674" y="55814"/>
                </a:cubicBezTo>
                <a:cubicBezTo>
                  <a:pt x="25767" y="62796"/>
                  <a:pt x="27446" y="67657"/>
                  <a:pt x="30009" y="71899"/>
                </a:cubicBezTo>
                <a:cubicBezTo>
                  <a:pt x="49363" y="103714"/>
                  <a:pt x="76053" y="128371"/>
                  <a:pt x="106631" y="149140"/>
                </a:cubicBezTo>
                <a:cubicBezTo>
                  <a:pt x="141098" y="172560"/>
                  <a:pt x="178481" y="189881"/>
                  <a:pt x="217367" y="204287"/>
                </a:cubicBezTo>
                <a:cubicBezTo>
                  <a:pt x="222846" y="206319"/>
                  <a:pt x="228325" y="208705"/>
                  <a:pt x="234423" y="211092"/>
                </a:cubicBezTo>
                <a:cubicBezTo>
                  <a:pt x="232567" y="212417"/>
                  <a:pt x="231860" y="213301"/>
                  <a:pt x="231242" y="213301"/>
                </a:cubicBezTo>
                <a:cubicBezTo>
                  <a:pt x="229032" y="213213"/>
                  <a:pt x="226823" y="212947"/>
                  <a:pt x="224790" y="212417"/>
                </a:cubicBezTo>
                <a:cubicBezTo>
                  <a:pt x="173090" y="198365"/>
                  <a:pt x="123865" y="178658"/>
                  <a:pt x="80472" y="146400"/>
                </a:cubicBezTo>
                <a:cubicBezTo>
                  <a:pt x="55373" y="127753"/>
                  <a:pt x="34781" y="105217"/>
                  <a:pt x="19669" y="77732"/>
                </a:cubicBezTo>
                <a:cubicBezTo>
                  <a:pt x="17636" y="74108"/>
                  <a:pt x="15162" y="70750"/>
                  <a:pt x="12510" y="66773"/>
                </a:cubicBezTo>
                <a:cubicBezTo>
                  <a:pt x="7208" y="72341"/>
                  <a:pt x="10743" y="76053"/>
                  <a:pt x="12510" y="79588"/>
                </a:cubicBezTo>
                <a:cubicBezTo>
                  <a:pt x="24972" y="104333"/>
                  <a:pt x="42382" y="125102"/>
                  <a:pt x="63415" y="143042"/>
                </a:cubicBezTo>
                <a:cubicBezTo>
                  <a:pt x="88426" y="164341"/>
                  <a:pt x="116441" y="180690"/>
                  <a:pt x="146489" y="193770"/>
                </a:cubicBezTo>
                <a:cubicBezTo>
                  <a:pt x="210297" y="221608"/>
                  <a:pt x="277728" y="235837"/>
                  <a:pt x="346131" y="246796"/>
                </a:cubicBezTo>
                <a:cubicBezTo>
                  <a:pt x="371230" y="250861"/>
                  <a:pt x="397036" y="253601"/>
                  <a:pt x="421074" y="261466"/>
                </a:cubicBezTo>
                <a:cubicBezTo>
                  <a:pt x="511041" y="290984"/>
                  <a:pt x="603571" y="306892"/>
                  <a:pt x="697162" y="318115"/>
                </a:cubicBezTo>
                <a:cubicBezTo>
                  <a:pt x="742145" y="323506"/>
                  <a:pt x="787217" y="328986"/>
                  <a:pt x="831759" y="336851"/>
                </a:cubicBezTo>
                <a:cubicBezTo>
                  <a:pt x="889292" y="346926"/>
                  <a:pt x="937457" y="374411"/>
                  <a:pt x="973779" y="421074"/>
                </a:cubicBezTo>
                <a:cubicBezTo>
                  <a:pt x="978640" y="427348"/>
                  <a:pt x="983589" y="433535"/>
                  <a:pt x="988715" y="439544"/>
                </a:cubicBezTo>
                <a:cubicBezTo>
                  <a:pt x="991101" y="442107"/>
                  <a:pt x="994194" y="444140"/>
                  <a:pt x="997022" y="446526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E5AEED6-DDA1-4B54-9B34-8E17C3F27906}"/>
              </a:ext>
            </a:extLst>
          </p:cNvPr>
          <p:cNvSpPr/>
          <p:nvPr/>
        </p:nvSpPr>
        <p:spPr>
          <a:xfrm>
            <a:off x="560574" y="3733723"/>
            <a:ext cx="1643519" cy="1005268"/>
          </a:xfrm>
          <a:custGeom>
            <a:avLst/>
            <a:gdLst>
              <a:gd name="connsiteX0" fmla="*/ 411243 w 1643519"/>
              <a:gd name="connsiteY0" fmla="*/ 269425 h 1005268"/>
              <a:gd name="connsiteX1" fmla="*/ 363696 w 1643519"/>
              <a:gd name="connsiteY1" fmla="*/ 259173 h 1005268"/>
              <a:gd name="connsiteX2" fmla="*/ 163966 w 1643519"/>
              <a:gd name="connsiteY2" fmla="*/ 211450 h 1005268"/>
              <a:gd name="connsiteX3" fmla="*/ 58091 w 1643519"/>
              <a:gd name="connsiteY3" fmla="*/ 150559 h 1005268"/>
              <a:gd name="connsiteX4" fmla="*/ 5065 w 1643519"/>
              <a:gd name="connsiteY4" fmla="*/ 83746 h 1005268"/>
              <a:gd name="connsiteX5" fmla="*/ 10987 w 1643519"/>
              <a:gd name="connsiteY5" fmla="*/ 53256 h 1005268"/>
              <a:gd name="connsiteX6" fmla="*/ 23271 w 1643519"/>
              <a:gd name="connsiteY6" fmla="*/ 42475 h 1005268"/>
              <a:gd name="connsiteX7" fmla="*/ 20001 w 1643519"/>
              <a:gd name="connsiteY7" fmla="*/ 25772 h 1005268"/>
              <a:gd name="connsiteX8" fmla="*/ 26187 w 1643519"/>
              <a:gd name="connsiteY8" fmla="*/ 11190 h 1005268"/>
              <a:gd name="connsiteX9" fmla="*/ 40593 w 1643519"/>
              <a:gd name="connsiteY9" fmla="*/ 1910 h 1005268"/>
              <a:gd name="connsiteX10" fmla="*/ 54468 w 1643519"/>
              <a:gd name="connsiteY10" fmla="*/ 4738 h 1005268"/>
              <a:gd name="connsiteX11" fmla="*/ 59152 w 1643519"/>
              <a:gd name="connsiteY11" fmla="*/ 12692 h 1005268"/>
              <a:gd name="connsiteX12" fmla="*/ 142579 w 1643519"/>
              <a:gd name="connsiteY12" fmla="*/ 113264 h 1005268"/>
              <a:gd name="connsiteX13" fmla="*/ 304749 w 1643519"/>
              <a:gd name="connsiteY13" fmla="*/ 200315 h 1005268"/>
              <a:gd name="connsiteX14" fmla="*/ 467980 w 1643519"/>
              <a:gd name="connsiteY14" fmla="*/ 256787 h 1005268"/>
              <a:gd name="connsiteX15" fmla="*/ 507131 w 1643519"/>
              <a:gd name="connsiteY15" fmla="*/ 258820 h 1005268"/>
              <a:gd name="connsiteX16" fmla="*/ 696875 w 1643519"/>
              <a:gd name="connsiteY16" fmla="*/ 233633 h 1005268"/>
              <a:gd name="connsiteX17" fmla="*/ 886619 w 1643519"/>
              <a:gd name="connsiteY17" fmla="*/ 208711 h 1005268"/>
              <a:gd name="connsiteX18" fmla="*/ 1050115 w 1643519"/>
              <a:gd name="connsiteY18" fmla="*/ 186970 h 1005268"/>
              <a:gd name="connsiteX19" fmla="*/ 1087056 w 1643519"/>
              <a:gd name="connsiteY19" fmla="*/ 196691 h 1005268"/>
              <a:gd name="connsiteX20" fmla="*/ 1236236 w 1643519"/>
              <a:gd name="connsiteY20" fmla="*/ 305836 h 1005268"/>
              <a:gd name="connsiteX21" fmla="*/ 1624296 w 1643519"/>
              <a:gd name="connsiteY21" fmla="*/ 589436 h 1005268"/>
              <a:gd name="connsiteX22" fmla="*/ 1634901 w 1643519"/>
              <a:gd name="connsiteY22" fmla="*/ 597301 h 1005268"/>
              <a:gd name="connsiteX23" fmla="*/ 1643032 w 1643519"/>
              <a:gd name="connsiteY23" fmla="*/ 619307 h 1005268"/>
              <a:gd name="connsiteX24" fmla="*/ 1619789 w 1643519"/>
              <a:gd name="connsiteY24" fmla="*/ 641931 h 1005268"/>
              <a:gd name="connsiteX25" fmla="*/ 1385768 w 1643519"/>
              <a:gd name="connsiteY25" fmla="*/ 674011 h 1005268"/>
              <a:gd name="connsiteX26" fmla="*/ 1366326 w 1643519"/>
              <a:gd name="connsiteY26" fmla="*/ 692571 h 1005268"/>
              <a:gd name="connsiteX27" fmla="*/ 1315951 w 1643519"/>
              <a:gd name="connsiteY27" fmla="*/ 938168 h 1005268"/>
              <a:gd name="connsiteX28" fmla="*/ 1272647 w 1643519"/>
              <a:gd name="connsiteY28" fmla="*/ 990134 h 1005268"/>
              <a:gd name="connsiteX29" fmla="*/ 1199029 w 1643519"/>
              <a:gd name="connsiteY29" fmla="*/ 1004009 h 1005268"/>
              <a:gd name="connsiteX30" fmla="*/ 1029435 w 1643519"/>
              <a:gd name="connsiteY30" fmla="*/ 992962 h 1005268"/>
              <a:gd name="connsiteX31" fmla="*/ 705801 w 1643519"/>
              <a:gd name="connsiteY31" fmla="*/ 895482 h 1005268"/>
              <a:gd name="connsiteX32" fmla="*/ 598954 w 1643519"/>
              <a:gd name="connsiteY32" fmla="*/ 830615 h 1005268"/>
              <a:gd name="connsiteX33" fmla="*/ 569260 w 1643519"/>
              <a:gd name="connsiteY33" fmla="*/ 802511 h 1005268"/>
              <a:gd name="connsiteX34" fmla="*/ 551850 w 1643519"/>
              <a:gd name="connsiteY34" fmla="*/ 743122 h 1005268"/>
              <a:gd name="connsiteX35" fmla="*/ 601340 w 1643519"/>
              <a:gd name="connsiteY35" fmla="*/ 508129 h 1005268"/>
              <a:gd name="connsiteX36" fmla="*/ 603815 w 1643519"/>
              <a:gd name="connsiteY36" fmla="*/ 496552 h 1005268"/>
              <a:gd name="connsiteX37" fmla="*/ 590824 w 1643519"/>
              <a:gd name="connsiteY37" fmla="*/ 462616 h 1005268"/>
              <a:gd name="connsiteX38" fmla="*/ 393921 w 1643519"/>
              <a:gd name="connsiteY38" fmla="*/ 318120 h 1005268"/>
              <a:gd name="connsiteX39" fmla="*/ 382962 w 1643519"/>
              <a:gd name="connsiteY39" fmla="*/ 304599 h 1005268"/>
              <a:gd name="connsiteX40" fmla="*/ 390298 w 1643519"/>
              <a:gd name="connsiteY40" fmla="*/ 276849 h 1005268"/>
              <a:gd name="connsiteX41" fmla="*/ 397014 w 1643519"/>
              <a:gd name="connsiteY41" fmla="*/ 273225 h 1005268"/>
              <a:gd name="connsiteX42" fmla="*/ 411243 w 1643519"/>
              <a:gd name="connsiteY42" fmla="*/ 269425 h 1005268"/>
              <a:gd name="connsiteX43" fmla="*/ 397191 w 1643519"/>
              <a:gd name="connsiteY43" fmla="*/ 286570 h 1005268"/>
              <a:gd name="connsiteX44" fmla="*/ 399489 w 1643519"/>
              <a:gd name="connsiteY44" fmla="*/ 311139 h 1005268"/>
              <a:gd name="connsiteX45" fmla="*/ 406912 w 1643519"/>
              <a:gd name="connsiteY45" fmla="*/ 316706 h 1005268"/>
              <a:gd name="connsiteX46" fmla="*/ 716229 w 1643519"/>
              <a:gd name="connsiteY46" fmla="*/ 544541 h 1005268"/>
              <a:gd name="connsiteX47" fmla="*/ 942561 w 1643519"/>
              <a:gd name="connsiteY47" fmla="*/ 711395 h 1005268"/>
              <a:gd name="connsiteX48" fmla="*/ 975614 w 1643519"/>
              <a:gd name="connsiteY48" fmla="*/ 721028 h 1005268"/>
              <a:gd name="connsiteX49" fmla="*/ 1054004 w 1643519"/>
              <a:gd name="connsiteY49" fmla="*/ 709892 h 1005268"/>
              <a:gd name="connsiteX50" fmla="*/ 1224040 w 1643519"/>
              <a:gd name="connsiteY50" fmla="*/ 687092 h 1005268"/>
              <a:gd name="connsiteX51" fmla="*/ 1388773 w 1643519"/>
              <a:gd name="connsiteY51" fmla="*/ 664821 h 1005268"/>
              <a:gd name="connsiteX52" fmla="*/ 1553507 w 1643519"/>
              <a:gd name="connsiteY52" fmla="*/ 642108 h 1005268"/>
              <a:gd name="connsiteX53" fmla="*/ 1620142 w 1643519"/>
              <a:gd name="connsiteY53" fmla="*/ 632652 h 1005268"/>
              <a:gd name="connsiteX54" fmla="*/ 1630659 w 1643519"/>
              <a:gd name="connsiteY54" fmla="*/ 611971 h 1005268"/>
              <a:gd name="connsiteX55" fmla="*/ 1588946 w 1643519"/>
              <a:gd name="connsiteY55" fmla="*/ 616744 h 1005268"/>
              <a:gd name="connsiteX56" fmla="*/ 1420235 w 1643519"/>
              <a:gd name="connsiteY56" fmla="*/ 639280 h 1005268"/>
              <a:gd name="connsiteX57" fmla="*/ 1225189 w 1643519"/>
              <a:gd name="connsiteY57" fmla="*/ 664113 h 1005268"/>
              <a:gd name="connsiteX58" fmla="*/ 989754 w 1643519"/>
              <a:gd name="connsiteY58" fmla="*/ 695752 h 1005268"/>
              <a:gd name="connsiteX59" fmla="*/ 939556 w 1643519"/>
              <a:gd name="connsiteY59" fmla="*/ 682496 h 1005268"/>
              <a:gd name="connsiteX60" fmla="*/ 413099 w 1643519"/>
              <a:gd name="connsiteY60" fmla="*/ 297529 h 1005268"/>
              <a:gd name="connsiteX61" fmla="*/ 397191 w 1643519"/>
              <a:gd name="connsiteY61" fmla="*/ 286570 h 1005268"/>
              <a:gd name="connsiteX62" fmla="*/ 13108 w 1643519"/>
              <a:gd name="connsiteY62" fmla="*/ 68369 h 1005268"/>
              <a:gd name="connsiteX63" fmla="*/ 9219 w 1643519"/>
              <a:gd name="connsiteY63" fmla="*/ 70048 h 1005268"/>
              <a:gd name="connsiteX64" fmla="*/ 13461 w 1643519"/>
              <a:gd name="connsiteY64" fmla="*/ 81537 h 1005268"/>
              <a:gd name="connsiteX65" fmla="*/ 47486 w 1643519"/>
              <a:gd name="connsiteY65" fmla="*/ 128376 h 1005268"/>
              <a:gd name="connsiteX66" fmla="*/ 149384 w 1643519"/>
              <a:gd name="connsiteY66" fmla="*/ 195454 h 1005268"/>
              <a:gd name="connsiteX67" fmla="*/ 337537 w 1643519"/>
              <a:gd name="connsiteY67" fmla="*/ 245740 h 1005268"/>
              <a:gd name="connsiteX68" fmla="*/ 449598 w 1643519"/>
              <a:gd name="connsiteY68" fmla="*/ 270044 h 1005268"/>
              <a:gd name="connsiteX69" fmla="*/ 686005 w 1643519"/>
              <a:gd name="connsiteY69" fmla="*/ 317325 h 1005268"/>
              <a:gd name="connsiteX70" fmla="*/ 824667 w 1643519"/>
              <a:gd name="connsiteY70" fmla="*/ 335884 h 1005268"/>
              <a:gd name="connsiteX71" fmla="*/ 986749 w 1643519"/>
              <a:gd name="connsiteY71" fmla="*/ 437163 h 1005268"/>
              <a:gd name="connsiteX72" fmla="*/ 992494 w 1643519"/>
              <a:gd name="connsiteY72" fmla="*/ 444322 h 1005268"/>
              <a:gd name="connsiteX73" fmla="*/ 1002127 w 1643519"/>
              <a:gd name="connsiteY73" fmla="*/ 446885 h 1005268"/>
              <a:gd name="connsiteX74" fmla="*/ 990815 w 1643519"/>
              <a:gd name="connsiteY74" fmla="*/ 427442 h 1005268"/>
              <a:gd name="connsiteX75" fmla="*/ 831561 w 1643519"/>
              <a:gd name="connsiteY75" fmla="*/ 325544 h 1005268"/>
              <a:gd name="connsiteX76" fmla="*/ 650124 w 1643519"/>
              <a:gd name="connsiteY76" fmla="*/ 298501 h 1005268"/>
              <a:gd name="connsiteX77" fmla="*/ 501829 w 1643519"/>
              <a:gd name="connsiteY77" fmla="*/ 273402 h 1005268"/>
              <a:gd name="connsiteX78" fmla="*/ 245449 w 1643519"/>
              <a:gd name="connsiteY78" fmla="*/ 184849 h 1005268"/>
              <a:gd name="connsiteX79" fmla="*/ 144258 w 1643519"/>
              <a:gd name="connsiteY79" fmla="*/ 125548 h 1005268"/>
              <a:gd name="connsiteX80" fmla="*/ 67724 w 1643519"/>
              <a:gd name="connsiteY80" fmla="*/ 46098 h 1005268"/>
              <a:gd name="connsiteX81" fmla="*/ 52435 w 1643519"/>
              <a:gd name="connsiteY81" fmla="*/ 18436 h 1005268"/>
              <a:gd name="connsiteX82" fmla="*/ 43597 w 1643519"/>
              <a:gd name="connsiteY82" fmla="*/ 14459 h 1005268"/>
              <a:gd name="connsiteX83" fmla="*/ 49695 w 1643519"/>
              <a:gd name="connsiteY83" fmla="*/ 29041 h 1005268"/>
              <a:gd name="connsiteX84" fmla="*/ 141253 w 1643519"/>
              <a:gd name="connsiteY84" fmla="*/ 132972 h 1005268"/>
              <a:gd name="connsiteX85" fmla="*/ 225564 w 1643519"/>
              <a:gd name="connsiteY85" fmla="*/ 184672 h 1005268"/>
              <a:gd name="connsiteX86" fmla="*/ 236788 w 1643519"/>
              <a:gd name="connsiteY86" fmla="*/ 191212 h 1005268"/>
              <a:gd name="connsiteX87" fmla="*/ 235462 w 1643519"/>
              <a:gd name="connsiteY87" fmla="*/ 193775 h 1005268"/>
              <a:gd name="connsiteX88" fmla="*/ 224504 w 1643519"/>
              <a:gd name="connsiteY88" fmla="*/ 190328 h 1005268"/>
              <a:gd name="connsiteX89" fmla="*/ 132592 w 1643519"/>
              <a:gd name="connsiteY89" fmla="*/ 141545 h 1005268"/>
              <a:gd name="connsiteX90" fmla="*/ 37411 w 1643519"/>
              <a:gd name="connsiteY90" fmla="*/ 31162 h 1005268"/>
              <a:gd name="connsiteX91" fmla="*/ 32020 w 1643519"/>
              <a:gd name="connsiteY91" fmla="*/ 23739 h 1005268"/>
              <a:gd name="connsiteX92" fmla="*/ 29280 w 1643519"/>
              <a:gd name="connsiteY92" fmla="*/ 25153 h 1005268"/>
              <a:gd name="connsiteX93" fmla="*/ 35290 w 1643519"/>
              <a:gd name="connsiteY93" fmla="*/ 43447 h 1005268"/>
              <a:gd name="connsiteX94" fmla="*/ 63040 w 1643519"/>
              <a:gd name="connsiteY94" fmla="*/ 88165 h 1005268"/>
              <a:gd name="connsiteX95" fmla="*/ 125876 w 1643519"/>
              <a:gd name="connsiteY95" fmla="*/ 146140 h 1005268"/>
              <a:gd name="connsiteX96" fmla="*/ 143109 w 1643519"/>
              <a:gd name="connsiteY96" fmla="*/ 159220 h 1005268"/>
              <a:gd name="connsiteX97" fmla="*/ 141695 w 1643519"/>
              <a:gd name="connsiteY97" fmla="*/ 161429 h 1005268"/>
              <a:gd name="connsiteX98" fmla="*/ 134095 w 1643519"/>
              <a:gd name="connsiteY98" fmla="*/ 157629 h 1005268"/>
              <a:gd name="connsiteX99" fmla="*/ 33081 w 1643519"/>
              <a:gd name="connsiteY99" fmla="*/ 64569 h 1005268"/>
              <a:gd name="connsiteX100" fmla="*/ 26452 w 1643519"/>
              <a:gd name="connsiteY100" fmla="*/ 56527 h 1005268"/>
              <a:gd name="connsiteX101" fmla="*/ 23801 w 1643519"/>
              <a:gd name="connsiteY101" fmla="*/ 58382 h 1005268"/>
              <a:gd name="connsiteX102" fmla="*/ 28662 w 1643519"/>
              <a:gd name="connsiteY102" fmla="*/ 69960 h 1005268"/>
              <a:gd name="connsiteX103" fmla="*/ 47663 w 1643519"/>
              <a:gd name="connsiteY103" fmla="*/ 96914 h 1005268"/>
              <a:gd name="connsiteX104" fmla="*/ 133299 w 1643519"/>
              <a:gd name="connsiteY104" fmla="*/ 166378 h 1005268"/>
              <a:gd name="connsiteX105" fmla="*/ 222118 w 1643519"/>
              <a:gd name="connsiteY105" fmla="*/ 206678 h 1005268"/>
              <a:gd name="connsiteX106" fmla="*/ 235462 w 1643519"/>
              <a:gd name="connsiteY106" fmla="*/ 212157 h 1005268"/>
              <a:gd name="connsiteX107" fmla="*/ 226890 w 1643519"/>
              <a:gd name="connsiteY107" fmla="*/ 213748 h 1005268"/>
              <a:gd name="connsiteX108" fmla="*/ 91939 w 1643519"/>
              <a:gd name="connsiteY108" fmla="*/ 155243 h 1005268"/>
              <a:gd name="connsiteX109" fmla="*/ 19471 w 1643519"/>
              <a:gd name="connsiteY109" fmla="*/ 77914 h 1005268"/>
              <a:gd name="connsiteX110" fmla="*/ 13108 w 1643519"/>
              <a:gd name="connsiteY110" fmla="*/ 68369 h 100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643519" h="1005268">
                <a:moveTo>
                  <a:pt x="411243" y="269425"/>
                </a:moveTo>
                <a:cubicBezTo>
                  <a:pt x="394363" y="261118"/>
                  <a:pt x="378720" y="261383"/>
                  <a:pt x="363696" y="259173"/>
                </a:cubicBezTo>
                <a:cubicBezTo>
                  <a:pt x="295735" y="249098"/>
                  <a:pt x="228304" y="236726"/>
                  <a:pt x="163966" y="211450"/>
                </a:cubicBezTo>
                <a:cubicBezTo>
                  <a:pt x="125699" y="196338"/>
                  <a:pt x="89465" y="177602"/>
                  <a:pt x="58091" y="150559"/>
                </a:cubicBezTo>
                <a:cubicBezTo>
                  <a:pt x="36174" y="131646"/>
                  <a:pt x="18233" y="109641"/>
                  <a:pt x="5065" y="83746"/>
                </a:cubicBezTo>
                <a:cubicBezTo>
                  <a:pt x="-2800" y="68192"/>
                  <a:pt x="-2005" y="64215"/>
                  <a:pt x="10987" y="53256"/>
                </a:cubicBezTo>
                <a:cubicBezTo>
                  <a:pt x="14964" y="49810"/>
                  <a:pt x="18940" y="46363"/>
                  <a:pt x="23271" y="42475"/>
                </a:cubicBezTo>
                <a:cubicBezTo>
                  <a:pt x="22210" y="36819"/>
                  <a:pt x="21238" y="31251"/>
                  <a:pt x="20001" y="25772"/>
                </a:cubicBezTo>
                <a:cubicBezTo>
                  <a:pt x="18587" y="19408"/>
                  <a:pt x="20531" y="14636"/>
                  <a:pt x="26187" y="11190"/>
                </a:cubicBezTo>
                <a:cubicBezTo>
                  <a:pt x="31048" y="8185"/>
                  <a:pt x="35732" y="4915"/>
                  <a:pt x="40593" y="1910"/>
                </a:cubicBezTo>
                <a:cubicBezTo>
                  <a:pt x="45984" y="-1448"/>
                  <a:pt x="50756" y="-300"/>
                  <a:pt x="54468" y="4738"/>
                </a:cubicBezTo>
                <a:cubicBezTo>
                  <a:pt x="56324" y="7213"/>
                  <a:pt x="57914" y="9864"/>
                  <a:pt x="59152" y="12692"/>
                </a:cubicBezTo>
                <a:cubicBezTo>
                  <a:pt x="77534" y="54052"/>
                  <a:pt x="107228" y="85956"/>
                  <a:pt x="142579" y="113264"/>
                </a:cubicBezTo>
                <a:cubicBezTo>
                  <a:pt x="191804" y="151266"/>
                  <a:pt x="246598" y="179193"/>
                  <a:pt x="304749" y="200315"/>
                </a:cubicBezTo>
                <a:cubicBezTo>
                  <a:pt x="358836" y="219934"/>
                  <a:pt x="413629" y="237875"/>
                  <a:pt x="467980" y="256787"/>
                </a:cubicBezTo>
                <a:cubicBezTo>
                  <a:pt x="480972" y="261294"/>
                  <a:pt x="494051" y="260587"/>
                  <a:pt x="507131" y="258820"/>
                </a:cubicBezTo>
                <a:cubicBezTo>
                  <a:pt x="570409" y="250512"/>
                  <a:pt x="633598" y="242028"/>
                  <a:pt x="696875" y="233633"/>
                </a:cubicBezTo>
                <a:cubicBezTo>
                  <a:pt x="760153" y="225237"/>
                  <a:pt x="823342" y="217018"/>
                  <a:pt x="886619" y="208711"/>
                </a:cubicBezTo>
                <a:cubicBezTo>
                  <a:pt x="941147" y="201552"/>
                  <a:pt x="995675" y="194659"/>
                  <a:pt x="1050115" y="186970"/>
                </a:cubicBezTo>
                <a:cubicBezTo>
                  <a:pt x="1064344" y="184937"/>
                  <a:pt x="1075833" y="188472"/>
                  <a:pt x="1087056" y="196691"/>
                </a:cubicBezTo>
                <a:cubicBezTo>
                  <a:pt x="1136636" y="233279"/>
                  <a:pt x="1186480" y="269513"/>
                  <a:pt x="1236236" y="305836"/>
                </a:cubicBezTo>
                <a:cubicBezTo>
                  <a:pt x="1365619" y="400399"/>
                  <a:pt x="1494913" y="494873"/>
                  <a:pt x="1624296" y="589436"/>
                </a:cubicBezTo>
                <a:cubicBezTo>
                  <a:pt x="1627831" y="591999"/>
                  <a:pt x="1631278" y="594827"/>
                  <a:pt x="1634901" y="597301"/>
                </a:cubicBezTo>
                <a:cubicBezTo>
                  <a:pt x="1642767" y="602780"/>
                  <a:pt x="1644534" y="610293"/>
                  <a:pt x="1643032" y="619307"/>
                </a:cubicBezTo>
                <a:cubicBezTo>
                  <a:pt x="1640027" y="637336"/>
                  <a:pt x="1637994" y="639457"/>
                  <a:pt x="1619789" y="641931"/>
                </a:cubicBezTo>
                <a:cubicBezTo>
                  <a:pt x="1541753" y="652625"/>
                  <a:pt x="1463805" y="663318"/>
                  <a:pt x="1385768" y="674011"/>
                </a:cubicBezTo>
                <a:cubicBezTo>
                  <a:pt x="1371010" y="676044"/>
                  <a:pt x="1369419" y="677458"/>
                  <a:pt x="1366326" y="692571"/>
                </a:cubicBezTo>
                <a:cubicBezTo>
                  <a:pt x="1349446" y="774407"/>
                  <a:pt x="1331947" y="856155"/>
                  <a:pt x="1315951" y="938168"/>
                </a:cubicBezTo>
                <a:cubicBezTo>
                  <a:pt x="1310825" y="964328"/>
                  <a:pt x="1296508" y="980677"/>
                  <a:pt x="1272647" y="990134"/>
                </a:cubicBezTo>
                <a:cubicBezTo>
                  <a:pt x="1249050" y="999590"/>
                  <a:pt x="1224128" y="1002330"/>
                  <a:pt x="1199029" y="1004009"/>
                </a:cubicBezTo>
                <a:cubicBezTo>
                  <a:pt x="1142027" y="1007986"/>
                  <a:pt x="1085554" y="1002064"/>
                  <a:pt x="1029435" y="992962"/>
                </a:cubicBezTo>
                <a:cubicBezTo>
                  <a:pt x="917286" y="974845"/>
                  <a:pt x="809201" y="942941"/>
                  <a:pt x="705801" y="895482"/>
                </a:cubicBezTo>
                <a:cubicBezTo>
                  <a:pt x="667711" y="877984"/>
                  <a:pt x="630858" y="858276"/>
                  <a:pt x="598954" y="830615"/>
                </a:cubicBezTo>
                <a:cubicBezTo>
                  <a:pt x="588614" y="821688"/>
                  <a:pt x="578804" y="812232"/>
                  <a:pt x="569260" y="802511"/>
                </a:cubicBezTo>
                <a:cubicBezTo>
                  <a:pt x="553087" y="785896"/>
                  <a:pt x="546989" y="766100"/>
                  <a:pt x="551850" y="743122"/>
                </a:cubicBezTo>
                <a:cubicBezTo>
                  <a:pt x="568376" y="664821"/>
                  <a:pt x="584902" y="586519"/>
                  <a:pt x="601340" y="508129"/>
                </a:cubicBezTo>
                <a:cubicBezTo>
                  <a:pt x="602136" y="504241"/>
                  <a:pt x="602578" y="500264"/>
                  <a:pt x="603815" y="496552"/>
                </a:cubicBezTo>
                <a:cubicBezTo>
                  <a:pt x="608499" y="481705"/>
                  <a:pt x="602931" y="471453"/>
                  <a:pt x="590824" y="462616"/>
                </a:cubicBezTo>
                <a:cubicBezTo>
                  <a:pt x="525072" y="414627"/>
                  <a:pt x="459496" y="366285"/>
                  <a:pt x="393921" y="318120"/>
                </a:cubicBezTo>
                <a:cubicBezTo>
                  <a:pt x="389060" y="314497"/>
                  <a:pt x="381814" y="311846"/>
                  <a:pt x="382962" y="304599"/>
                </a:cubicBezTo>
                <a:cubicBezTo>
                  <a:pt x="384376" y="295143"/>
                  <a:pt x="387293" y="285951"/>
                  <a:pt x="390298" y="276849"/>
                </a:cubicBezTo>
                <a:cubicBezTo>
                  <a:pt x="390916" y="275081"/>
                  <a:pt x="394540" y="274109"/>
                  <a:pt x="397014" y="273225"/>
                </a:cubicBezTo>
                <a:cubicBezTo>
                  <a:pt x="400461" y="272165"/>
                  <a:pt x="404261" y="271369"/>
                  <a:pt x="411243" y="269425"/>
                </a:cubicBezTo>
                <a:close/>
                <a:moveTo>
                  <a:pt x="397191" y="286570"/>
                </a:moveTo>
                <a:cubicBezTo>
                  <a:pt x="389060" y="300799"/>
                  <a:pt x="389326" y="302920"/>
                  <a:pt x="399489" y="311139"/>
                </a:cubicBezTo>
                <a:cubicBezTo>
                  <a:pt x="401875" y="313083"/>
                  <a:pt x="404438" y="314850"/>
                  <a:pt x="406912" y="316706"/>
                </a:cubicBezTo>
                <a:cubicBezTo>
                  <a:pt x="510048" y="392622"/>
                  <a:pt x="613183" y="468537"/>
                  <a:pt x="716229" y="544541"/>
                </a:cubicBezTo>
                <a:cubicBezTo>
                  <a:pt x="791703" y="600129"/>
                  <a:pt x="867265" y="655630"/>
                  <a:pt x="942561" y="711395"/>
                </a:cubicBezTo>
                <a:cubicBezTo>
                  <a:pt x="952636" y="718818"/>
                  <a:pt x="962888" y="722972"/>
                  <a:pt x="975614" y="721028"/>
                </a:cubicBezTo>
                <a:cubicBezTo>
                  <a:pt x="1001685" y="717051"/>
                  <a:pt x="1027844" y="713516"/>
                  <a:pt x="1054004" y="709892"/>
                </a:cubicBezTo>
                <a:cubicBezTo>
                  <a:pt x="1110653" y="702204"/>
                  <a:pt x="1167390" y="694692"/>
                  <a:pt x="1224040" y="687092"/>
                </a:cubicBezTo>
                <a:cubicBezTo>
                  <a:pt x="1279010" y="679668"/>
                  <a:pt x="1333892" y="672332"/>
                  <a:pt x="1388773" y="664821"/>
                </a:cubicBezTo>
                <a:cubicBezTo>
                  <a:pt x="1443655" y="657309"/>
                  <a:pt x="1498537" y="649708"/>
                  <a:pt x="1553507" y="642108"/>
                </a:cubicBezTo>
                <a:cubicBezTo>
                  <a:pt x="1575689" y="639015"/>
                  <a:pt x="1597960" y="636187"/>
                  <a:pt x="1620142" y="632652"/>
                </a:cubicBezTo>
                <a:cubicBezTo>
                  <a:pt x="1633664" y="630442"/>
                  <a:pt x="1635697" y="625758"/>
                  <a:pt x="1630659" y="611971"/>
                </a:cubicBezTo>
                <a:cubicBezTo>
                  <a:pt x="1616872" y="613562"/>
                  <a:pt x="1602909" y="614888"/>
                  <a:pt x="1588946" y="616744"/>
                </a:cubicBezTo>
                <a:cubicBezTo>
                  <a:pt x="1532738" y="624167"/>
                  <a:pt x="1476531" y="631945"/>
                  <a:pt x="1420235" y="639280"/>
                </a:cubicBezTo>
                <a:cubicBezTo>
                  <a:pt x="1355279" y="647764"/>
                  <a:pt x="1290145" y="655630"/>
                  <a:pt x="1225189" y="664113"/>
                </a:cubicBezTo>
                <a:cubicBezTo>
                  <a:pt x="1146710" y="674365"/>
                  <a:pt x="1068144" y="684440"/>
                  <a:pt x="989754" y="695752"/>
                </a:cubicBezTo>
                <a:cubicBezTo>
                  <a:pt x="970223" y="698580"/>
                  <a:pt x="954934" y="693896"/>
                  <a:pt x="939556" y="682496"/>
                </a:cubicBezTo>
                <a:cubicBezTo>
                  <a:pt x="764218" y="553997"/>
                  <a:pt x="588614" y="425763"/>
                  <a:pt x="413099" y="297529"/>
                </a:cubicBezTo>
                <a:cubicBezTo>
                  <a:pt x="408150" y="293994"/>
                  <a:pt x="403024" y="290635"/>
                  <a:pt x="397191" y="286570"/>
                </a:cubicBezTo>
                <a:close/>
                <a:moveTo>
                  <a:pt x="13108" y="68369"/>
                </a:moveTo>
                <a:cubicBezTo>
                  <a:pt x="11782" y="68899"/>
                  <a:pt x="10456" y="69518"/>
                  <a:pt x="9219" y="70048"/>
                </a:cubicBezTo>
                <a:cubicBezTo>
                  <a:pt x="10633" y="73937"/>
                  <a:pt x="11605" y="77914"/>
                  <a:pt x="13461" y="81537"/>
                </a:cubicBezTo>
                <a:cubicBezTo>
                  <a:pt x="22299" y="98947"/>
                  <a:pt x="33788" y="114413"/>
                  <a:pt x="47486" y="128376"/>
                </a:cubicBezTo>
                <a:cubicBezTo>
                  <a:pt x="76650" y="158071"/>
                  <a:pt x="111559" y="179016"/>
                  <a:pt x="149384" y="195454"/>
                </a:cubicBezTo>
                <a:cubicBezTo>
                  <a:pt x="209568" y="221613"/>
                  <a:pt x="273111" y="235489"/>
                  <a:pt x="337537" y="245740"/>
                </a:cubicBezTo>
                <a:cubicBezTo>
                  <a:pt x="375362" y="251750"/>
                  <a:pt x="413099" y="258113"/>
                  <a:pt x="449598" y="270044"/>
                </a:cubicBezTo>
                <a:cubicBezTo>
                  <a:pt x="526574" y="295143"/>
                  <a:pt x="605936" y="307604"/>
                  <a:pt x="686005" y="317325"/>
                </a:cubicBezTo>
                <a:cubicBezTo>
                  <a:pt x="732314" y="322893"/>
                  <a:pt x="778623" y="328460"/>
                  <a:pt x="824667" y="335884"/>
                </a:cubicBezTo>
                <a:cubicBezTo>
                  <a:pt x="892540" y="346843"/>
                  <a:pt x="947422" y="379807"/>
                  <a:pt x="986749" y="437163"/>
                </a:cubicBezTo>
                <a:cubicBezTo>
                  <a:pt x="988517" y="439726"/>
                  <a:pt x="990196" y="442466"/>
                  <a:pt x="992494" y="444322"/>
                </a:cubicBezTo>
                <a:cubicBezTo>
                  <a:pt x="994085" y="445559"/>
                  <a:pt x="996736" y="445559"/>
                  <a:pt x="1002127" y="446885"/>
                </a:cubicBezTo>
                <a:cubicBezTo>
                  <a:pt x="997355" y="438577"/>
                  <a:pt x="994526" y="432744"/>
                  <a:pt x="990815" y="427442"/>
                </a:cubicBezTo>
                <a:cubicBezTo>
                  <a:pt x="951576" y="371853"/>
                  <a:pt x="897931" y="337563"/>
                  <a:pt x="831561" y="325544"/>
                </a:cubicBezTo>
                <a:cubicBezTo>
                  <a:pt x="771465" y="314674"/>
                  <a:pt x="710573" y="307869"/>
                  <a:pt x="650124" y="298501"/>
                </a:cubicBezTo>
                <a:cubicBezTo>
                  <a:pt x="600545" y="290812"/>
                  <a:pt x="550789" y="283830"/>
                  <a:pt x="501829" y="273402"/>
                </a:cubicBezTo>
                <a:cubicBezTo>
                  <a:pt x="412922" y="254401"/>
                  <a:pt x="328169" y="222232"/>
                  <a:pt x="245449" y="184849"/>
                </a:cubicBezTo>
                <a:cubicBezTo>
                  <a:pt x="209745" y="168676"/>
                  <a:pt x="175808" y="149057"/>
                  <a:pt x="144258" y="125548"/>
                </a:cubicBezTo>
                <a:cubicBezTo>
                  <a:pt x="114387" y="103277"/>
                  <a:pt x="87786" y="77737"/>
                  <a:pt x="67724" y="46098"/>
                </a:cubicBezTo>
                <a:cubicBezTo>
                  <a:pt x="62068" y="37172"/>
                  <a:pt x="57561" y="27627"/>
                  <a:pt x="52435" y="18436"/>
                </a:cubicBezTo>
                <a:cubicBezTo>
                  <a:pt x="50844" y="15520"/>
                  <a:pt x="49254" y="12073"/>
                  <a:pt x="43597" y="14459"/>
                </a:cubicBezTo>
                <a:cubicBezTo>
                  <a:pt x="45718" y="19585"/>
                  <a:pt x="47398" y="24446"/>
                  <a:pt x="49695" y="29041"/>
                </a:cubicBezTo>
                <a:cubicBezTo>
                  <a:pt x="71259" y="71639"/>
                  <a:pt x="102103" y="106371"/>
                  <a:pt x="141253" y="132972"/>
                </a:cubicBezTo>
                <a:cubicBezTo>
                  <a:pt x="168473" y="151531"/>
                  <a:pt x="197372" y="167527"/>
                  <a:pt x="225564" y="184672"/>
                </a:cubicBezTo>
                <a:cubicBezTo>
                  <a:pt x="229276" y="186882"/>
                  <a:pt x="233076" y="189003"/>
                  <a:pt x="236788" y="191212"/>
                </a:cubicBezTo>
                <a:cubicBezTo>
                  <a:pt x="236346" y="192096"/>
                  <a:pt x="235904" y="192891"/>
                  <a:pt x="235462" y="193775"/>
                </a:cubicBezTo>
                <a:cubicBezTo>
                  <a:pt x="231839" y="192626"/>
                  <a:pt x="228039" y="191742"/>
                  <a:pt x="224504" y="190328"/>
                </a:cubicBezTo>
                <a:cubicBezTo>
                  <a:pt x="192246" y="177160"/>
                  <a:pt x="161403" y="161252"/>
                  <a:pt x="132592" y="141545"/>
                </a:cubicBezTo>
                <a:cubicBezTo>
                  <a:pt x="91144" y="113176"/>
                  <a:pt x="56854" y="78532"/>
                  <a:pt x="37411" y="31162"/>
                </a:cubicBezTo>
                <a:cubicBezTo>
                  <a:pt x="36262" y="28423"/>
                  <a:pt x="33876" y="26213"/>
                  <a:pt x="32020" y="23739"/>
                </a:cubicBezTo>
                <a:cubicBezTo>
                  <a:pt x="31136" y="24181"/>
                  <a:pt x="30164" y="24711"/>
                  <a:pt x="29280" y="25153"/>
                </a:cubicBezTo>
                <a:cubicBezTo>
                  <a:pt x="31225" y="31251"/>
                  <a:pt x="32197" y="37968"/>
                  <a:pt x="35290" y="43447"/>
                </a:cubicBezTo>
                <a:cubicBezTo>
                  <a:pt x="44039" y="58648"/>
                  <a:pt x="52612" y="74113"/>
                  <a:pt x="63040" y="88165"/>
                </a:cubicBezTo>
                <a:cubicBezTo>
                  <a:pt x="80274" y="111320"/>
                  <a:pt x="102456" y="129525"/>
                  <a:pt x="125876" y="146140"/>
                </a:cubicBezTo>
                <a:cubicBezTo>
                  <a:pt x="131709" y="150294"/>
                  <a:pt x="137365" y="154801"/>
                  <a:pt x="143109" y="159220"/>
                </a:cubicBezTo>
                <a:cubicBezTo>
                  <a:pt x="142667" y="159927"/>
                  <a:pt x="142137" y="160722"/>
                  <a:pt x="141695" y="161429"/>
                </a:cubicBezTo>
                <a:cubicBezTo>
                  <a:pt x="139132" y="160192"/>
                  <a:pt x="136569" y="159043"/>
                  <a:pt x="134095" y="157629"/>
                </a:cubicBezTo>
                <a:cubicBezTo>
                  <a:pt x="93442" y="134209"/>
                  <a:pt x="58975" y="103985"/>
                  <a:pt x="33081" y="64569"/>
                </a:cubicBezTo>
                <a:cubicBezTo>
                  <a:pt x="31225" y="61652"/>
                  <a:pt x="28662" y="59266"/>
                  <a:pt x="26452" y="56527"/>
                </a:cubicBezTo>
                <a:cubicBezTo>
                  <a:pt x="25569" y="57145"/>
                  <a:pt x="24685" y="57764"/>
                  <a:pt x="23801" y="58382"/>
                </a:cubicBezTo>
                <a:cubicBezTo>
                  <a:pt x="25392" y="62271"/>
                  <a:pt x="26452" y="66513"/>
                  <a:pt x="28662" y="69960"/>
                </a:cubicBezTo>
                <a:cubicBezTo>
                  <a:pt x="34671" y="79151"/>
                  <a:pt x="40769" y="88342"/>
                  <a:pt x="47663" y="96914"/>
                </a:cubicBezTo>
                <a:cubicBezTo>
                  <a:pt x="71259" y="126167"/>
                  <a:pt x="101042" y="147819"/>
                  <a:pt x="133299" y="166378"/>
                </a:cubicBezTo>
                <a:cubicBezTo>
                  <a:pt x="161580" y="182640"/>
                  <a:pt x="191451" y="195542"/>
                  <a:pt x="222118" y="206678"/>
                </a:cubicBezTo>
                <a:cubicBezTo>
                  <a:pt x="226625" y="208357"/>
                  <a:pt x="230955" y="210301"/>
                  <a:pt x="235462" y="212157"/>
                </a:cubicBezTo>
                <a:cubicBezTo>
                  <a:pt x="232016" y="214190"/>
                  <a:pt x="229364" y="214367"/>
                  <a:pt x="226890" y="213748"/>
                </a:cubicBezTo>
                <a:cubicBezTo>
                  <a:pt x="179078" y="200845"/>
                  <a:pt x="133299" y="183081"/>
                  <a:pt x="91939" y="155243"/>
                </a:cubicBezTo>
                <a:cubicBezTo>
                  <a:pt x="61891" y="135005"/>
                  <a:pt x="37058" y="109906"/>
                  <a:pt x="19471" y="77914"/>
                </a:cubicBezTo>
                <a:cubicBezTo>
                  <a:pt x="17615" y="74467"/>
                  <a:pt x="15229" y="71550"/>
                  <a:pt x="13108" y="68369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086E8F4-4268-48D5-80F4-ADEA92828EDE}"/>
              </a:ext>
            </a:extLst>
          </p:cNvPr>
          <p:cNvSpPr/>
          <p:nvPr/>
        </p:nvSpPr>
        <p:spPr>
          <a:xfrm>
            <a:off x="9986534" y="1973694"/>
            <a:ext cx="1242922" cy="945815"/>
          </a:xfrm>
          <a:custGeom>
            <a:avLst/>
            <a:gdLst>
              <a:gd name="connsiteX0" fmla="*/ 183362 w 1242922"/>
              <a:gd name="connsiteY0" fmla="*/ 514015 h 945815"/>
              <a:gd name="connsiteX1" fmla="*/ 191051 w 1242922"/>
              <a:gd name="connsiteY1" fmla="*/ 530983 h 945815"/>
              <a:gd name="connsiteX2" fmla="*/ 278190 w 1242922"/>
              <a:gd name="connsiteY2" fmla="*/ 678837 h 945815"/>
              <a:gd name="connsiteX3" fmla="*/ 351100 w 1242922"/>
              <a:gd name="connsiteY3" fmla="*/ 761734 h 945815"/>
              <a:gd name="connsiteX4" fmla="*/ 404214 w 1242922"/>
              <a:gd name="connsiteY4" fmla="*/ 793373 h 945815"/>
              <a:gd name="connsiteX5" fmla="*/ 416145 w 1242922"/>
              <a:gd name="connsiteY5" fmla="*/ 798940 h 945815"/>
              <a:gd name="connsiteX6" fmla="*/ 422155 w 1242922"/>
              <a:gd name="connsiteY6" fmla="*/ 814848 h 945815"/>
              <a:gd name="connsiteX7" fmla="*/ 414024 w 1242922"/>
              <a:gd name="connsiteY7" fmla="*/ 834291 h 945815"/>
              <a:gd name="connsiteX8" fmla="*/ 397851 w 1242922"/>
              <a:gd name="connsiteY8" fmla="*/ 842952 h 945815"/>
              <a:gd name="connsiteX9" fmla="*/ 375138 w 1242922"/>
              <a:gd name="connsiteY9" fmla="*/ 854794 h 945815"/>
              <a:gd name="connsiteX10" fmla="*/ 372399 w 1242922"/>
              <a:gd name="connsiteY10" fmla="*/ 859301 h 945815"/>
              <a:gd name="connsiteX11" fmla="*/ 348095 w 1242922"/>
              <a:gd name="connsiteY11" fmla="*/ 866990 h 945815"/>
              <a:gd name="connsiteX12" fmla="*/ 291004 w 1242922"/>
              <a:gd name="connsiteY12" fmla="*/ 831993 h 945815"/>
              <a:gd name="connsiteX13" fmla="*/ 216238 w 1242922"/>
              <a:gd name="connsiteY13" fmla="*/ 736989 h 945815"/>
              <a:gd name="connsiteX14" fmla="*/ 151723 w 1242922"/>
              <a:gd name="connsiteY14" fmla="*/ 578441 h 945815"/>
              <a:gd name="connsiteX15" fmla="*/ 135462 w 1242922"/>
              <a:gd name="connsiteY15" fmla="*/ 520025 h 945815"/>
              <a:gd name="connsiteX16" fmla="*/ 110098 w 1242922"/>
              <a:gd name="connsiteY16" fmla="*/ 499256 h 945815"/>
              <a:gd name="connsiteX17" fmla="*/ 60430 w 1242922"/>
              <a:gd name="connsiteY17" fmla="*/ 508889 h 945815"/>
              <a:gd name="connsiteX18" fmla="*/ 46113 w 1242922"/>
              <a:gd name="connsiteY18" fmla="*/ 509420 h 945815"/>
              <a:gd name="connsiteX19" fmla="*/ 47616 w 1242922"/>
              <a:gd name="connsiteY19" fmla="*/ 495014 h 945815"/>
              <a:gd name="connsiteX20" fmla="*/ 93306 w 1242922"/>
              <a:gd name="connsiteY20" fmla="*/ 417773 h 945815"/>
              <a:gd name="connsiteX21" fmla="*/ 99228 w 1242922"/>
              <a:gd name="connsiteY21" fmla="*/ 384102 h 945815"/>
              <a:gd name="connsiteX22" fmla="*/ 105237 w 1242922"/>
              <a:gd name="connsiteY22" fmla="*/ 213977 h 945815"/>
              <a:gd name="connsiteX23" fmla="*/ 112042 w 1242922"/>
              <a:gd name="connsiteY23" fmla="*/ 187111 h 945815"/>
              <a:gd name="connsiteX24" fmla="*/ 107623 w 1242922"/>
              <a:gd name="connsiteY24" fmla="*/ 164840 h 945815"/>
              <a:gd name="connsiteX25" fmla="*/ 85883 w 1242922"/>
              <a:gd name="connsiteY25" fmla="*/ 138239 h 945815"/>
              <a:gd name="connsiteX26" fmla="*/ 10233 w 1242922"/>
              <a:gd name="connsiteY26" fmla="*/ 46593 h 945815"/>
              <a:gd name="connsiteX27" fmla="*/ 6874 w 1242922"/>
              <a:gd name="connsiteY27" fmla="*/ 42528 h 945815"/>
              <a:gd name="connsiteX28" fmla="*/ 11470 w 1242922"/>
              <a:gd name="connsiteY28" fmla="*/ 3642 h 945815"/>
              <a:gd name="connsiteX29" fmla="*/ 29057 w 1242922"/>
              <a:gd name="connsiteY29" fmla="*/ 637 h 945815"/>
              <a:gd name="connsiteX30" fmla="*/ 96576 w 1242922"/>
              <a:gd name="connsiteY30" fmla="*/ 12921 h 945815"/>
              <a:gd name="connsiteX31" fmla="*/ 182125 w 1242922"/>
              <a:gd name="connsiteY31" fmla="*/ 29271 h 945815"/>
              <a:gd name="connsiteX32" fmla="*/ 214912 w 1242922"/>
              <a:gd name="connsiteY32" fmla="*/ 30243 h 945815"/>
              <a:gd name="connsiteX33" fmla="*/ 259012 w 1242922"/>
              <a:gd name="connsiteY33" fmla="*/ 39611 h 945815"/>
              <a:gd name="connsiteX34" fmla="*/ 286409 w 1242922"/>
              <a:gd name="connsiteY34" fmla="*/ 48360 h 945815"/>
              <a:gd name="connsiteX35" fmla="*/ 649458 w 1242922"/>
              <a:gd name="connsiteY35" fmla="*/ 116498 h 945815"/>
              <a:gd name="connsiteX36" fmla="*/ 740309 w 1242922"/>
              <a:gd name="connsiteY36" fmla="*/ 133202 h 945815"/>
              <a:gd name="connsiteX37" fmla="*/ 779018 w 1242922"/>
              <a:gd name="connsiteY37" fmla="*/ 155914 h 945815"/>
              <a:gd name="connsiteX38" fmla="*/ 1232830 w 1242922"/>
              <a:gd name="connsiteY38" fmla="*/ 711094 h 945815"/>
              <a:gd name="connsiteX39" fmla="*/ 1238221 w 1242922"/>
              <a:gd name="connsiteY39" fmla="*/ 745561 h 945815"/>
              <a:gd name="connsiteX40" fmla="*/ 1214095 w 1242922"/>
              <a:gd name="connsiteY40" fmla="*/ 757315 h 945815"/>
              <a:gd name="connsiteX41" fmla="*/ 1146575 w 1242922"/>
              <a:gd name="connsiteY41" fmla="*/ 745119 h 945815"/>
              <a:gd name="connsiteX42" fmla="*/ 949673 w 1242922"/>
              <a:gd name="connsiteY42" fmla="*/ 707294 h 945815"/>
              <a:gd name="connsiteX43" fmla="*/ 925458 w 1242922"/>
              <a:gd name="connsiteY43" fmla="*/ 719136 h 945815"/>
              <a:gd name="connsiteX44" fmla="*/ 803233 w 1242922"/>
              <a:gd name="connsiteY44" fmla="*/ 924435 h 945815"/>
              <a:gd name="connsiteX45" fmla="*/ 791656 w 1242922"/>
              <a:gd name="connsiteY45" fmla="*/ 942021 h 945815"/>
              <a:gd name="connsiteX46" fmla="*/ 782995 w 1242922"/>
              <a:gd name="connsiteY46" fmla="*/ 945645 h 945815"/>
              <a:gd name="connsiteX47" fmla="*/ 777516 w 1242922"/>
              <a:gd name="connsiteY47" fmla="*/ 937868 h 945815"/>
              <a:gd name="connsiteX48" fmla="*/ 745435 w 1242922"/>
              <a:gd name="connsiteY48" fmla="*/ 863101 h 945815"/>
              <a:gd name="connsiteX49" fmla="*/ 665454 w 1242922"/>
              <a:gd name="connsiteY49" fmla="*/ 781000 h 945815"/>
              <a:gd name="connsiteX50" fmla="*/ 241072 w 1242922"/>
              <a:gd name="connsiteY50" fmla="*/ 531160 h 945815"/>
              <a:gd name="connsiteX51" fmla="*/ 199800 w 1242922"/>
              <a:gd name="connsiteY51" fmla="*/ 517462 h 945815"/>
              <a:gd name="connsiteX52" fmla="*/ 183362 w 1242922"/>
              <a:gd name="connsiteY52" fmla="*/ 514015 h 945815"/>
              <a:gd name="connsiteX53" fmla="*/ 1222756 w 1242922"/>
              <a:gd name="connsiteY53" fmla="*/ 744324 h 945815"/>
              <a:gd name="connsiteX54" fmla="*/ 1226202 w 1242922"/>
              <a:gd name="connsiteY54" fmla="*/ 719844 h 945815"/>
              <a:gd name="connsiteX55" fmla="*/ 1218779 w 1242922"/>
              <a:gd name="connsiteY55" fmla="*/ 710564 h 945815"/>
              <a:gd name="connsiteX56" fmla="*/ 985554 w 1242922"/>
              <a:gd name="connsiteY56" fmla="*/ 425374 h 945815"/>
              <a:gd name="connsiteX57" fmla="*/ 773539 w 1242922"/>
              <a:gd name="connsiteY57" fmla="*/ 165547 h 945815"/>
              <a:gd name="connsiteX58" fmla="*/ 734830 w 1242922"/>
              <a:gd name="connsiteY58" fmla="*/ 143100 h 945815"/>
              <a:gd name="connsiteX59" fmla="*/ 533862 w 1242922"/>
              <a:gd name="connsiteY59" fmla="*/ 105540 h 945815"/>
              <a:gd name="connsiteX60" fmla="*/ 278455 w 1242922"/>
              <a:gd name="connsiteY60" fmla="*/ 57552 h 945815"/>
              <a:gd name="connsiteX61" fmla="*/ 220745 w 1242922"/>
              <a:gd name="connsiteY61" fmla="*/ 58524 h 945815"/>
              <a:gd name="connsiteX62" fmla="*/ 210140 w 1242922"/>
              <a:gd name="connsiteY62" fmla="*/ 63738 h 945815"/>
              <a:gd name="connsiteX63" fmla="*/ 221894 w 1242922"/>
              <a:gd name="connsiteY63" fmla="*/ 67185 h 945815"/>
              <a:gd name="connsiteX64" fmla="*/ 350216 w 1242922"/>
              <a:gd name="connsiteY64" fmla="*/ 91577 h 945815"/>
              <a:gd name="connsiteX65" fmla="*/ 718215 w 1242922"/>
              <a:gd name="connsiteY65" fmla="*/ 161747 h 945815"/>
              <a:gd name="connsiteX66" fmla="*/ 765496 w 1242922"/>
              <a:gd name="connsiteY66" fmla="*/ 189762 h 945815"/>
              <a:gd name="connsiteX67" fmla="*/ 1210118 w 1242922"/>
              <a:gd name="connsiteY67" fmla="*/ 730095 h 945815"/>
              <a:gd name="connsiteX68" fmla="*/ 1222756 w 1242922"/>
              <a:gd name="connsiteY68" fmla="*/ 744324 h 945815"/>
              <a:gd name="connsiteX69" fmla="*/ 241779 w 1242922"/>
              <a:gd name="connsiteY69" fmla="*/ 46505 h 945815"/>
              <a:gd name="connsiteX70" fmla="*/ 205986 w 1242922"/>
              <a:gd name="connsiteY70" fmla="*/ 45621 h 945815"/>
              <a:gd name="connsiteX71" fmla="*/ 158086 w 1242922"/>
              <a:gd name="connsiteY71" fmla="*/ 95288 h 945815"/>
              <a:gd name="connsiteX72" fmla="*/ 109214 w 1242922"/>
              <a:gd name="connsiteY72" fmla="*/ 247914 h 945815"/>
              <a:gd name="connsiteX73" fmla="*/ 109479 w 1242922"/>
              <a:gd name="connsiteY73" fmla="*/ 383130 h 945815"/>
              <a:gd name="connsiteX74" fmla="*/ 130248 w 1242922"/>
              <a:gd name="connsiteY74" fmla="*/ 460813 h 945815"/>
              <a:gd name="connsiteX75" fmla="*/ 175673 w 1242922"/>
              <a:gd name="connsiteY75" fmla="*/ 616620 h 945815"/>
              <a:gd name="connsiteX76" fmla="*/ 249379 w 1242922"/>
              <a:gd name="connsiteY76" fmla="*/ 769423 h 945815"/>
              <a:gd name="connsiteX77" fmla="*/ 304791 w 1242922"/>
              <a:gd name="connsiteY77" fmla="*/ 829253 h 945815"/>
              <a:gd name="connsiteX78" fmla="*/ 347830 w 1242922"/>
              <a:gd name="connsiteY78" fmla="*/ 854617 h 945815"/>
              <a:gd name="connsiteX79" fmla="*/ 359938 w 1242922"/>
              <a:gd name="connsiteY79" fmla="*/ 857622 h 945815"/>
              <a:gd name="connsiteX80" fmla="*/ 348184 w 1242922"/>
              <a:gd name="connsiteY80" fmla="*/ 845515 h 945815"/>
              <a:gd name="connsiteX81" fmla="*/ 262547 w 1242922"/>
              <a:gd name="connsiteY81" fmla="*/ 772604 h 945815"/>
              <a:gd name="connsiteX82" fmla="*/ 203158 w 1242922"/>
              <a:gd name="connsiteY82" fmla="*/ 662576 h 945815"/>
              <a:gd name="connsiteX83" fmla="*/ 203865 w 1242922"/>
              <a:gd name="connsiteY83" fmla="*/ 656036 h 945815"/>
              <a:gd name="connsiteX84" fmla="*/ 213940 w 1242922"/>
              <a:gd name="connsiteY84" fmla="*/ 672739 h 945815"/>
              <a:gd name="connsiteX85" fmla="*/ 262901 w 1242922"/>
              <a:gd name="connsiteY85" fmla="*/ 754134 h 945815"/>
              <a:gd name="connsiteX86" fmla="*/ 355607 w 1242922"/>
              <a:gd name="connsiteY86" fmla="*/ 836942 h 945815"/>
              <a:gd name="connsiteX87" fmla="*/ 369747 w 1242922"/>
              <a:gd name="connsiteY87" fmla="*/ 840035 h 945815"/>
              <a:gd name="connsiteX88" fmla="*/ 359231 w 1242922"/>
              <a:gd name="connsiteY88" fmla="*/ 828811 h 945815"/>
              <a:gd name="connsiteX89" fmla="*/ 302847 w 1242922"/>
              <a:gd name="connsiteY89" fmla="*/ 785596 h 945815"/>
              <a:gd name="connsiteX90" fmla="*/ 291711 w 1242922"/>
              <a:gd name="connsiteY90" fmla="*/ 771013 h 945815"/>
              <a:gd name="connsiteX91" fmla="*/ 293921 w 1242922"/>
              <a:gd name="connsiteY91" fmla="*/ 769246 h 945815"/>
              <a:gd name="connsiteX92" fmla="*/ 318224 w 1242922"/>
              <a:gd name="connsiteY92" fmla="*/ 789307 h 945815"/>
              <a:gd name="connsiteX93" fmla="*/ 387511 w 1242922"/>
              <a:gd name="connsiteY93" fmla="*/ 829430 h 945815"/>
              <a:gd name="connsiteX94" fmla="*/ 402977 w 1242922"/>
              <a:gd name="connsiteY94" fmla="*/ 826425 h 945815"/>
              <a:gd name="connsiteX95" fmla="*/ 328211 w 1242922"/>
              <a:gd name="connsiteY95" fmla="*/ 786302 h 945815"/>
              <a:gd name="connsiteX96" fmla="*/ 269352 w 1242922"/>
              <a:gd name="connsiteY96" fmla="*/ 724085 h 945815"/>
              <a:gd name="connsiteX97" fmla="*/ 227550 w 1242922"/>
              <a:gd name="connsiteY97" fmla="*/ 650203 h 945815"/>
              <a:gd name="connsiteX98" fmla="*/ 236211 w 1242922"/>
              <a:gd name="connsiteY98" fmla="*/ 661427 h 945815"/>
              <a:gd name="connsiteX99" fmla="*/ 270678 w 1242922"/>
              <a:gd name="connsiteY99" fmla="*/ 709769 h 945815"/>
              <a:gd name="connsiteX100" fmla="*/ 346593 w 1242922"/>
              <a:gd name="connsiteY100" fmla="*/ 784623 h 945815"/>
              <a:gd name="connsiteX101" fmla="*/ 398823 w 1242922"/>
              <a:gd name="connsiteY101" fmla="*/ 812550 h 945815"/>
              <a:gd name="connsiteX102" fmla="*/ 410489 w 1242922"/>
              <a:gd name="connsiteY102" fmla="*/ 809192 h 945815"/>
              <a:gd name="connsiteX103" fmla="*/ 395907 w 1242922"/>
              <a:gd name="connsiteY103" fmla="*/ 801415 h 945815"/>
              <a:gd name="connsiteX104" fmla="*/ 337313 w 1242922"/>
              <a:gd name="connsiteY104" fmla="*/ 763678 h 945815"/>
              <a:gd name="connsiteX105" fmla="*/ 274831 w 1242922"/>
              <a:gd name="connsiteY105" fmla="*/ 692358 h 945815"/>
              <a:gd name="connsiteX106" fmla="*/ 208019 w 1242922"/>
              <a:gd name="connsiteY106" fmla="*/ 584628 h 945815"/>
              <a:gd name="connsiteX107" fmla="*/ 131485 w 1242922"/>
              <a:gd name="connsiteY107" fmla="*/ 422546 h 945815"/>
              <a:gd name="connsiteX108" fmla="*/ 114075 w 1242922"/>
              <a:gd name="connsiteY108" fmla="*/ 340267 h 945815"/>
              <a:gd name="connsiteX109" fmla="*/ 127773 w 1242922"/>
              <a:gd name="connsiteY109" fmla="*/ 206731 h 945815"/>
              <a:gd name="connsiteX110" fmla="*/ 183804 w 1242922"/>
              <a:gd name="connsiteY110" fmla="*/ 75138 h 945815"/>
              <a:gd name="connsiteX111" fmla="*/ 221275 w 1242922"/>
              <a:gd name="connsiteY111" fmla="*/ 50658 h 945815"/>
              <a:gd name="connsiteX112" fmla="*/ 241779 w 1242922"/>
              <a:gd name="connsiteY112" fmla="*/ 46505 h 945815"/>
              <a:gd name="connsiteX113" fmla="*/ 144123 w 1242922"/>
              <a:gd name="connsiteY113" fmla="*/ 208675 h 945815"/>
              <a:gd name="connsiteX114" fmla="*/ 130071 w 1242922"/>
              <a:gd name="connsiteY114" fmla="*/ 352021 h 945815"/>
              <a:gd name="connsiteX115" fmla="*/ 134225 w 1242922"/>
              <a:gd name="connsiteY115" fmla="*/ 346984 h 945815"/>
              <a:gd name="connsiteX116" fmla="*/ 179650 w 1242922"/>
              <a:gd name="connsiteY116" fmla="*/ 269831 h 945815"/>
              <a:gd name="connsiteX117" fmla="*/ 178148 w 1242922"/>
              <a:gd name="connsiteY117" fmla="*/ 251979 h 945815"/>
              <a:gd name="connsiteX118" fmla="*/ 144123 w 1242922"/>
              <a:gd name="connsiteY118" fmla="*/ 208675 h 945815"/>
              <a:gd name="connsiteX119" fmla="*/ 191227 w 1242922"/>
              <a:gd name="connsiteY119" fmla="*/ 42174 h 945815"/>
              <a:gd name="connsiteX120" fmla="*/ 174613 w 1242922"/>
              <a:gd name="connsiteY120" fmla="*/ 38286 h 945815"/>
              <a:gd name="connsiteX121" fmla="*/ 124061 w 1242922"/>
              <a:gd name="connsiteY121" fmla="*/ 28652 h 945815"/>
              <a:gd name="connsiteX122" fmla="*/ 31973 w 1242922"/>
              <a:gd name="connsiteY122" fmla="*/ 11508 h 945815"/>
              <a:gd name="connsiteX123" fmla="*/ 13944 w 1242922"/>
              <a:gd name="connsiteY123" fmla="*/ 25471 h 945815"/>
              <a:gd name="connsiteX124" fmla="*/ 28350 w 1242922"/>
              <a:gd name="connsiteY124" fmla="*/ 29978 h 945815"/>
              <a:gd name="connsiteX125" fmla="*/ 107358 w 1242922"/>
              <a:gd name="connsiteY125" fmla="*/ 45267 h 945815"/>
              <a:gd name="connsiteX126" fmla="*/ 160472 w 1242922"/>
              <a:gd name="connsiteY126" fmla="*/ 55607 h 945815"/>
              <a:gd name="connsiteX127" fmla="*/ 191227 w 1242922"/>
              <a:gd name="connsiteY127" fmla="*/ 42174 h 94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1242922" h="945815">
                <a:moveTo>
                  <a:pt x="183362" y="514015"/>
                </a:moveTo>
                <a:cubicBezTo>
                  <a:pt x="186809" y="521616"/>
                  <a:pt x="188488" y="526565"/>
                  <a:pt x="191051" y="530983"/>
                </a:cubicBezTo>
                <a:cubicBezTo>
                  <a:pt x="219950" y="580297"/>
                  <a:pt x="248672" y="629788"/>
                  <a:pt x="278190" y="678837"/>
                </a:cubicBezTo>
                <a:cubicBezTo>
                  <a:pt x="297456" y="710829"/>
                  <a:pt x="322643" y="737872"/>
                  <a:pt x="351100" y="761734"/>
                </a:cubicBezTo>
                <a:cubicBezTo>
                  <a:pt x="367008" y="775079"/>
                  <a:pt x="384860" y="785507"/>
                  <a:pt x="404214" y="793373"/>
                </a:cubicBezTo>
                <a:cubicBezTo>
                  <a:pt x="408280" y="795052"/>
                  <a:pt x="412433" y="796643"/>
                  <a:pt x="416145" y="798940"/>
                </a:cubicBezTo>
                <a:cubicBezTo>
                  <a:pt x="422066" y="802564"/>
                  <a:pt x="424452" y="808131"/>
                  <a:pt x="422155" y="814848"/>
                </a:cubicBezTo>
                <a:cubicBezTo>
                  <a:pt x="419857" y="821476"/>
                  <a:pt x="417117" y="828016"/>
                  <a:pt x="414024" y="834291"/>
                </a:cubicBezTo>
                <a:cubicBezTo>
                  <a:pt x="410842" y="840831"/>
                  <a:pt x="405186" y="844366"/>
                  <a:pt x="397851" y="842952"/>
                </a:cubicBezTo>
                <a:cubicBezTo>
                  <a:pt x="386892" y="840831"/>
                  <a:pt x="380264" y="846133"/>
                  <a:pt x="375138" y="854794"/>
                </a:cubicBezTo>
                <a:cubicBezTo>
                  <a:pt x="374255" y="856297"/>
                  <a:pt x="373371" y="857799"/>
                  <a:pt x="372399" y="859301"/>
                </a:cubicBezTo>
                <a:cubicBezTo>
                  <a:pt x="364798" y="870613"/>
                  <a:pt x="361175" y="872028"/>
                  <a:pt x="348095" y="866990"/>
                </a:cubicBezTo>
                <a:cubicBezTo>
                  <a:pt x="326885" y="858948"/>
                  <a:pt x="308061" y="846840"/>
                  <a:pt x="291004" y="831993"/>
                </a:cubicBezTo>
                <a:cubicBezTo>
                  <a:pt x="260161" y="805038"/>
                  <a:pt x="236122" y="772604"/>
                  <a:pt x="216238" y="736989"/>
                </a:cubicBezTo>
                <a:cubicBezTo>
                  <a:pt x="188134" y="686791"/>
                  <a:pt x="168161" y="633323"/>
                  <a:pt x="151723" y="578441"/>
                </a:cubicBezTo>
                <a:cubicBezTo>
                  <a:pt x="145890" y="559087"/>
                  <a:pt x="140853" y="539468"/>
                  <a:pt x="135462" y="520025"/>
                </a:cubicBezTo>
                <a:cubicBezTo>
                  <a:pt x="130601" y="502526"/>
                  <a:pt x="128480" y="500670"/>
                  <a:pt x="110098" y="499256"/>
                </a:cubicBezTo>
                <a:cubicBezTo>
                  <a:pt x="92688" y="497931"/>
                  <a:pt x="75808" y="499610"/>
                  <a:pt x="60430" y="508889"/>
                </a:cubicBezTo>
                <a:cubicBezTo>
                  <a:pt x="55746" y="511717"/>
                  <a:pt x="50797" y="514369"/>
                  <a:pt x="46113" y="509420"/>
                </a:cubicBezTo>
                <a:cubicBezTo>
                  <a:pt x="41253" y="504382"/>
                  <a:pt x="45053" y="499522"/>
                  <a:pt x="47616" y="495014"/>
                </a:cubicBezTo>
                <a:cubicBezTo>
                  <a:pt x="62728" y="469208"/>
                  <a:pt x="77575" y="443226"/>
                  <a:pt x="93306" y="417773"/>
                </a:cubicBezTo>
                <a:cubicBezTo>
                  <a:pt x="100023" y="406992"/>
                  <a:pt x="101702" y="396828"/>
                  <a:pt x="99228" y="384102"/>
                </a:cubicBezTo>
                <a:cubicBezTo>
                  <a:pt x="87739" y="327011"/>
                  <a:pt x="92246" y="270273"/>
                  <a:pt x="105237" y="213977"/>
                </a:cubicBezTo>
                <a:cubicBezTo>
                  <a:pt x="107270" y="204963"/>
                  <a:pt x="109391" y="195949"/>
                  <a:pt x="112042" y="187111"/>
                </a:cubicBezTo>
                <a:cubicBezTo>
                  <a:pt x="114605" y="178715"/>
                  <a:pt x="112926" y="171468"/>
                  <a:pt x="107623" y="164840"/>
                </a:cubicBezTo>
                <a:cubicBezTo>
                  <a:pt x="100465" y="155914"/>
                  <a:pt x="93218" y="147077"/>
                  <a:pt x="85883" y="138239"/>
                </a:cubicBezTo>
                <a:cubicBezTo>
                  <a:pt x="60695" y="107661"/>
                  <a:pt x="35508" y="77083"/>
                  <a:pt x="10233" y="46593"/>
                </a:cubicBezTo>
                <a:cubicBezTo>
                  <a:pt x="9084" y="45267"/>
                  <a:pt x="7935" y="43853"/>
                  <a:pt x="6874" y="42528"/>
                </a:cubicBezTo>
                <a:cubicBezTo>
                  <a:pt x="-3731" y="29183"/>
                  <a:pt x="-1963" y="14335"/>
                  <a:pt x="11470" y="3642"/>
                </a:cubicBezTo>
                <a:cubicBezTo>
                  <a:pt x="16861" y="-600"/>
                  <a:pt x="22870" y="-423"/>
                  <a:pt x="29057" y="637"/>
                </a:cubicBezTo>
                <a:cubicBezTo>
                  <a:pt x="51593" y="4702"/>
                  <a:pt x="74040" y="8680"/>
                  <a:pt x="96576" y="12921"/>
                </a:cubicBezTo>
                <a:cubicBezTo>
                  <a:pt x="125122" y="18312"/>
                  <a:pt x="153491" y="24410"/>
                  <a:pt x="182125" y="29271"/>
                </a:cubicBezTo>
                <a:cubicBezTo>
                  <a:pt x="192818" y="31039"/>
                  <a:pt x="204042" y="31039"/>
                  <a:pt x="214912" y="30243"/>
                </a:cubicBezTo>
                <a:cubicBezTo>
                  <a:pt x="230732" y="29094"/>
                  <a:pt x="245048" y="30508"/>
                  <a:pt x="259012" y="39611"/>
                </a:cubicBezTo>
                <a:cubicBezTo>
                  <a:pt x="266789" y="44649"/>
                  <a:pt x="276952" y="46593"/>
                  <a:pt x="286409" y="48360"/>
                </a:cubicBezTo>
                <a:cubicBezTo>
                  <a:pt x="407396" y="71250"/>
                  <a:pt x="528471" y="93786"/>
                  <a:pt x="649458" y="116498"/>
                </a:cubicBezTo>
                <a:cubicBezTo>
                  <a:pt x="679683" y="122155"/>
                  <a:pt x="709908" y="128164"/>
                  <a:pt x="740309" y="133202"/>
                </a:cubicBezTo>
                <a:cubicBezTo>
                  <a:pt x="756394" y="135853"/>
                  <a:pt x="768678" y="143276"/>
                  <a:pt x="779018" y="155914"/>
                </a:cubicBezTo>
                <a:cubicBezTo>
                  <a:pt x="930141" y="341063"/>
                  <a:pt x="1081530" y="526034"/>
                  <a:pt x="1232830" y="711094"/>
                </a:cubicBezTo>
                <a:cubicBezTo>
                  <a:pt x="1244585" y="725499"/>
                  <a:pt x="1245645" y="733630"/>
                  <a:pt x="1238221" y="745561"/>
                </a:cubicBezTo>
                <a:cubicBezTo>
                  <a:pt x="1232565" y="754664"/>
                  <a:pt x="1225230" y="759436"/>
                  <a:pt x="1214095" y="757315"/>
                </a:cubicBezTo>
                <a:cubicBezTo>
                  <a:pt x="1191647" y="753161"/>
                  <a:pt x="1169023" y="749361"/>
                  <a:pt x="1146575" y="745119"/>
                </a:cubicBezTo>
                <a:cubicBezTo>
                  <a:pt x="1080911" y="732570"/>
                  <a:pt x="1015336" y="719844"/>
                  <a:pt x="949673" y="707294"/>
                </a:cubicBezTo>
                <a:cubicBezTo>
                  <a:pt x="935356" y="704554"/>
                  <a:pt x="933588" y="705438"/>
                  <a:pt x="925458" y="719136"/>
                </a:cubicBezTo>
                <a:cubicBezTo>
                  <a:pt x="884716" y="787540"/>
                  <a:pt x="843975" y="856031"/>
                  <a:pt x="803233" y="924435"/>
                </a:cubicBezTo>
                <a:cubicBezTo>
                  <a:pt x="799610" y="930444"/>
                  <a:pt x="796075" y="936631"/>
                  <a:pt x="791656" y="942021"/>
                </a:cubicBezTo>
                <a:cubicBezTo>
                  <a:pt x="789800" y="944319"/>
                  <a:pt x="785293" y="946440"/>
                  <a:pt x="782995" y="945645"/>
                </a:cubicBezTo>
                <a:cubicBezTo>
                  <a:pt x="780520" y="944850"/>
                  <a:pt x="777339" y="940519"/>
                  <a:pt x="777516" y="937868"/>
                </a:cubicBezTo>
                <a:cubicBezTo>
                  <a:pt x="779283" y="907466"/>
                  <a:pt x="761608" y="885461"/>
                  <a:pt x="745435" y="863101"/>
                </a:cubicBezTo>
                <a:cubicBezTo>
                  <a:pt x="722899" y="831816"/>
                  <a:pt x="694707" y="805745"/>
                  <a:pt x="665454" y="781000"/>
                </a:cubicBezTo>
                <a:cubicBezTo>
                  <a:pt x="538281" y="673446"/>
                  <a:pt x="396879" y="590107"/>
                  <a:pt x="241072" y="531160"/>
                </a:cubicBezTo>
                <a:cubicBezTo>
                  <a:pt x="227550" y="526034"/>
                  <a:pt x="213587" y="521792"/>
                  <a:pt x="199800" y="517462"/>
                </a:cubicBezTo>
                <a:cubicBezTo>
                  <a:pt x="195381" y="516048"/>
                  <a:pt x="191051" y="515606"/>
                  <a:pt x="183362" y="514015"/>
                </a:cubicBezTo>
                <a:close/>
                <a:moveTo>
                  <a:pt x="1222756" y="744324"/>
                </a:moveTo>
                <a:cubicBezTo>
                  <a:pt x="1234510" y="732216"/>
                  <a:pt x="1234686" y="730891"/>
                  <a:pt x="1226202" y="719844"/>
                </a:cubicBezTo>
                <a:cubicBezTo>
                  <a:pt x="1223816" y="716662"/>
                  <a:pt x="1221253" y="713657"/>
                  <a:pt x="1218779" y="710564"/>
                </a:cubicBezTo>
                <a:cubicBezTo>
                  <a:pt x="1141008" y="615471"/>
                  <a:pt x="1063325" y="520467"/>
                  <a:pt x="985554" y="425374"/>
                </a:cubicBezTo>
                <a:cubicBezTo>
                  <a:pt x="914853" y="338853"/>
                  <a:pt x="844063" y="252333"/>
                  <a:pt x="773539" y="165547"/>
                </a:cubicBezTo>
                <a:cubicBezTo>
                  <a:pt x="763287" y="152910"/>
                  <a:pt x="751003" y="145928"/>
                  <a:pt x="734830" y="143100"/>
                </a:cubicBezTo>
                <a:cubicBezTo>
                  <a:pt x="667752" y="131081"/>
                  <a:pt x="600851" y="118089"/>
                  <a:pt x="533862" y="105540"/>
                </a:cubicBezTo>
                <a:cubicBezTo>
                  <a:pt x="448756" y="89544"/>
                  <a:pt x="363649" y="73283"/>
                  <a:pt x="278455" y="57552"/>
                </a:cubicBezTo>
                <a:cubicBezTo>
                  <a:pt x="259365" y="54017"/>
                  <a:pt x="239923" y="53928"/>
                  <a:pt x="220745" y="58524"/>
                </a:cubicBezTo>
                <a:cubicBezTo>
                  <a:pt x="217917" y="59231"/>
                  <a:pt x="215354" y="61087"/>
                  <a:pt x="210140" y="63738"/>
                </a:cubicBezTo>
                <a:cubicBezTo>
                  <a:pt x="216149" y="65505"/>
                  <a:pt x="218977" y="66654"/>
                  <a:pt x="221894" y="67185"/>
                </a:cubicBezTo>
                <a:cubicBezTo>
                  <a:pt x="264668" y="75315"/>
                  <a:pt x="307442" y="83357"/>
                  <a:pt x="350216" y="91577"/>
                </a:cubicBezTo>
                <a:cubicBezTo>
                  <a:pt x="472883" y="114996"/>
                  <a:pt x="595460" y="138769"/>
                  <a:pt x="718215" y="161747"/>
                </a:cubicBezTo>
                <a:cubicBezTo>
                  <a:pt x="738011" y="165459"/>
                  <a:pt x="752682" y="174208"/>
                  <a:pt x="765496" y="189762"/>
                </a:cubicBezTo>
                <a:cubicBezTo>
                  <a:pt x="913439" y="370050"/>
                  <a:pt x="1061822" y="550073"/>
                  <a:pt x="1210118" y="730095"/>
                </a:cubicBezTo>
                <a:cubicBezTo>
                  <a:pt x="1213918" y="734779"/>
                  <a:pt x="1218160" y="739198"/>
                  <a:pt x="1222756" y="744324"/>
                </a:cubicBezTo>
                <a:close/>
                <a:moveTo>
                  <a:pt x="241779" y="46505"/>
                </a:moveTo>
                <a:cubicBezTo>
                  <a:pt x="229936" y="38109"/>
                  <a:pt x="217917" y="38462"/>
                  <a:pt x="205986" y="45621"/>
                </a:cubicBezTo>
                <a:cubicBezTo>
                  <a:pt x="185483" y="57817"/>
                  <a:pt x="169398" y="73813"/>
                  <a:pt x="158086" y="95288"/>
                </a:cubicBezTo>
                <a:cubicBezTo>
                  <a:pt x="132811" y="143365"/>
                  <a:pt x="118052" y="194711"/>
                  <a:pt x="109214" y="247914"/>
                </a:cubicBezTo>
                <a:cubicBezTo>
                  <a:pt x="101790" y="292986"/>
                  <a:pt x="100023" y="338235"/>
                  <a:pt x="109479" y="383130"/>
                </a:cubicBezTo>
                <a:cubicBezTo>
                  <a:pt x="114959" y="409289"/>
                  <a:pt x="122912" y="435007"/>
                  <a:pt x="130248" y="460813"/>
                </a:cubicBezTo>
                <a:cubicBezTo>
                  <a:pt x="145095" y="512866"/>
                  <a:pt x="159147" y="565097"/>
                  <a:pt x="175673" y="616620"/>
                </a:cubicBezTo>
                <a:cubicBezTo>
                  <a:pt x="193083" y="670795"/>
                  <a:pt x="216326" y="722583"/>
                  <a:pt x="249379" y="769423"/>
                </a:cubicBezTo>
                <a:cubicBezTo>
                  <a:pt x="265198" y="791782"/>
                  <a:pt x="282432" y="813169"/>
                  <a:pt x="304791" y="829253"/>
                </a:cubicBezTo>
                <a:cubicBezTo>
                  <a:pt x="318224" y="838975"/>
                  <a:pt x="333248" y="846487"/>
                  <a:pt x="347830" y="854617"/>
                </a:cubicBezTo>
                <a:cubicBezTo>
                  <a:pt x="350923" y="856385"/>
                  <a:pt x="354900" y="856473"/>
                  <a:pt x="359938" y="857622"/>
                </a:cubicBezTo>
                <a:cubicBezTo>
                  <a:pt x="355165" y="849138"/>
                  <a:pt x="355342" y="848961"/>
                  <a:pt x="348184" y="845515"/>
                </a:cubicBezTo>
                <a:cubicBezTo>
                  <a:pt x="313187" y="828723"/>
                  <a:pt x="285790" y="803182"/>
                  <a:pt x="262547" y="772604"/>
                </a:cubicBezTo>
                <a:cubicBezTo>
                  <a:pt x="237006" y="739021"/>
                  <a:pt x="219508" y="701108"/>
                  <a:pt x="203158" y="662576"/>
                </a:cubicBezTo>
                <a:cubicBezTo>
                  <a:pt x="202805" y="661692"/>
                  <a:pt x="203335" y="660455"/>
                  <a:pt x="203865" y="656036"/>
                </a:cubicBezTo>
                <a:cubicBezTo>
                  <a:pt x="208196" y="663283"/>
                  <a:pt x="211112" y="667967"/>
                  <a:pt x="213940" y="672739"/>
                </a:cubicBezTo>
                <a:cubicBezTo>
                  <a:pt x="230201" y="699959"/>
                  <a:pt x="245225" y="727886"/>
                  <a:pt x="262901" y="754134"/>
                </a:cubicBezTo>
                <a:cubicBezTo>
                  <a:pt x="286674" y="789307"/>
                  <a:pt x="318136" y="816615"/>
                  <a:pt x="355607" y="836942"/>
                </a:cubicBezTo>
                <a:cubicBezTo>
                  <a:pt x="359938" y="839328"/>
                  <a:pt x="364268" y="842863"/>
                  <a:pt x="369747" y="840035"/>
                </a:cubicBezTo>
                <a:cubicBezTo>
                  <a:pt x="369306" y="832877"/>
                  <a:pt x="363738" y="831286"/>
                  <a:pt x="359231" y="828811"/>
                </a:cubicBezTo>
                <a:cubicBezTo>
                  <a:pt x="338197" y="817234"/>
                  <a:pt x="319285" y="803094"/>
                  <a:pt x="302847" y="785596"/>
                </a:cubicBezTo>
                <a:cubicBezTo>
                  <a:pt x="298693" y="781177"/>
                  <a:pt x="295423" y="775874"/>
                  <a:pt x="291711" y="771013"/>
                </a:cubicBezTo>
                <a:cubicBezTo>
                  <a:pt x="292418" y="770395"/>
                  <a:pt x="293214" y="769776"/>
                  <a:pt x="293921" y="769246"/>
                </a:cubicBezTo>
                <a:cubicBezTo>
                  <a:pt x="302051" y="775874"/>
                  <a:pt x="310447" y="782237"/>
                  <a:pt x="318224" y="789307"/>
                </a:cubicBezTo>
                <a:cubicBezTo>
                  <a:pt x="338374" y="807778"/>
                  <a:pt x="362235" y="819709"/>
                  <a:pt x="387511" y="829430"/>
                </a:cubicBezTo>
                <a:cubicBezTo>
                  <a:pt x="392372" y="831286"/>
                  <a:pt x="397232" y="833142"/>
                  <a:pt x="402977" y="826425"/>
                </a:cubicBezTo>
                <a:cubicBezTo>
                  <a:pt x="375845" y="815643"/>
                  <a:pt x="350128" y="804420"/>
                  <a:pt x="328211" y="786302"/>
                </a:cubicBezTo>
                <a:cubicBezTo>
                  <a:pt x="306028" y="768008"/>
                  <a:pt x="286585" y="747152"/>
                  <a:pt x="269352" y="724085"/>
                </a:cubicBezTo>
                <a:cubicBezTo>
                  <a:pt x="245048" y="691651"/>
                  <a:pt x="228699" y="663283"/>
                  <a:pt x="227550" y="650203"/>
                </a:cubicBezTo>
                <a:cubicBezTo>
                  <a:pt x="231085" y="654798"/>
                  <a:pt x="233736" y="658068"/>
                  <a:pt x="236211" y="661427"/>
                </a:cubicBezTo>
                <a:cubicBezTo>
                  <a:pt x="247700" y="677511"/>
                  <a:pt x="258835" y="693949"/>
                  <a:pt x="270678" y="709769"/>
                </a:cubicBezTo>
                <a:cubicBezTo>
                  <a:pt x="292153" y="738579"/>
                  <a:pt x="317429" y="763501"/>
                  <a:pt x="346593" y="784623"/>
                </a:cubicBezTo>
                <a:cubicBezTo>
                  <a:pt x="362677" y="796289"/>
                  <a:pt x="380087" y="805657"/>
                  <a:pt x="398823" y="812550"/>
                </a:cubicBezTo>
                <a:cubicBezTo>
                  <a:pt x="402889" y="814053"/>
                  <a:pt x="407131" y="816615"/>
                  <a:pt x="410489" y="809192"/>
                </a:cubicBezTo>
                <a:cubicBezTo>
                  <a:pt x="405717" y="806629"/>
                  <a:pt x="400944" y="803713"/>
                  <a:pt x="395907" y="801415"/>
                </a:cubicBezTo>
                <a:cubicBezTo>
                  <a:pt x="374431" y="791870"/>
                  <a:pt x="354900" y="779232"/>
                  <a:pt x="337313" y="763678"/>
                </a:cubicBezTo>
                <a:cubicBezTo>
                  <a:pt x="313452" y="742556"/>
                  <a:pt x="291888" y="719313"/>
                  <a:pt x="274831" y="692358"/>
                </a:cubicBezTo>
                <a:cubicBezTo>
                  <a:pt x="252207" y="656655"/>
                  <a:pt x="229494" y="621039"/>
                  <a:pt x="208019" y="584628"/>
                </a:cubicBezTo>
                <a:cubicBezTo>
                  <a:pt x="177529" y="533016"/>
                  <a:pt x="151458" y="479195"/>
                  <a:pt x="131485" y="422546"/>
                </a:cubicBezTo>
                <a:cubicBezTo>
                  <a:pt x="122117" y="395856"/>
                  <a:pt x="115135" y="368636"/>
                  <a:pt x="114075" y="340267"/>
                </a:cubicBezTo>
                <a:cubicBezTo>
                  <a:pt x="112396" y="295107"/>
                  <a:pt x="116549" y="250477"/>
                  <a:pt x="127773" y="206731"/>
                </a:cubicBezTo>
                <a:cubicBezTo>
                  <a:pt x="139704" y="160068"/>
                  <a:pt x="155258" y="114908"/>
                  <a:pt x="183804" y="75138"/>
                </a:cubicBezTo>
                <a:cubicBezTo>
                  <a:pt x="193348" y="61882"/>
                  <a:pt x="205102" y="53309"/>
                  <a:pt x="221275" y="50658"/>
                </a:cubicBezTo>
                <a:cubicBezTo>
                  <a:pt x="228257" y="49598"/>
                  <a:pt x="234974" y="47919"/>
                  <a:pt x="241779" y="46505"/>
                </a:cubicBezTo>
                <a:close/>
                <a:moveTo>
                  <a:pt x="144123" y="208675"/>
                </a:moveTo>
                <a:cubicBezTo>
                  <a:pt x="127773" y="234834"/>
                  <a:pt x="118847" y="326304"/>
                  <a:pt x="130071" y="352021"/>
                </a:cubicBezTo>
                <a:cubicBezTo>
                  <a:pt x="131662" y="350165"/>
                  <a:pt x="133164" y="348663"/>
                  <a:pt x="134225" y="346984"/>
                </a:cubicBezTo>
                <a:cubicBezTo>
                  <a:pt x="149337" y="321266"/>
                  <a:pt x="164273" y="295372"/>
                  <a:pt x="179650" y="269831"/>
                </a:cubicBezTo>
                <a:cubicBezTo>
                  <a:pt x="183715" y="263026"/>
                  <a:pt x="182920" y="257812"/>
                  <a:pt x="178148" y="251979"/>
                </a:cubicBezTo>
                <a:cubicBezTo>
                  <a:pt x="166835" y="237839"/>
                  <a:pt x="155877" y="223611"/>
                  <a:pt x="144123" y="208675"/>
                </a:cubicBezTo>
                <a:close/>
                <a:moveTo>
                  <a:pt x="191227" y="42174"/>
                </a:moveTo>
                <a:cubicBezTo>
                  <a:pt x="185394" y="40848"/>
                  <a:pt x="180004" y="39346"/>
                  <a:pt x="174613" y="38286"/>
                </a:cubicBezTo>
                <a:cubicBezTo>
                  <a:pt x="157821" y="35015"/>
                  <a:pt x="140941" y="31834"/>
                  <a:pt x="124061" y="28652"/>
                </a:cubicBezTo>
                <a:cubicBezTo>
                  <a:pt x="93395" y="22908"/>
                  <a:pt x="62728" y="16898"/>
                  <a:pt x="31973" y="11508"/>
                </a:cubicBezTo>
                <a:cubicBezTo>
                  <a:pt x="19159" y="9210"/>
                  <a:pt x="17391" y="10977"/>
                  <a:pt x="13944" y="25471"/>
                </a:cubicBezTo>
                <a:cubicBezTo>
                  <a:pt x="18628" y="26973"/>
                  <a:pt x="23401" y="29006"/>
                  <a:pt x="28350" y="29978"/>
                </a:cubicBezTo>
                <a:cubicBezTo>
                  <a:pt x="54686" y="35192"/>
                  <a:pt x="81022" y="40141"/>
                  <a:pt x="107358" y="45267"/>
                </a:cubicBezTo>
                <a:cubicBezTo>
                  <a:pt x="125033" y="48714"/>
                  <a:pt x="142709" y="52249"/>
                  <a:pt x="160472" y="55607"/>
                </a:cubicBezTo>
                <a:cubicBezTo>
                  <a:pt x="175408" y="58524"/>
                  <a:pt x="183008" y="55342"/>
                  <a:pt x="191227" y="42174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9168B5-92C8-4905-B568-A46009ACEC10}"/>
              </a:ext>
            </a:extLst>
          </p:cNvPr>
          <p:cNvSpPr/>
          <p:nvPr/>
        </p:nvSpPr>
        <p:spPr>
          <a:xfrm>
            <a:off x="3151900" y="2087173"/>
            <a:ext cx="1247909" cy="946042"/>
          </a:xfrm>
          <a:custGeom>
            <a:avLst/>
            <a:gdLst>
              <a:gd name="connsiteX0" fmla="*/ 190539 w 1247909"/>
              <a:gd name="connsiteY0" fmla="*/ 516699 h 946042"/>
              <a:gd name="connsiteX1" fmla="*/ 196284 w 1247909"/>
              <a:gd name="connsiteY1" fmla="*/ 530751 h 946042"/>
              <a:gd name="connsiteX2" fmla="*/ 289344 w 1247909"/>
              <a:gd name="connsiteY2" fmla="*/ 687265 h 946042"/>
              <a:gd name="connsiteX3" fmla="*/ 347230 w 1247909"/>
              <a:gd name="connsiteY3" fmla="*/ 753901 h 946042"/>
              <a:gd name="connsiteX4" fmla="*/ 409271 w 1247909"/>
              <a:gd name="connsiteY4" fmla="*/ 793228 h 946042"/>
              <a:gd name="connsiteX5" fmla="*/ 419964 w 1247909"/>
              <a:gd name="connsiteY5" fmla="*/ 798266 h 946042"/>
              <a:gd name="connsiteX6" fmla="*/ 426946 w 1247909"/>
              <a:gd name="connsiteY6" fmla="*/ 817090 h 946042"/>
              <a:gd name="connsiteX7" fmla="*/ 421467 w 1247909"/>
              <a:gd name="connsiteY7" fmla="*/ 830523 h 946042"/>
              <a:gd name="connsiteX8" fmla="*/ 401140 w 1247909"/>
              <a:gd name="connsiteY8" fmla="*/ 842984 h 946042"/>
              <a:gd name="connsiteX9" fmla="*/ 381697 w 1247909"/>
              <a:gd name="connsiteY9" fmla="*/ 853324 h 946042"/>
              <a:gd name="connsiteX10" fmla="*/ 343961 w 1247909"/>
              <a:gd name="connsiteY10" fmla="*/ 863222 h 946042"/>
              <a:gd name="connsiteX11" fmla="*/ 276618 w 1247909"/>
              <a:gd name="connsiteY11" fmla="*/ 813025 h 946042"/>
              <a:gd name="connsiteX12" fmla="*/ 209363 w 1247909"/>
              <a:gd name="connsiteY12" fmla="*/ 713955 h 946042"/>
              <a:gd name="connsiteX13" fmla="*/ 143523 w 1247909"/>
              <a:gd name="connsiteY13" fmla="*/ 530486 h 946042"/>
              <a:gd name="connsiteX14" fmla="*/ 139104 w 1247909"/>
              <a:gd name="connsiteY14" fmla="*/ 513871 h 946042"/>
              <a:gd name="connsiteX15" fmla="*/ 123550 w 1247909"/>
              <a:gd name="connsiteY15" fmla="*/ 500084 h 946042"/>
              <a:gd name="connsiteX16" fmla="*/ 68227 w 1247909"/>
              <a:gd name="connsiteY16" fmla="*/ 507596 h 946042"/>
              <a:gd name="connsiteX17" fmla="*/ 64780 w 1247909"/>
              <a:gd name="connsiteY17" fmla="*/ 509540 h 946042"/>
              <a:gd name="connsiteX18" fmla="*/ 51523 w 1247909"/>
              <a:gd name="connsiteY18" fmla="*/ 509717 h 946042"/>
              <a:gd name="connsiteX19" fmla="*/ 52319 w 1247909"/>
              <a:gd name="connsiteY19" fmla="*/ 496372 h 946042"/>
              <a:gd name="connsiteX20" fmla="*/ 94474 w 1247909"/>
              <a:gd name="connsiteY20" fmla="*/ 424699 h 946042"/>
              <a:gd name="connsiteX21" fmla="*/ 102251 w 1247909"/>
              <a:gd name="connsiteY21" fmla="*/ 411001 h 946042"/>
              <a:gd name="connsiteX22" fmla="*/ 105256 w 1247909"/>
              <a:gd name="connsiteY22" fmla="*/ 390674 h 946042"/>
              <a:gd name="connsiteX23" fmla="*/ 115861 w 1247909"/>
              <a:gd name="connsiteY23" fmla="*/ 193507 h 946042"/>
              <a:gd name="connsiteX24" fmla="*/ 107907 w 1247909"/>
              <a:gd name="connsiteY24" fmla="*/ 158333 h 946042"/>
              <a:gd name="connsiteX25" fmla="*/ 10517 w 1247909"/>
              <a:gd name="connsiteY25" fmla="*/ 40086 h 946042"/>
              <a:gd name="connsiteX26" fmla="*/ 0 w 1247909"/>
              <a:gd name="connsiteY26" fmla="*/ 26741 h 946042"/>
              <a:gd name="connsiteX27" fmla="*/ 15377 w 1247909"/>
              <a:gd name="connsiteY27" fmla="*/ 5619 h 946042"/>
              <a:gd name="connsiteX28" fmla="*/ 36146 w 1247909"/>
              <a:gd name="connsiteY28" fmla="*/ 935 h 946042"/>
              <a:gd name="connsiteX29" fmla="*/ 110117 w 1247909"/>
              <a:gd name="connsiteY29" fmla="*/ 14722 h 946042"/>
              <a:gd name="connsiteX30" fmla="*/ 191865 w 1247909"/>
              <a:gd name="connsiteY30" fmla="*/ 29922 h 946042"/>
              <a:gd name="connsiteX31" fmla="*/ 223327 w 1247909"/>
              <a:gd name="connsiteY31" fmla="*/ 30453 h 946042"/>
              <a:gd name="connsiteX32" fmla="*/ 260268 w 1247909"/>
              <a:gd name="connsiteY32" fmla="*/ 37346 h 946042"/>
              <a:gd name="connsiteX33" fmla="*/ 289786 w 1247909"/>
              <a:gd name="connsiteY33" fmla="*/ 47863 h 946042"/>
              <a:gd name="connsiteX34" fmla="*/ 725393 w 1247909"/>
              <a:gd name="connsiteY34" fmla="*/ 129876 h 946042"/>
              <a:gd name="connsiteX35" fmla="*/ 746073 w 1247909"/>
              <a:gd name="connsiteY35" fmla="*/ 133941 h 946042"/>
              <a:gd name="connsiteX36" fmla="*/ 784693 w 1247909"/>
              <a:gd name="connsiteY36" fmla="*/ 156566 h 946042"/>
              <a:gd name="connsiteX37" fmla="*/ 919202 w 1247909"/>
              <a:gd name="connsiteY37" fmla="*/ 321299 h 946042"/>
              <a:gd name="connsiteX38" fmla="*/ 1233380 w 1247909"/>
              <a:gd name="connsiteY38" fmla="*/ 705913 h 946042"/>
              <a:gd name="connsiteX39" fmla="*/ 1242394 w 1247909"/>
              <a:gd name="connsiteY39" fmla="*/ 717313 h 946042"/>
              <a:gd name="connsiteX40" fmla="*/ 1243455 w 1247909"/>
              <a:gd name="connsiteY40" fmla="*/ 748245 h 946042"/>
              <a:gd name="connsiteX41" fmla="*/ 1216588 w 1247909"/>
              <a:gd name="connsiteY41" fmla="*/ 757524 h 946042"/>
              <a:gd name="connsiteX42" fmla="*/ 1089591 w 1247909"/>
              <a:gd name="connsiteY42" fmla="*/ 733309 h 946042"/>
              <a:gd name="connsiteX43" fmla="*/ 954729 w 1247909"/>
              <a:gd name="connsiteY43" fmla="*/ 707768 h 946042"/>
              <a:gd name="connsiteX44" fmla="*/ 931398 w 1247909"/>
              <a:gd name="connsiteY44" fmla="*/ 718462 h 946042"/>
              <a:gd name="connsiteX45" fmla="*/ 830030 w 1247909"/>
              <a:gd name="connsiteY45" fmla="*/ 888586 h 946042"/>
              <a:gd name="connsiteX46" fmla="*/ 805638 w 1247909"/>
              <a:gd name="connsiteY46" fmla="*/ 929416 h 946042"/>
              <a:gd name="connsiteX47" fmla="*/ 800778 w 1247909"/>
              <a:gd name="connsiteY47" fmla="*/ 937282 h 946042"/>
              <a:gd name="connsiteX48" fmla="*/ 787345 w 1247909"/>
              <a:gd name="connsiteY48" fmla="*/ 945589 h 946042"/>
              <a:gd name="connsiteX49" fmla="*/ 782307 w 1247909"/>
              <a:gd name="connsiteY49" fmla="*/ 931007 h 946042"/>
              <a:gd name="connsiteX50" fmla="*/ 773293 w 1247909"/>
              <a:gd name="connsiteY50" fmla="*/ 898396 h 946042"/>
              <a:gd name="connsiteX51" fmla="*/ 729281 w 1247909"/>
              <a:gd name="connsiteY51" fmla="*/ 837505 h 946042"/>
              <a:gd name="connsiteX52" fmla="*/ 610592 w 1247909"/>
              <a:gd name="connsiteY52" fmla="*/ 732779 h 946042"/>
              <a:gd name="connsiteX53" fmla="*/ 250547 w 1247909"/>
              <a:gd name="connsiteY53" fmla="*/ 533049 h 946042"/>
              <a:gd name="connsiteX54" fmla="*/ 193279 w 1247909"/>
              <a:gd name="connsiteY54" fmla="*/ 513959 h 946042"/>
              <a:gd name="connsiteX55" fmla="*/ 190539 w 1247909"/>
              <a:gd name="connsiteY55" fmla="*/ 516699 h 946042"/>
              <a:gd name="connsiteX56" fmla="*/ 1227635 w 1247909"/>
              <a:gd name="connsiteY56" fmla="*/ 744533 h 946042"/>
              <a:gd name="connsiteX57" fmla="*/ 1231170 w 1247909"/>
              <a:gd name="connsiteY57" fmla="*/ 719522 h 946042"/>
              <a:gd name="connsiteX58" fmla="*/ 1227812 w 1247909"/>
              <a:gd name="connsiteY58" fmla="*/ 715457 h 946042"/>
              <a:gd name="connsiteX59" fmla="*/ 1056362 w 1247909"/>
              <a:gd name="connsiteY59" fmla="*/ 505917 h 946042"/>
              <a:gd name="connsiteX60" fmla="*/ 784340 w 1247909"/>
              <a:gd name="connsiteY60" fmla="*/ 172208 h 946042"/>
              <a:gd name="connsiteX61" fmla="*/ 734937 w 1247909"/>
              <a:gd name="connsiteY61" fmla="*/ 142249 h 946042"/>
              <a:gd name="connsiteX62" fmla="*/ 291377 w 1247909"/>
              <a:gd name="connsiteY62" fmla="*/ 59263 h 946042"/>
              <a:gd name="connsiteX63" fmla="*/ 229778 w 1247909"/>
              <a:gd name="connsiteY63" fmla="*/ 58203 h 946042"/>
              <a:gd name="connsiteX64" fmla="*/ 217671 w 1247909"/>
              <a:gd name="connsiteY64" fmla="*/ 65273 h 946042"/>
              <a:gd name="connsiteX65" fmla="*/ 233844 w 1247909"/>
              <a:gd name="connsiteY65" fmla="*/ 68985 h 946042"/>
              <a:gd name="connsiteX66" fmla="*/ 732816 w 1247909"/>
              <a:gd name="connsiteY66" fmla="*/ 164077 h 946042"/>
              <a:gd name="connsiteX67" fmla="*/ 764809 w 1247909"/>
              <a:gd name="connsiteY67" fmla="*/ 183167 h 946042"/>
              <a:gd name="connsiteX68" fmla="*/ 1220654 w 1247909"/>
              <a:gd name="connsiteY68" fmla="*/ 736844 h 946042"/>
              <a:gd name="connsiteX69" fmla="*/ 1227635 w 1247909"/>
              <a:gd name="connsiteY69" fmla="*/ 744533 h 946042"/>
              <a:gd name="connsiteX70" fmla="*/ 416076 w 1247909"/>
              <a:gd name="connsiteY70" fmla="*/ 811434 h 946042"/>
              <a:gd name="connsiteX71" fmla="*/ 413424 w 1247909"/>
              <a:gd name="connsiteY71" fmla="*/ 807810 h 946042"/>
              <a:gd name="connsiteX72" fmla="*/ 402996 w 1247909"/>
              <a:gd name="connsiteY72" fmla="*/ 802243 h 946042"/>
              <a:gd name="connsiteX73" fmla="*/ 336272 w 1247909"/>
              <a:gd name="connsiteY73" fmla="*/ 757966 h 946042"/>
              <a:gd name="connsiteX74" fmla="*/ 272376 w 1247909"/>
              <a:gd name="connsiteY74" fmla="*/ 680990 h 946042"/>
              <a:gd name="connsiteX75" fmla="*/ 217229 w 1247909"/>
              <a:gd name="connsiteY75" fmla="*/ 590935 h 946042"/>
              <a:gd name="connsiteX76" fmla="*/ 135216 w 1247909"/>
              <a:gd name="connsiteY76" fmla="*/ 416922 h 946042"/>
              <a:gd name="connsiteX77" fmla="*/ 119396 w 1247909"/>
              <a:gd name="connsiteY77" fmla="*/ 322359 h 946042"/>
              <a:gd name="connsiteX78" fmla="*/ 128146 w 1247909"/>
              <a:gd name="connsiteY78" fmla="*/ 231862 h 946042"/>
              <a:gd name="connsiteX79" fmla="*/ 187800 w 1247909"/>
              <a:gd name="connsiteY79" fmla="*/ 77822 h 946042"/>
              <a:gd name="connsiteX80" fmla="*/ 230662 w 1247909"/>
              <a:gd name="connsiteY80" fmla="*/ 50160 h 946042"/>
              <a:gd name="connsiteX81" fmla="*/ 246570 w 1247909"/>
              <a:gd name="connsiteY81" fmla="*/ 46979 h 946042"/>
              <a:gd name="connsiteX82" fmla="*/ 211750 w 1247909"/>
              <a:gd name="connsiteY82" fmla="*/ 45830 h 946042"/>
              <a:gd name="connsiteX83" fmla="*/ 162347 w 1247909"/>
              <a:gd name="connsiteY83" fmla="*/ 97795 h 946042"/>
              <a:gd name="connsiteX84" fmla="*/ 121076 w 1247909"/>
              <a:gd name="connsiteY84" fmla="*/ 217192 h 946042"/>
              <a:gd name="connsiteX85" fmla="*/ 120369 w 1247909"/>
              <a:gd name="connsiteY85" fmla="*/ 406670 h 946042"/>
              <a:gd name="connsiteX86" fmla="*/ 175869 w 1247909"/>
              <a:gd name="connsiteY86" fmla="*/ 600656 h 946042"/>
              <a:gd name="connsiteX87" fmla="*/ 241179 w 1247909"/>
              <a:gd name="connsiteY87" fmla="*/ 748775 h 946042"/>
              <a:gd name="connsiteX88" fmla="*/ 302159 w 1247909"/>
              <a:gd name="connsiteY88" fmla="*/ 823011 h 946042"/>
              <a:gd name="connsiteX89" fmla="*/ 350942 w 1247909"/>
              <a:gd name="connsiteY89" fmla="*/ 854031 h 946042"/>
              <a:gd name="connsiteX90" fmla="*/ 363757 w 1247909"/>
              <a:gd name="connsiteY90" fmla="*/ 856948 h 946042"/>
              <a:gd name="connsiteX91" fmla="*/ 365083 w 1247909"/>
              <a:gd name="connsiteY91" fmla="*/ 853678 h 946042"/>
              <a:gd name="connsiteX92" fmla="*/ 356245 w 1247909"/>
              <a:gd name="connsiteY92" fmla="*/ 847226 h 946042"/>
              <a:gd name="connsiteX93" fmla="*/ 253993 w 1247909"/>
              <a:gd name="connsiteY93" fmla="*/ 752487 h 946042"/>
              <a:gd name="connsiteX94" fmla="*/ 209717 w 1247909"/>
              <a:gd name="connsiteY94" fmla="*/ 665525 h 946042"/>
              <a:gd name="connsiteX95" fmla="*/ 207949 w 1247909"/>
              <a:gd name="connsiteY95" fmla="*/ 658543 h 946042"/>
              <a:gd name="connsiteX96" fmla="*/ 210424 w 1247909"/>
              <a:gd name="connsiteY96" fmla="*/ 657394 h 946042"/>
              <a:gd name="connsiteX97" fmla="*/ 217494 w 1247909"/>
              <a:gd name="connsiteY97" fmla="*/ 669325 h 946042"/>
              <a:gd name="connsiteX98" fmla="*/ 242328 w 1247909"/>
              <a:gd name="connsiteY98" fmla="*/ 714397 h 946042"/>
              <a:gd name="connsiteX99" fmla="*/ 300656 w 1247909"/>
              <a:gd name="connsiteY99" fmla="*/ 792433 h 946042"/>
              <a:gd name="connsiteX100" fmla="*/ 365701 w 1247909"/>
              <a:gd name="connsiteY100" fmla="*/ 839449 h 946042"/>
              <a:gd name="connsiteX101" fmla="*/ 376571 w 1247909"/>
              <a:gd name="connsiteY101" fmla="*/ 837063 h 946042"/>
              <a:gd name="connsiteX102" fmla="*/ 365524 w 1247909"/>
              <a:gd name="connsiteY102" fmla="*/ 829374 h 946042"/>
              <a:gd name="connsiteX103" fmla="*/ 303484 w 1247909"/>
              <a:gd name="connsiteY103" fmla="*/ 780679 h 946042"/>
              <a:gd name="connsiteX104" fmla="*/ 295884 w 1247909"/>
              <a:gd name="connsiteY104" fmla="*/ 765920 h 946042"/>
              <a:gd name="connsiteX105" fmla="*/ 308433 w 1247909"/>
              <a:gd name="connsiteY105" fmla="*/ 776879 h 946042"/>
              <a:gd name="connsiteX106" fmla="*/ 332383 w 1247909"/>
              <a:gd name="connsiteY106" fmla="*/ 797559 h 946042"/>
              <a:gd name="connsiteX107" fmla="*/ 393893 w 1247909"/>
              <a:gd name="connsiteY107" fmla="*/ 830081 h 946042"/>
              <a:gd name="connsiteX108" fmla="*/ 408122 w 1247909"/>
              <a:gd name="connsiteY108" fmla="*/ 827253 h 946042"/>
              <a:gd name="connsiteX109" fmla="*/ 362254 w 1247909"/>
              <a:gd name="connsiteY109" fmla="*/ 805336 h 946042"/>
              <a:gd name="connsiteX110" fmla="*/ 320894 w 1247909"/>
              <a:gd name="connsiteY110" fmla="*/ 774934 h 946042"/>
              <a:gd name="connsiteX111" fmla="*/ 286516 w 1247909"/>
              <a:gd name="connsiteY111" fmla="*/ 738523 h 946042"/>
              <a:gd name="connsiteX112" fmla="*/ 256203 w 1247909"/>
              <a:gd name="connsiteY112" fmla="*/ 696987 h 946042"/>
              <a:gd name="connsiteX113" fmla="*/ 231723 w 1247909"/>
              <a:gd name="connsiteY113" fmla="*/ 653063 h 946042"/>
              <a:gd name="connsiteX114" fmla="*/ 235876 w 1247909"/>
              <a:gd name="connsiteY114" fmla="*/ 654478 h 946042"/>
              <a:gd name="connsiteX115" fmla="*/ 249044 w 1247909"/>
              <a:gd name="connsiteY115" fmla="*/ 672595 h 946042"/>
              <a:gd name="connsiteX116" fmla="*/ 336449 w 1247909"/>
              <a:gd name="connsiteY116" fmla="*/ 772637 h 946042"/>
              <a:gd name="connsiteX117" fmla="*/ 401847 w 1247909"/>
              <a:gd name="connsiteY117" fmla="*/ 811787 h 946042"/>
              <a:gd name="connsiteX118" fmla="*/ 416076 w 1247909"/>
              <a:gd name="connsiteY118" fmla="*/ 811434 h 946042"/>
              <a:gd name="connsiteX119" fmla="*/ 189390 w 1247909"/>
              <a:gd name="connsiteY119" fmla="*/ 261291 h 946042"/>
              <a:gd name="connsiteX120" fmla="*/ 146881 w 1247909"/>
              <a:gd name="connsiteY120" fmla="*/ 210210 h 946042"/>
              <a:gd name="connsiteX121" fmla="*/ 135658 w 1247909"/>
              <a:gd name="connsiteY121" fmla="*/ 354617 h 946042"/>
              <a:gd name="connsiteX122" fmla="*/ 189390 w 1247909"/>
              <a:gd name="connsiteY122" fmla="*/ 261291 h 946042"/>
              <a:gd name="connsiteX123" fmla="*/ 197344 w 1247909"/>
              <a:gd name="connsiteY123" fmla="*/ 43090 h 946042"/>
              <a:gd name="connsiteX124" fmla="*/ 184265 w 1247909"/>
              <a:gd name="connsiteY124" fmla="*/ 39467 h 946042"/>
              <a:gd name="connsiteX125" fmla="*/ 38090 w 1247909"/>
              <a:gd name="connsiteY125" fmla="*/ 11628 h 946042"/>
              <a:gd name="connsiteX126" fmla="*/ 19089 w 1247909"/>
              <a:gd name="connsiteY126" fmla="*/ 26034 h 946042"/>
              <a:gd name="connsiteX127" fmla="*/ 37913 w 1247909"/>
              <a:gd name="connsiteY127" fmla="*/ 31071 h 946042"/>
              <a:gd name="connsiteX128" fmla="*/ 109056 w 1247909"/>
              <a:gd name="connsiteY128" fmla="*/ 44681 h 946042"/>
              <a:gd name="connsiteX129" fmla="*/ 169859 w 1247909"/>
              <a:gd name="connsiteY129" fmla="*/ 56170 h 946042"/>
              <a:gd name="connsiteX130" fmla="*/ 197344 w 1247909"/>
              <a:gd name="connsiteY130" fmla="*/ 43090 h 9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47909" h="946042">
                <a:moveTo>
                  <a:pt x="190539" y="516699"/>
                </a:moveTo>
                <a:cubicBezTo>
                  <a:pt x="192395" y="521383"/>
                  <a:pt x="193898" y="526332"/>
                  <a:pt x="196284" y="530751"/>
                </a:cubicBezTo>
                <a:cubicBezTo>
                  <a:pt x="224829" y="584395"/>
                  <a:pt x="255496" y="636802"/>
                  <a:pt x="289344" y="687265"/>
                </a:cubicBezTo>
                <a:cubicBezTo>
                  <a:pt x="305870" y="711922"/>
                  <a:pt x="325313" y="733928"/>
                  <a:pt x="347230" y="753901"/>
                </a:cubicBezTo>
                <a:cubicBezTo>
                  <a:pt x="365613" y="770604"/>
                  <a:pt x="386028" y="784214"/>
                  <a:pt x="409271" y="793228"/>
                </a:cubicBezTo>
                <a:cubicBezTo>
                  <a:pt x="412982" y="794642"/>
                  <a:pt x="416606" y="796233"/>
                  <a:pt x="419964" y="798266"/>
                </a:cubicBezTo>
                <a:cubicBezTo>
                  <a:pt x="428095" y="803215"/>
                  <a:pt x="429951" y="808164"/>
                  <a:pt x="426946" y="817090"/>
                </a:cubicBezTo>
                <a:cubicBezTo>
                  <a:pt x="425444" y="821685"/>
                  <a:pt x="423234" y="826016"/>
                  <a:pt x="421467" y="830523"/>
                </a:cubicBezTo>
                <a:cubicBezTo>
                  <a:pt x="417843" y="839891"/>
                  <a:pt x="411745" y="844928"/>
                  <a:pt x="401140" y="842984"/>
                </a:cubicBezTo>
                <a:cubicBezTo>
                  <a:pt x="391949" y="841305"/>
                  <a:pt x="386028" y="845989"/>
                  <a:pt x="381697" y="853324"/>
                </a:cubicBezTo>
                <a:cubicBezTo>
                  <a:pt x="370473" y="872413"/>
                  <a:pt x="365701" y="873297"/>
                  <a:pt x="343961" y="863222"/>
                </a:cubicBezTo>
                <a:cubicBezTo>
                  <a:pt x="318066" y="851203"/>
                  <a:pt x="296061" y="833793"/>
                  <a:pt x="276618" y="813025"/>
                </a:cubicBezTo>
                <a:cubicBezTo>
                  <a:pt x="248956" y="783595"/>
                  <a:pt x="227392" y="750012"/>
                  <a:pt x="209363" y="713955"/>
                </a:cubicBezTo>
                <a:cubicBezTo>
                  <a:pt x="180111" y="655450"/>
                  <a:pt x="160315" y="593498"/>
                  <a:pt x="143523" y="530486"/>
                </a:cubicBezTo>
                <a:cubicBezTo>
                  <a:pt x="142021" y="524918"/>
                  <a:pt x="140253" y="519527"/>
                  <a:pt x="139104" y="513871"/>
                </a:cubicBezTo>
                <a:cubicBezTo>
                  <a:pt x="137337" y="505210"/>
                  <a:pt x="131592" y="501056"/>
                  <a:pt x="123550" y="500084"/>
                </a:cubicBezTo>
                <a:cubicBezTo>
                  <a:pt x="104549" y="497786"/>
                  <a:pt x="85725" y="497875"/>
                  <a:pt x="68227" y="507596"/>
                </a:cubicBezTo>
                <a:cubicBezTo>
                  <a:pt x="67078" y="508215"/>
                  <a:pt x="65929" y="508922"/>
                  <a:pt x="64780" y="509540"/>
                </a:cubicBezTo>
                <a:cubicBezTo>
                  <a:pt x="60361" y="511573"/>
                  <a:pt x="55854" y="514313"/>
                  <a:pt x="51523" y="509717"/>
                </a:cubicBezTo>
                <a:cubicBezTo>
                  <a:pt x="47193" y="505122"/>
                  <a:pt x="50021" y="500349"/>
                  <a:pt x="52319" y="496372"/>
                </a:cubicBezTo>
                <a:cubicBezTo>
                  <a:pt x="66194" y="472334"/>
                  <a:pt x="80422" y="448561"/>
                  <a:pt x="94474" y="424699"/>
                </a:cubicBezTo>
                <a:cubicBezTo>
                  <a:pt x="97126" y="420192"/>
                  <a:pt x="100749" y="415862"/>
                  <a:pt x="102251" y="411001"/>
                </a:cubicBezTo>
                <a:cubicBezTo>
                  <a:pt x="104196" y="404461"/>
                  <a:pt x="106582" y="397037"/>
                  <a:pt x="105256" y="390674"/>
                </a:cubicBezTo>
                <a:cubicBezTo>
                  <a:pt x="91823" y="323950"/>
                  <a:pt x="97921" y="258375"/>
                  <a:pt x="115861" y="193507"/>
                </a:cubicBezTo>
                <a:cubicBezTo>
                  <a:pt x="119662" y="179720"/>
                  <a:pt x="116922" y="169115"/>
                  <a:pt x="107907" y="158333"/>
                </a:cubicBezTo>
                <a:cubicBezTo>
                  <a:pt x="75120" y="119182"/>
                  <a:pt x="42951" y="79590"/>
                  <a:pt x="10517" y="40086"/>
                </a:cubicBezTo>
                <a:cubicBezTo>
                  <a:pt x="7158" y="36020"/>
                  <a:pt x="3977" y="31778"/>
                  <a:pt x="0" y="26741"/>
                </a:cubicBezTo>
                <a:cubicBezTo>
                  <a:pt x="5126" y="19671"/>
                  <a:pt x="9898" y="12424"/>
                  <a:pt x="15377" y="5619"/>
                </a:cubicBezTo>
                <a:cubicBezTo>
                  <a:pt x="20857" y="-1186"/>
                  <a:pt x="28634" y="-479"/>
                  <a:pt x="36146" y="935"/>
                </a:cubicBezTo>
                <a:cubicBezTo>
                  <a:pt x="60803" y="5442"/>
                  <a:pt x="85460" y="10126"/>
                  <a:pt x="110117" y="14722"/>
                </a:cubicBezTo>
                <a:cubicBezTo>
                  <a:pt x="137337" y="19847"/>
                  <a:pt x="164468" y="25415"/>
                  <a:pt x="191865" y="29922"/>
                </a:cubicBezTo>
                <a:cubicBezTo>
                  <a:pt x="202117" y="31601"/>
                  <a:pt x="212987" y="31513"/>
                  <a:pt x="223327" y="30453"/>
                </a:cubicBezTo>
                <a:cubicBezTo>
                  <a:pt x="236583" y="29039"/>
                  <a:pt x="248426" y="31867"/>
                  <a:pt x="260268" y="37346"/>
                </a:cubicBezTo>
                <a:cubicBezTo>
                  <a:pt x="269724" y="41676"/>
                  <a:pt x="279623" y="45918"/>
                  <a:pt x="289786" y="47863"/>
                </a:cubicBezTo>
                <a:cubicBezTo>
                  <a:pt x="434988" y="75436"/>
                  <a:pt x="580190" y="102568"/>
                  <a:pt x="725393" y="129876"/>
                </a:cubicBezTo>
                <a:cubicBezTo>
                  <a:pt x="732286" y="131202"/>
                  <a:pt x="739091" y="133323"/>
                  <a:pt x="746073" y="133941"/>
                </a:cubicBezTo>
                <a:cubicBezTo>
                  <a:pt x="762688" y="135444"/>
                  <a:pt x="774530" y="144016"/>
                  <a:pt x="784693" y="156566"/>
                </a:cubicBezTo>
                <a:cubicBezTo>
                  <a:pt x="829412" y="211624"/>
                  <a:pt x="874307" y="266329"/>
                  <a:pt x="919202" y="321299"/>
                </a:cubicBezTo>
                <a:cubicBezTo>
                  <a:pt x="1023928" y="449445"/>
                  <a:pt x="1128654" y="577679"/>
                  <a:pt x="1233380" y="705913"/>
                </a:cubicBezTo>
                <a:cubicBezTo>
                  <a:pt x="1236473" y="709624"/>
                  <a:pt x="1239654" y="713336"/>
                  <a:pt x="1242394" y="717313"/>
                </a:cubicBezTo>
                <a:cubicBezTo>
                  <a:pt x="1249376" y="727653"/>
                  <a:pt x="1249729" y="739142"/>
                  <a:pt x="1243455" y="748245"/>
                </a:cubicBezTo>
                <a:cubicBezTo>
                  <a:pt x="1236826" y="757966"/>
                  <a:pt x="1227282" y="759557"/>
                  <a:pt x="1216588" y="757524"/>
                </a:cubicBezTo>
                <a:cubicBezTo>
                  <a:pt x="1174256" y="749482"/>
                  <a:pt x="1131924" y="741351"/>
                  <a:pt x="1089591" y="733309"/>
                </a:cubicBezTo>
                <a:cubicBezTo>
                  <a:pt x="1044696" y="724737"/>
                  <a:pt x="999713" y="716253"/>
                  <a:pt x="954729" y="707768"/>
                </a:cubicBezTo>
                <a:cubicBezTo>
                  <a:pt x="940324" y="705029"/>
                  <a:pt x="939087" y="705559"/>
                  <a:pt x="931398" y="718462"/>
                </a:cubicBezTo>
                <a:cubicBezTo>
                  <a:pt x="897550" y="775111"/>
                  <a:pt x="863790" y="831849"/>
                  <a:pt x="830030" y="888586"/>
                </a:cubicBezTo>
                <a:cubicBezTo>
                  <a:pt x="821900" y="902196"/>
                  <a:pt x="813769" y="915806"/>
                  <a:pt x="805638" y="929416"/>
                </a:cubicBezTo>
                <a:cubicBezTo>
                  <a:pt x="804048" y="932067"/>
                  <a:pt x="802545" y="934807"/>
                  <a:pt x="800778" y="937282"/>
                </a:cubicBezTo>
                <a:cubicBezTo>
                  <a:pt x="797508" y="941966"/>
                  <a:pt x="794149" y="947710"/>
                  <a:pt x="787345" y="945589"/>
                </a:cubicBezTo>
                <a:cubicBezTo>
                  <a:pt x="780009" y="943291"/>
                  <a:pt x="782042" y="936663"/>
                  <a:pt x="782307" y="931007"/>
                </a:cubicBezTo>
                <a:cubicBezTo>
                  <a:pt x="782837" y="919164"/>
                  <a:pt x="778860" y="908471"/>
                  <a:pt x="773293" y="898396"/>
                </a:cubicBezTo>
                <a:cubicBezTo>
                  <a:pt x="761185" y="876302"/>
                  <a:pt x="746426" y="856064"/>
                  <a:pt x="729281" y="837505"/>
                </a:cubicBezTo>
                <a:cubicBezTo>
                  <a:pt x="693312" y="798531"/>
                  <a:pt x="653013" y="764329"/>
                  <a:pt x="610592" y="732779"/>
                </a:cubicBezTo>
                <a:cubicBezTo>
                  <a:pt x="499503" y="650147"/>
                  <a:pt x="380372" y="581921"/>
                  <a:pt x="250547" y="533049"/>
                </a:cubicBezTo>
                <a:cubicBezTo>
                  <a:pt x="231723" y="525978"/>
                  <a:pt x="212368" y="520234"/>
                  <a:pt x="193279" y="513959"/>
                </a:cubicBezTo>
                <a:cubicBezTo>
                  <a:pt x="192395" y="514755"/>
                  <a:pt x="191511" y="515727"/>
                  <a:pt x="190539" y="516699"/>
                </a:cubicBezTo>
                <a:close/>
                <a:moveTo>
                  <a:pt x="1227635" y="744533"/>
                </a:moveTo>
                <a:cubicBezTo>
                  <a:pt x="1240096" y="733663"/>
                  <a:pt x="1240450" y="731453"/>
                  <a:pt x="1231170" y="719522"/>
                </a:cubicBezTo>
                <a:cubicBezTo>
                  <a:pt x="1230110" y="718108"/>
                  <a:pt x="1228961" y="716783"/>
                  <a:pt x="1227812" y="715457"/>
                </a:cubicBezTo>
                <a:cubicBezTo>
                  <a:pt x="1170633" y="645640"/>
                  <a:pt x="1113453" y="575823"/>
                  <a:pt x="1056362" y="505917"/>
                </a:cubicBezTo>
                <a:cubicBezTo>
                  <a:pt x="965600" y="394740"/>
                  <a:pt x="874837" y="283562"/>
                  <a:pt x="784340" y="172208"/>
                </a:cubicBezTo>
                <a:cubicBezTo>
                  <a:pt x="771260" y="156124"/>
                  <a:pt x="755617" y="146049"/>
                  <a:pt x="734937" y="142249"/>
                </a:cubicBezTo>
                <a:cubicBezTo>
                  <a:pt x="587084" y="114852"/>
                  <a:pt x="439230" y="86925"/>
                  <a:pt x="291377" y="59263"/>
                </a:cubicBezTo>
                <a:cubicBezTo>
                  <a:pt x="270962" y="55463"/>
                  <a:pt x="250370" y="53165"/>
                  <a:pt x="229778" y="58203"/>
                </a:cubicBezTo>
                <a:cubicBezTo>
                  <a:pt x="225536" y="59263"/>
                  <a:pt x="220499" y="59352"/>
                  <a:pt x="217671" y="65273"/>
                </a:cubicBezTo>
                <a:cubicBezTo>
                  <a:pt x="223680" y="66687"/>
                  <a:pt x="228718" y="68013"/>
                  <a:pt x="233844" y="68985"/>
                </a:cubicBezTo>
                <a:cubicBezTo>
                  <a:pt x="400168" y="100712"/>
                  <a:pt x="566492" y="132439"/>
                  <a:pt x="732816" y="164077"/>
                </a:cubicBezTo>
                <a:cubicBezTo>
                  <a:pt x="745896" y="166552"/>
                  <a:pt x="756236" y="172738"/>
                  <a:pt x="764809" y="183167"/>
                </a:cubicBezTo>
                <a:cubicBezTo>
                  <a:pt x="916639" y="367785"/>
                  <a:pt x="1068646" y="552315"/>
                  <a:pt x="1220654" y="736844"/>
                </a:cubicBezTo>
                <a:cubicBezTo>
                  <a:pt x="1222951" y="739407"/>
                  <a:pt x="1225337" y="741882"/>
                  <a:pt x="1227635" y="744533"/>
                </a:cubicBezTo>
                <a:close/>
                <a:moveTo>
                  <a:pt x="416076" y="811434"/>
                </a:moveTo>
                <a:cubicBezTo>
                  <a:pt x="414927" y="809755"/>
                  <a:pt x="414397" y="808429"/>
                  <a:pt x="413424" y="807810"/>
                </a:cubicBezTo>
                <a:cubicBezTo>
                  <a:pt x="410066" y="805778"/>
                  <a:pt x="406619" y="803834"/>
                  <a:pt x="402996" y="802243"/>
                </a:cubicBezTo>
                <a:cubicBezTo>
                  <a:pt x="377985" y="791549"/>
                  <a:pt x="356068" y="776349"/>
                  <a:pt x="336272" y="757966"/>
                </a:cubicBezTo>
                <a:cubicBezTo>
                  <a:pt x="311615" y="735077"/>
                  <a:pt x="290228" y="709359"/>
                  <a:pt x="272376" y="680990"/>
                </a:cubicBezTo>
                <a:cubicBezTo>
                  <a:pt x="253640" y="651208"/>
                  <a:pt x="235081" y="621336"/>
                  <a:pt x="217229" y="590935"/>
                </a:cubicBezTo>
                <a:cubicBezTo>
                  <a:pt x="184618" y="535435"/>
                  <a:pt x="156249" y="477902"/>
                  <a:pt x="135216" y="416922"/>
                </a:cubicBezTo>
                <a:cubicBezTo>
                  <a:pt x="124611" y="386256"/>
                  <a:pt x="119308" y="354882"/>
                  <a:pt x="119396" y="322359"/>
                </a:cubicBezTo>
                <a:cubicBezTo>
                  <a:pt x="119573" y="291870"/>
                  <a:pt x="122136" y="261645"/>
                  <a:pt x="128146" y="231862"/>
                </a:cubicBezTo>
                <a:cubicBezTo>
                  <a:pt x="139193" y="177157"/>
                  <a:pt x="156249" y="124750"/>
                  <a:pt x="187800" y="77822"/>
                </a:cubicBezTo>
                <a:cubicBezTo>
                  <a:pt x="198316" y="62180"/>
                  <a:pt x="212103" y="52900"/>
                  <a:pt x="230662" y="50160"/>
                </a:cubicBezTo>
                <a:cubicBezTo>
                  <a:pt x="235700" y="49453"/>
                  <a:pt x="240737" y="48216"/>
                  <a:pt x="246570" y="46979"/>
                </a:cubicBezTo>
                <a:cubicBezTo>
                  <a:pt x="233932" y="38053"/>
                  <a:pt x="225094" y="37699"/>
                  <a:pt x="211750" y="45830"/>
                </a:cubicBezTo>
                <a:cubicBezTo>
                  <a:pt x="190628" y="58645"/>
                  <a:pt x="173925" y="75701"/>
                  <a:pt x="162347" y="97795"/>
                </a:cubicBezTo>
                <a:cubicBezTo>
                  <a:pt x="142639" y="135532"/>
                  <a:pt x="130532" y="175920"/>
                  <a:pt x="121076" y="217192"/>
                </a:cubicBezTo>
                <a:cubicBezTo>
                  <a:pt x="106582" y="280292"/>
                  <a:pt x="103489" y="343746"/>
                  <a:pt x="120369" y="406670"/>
                </a:cubicBezTo>
                <a:cubicBezTo>
                  <a:pt x="137867" y="471627"/>
                  <a:pt x="156338" y="536318"/>
                  <a:pt x="175869" y="600656"/>
                </a:cubicBezTo>
                <a:cubicBezTo>
                  <a:pt x="191600" y="652533"/>
                  <a:pt x="212457" y="702466"/>
                  <a:pt x="241179" y="748775"/>
                </a:cubicBezTo>
                <a:cubicBezTo>
                  <a:pt x="258236" y="776172"/>
                  <a:pt x="277502" y="801801"/>
                  <a:pt x="302159" y="823011"/>
                </a:cubicBezTo>
                <a:cubicBezTo>
                  <a:pt x="316917" y="835737"/>
                  <a:pt x="332648" y="846873"/>
                  <a:pt x="350942" y="854031"/>
                </a:cubicBezTo>
                <a:cubicBezTo>
                  <a:pt x="355008" y="855622"/>
                  <a:pt x="359515" y="856064"/>
                  <a:pt x="363757" y="856948"/>
                </a:cubicBezTo>
                <a:cubicBezTo>
                  <a:pt x="364199" y="855887"/>
                  <a:pt x="364641" y="854738"/>
                  <a:pt x="365083" y="853678"/>
                </a:cubicBezTo>
                <a:cubicBezTo>
                  <a:pt x="362166" y="851468"/>
                  <a:pt x="359426" y="848817"/>
                  <a:pt x="356245" y="847226"/>
                </a:cubicBezTo>
                <a:cubicBezTo>
                  <a:pt x="312322" y="826193"/>
                  <a:pt x="279976" y="792698"/>
                  <a:pt x="253993" y="752487"/>
                </a:cubicBezTo>
                <a:cubicBezTo>
                  <a:pt x="236230" y="725090"/>
                  <a:pt x="222797" y="695396"/>
                  <a:pt x="209717" y="665525"/>
                </a:cubicBezTo>
                <a:cubicBezTo>
                  <a:pt x="208745" y="663315"/>
                  <a:pt x="208480" y="660841"/>
                  <a:pt x="207949" y="658543"/>
                </a:cubicBezTo>
                <a:cubicBezTo>
                  <a:pt x="208745" y="658189"/>
                  <a:pt x="209629" y="657748"/>
                  <a:pt x="210424" y="657394"/>
                </a:cubicBezTo>
                <a:cubicBezTo>
                  <a:pt x="212810" y="661371"/>
                  <a:pt x="215285" y="665259"/>
                  <a:pt x="217494" y="669325"/>
                </a:cubicBezTo>
                <a:cubicBezTo>
                  <a:pt x="225801" y="684349"/>
                  <a:pt x="233755" y="699549"/>
                  <a:pt x="242328" y="714397"/>
                </a:cubicBezTo>
                <a:cubicBezTo>
                  <a:pt x="258589" y="742765"/>
                  <a:pt x="277590" y="769102"/>
                  <a:pt x="300656" y="792433"/>
                </a:cubicBezTo>
                <a:cubicBezTo>
                  <a:pt x="319745" y="811699"/>
                  <a:pt x="342016" y="826546"/>
                  <a:pt x="365701" y="839449"/>
                </a:cubicBezTo>
                <a:cubicBezTo>
                  <a:pt x="369059" y="841305"/>
                  <a:pt x="372771" y="843956"/>
                  <a:pt x="376571" y="837063"/>
                </a:cubicBezTo>
                <a:cubicBezTo>
                  <a:pt x="372948" y="834500"/>
                  <a:pt x="369413" y="831584"/>
                  <a:pt x="365524" y="829374"/>
                </a:cubicBezTo>
                <a:cubicBezTo>
                  <a:pt x="342281" y="816383"/>
                  <a:pt x="321425" y="800298"/>
                  <a:pt x="303484" y="780679"/>
                </a:cubicBezTo>
                <a:cubicBezTo>
                  <a:pt x="300303" y="777144"/>
                  <a:pt x="296326" y="773786"/>
                  <a:pt x="295884" y="765920"/>
                </a:cubicBezTo>
                <a:cubicBezTo>
                  <a:pt x="301275" y="770604"/>
                  <a:pt x="304898" y="773697"/>
                  <a:pt x="308433" y="776879"/>
                </a:cubicBezTo>
                <a:cubicBezTo>
                  <a:pt x="316387" y="783772"/>
                  <a:pt x="324076" y="791107"/>
                  <a:pt x="332383" y="797559"/>
                </a:cubicBezTo>
                <a:cubicBezTo>
                  <a:pt x="350942" y="812052"/>
                  <a:pt x="371446" y="822923"/>
                  <a:pt x="393893" y="830081"/>
                </a:cubicBezTo>
                <a:cubicBezTo>
                  <a:pt x="398312" y="831495"/>
                  <a:pt x="402996" y="834235"/>
                  <a:pt x="408122" y="827253"/>
                </a:cubicBezTo>
                <a:cubicBezTo>
                  <a:pt x="392479" y="819918"/>
                  <a:pt x="376571" y="813908"/>
                  <a:pt x="362254" y="805336"/>
                </a:cubicBezTo>
                <a:cubicBezTo>
                  <a:pt x="347584" y="796587"/>
                  <a:pt x="333709" y="786247"/>
                  <a:pt x="320894" y="774934"/>
                </a:cubicBezTo>
                <a:cubicBezTo>
                  <a:pt x="308433" y="763887"/>
                  <a:pt x="297121" y="751338"/>
                  <a:pt x="286516" y="738523"/>
                </a:cubicBezTo>
                <a:cubicBezTo>
                  <a:pt x="275646" y="725355"/>
                  <a:pt x="265836" y="711127"/>
                  <a:pt x="256203" y="696987"/>
                </a:cubicBezTo>
                <a:cubicBezTo>
                  <a:pt x="246747" y="683111"/>
                  <a:pt x="238174" y="668618"/>
                  <a:pt x="231723" y="653063"/>
                </a:cubicBezTo>
                <a:cubicBezTo>
                  <a:pt x="233755" y="653152"/>
                  <a:pt x="235169" y="653505"/>
                  <a:pt x="235876" y="654478"/>
                </a:cubicBezTo>
                <a:cubicBezTo>
                  <a:pt x="240384" y="660487"/>
                  <a:pt x="244891" y="666408"/>
                  <a:pt x="249044" y="672595"/>
                </a:cubicBezTo>
                <a:cubicBezTo>
                  <a:pt x="273878" y="709713"/>
                  <a:pt x="301893" y="744091"/>
                  <a:pt x="336449" y="772637"/>
                </a:cubicBezTo>
                <a:cubicBezTo>
                  <a:pt x="356245" y="788986"/>
                  <a:pt x="377720" y="802596"/>
                  <a:pt x="401847" y="811787"/>
                </a:cubicBezTo>
                <a:cubicBezTo>
                  <a:pt x="406089" y="813467"/>
                  <a:pt x="410420" y="816471"/>
                  <a:pt x="416076" y="811434"/>
                </a:cubicBezTo>
                <a:close/>
                <a:moveTo>
                  <a:pt x="189390" y="261291"/>
                </a:moveTo>
                <a:cubicBezTo>
                  <a:pt x="178962" y="243705"/>
                  <a:pt x="154305" y="214275"/>
                  <a:pt x="146881" y="210210"/>
                </a:cubicBezTo>
                <a:cubicBezTo>
                  <a:pt x="133095" y="236458"/>
                  <a:pt x="124964" y="331727"/>
                  <a:pt x="135658" y="354617"/>
                </a:cubicBezTo>
                <a:cubicBezTo>
                  <a:pt x="155807" y="323773"/>
                  <a:pt x="174190" y="293195"/>
                  <a:pt x="189390" y="261291"/>
                </a:cubicBezTo>
                <a:close/>
                <a:moveTo>
                  <a:pt x="197344" y="43090"/>
                </a:moveTo>
                <a:cubicBezTo>
                  <a:pt x="192307" y="41676"/>
                  <a:pt x="188330" y="40262"/>
                  <a:pt x="184265" y="39467"/>
                </a:cubicBezTo>
                <a:cubicBezTo>
                  <a:pt x="135569" y="30099"/>
                  <a:pt x="86786" y="20820"/>
                  <a:pt x="38090" y="11628"/>
                </a:cubicBezTo>
                <a:cubicBezTo>
                  <a:pt x="25541" y="9242"/>
                  <a:pt x="22801" y="11363"/>
                  <a:pt x="19089" y="26034"/>
                </a:cubicBezTo>
                <a:cubicBezTo>
                  <a:pt x="25364" y="27713"/>
                  <a:pt x="31550" y="29834"/>
                  <a:pt x="37913" y="31071"/>
                </a:cubicBezTo>
                <a:cubicBezTo>
                  <a:pt x="61598" y="35755"/>
                  <a:pt x="85372" y="40174"/>
                  <a:pt x="109056" y="44681"/>
                </a:cubicBezTo>
                <a:cubicBezTo>
                  <a:pt x="129295" y="48570"/>
                  <a:pt x="149533" y="52547"/>
                  <a:pt x="169859" y="56170"/>
                </a:cubicBezTo>
                <a:cubicBezTo>
                  <a:pt x="181348" y="58379"/>
                  <a:pt x="190363" y="54579"/>
                  <a:pt x="197344" y="4309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E98E620-69FA-4CE6-B5DA-1DC88E03C87E}"/>
              </a:ext>
            </a:extLst>
          </p:cNvPr>
          <p:cNvSpPr/>
          <p:nvPr/>
        </p:nvSpPr>
        <p:spPr>
          <a:xfrm>
            <a:off x="5269510" y="4016011"/>
            <a:ext cx="1245194" cy="945383"/>
          </a:xfrm>
          <a:custGeom>
            <a:avLst/>
            <a:gdLst>
              <a:gd name="connsiteX0" fmla="*/ 1057132 w 1245194"/>
              <a:gd name="connsiteY0" fmla="*/ 513810 h 945383"/>
              <a:gd name="connsiteX1" fmla="*/ 1039722 w 1245194"/>
              <a:gd name="connsiteY1" fmla="*/ 518318 h 945383"/>
              <a:gd name="connsiteX2" fmla="*/ 828502 w 1245194"/>
              <a:gd name="connsiteY2" fmla="*/ 610671 h 945383"/>
              <a:gd name="connsiteX3" fmla="*/ 572918 w 1245194"/>
              <a:gd name="connsiteY3" fmla="*/ 785479 h 945383"/>
              <a:gd name="connsiteX4" fmla="*/ 480476 w 1245194"/>
              <a:gd name="connsiteY4" fmla="*/ 889763 h 945383"/>
              <a:gd name="connsiteX5" fmla="*/ 467132 w 1245194"/>
              <a:gd name="connsiteY5" fmla="*/ 934570 h 945383"/>
              <a:gd name="connsiteX6" fmla="*/ 462801 w 1245194"/>
              <a:gd name="connsiteY6" fmla="*/ 944291 h 945383"/>
              <a:gd name="connsiteX7" fmla="*/ 450605 w 1245194"/>
              <a:gd name="connsiteY7" fmla="*/ 939696 h 945383"/>
              <a:gd name="connsiteX8" fmla="*/ 437260 w 1245194"/>
              <a:gd name="connsiteY8" fmla="*/ 918485 h 945383"/>
              <a:gd name="connsiteX9" fmla="*/ 321841 w 1245194"/>
              <a:gd name="connsiteY9" fmla="*/ 724499 h 945383"/>
              <a:gd name="connsiteX10" fmla="*/ 316450 w 1245194"/>
              <a:gd name="connsiteY10" fmla="*/ 715397 h 945383"/>
              <a:gd name="connsiteX11" fmla="*/ 296919 w 1245194"/>
              <a:gd name="connsiteY11" fmla="*/ 706382 h 945383"/>
              <a:gd name="connsiteX12" fmla="*/ 219148 w 1245194"/>
              <a:gd name="connsiteY12" fmla="*/ 721229 h 945383"/>
              <a:gd name="connsiteX13" fmla="*/ 37800 w 1245194"/>
              <a:gd name="connsiteY13" fmla="*/ 756315 h 945383"/>
              <a:gd name="connsiteX14" fmla="*/ 858 w 1245194"/>
              <a:gd name="connsiteY14" fmla="*/ 736165 h 945383"/>
              <a:gd name="connsiteX15" fmla="*/ 3686 w 1245194"/>
              <a:gd name="connsiteY15" fmla="*/ 720080 h 945383"/>
              <a:gd name="connsiteX16" fmla="*/ 10226 w 1245194"/>
              <a:gd name="connsiteY16" fmla="*/ 711773 h 945383"/>
              <a:gd name="connsiteX17" fmla="*/ 462978 w 1245194"/>
              <a:gd name="connsiteY17" fmla="*/ 157389 h 945383"/>
              <a:gd name="connsiteX18" fmla="*/ 504780 w 1245194"/>
              <a:gd name="connsiteY18" fmla="*/ 132467 h 945383"/>
              <a:gd name="connsiteX19" fmla="*/ 782370 w 1245194"/>
              <a:gd name="connsiteY19" fmla="*/ 80767 h 945383"/>
              <a:gd name="connsiteX20" fmla="*/ 961243 w 1245194"/>
              <a:gd name="connsiteY20" fmla="*/ 46830 h 945383"/>
              <a:gd name="connsiteX21" fmla="*/ 987049 w 1245194"/>
              <a:gd name="connsiteY21" fmla="*/ 37462 h 945383"/>
              <a:gd name="connsiteX22" fmla="*/ 1028940 w 1245194"/>
              <a:gd name="connsiteY22" fmla="*/ 29685 h 945383"/>
              <a:gd name="connsiteX23" fmla="*/ 1083733 w 1245194"/>
              <a:gd name="connsiteY23" fmla="*/ 24029 h 945383"/>
              <a:gd name="connsiteX24" fmla="*/ 1210907 w 1245194"/>
              <a:gd name="connsiteY24" fmla="*/ 698 h 945383"/>
              <a:gd name="connsiteX25" fmla="*/ 1243076 w 1245194"/>
              <a:gd name="connsiteY25" fmla="*/ 17047 h 945383"/>
              <a:gd name="connsiteX26" fmla="*/ 1240513 w 1245194"/>
              <a:gd name="connsiteY26" fmla="*/ 37904 h 945383"/>
              <a:gd name="connsiteX27" fmla="*/ 1219568 w 1245194"/>
              <a:gd name="connsiteY27" fmla="*/ 63356 h 945383"/>
              <a:gd name="connsiteX28" fmla="*/ 1141089 w 1245194"/>
              <a:gd name="connsiteY28" fmla="*/ 157830 h 945383"/>
              <a:gd name="connsiteX29" fmla="*/ 1133401 w 1245194"/>
              <a:gd name="connsiteY29" fmla="*/ 193181 h 945383"/>
              <a:gd name="connsiteX30" fmla="*/ 1150457 w 1245194"/>
              <a:gd name="connsiteY30" fmla="*/ 327425 h 945383"/>
              <a:gd name="connsiteX31" fmla="*/ 1144448 w 1245194"/>
              <a:gd name="connsiteY31" fmla="*/ 383809 h 945383"/>
              <a:gd name="connsiteX32" fmla="*/ 1151518 w 1245194"/>
              <a:gd name="connsiteY32" fmla="*/ 419071 h 945383"/>
              <a:gd name="connsiteX33" fmla="*/ 1193320 w 1245194"/>
              <a:gd name="connsiteY33" fmla="*/ 489418 h 945383"/>
              <a:gd name="connsiteX34" fmla="*/ 1198446 w 1245194"/>
              <a:gd name="connsiteY34" fmla="*/ 501349 h 945383"/>
              <a:gd name="connsiteX35" fmla="*/ 1188194 w 1245194"/>
              <a:gd name="connsiteY35" fmla="*/ 510275 h 945383"/>
              <a:gd name="connsiteX36" fmla="*/ 1182273 w 1245194"/>
              <a:gd name="connsiteY36" fmla="*/ 507447 h 945383"/>
              <a:gd name="connsiteX37" fmla="*/ 1121647 w 1245194"/>
              <a:gd name="connsiteY37" fmla="*/ 500642 h 945383"/>
              <a:gd name="connsiteX38" fmla="*/ 1109804 w 1245194"/>
              <a:gd name="connsiteY38" fmla="*/ 514694 h 945383"/>
              <a:gd name="connsiteX39" fmla="*/ 1089654 w 1245194"/>
              <a:gd name="connsiteY39" fmla="*/ 585749 h 945383"/>
              <a:gd name="connsiteX40" fmla="*/ 1022046 w 1245194"/>
              <a:gd name="connsiteY40" fmla="*/ 745798 h 945383"/>
              <a:gd name="connsiteX41" fmla="*/ 945247 w 1245194"/>
              <a:gd name="connsiteY41" fmla="*/ 837267 h 945383"/>
              <a:gd name="connsiteX42" fmla="*/ 902738 w 1245194"/>
              <a:gd name="connsiteY42" fmla="*/ 863604 h 945383"/>
              <a:gd name="connsiteX43" fmla="*/ 889040 w 1245194"/>
              <a:gd name="connsiteY43" fmla="*/ 868199 h 945383"/>
              <a:gd name="connsiteX44" fmla="*/ 872337 w 1245194"/>
              <a:gd name="connsiteY44" fmla="*/ 861041 h 945383"/>
              <a:gd name="connsiteX45" fmla="*/ 869686 w 1245194"/>
              <a:gd name="connsiteY45" fmla="*/ 856533 h 945383"/>
              <a:gd name="connsiteX46" fmla="*/ 844764 w 1245194"/>
              <a:gd name="connsiteY46" fmla="*/ 841952 h 945383"/>
              <a:gd name="connsiteX47" fmla="*/ 829121 w 1245194"/>
              <a:gd name="connsiteY47" fmla="*/ 832584 h 945383"/>
              <a:gd name="connsiteX48" fmla="*/ 822493 w 1245194"/>
              <a:gd name="connsiteY48" fmla="*/ 816764 h 945383"/>
              <a:gd name="connsiteX49" fmla="*/ 830005 w 1245194"/>
              <a:gd name="connsiteY49" fmla="*/ 797056 h 945383"/>
              <a:gd name="connsiteX50" fmla="*/ 840698 w 1245194"/>
              <a:gd name="connsiteY50" fmla="*/ 791930 h 945383"/>
              <a:gd name="connsiteX51" fmla="*/ 913344 w 1245194"/>
              <a:gd name="connsiteY51" fmla="*/ 742528 h 945383"/>
              <a:gd name="connsiteX52" fmla="*/ 980333 w 1245194"/>
              <a:gd name="connsiteY52" fmla="*/ 656096 h 945383"/>
              <a:gd name="connsiteX53" fmla="*/ 1052890 w 1245194"/>
              <a:gd name="connsiteY53" fmla="*/ 530337 h 945383"/>
              <a:gd name="connsiteX54" fmla="*/ 1059253 w 1245194"/>
              <a:gd name="connsiteY54" fmla="*/ 516196 h 945383"/>
              <a:gd name="connsiteX55" fmla="*/ 1057132 w 1245194"/>
              <a:gd name="connsiteY55" fmla="*/ 513810 h 945383"/>
              <a:gd name="connsiteX56" fmla="*/ 1016125 w 1245194"/>
              <a:gd name="connsiteY56" fmla="*/ 654241 h 945383"/>
              <a:gd name="connsiteX57" fmla="*/ 1015860 w 1245194"/>
              <a:gd name="connsiteY57" fmla="*/ 653975 h 945383"/>
              <a:gd name="connsiteX58" fmla="*/ 1011530 w 1245194"/>
              <a:gd name="connsiteY58" fmla="*/ 665906 h 945383"/>
              <a:gd name="connsiteX59" fmla="*/ 984310 w 1245194"/>
              <a:gd name="connsiteY59" fmla="*/ 709564 h 945383"/>
              <a:gd name="connsiteX60" fmla="*/ 849889 w 1245194"/>
              <a:gd name="connsiteY60" fmla="*/ 821625 h 945383"/>
              <a:gd name="connsiteX61" fmla="*/ 842731 w 1245194"/>
              <a:gd name="connsiteY61" fmla="*/ 831611 h 945383"/>
              <a:gd name="connsiteX62" fmla="*/ 858462 w 1245194"/>
              <a:gd name="connsiteY62" fmla="*/ 828430 h 945383"/>
              <a:gd name="connsiteX63" fmla="*/ 907776 w 1245194"/>
              <a:gd name="connsiteY63" fmla="*/ 803685 h 945383"/>
              <a:gd name="connsiteX64" fmla="*/ 944010 w 1245194"/>
              <a:gd name="connsiteY64" fmla="*/ 775051 h 945383"/>
              <a:gd name="connsiteX65" fmla="*/ 950903 w 1245194"/>
              <a:gd name="connsiteY65" fmla="*/ 770985 h 945383"/>
              <a:gd name="connsiteX66" fmla="*/ 941889 w 1245194"/>
              <a:gd name="connsiteY66" fmla="*/ 784507 h 945383"/>
              <a:gd name="connsiteX67" fmla="*/ 884533 w 1245194"/>
              <a:gd name="connsiteY67" fmla="*/ 828607 h 945383"/>
              <a:gd name="connsiteX68" fmla="*/ 872249 w 1245194"/>
              <a:gd name="connsiteY68" fmla="*/ 837444 h 945383"/>
              <a:gd name="connsiteX69" fmla="*/ 891603 w 1245194"/>
              <a:gd name="connsiteY69" fmla="*/ 835323 h 945383"/>
              <a:gd name="connsiteX70" fmla="*/ 989701 w 1245194"/>
              <a:gd name="connsiteY70" fmla="*/ 741114 h 945383"/>
              <a:gd name="connsiteX71" fmla="*/ 1026200 w 1245194"/>
              <a:gd name="connsiteY71" fmla="*/ 679958 h 945383"/>
              <a:gd name="connsiteX72" fmla="*/ 1036894 w 1245194"/>
              <a:gd name="connsiteY72" fmla="*/ 662371 h 945383"/>
              <a:gd name="connsiteX73" fmla="*/ 1039457 w 1245194"/>
              <a:gd name="connsiteY73" fmla="*/ 663608 h 945383"/>
              <a:gd name="connsiteX74" fmla="*/ 1034331 w 1245194"/>
              <a:gd name="connsiteY74" fmla="*/ 678102 h 945383"/>
              <a:gd name="connsiteX75" fmla="*/ 992617 w 1245194"/>
              <a:gd name="connsiteY75" fmla="*/ 755873 h 945383"/>
              <a:gd name="connsiteX76" fmla="*/ 893636 w 1245194"/>
              <a:gd name="connsiteY76" fmla="*/ 846635 h 945383"/>
              <a:gd name="connsiteX77" fmla="*/ 883914 w 1245194"/>
              <a:gd name="connsiteY77" fmla="*/ 858390 h 945383"/>
              <a:gd name="connsiteX78" fmla="*/ 898320 w 1245194"/>
              <a:gd name="connsiteY78" fmla="*/ 853882 h 945383"/>
              <a:gd name="connsiteX79" fmla="*/ 957708 w 1245194"/>
              <a:gd name="connsiteY79" fmla="*/ 812876 h 945383"/>
              <a:gd name="connsiteX80" fmla="*/ 1015595 w 1245194"/>
              <a:gd name="connsiteY80" fmla="*/ 736165 h 945383"/>
              <a:gd name="connsiteX81" fmla="*/ 1068886 w 1245194"/>
              <a:gd name="connsiteY81" fmla="*/ 614206 h 945383"/>
              <a:gd name="connsiteX82" fmla="*/ 1129777 w 1245194"/>
              <a:gd name="connsiteY82" fmla="*/ 403870 h 945383"/>
              <a:gd name="connsiteX83" fmla="*/ 1140206 w 1245194"/>
              <a:gd name="connsiteY83" fmla="*/ 324243 h 945383"/>
              <a:gd name="connsiteX84" fmla="*/ 1106092 w 1245194"/>
              <a:gd name="connsiteY84" fmla="*/ 141039 h 945383"/>
              <a:gd name="connsiteX85" fmla="*/ 1078607 w 1245194"/>
              <a:gd name="connsiteY85" fmla="*/ 84213 h 945383"/>
              <a:gd name="connsiteX86" fmla="*/ 1049266 w 1245194"/>
              <a:gd name="connsiteY86" fmla="*/ 50630 h 945383"/>
              <a:gd name="connsiteX87" fmla="*/ 1005255 w 1245194"/>
              <a:gd name="connsiteY87" fmla="*/ 42676 h 945383"/>
              <a:gd name="connsiteX88" fmla="*/ 1007553 w 1245194"/>
              <a:gd name="connsiteY88" fmla="*/ 44974 h 945383"/>
              <a:gd name="connsiteX89" fmla="*/ 1013916 w 1245194"/>
              <a:gd name="connsiteY89" fmla="*/ 46300 h 945383"/>
              <a:gd name="connsiteX90" fmla="*/ 1053508 w 1245194"/>
              <a:gd name="connsiteY90" fmla="*/ 66803 h 945383"/>
              <a:gd name="connsiteX91" fmla="*/ 1084440 w 1245194"/>
              <a:gd name="connsiteY91" fmla="*/ 115675 h 945383"/>
              <a:gd name="connsiteX92" fmla="*/ 1128893 w 1245194"/>
              <a:gd name="connsiteY92" fmla="*/ 292693 h 945383"/>
              <a:gd name="connsiteX93" fmla="*/ 1112279 w 1245194"/>
              <a:gd name="connsiteY93" fmla="*/ 422606 h 945383"/>
              <a:gd name="connsiteX94" fmla="*/ 948076 w 1245194"/>
              <a:gd name="connsiteY94" fmla="*/ 719639 h 945383"/>
              <a:gd name="connsiteX95" fmla="*/ 864295 w 1245194"/>
              <a:gd name="connsiteY95" fmla="*/ 793079 h 945383"/>
              <a:gd name="connsiteX96" fmla="*/ 840522 w 1245194"/>
              <a:gd name="connsiteY96" fmla="*/ 804480 h 945383"/>
              <a:gd name="connsiteX97" fmla="*/ 832744 w 1245194"/>
              <a:gd name="connsiteY97" fmla="*/ 811815 h 945383"/>
              <a:gd name="connsiteX98" fmla="*/ 859257 w 1245194"/>
              <a:gd name="connsiteY98" fmla="*/ 806336 h 945383"/>
              <a:gd name="connsiteX99" fmla="*/ 969551 w 1245194"/>
              <a:gd name="connsiteY99" fmla="*/ 713894 h 945383"/>
              <a:gd name="connsiteX100" fmla="*/ 1006934 w 1245194"/>
              <a:gd name="connsiteY100" fmla="*/ 662724 h 945383"/>
              <a:gd name="connsiteX101" fmla="*/ 1016125 w 1245194"/>
              <a:gd name="connsiteY101" fmla="*/ 654241 h 945383"/>
              <a:gd name="connsiteX102" fmla="*/ 1035391 w 1245194"/>
              <a:gd name="connsiteY102" fmla="*/ 64063 h 945383"/>
              <a:gd name="connsiteX103" fmla="*/ 1035922 w 1245194"/>
              <a:gd name="connsiteY103" fmla="*/ 59733 h 945383"/>
              <a:gd name="connsiteX104" fmla="*/ 1020102 w 1245194"/>
              <a:gd name="connsiteY104" fmla="*/ 54872 h 945383"/>
              <a:gd name="connsiteX105" fmla="*/ 972732 w 1245194"/>
              <a:gd name="connsiteY105" fmla="*/ 56198 h 945383"/>
              <a:gd name="connsiteX106" fmla="*/ 824791 w 1245194"/>
              <a:gd name="connsiteY106" fmla="*/ 83241 h 945383"/>
              <a:gd name="connsiteX107" fmla="*/ 507166 w 1245194"/>
              <a:gd name="connsiteY107" fmla="*/ 143072 h 945383"/>
              <a:gd name="connsiteX108" fmla="*/ 470932 w 1245194"/>
              <a:gd name="connsiteY108" fmla="*/ 164636 h 945383"/>
              <a:gd name="connsiteX109" fmla="*/ 293914 w 1245194"/>
              <a:gd name="connsiteY109" fmla="*/ 381511 h 945383"/>
              <a:gd name="connsiteX110" fmla="*/ 20478 w 1245194"/>
              <a:gd name="connsiteY110" fmla="*/ 715750 h 945383"/>
              <a:gd name="connsiteX111" fmla="*/ 21803 w 1245194"/>
              <a:gd name="connsiteY111" fmla="*/ 744384 h 945383"/>
              <a:gd name="connsiteX112" fmla="*/ 37534 w 1245194"/>
              <a:gd name="connsiteY112" fmla="*/ 725029 h 945383"/>
              <a:gd name="connsiteX113" fmla="*/ 342433 w 1245194"/>
              <a:gd name="connsiteY113" fmla="*/ 355086 h 945383"/>
              <a:gd name="connsiteX114" fmla="*/ 481714 w 1245194"/>
              <a:gd name="connsiteY114" fmla="*/ 185758 h 945383"/>
              <a:gd name="connsiteX115" fmla="*/ 521660 w 1245194"/>
              <a:gd name="connsiteY115" fmla="*/ 162603 h 945383"/>
              <a:gd name="connsiteX116" fmla="*/ 555420 w 1245194"/>
              <a:gd name="connsiteY116" fmla="*/ 156505 h 945383"/>
              <a:gd name="connsiteX117" fmla="*/ 995975 w 1245194"/>
              <a:gd name="connsiteY117" fmla="*/ 72282 h 945383"/>
              <a:gd name="connsiteX118" fmla="*/ 1035391 w 1245194"/>
              <a:gd name="connsiteY118" fmla="*/ 64063 h 945383"/>
              <a:gd name="connsiteX119" fmla="*/ 1114930 w 1245194"/>
              <a:gd name="connsiteY119" fmla="*/ 352347 h 945383"/>
              <a:gd name="connsiteX120" fmla="*/ 1100701 w 1245194"/>
              <a:gd name="connsiteY120" fmla="*/ 207498 h 945383"/>
              <a:gd name="connsiteX121" fmla="*/ 1058546 w 1245194"/>
              <a:gd name="connsiteY121" fmla="*/ 259110 h 945383"/>
              <a:gd name="connsiteX122" fmla="*/ 1114930 w 1245194"/>
              <a:gd name="connsiteY122" fmla="*/ 352347 h 945383"/>
              <a:gd name="connsiteX123" fmla="*/ 1057309 w 1245194"/>
              <a:gd name="connsiteY123" fmla="*/ 40025 h 945383"/>
              <a:gd name="connsiteX124" fmla="*/ 1081700 w 1245194"/>
              <a:gd name="connsiteY124" fmla="*/ 55226 h 945383"/>
              <a:gd name="connsiteX125" fmla="*/ 1216386 w 1245194"/>
              <a:gd name="connsiteY125" fmla="*/ 29685 h 945383"/>
              <a:gd name="connsiteX126" fmla="*/ 1231940 w 1245194"/>
              <a:gd name="connsiteY126" fmla="*/ 24736 h 945383"/>
              <a:gd name="connsiteX127" fmla="*/ 1209846 w 1245194"/>
              <a:gd name="connsiteY127" fmla="*/ 10861 h 945383"/>
              <a:gd name="connsiteX128" fmla="*/ 1100967 w 1245194"/>
              <a:gd name="connsiteY128" fmla="*/ 31099 h 945383"/>
              <a:gd name="connsiteX129" fmla="*/ 1057309 w 1245194"/>
              <a:gd name="connsiteY129" fmla="*/ 40025 h 94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245194" h="945383">
                <a:moveTo>
                  <a:pt x="1057132" y="513810"/>
                </a:moveTo>
                <a:cubicBezTo>
                  <a:pt x="1051299" y="515313"/>
                  <a:pt x="1045466" y="516550"/>
                  <a:pt x="1039722" y="518318"/>
                </a:cubicBezTo>
                <a:cubicBezTo>
                  <a:pt x="965928" y="541295"/>
                  <a:pt x="896287" y="573818"/>
                  <a:pt x="828502" y="610671"/>
                </a:cubicBezTo>
                <a:cubicBezTo>
                  <a:pt x="737298" y="660162"/>
                  <a:pt x="651396" y="717341"/>
                  <a:pt x="572918" y="785479"/>
                </a:cubicBezTo>
                <a:cubicBezTo>
                  <a:pt x="537568" y="816234"/>
                  <a:pt x="504868" y="849375"/>
                  <a:pt x="480476" y="889763"/>
                </a:cubicBezTo>
                <a:cubicBezTo>
                  <a:pt x="472081" y="903638"/>
                  <a:pt x="466336" y="917955"/>
                  <a:pt x="467132" y="934570"/>
                </a:cubicBezTo>
                <a:cubicBezTo>
                  <a:pt x="467308" y="937840"/>
                  <a:pt x="465364" y="942789"/>
                  <a:pt x="462801" y="944291"/>
                </a:cubicBezTo>
                <a:cubicBezTo>
                  <a:pt x="458029" y="947031"/>
                  <a:pt x="453522" y="944291"/>
                  <a:pt x="450605" y="939696"/>
                </a:cubicBezTo>
                <a:cubicBezTo>
                  <a:pt x="446098" y="932626"/>
                  <a:pt x="441503" y="925644"/>
                  <a:pt x="437260" y="918485"/>
                </a:cubicBezTo>
                <a:cubicBezTo>
                  <a:pt x="398728" y="853882"/>
                  <a:pt x="360285" y="789191"/>
                  <a:pt x="321841" y="724499"/>
                </a:cubicBezTo>
                <a:cubicBezTo>
                  <a:pt x="320073" y="721495"/>
                  <a:pt x="318041" y="718578"/>
                  <a:pt x="316450" y="715397"/>
                </a:cubicBezTo>
                <a:cubicBezTo>
                  <a:pt x="312296" y="707178"/>
                  <a:pt x="306287" y="704438"/>
                  <a:pt x="296919" y="706382"/>
                </a:cubicBezTo>
                <a:cubicBezTo>
                  <a:pt x="271113" y="711685"/>
                  <a:pt x="245042" y="716280"/>
                  <a:pt x="219148" y="721229"/>
                </a:cubicBezTo>
                <a:cubicBezTo>
                  <a:pt x="158698" y="732895"/>
                  <a:pt x="98249" y="744649"/>
                  <a:pt x="37800" y="756315"/>
                </a:cubicBezTo>
                <a:cubicBezTo>
                  <a:pt x="17473" y="760204"/>
                  <a:pt x="5807" y="753487"/>
                  <a:pt x="858" y="736165"/>
                </a:cubicBezTo>
                <a:cubicBezTo>
                  <a:pt x="-909" y="730067"/>
                  <a:pt x="63" y="724942"/>
                  <a:pt x="3686" y="720080"/>
                </a:cubicBezTo>
                <a:cubicBezTo>
                  <a:pt x="5807" y="717252"/>
                  <a:pt x="8017" y="714513"/>
                  <a:pt x="10226" y="711773"/>
                </a:cubicBezTo>
                <a:cubicBezTo>
                  <a:pt x="161173" y="526978"/>
                  <a:pt x="312208" y="342272"/>
                  <a:pt x="462978" y="157389"/>
                </a:cubicBezTo>
                <a:cubicBezTo>
                  <a:pt x="474113" y="143690"/>
                  <a:pt x="487281" y="135648"/>
                  <a:pt x="504780" y="132467"/>
                </a:cubicBezTo>
                <a:cubicBezTo>
                  <a:pt x="597398" y="115587"/>
                  <a:pt x="689840" y="98088"/>
                  <a:pt x="782370" y="80767"/>
                </a:cubicBezTo>
                <a:cubicBezTo>
                  <a:pt x="842024" y="69543"/>
                  <a:pt x="901678" y="58496"/>
                  <a:pt x="961243" y="46830"/>
                </a:cubicBezTo>
                <a:cubicBezTo>
                  <a:pt x="970170" y="45062"/>
                  <a:pt x="978919" y="41616"/>
                  <a:pt x="987049" y="37462"/>
                </a:cubicBezTo>
                <a:cubicBezTo>
                  <a:pt x="1000394" y="30569"/>
                  <a:pt x="1013828" y="26945"/>
                  <a:pt x="1028940" y="29685"/>
                </a:cubicBezTo>
                <a:cubicBezTo>
                  <a:pt x="1047676" y="33132"/>
                  <a:pt x="1065616" y="27211"/>
                  <a:pt x="1083733" y="24029"/>
                </a:cubicBezTo>
                <a:cubicBezTo>
                  <a:pt x="1126154" y="16517"/>
                  <a:pt x="1168486" y="8298"/>
                  <a:pt x="1210907" y="698"/>
                </a:cubicBezTo>
                <a:cubicBezTo>
                  <a:pt x="1226814" y="-2130"/>
                  <a:pt x="1237331" y="3702"/>
                  <a:pt x="1243076" y="17047"/>
                </a:cubicBezTo>
                <a:cubicBezTo>
                  <a:pt x="1246346" y="24647"/>
                  <a:pt x="1246080" y="31364"/>
                  <a:pt x="1240513" y="37904"/>
                </a:cubicBezTo>
                <a:cubicBezTo>
                  <a:pt x="1233354" y="46300"/>
                  <a:pt x="1226549" y="54872"/>
                  <a:pt x="1219568" y="63356"/>
                </a:cubicBezTo>
                <a:cubicBezTo>
                  <a:pt x="1193497" y="94907"/>
                  <a:pt x="1167602" y="126634"/>
                  <a:pt x="1141089" y="157830"/>
                </a:cubicBezTo>
                <a:cubicBezTo>
                  <a:pt x="1131898" y="168613"/>
                  <a:pt x="1129424" y="179571"/>
                  <a:pt x="1133401" y="193181"/>
                </a:cubicBezTo>
                <a:cubicBezTo>
                  <a:pt x="1146127" y="237016"/>
                  <a:pt x="1153109" y="281646"/>
                  <a:pt x="1150457" y="327425"/>
                </a:cubicBezTo>
                <a:cubicBezTo>
                  <a:pt x="1149397" y="346249"/>
                  <a:pt x="1147364" y="365161"/>
                  <a:pt x="1144448" y="383809"/>
                </a:cubicBezTo>
                <a:cubicBezTo>
                  <a:pt x="1142415" y="396800"/>
                  <a:pt x="1144890" y="408024"/>
                  <a:pt x="1151518" y="419071"/>
                </a:cubicBezTo>
                <a:cubicBezTo>
                  <a:pt x="1165658" y="442402"/>
                  <a:pt x="1179533" y="465911"/>
                  <a:pt x="1193320" y="489418"/>
                </a:cubicBezTo>
                <a:cubicBezTo>
                  <a:pt x="1195529" y="493130"/>
                  <a:pt x="1197650" y="497196"/>
                  <a:pt x="1198446" y="501349"/>
                </a:cubicBezTo>
                <a:cubicBezTo>
                  <a:pt x="1199771" y="508420"/>
                  <a:pt x="1195264" y="512131"/>
                  <a:pt x="1188194" y="510275"/>
                </a:cubicBezTo>
                <a:cubicBezTo>
                  <a:pt x="1186073" y="509745"/>
                  <a:pt x="1184217" y="508508"/>
                  <a:pt x="1182273" y="507447"/>
                </a:cubicBezTo>
                <a:cubicBezTo>
                  <a:pt x="1163007" y="496930"/>
                  <a:pt x="1142327" y="498521"/>
                  <a:pt x="1121647" y="500642"/>
                </a:cubicBezTo>
                <a:cubicBezTo>
                  <a:pt x="1113516" y="501526"/>
                  <a:pt x="1111660" y="508154"/>
                  <a:pt x="1109804" y="514694"/>
                </a:cubicBezTo>
                <a:cubicBezTo>
                  <a:pt x="1103088" y="538379"/>
                  <a:pt x="1096813" y="562240"/>
                  <a:pt x="1089654" y="585749"/>
                </a:cubicBezTo>
                <a:cubicBezTo>
                  <a:pt x="1072686" y="641426"/>
                  <a:pt x="1051741" y="695512"/>
                  <a:pt x="1022046" y="745798"/>
                </a:cubicBezTo>
                <a:cubicBezTo>
                  <a:pt x="1001543" y="780530"/>
                  <a:pt x="977328" y="812434"/>
                  <a:pt x="945247" y="837267"/>
                </a:cubicBezTo>
                <a:cubicBezTo>
                  <a:pt x="932168" y="847431"/>
                  <a:pt x="917144" y="855208"/>
                  <a:pt x="902738" y="863604"/>
                </a:cubicBezTo>
                <a:cubicBezTo>
                  <a:pt x="898673" y="865990"/>
                  <a:pt x="893724" y="867050"/>
                  <a:pt x="889040" y="868199"/>
                </a:cubicBezTo>
                <a:cubicBezTo>
                  <a:pt x="881882" y="869878"/>
                  <a:pt x="875960" y="867846"/>
                  <a:pt x="872337" y="861041"/>
                </a:cubicBezTo>
                <a:cubicBezTo>
                  <a:pt x="871542" y="859538"/>
                  <a:pt x="870393" y="858124"/>
                  <a:pt x="869686" y="856533"/>
                </a:cubicBezTo>
                <a:cubicBezTo>
                  <a:pt x="864825" y="845840"/>
                  <a:pt x="857401" y="839742"/>
                  <a:pt x="844764" y="841952"/>
                </a:cubicBezTo>
                <a:cubicBezTo>
                  <a:pt x="837252" y="843189"/>
                  <a:pt x="832126" y="839388"/>
                  <a:pt x="829121" y="832584"/>
                </a:cubicBezTo>
                <a:cubicBezTo>
                  <a:pt x="826823" y="827369"/>
                  <a:pt x="824349" y="822155"/>
                  <a:pt x="822493" y="816764"/>
                </a:cubicBezTo>
                <a:cubicBezTo>
                  <a:pt x="819135" y="806778"/>
                  <a:pt x="820902" y="802447"/>
                  <a:pt x="830005" y="797056"/>
                </a:cubicBezTo>
                <a:cubicBezTo>
                  <a:pt x="833451" y="795024"/>
                  <a:pt x="837075" y="793433"/>
                  <a:pt x="840698" y="791930"/>
                </a:cubicBezTo>
                <a:cubicBezTo>
                  <a:pt x="868448" y="780707"/>
                  <a:pt x="892310" y="763650"/>
                  <a:pt x="913344" y="742528"/>
                </a:cubicBezTo>
                <a:cubicBezTo>
                  <a:pt x="939238" y="716546"/>
                  <a:pt x="961685" y="687646"/>
                  <a:pt x="980333" y="656096"/>
                </a:cubicBezTo>
                <a:cubicBezTo>
                  <a:pt x="1004990" y="614471"/>
                  <a:pt x="1028851" y="572316"/>
                  <a:pt x="1052890" y="530337"/>
                </a:cubicBezTo>
                <a:cubicBezTo>
                  <a:pt x="1055453" y="525918"/>
                  <a:pt x="1057132" y="520969"/>
                  <a:pt x="1059253" y="516196"/>
                </a:cubicBezTo>
                <a:cubicBezTo>
                  <a:pt x="1058546" y="515578"/>
                  <a:pt x="1057839" y="514694"/>
                  <a:pt x="1057132" y="513810"/>
                </a:cubicBezTo>
                <a:close/>
                <a:moveTo>
                  <a:pt x="1016125" y="654241"/>
                </a:moveTo>
                <a:lnTo>
                  <a:pt x="1015860" y="653975"/>
                </a:lnTo>
                <a:cubicBezTo>
                  <a:pt x="1014446" y="657952"/>
                  <a:pt x="1013651" y="662371"/>
                  <a:pt x="1011530" y="665906"/>
                </a:cubicBezTo>
                <a:cubicBezTo>
                  <a:pt x="1002692" y="680576"/>
                  <a:pt x="994119" y="695512"/>
                  <a:pt x="984310" y="709564"/>
                </a:cubicBezTo>
                <a:cubicBezTo>
                  <a:pt x="949666" y="759055"/>
                  <a:pt x="909455" y="801917"/>
                  <a:pt x="849889" y="821625"/>
                </a:cubicBezTo>
                <a:cubicBezTo>
                  <a:pt x="845913" y="822951"/>
                  <a:pt x="841847" y="824807"/>
                  <a:pt x="842731" y="831611"/>
                </a:cubicBezTo>
                <a:cubicBezTo>
                  <a:pt x="848299" y="830551"/>
                  <a:pt x="853513" y="829932"/>
                  <a:pt x="858462" y="828430"/>
                </a:cubicBezTo>
                <a:cubicBezTo>
                  <a:pt x="876314" y="823039"/>
                  <a:pt x="892752" y="814643"/>
                  <a:pt x="907776" y="803685"/>
                </a:cubicBezTo>
                <a:cubicBezTo>
                  <a:pt x="920237" y="794582"/>
                  <a:pt x="931903" y="784596"/>
                  <a:pt x="944010" y="775051"/>
                </a:cubicBezTo>
                <a:cubicBezTo>
                  <a:pt x="946131" y="773460"/>
                  <a:pt x="948606" y="772311"/>
                  <a:pt x="950903" y="770985"/>
                </a:cubicBezTo>
                <a:cubicBezTo>
                  <a:pt x="948694" y="776553"/>
                  <a:pt x="945513" y="780707"/>
                  <a:pt x="941889" y="784507"/>
                </a:cubicBezTo>
                <a:cubicBezTo>
                  <a:pt x="924921" y="802005"/>
                  <a:pt x="905832" y="816676"/>
                  <a:pt x="884533" y="828607"/>
                </a:cubicBezTo>
                <a:cubicBezTo>
                  <a:pt x="880644" y="830816"/>
                  <a:pt x="877286" y="833821"/>
                  <a:pt x="872249" y="837444"/>
                </a:cubicBezTo>
                <a:cubicBezTo>
                  <a:pt x="883649" y="839654"/>
                  <a:pt x="883649" y="839654"/>
                  <a:pt x="891603" y="835323"/>
                </a:cubicBezTo>
                <a:cubicBezTo>
                  <a:pt x="932786" y="812788"/>
                  <a:pt x="963983" y="779558"/>
                  <a:pt x="989701" y="741114"/>
                </a:cubicBezTo>
                <a:cubicBezTo>
                  <a:pt x="1002869" y="721406"/>
                  <a:pt x="1014093" y="700373"/>
                  <a:pt x="1026200" y="679958"/>
                </a:cubicBezTo>
                <a:cubicBezTo>
                  <a:pt x="1029735" y="674037"/>
                  <a:pt x="1033359" y="668292"/>
                  <a:pt x="1036894" y="662371"/>
                </a:cubicBezTo>
                <a:cubicBezTo>
                  <a:pt x="1037777" y="662813"/>
                  <a:pt x="1038573" y="663166"/>
                  <a:pt x="1039457" y="663608"/>
                </a:cubicBezTo>
                <a:cubicBezTo>
                  <a:pt x="1037777" y="668469"/>
                  <a:pt x="1036363" y="673330"/>
                  <a:pt x="1034331" y="678102"/>
                </a:cubicBezTo>
                <a:cubicBezTo>
                  <a:pt x="1022842" y="705322"/>
                  <a:pt x="1009055" y="731304"/>
                  <a:pt x="992617" y="755873"/>
                </a:cubicBezTo>
                <a:cubicBezTo>
                  <a:pt x="966988" y="794140"/>
                  <a:pt x="936056" y="826662"/>
                  <a:pt x="893636" y="846635"/>
                </a:cubicBezTo>
                <a:cubicBezTo>
                  <a:pt x="889394" y="848580"/>
                  <a:pt x="885063" y="850789"/>
                  <a:pt x="883914" y="858390"/>
                </a:cubicBezTo>
                <a:cubicBezTo>
                  <a:pt x="889570" y="856622"/>
                  <a:pt x="894166" y="855738"/>
                  <a:pt x="898320" y="853882"/>
                </a:cubicBezTo>
                <a:cubicBezTo>
                  <a:pt x="920679" y="843984"/>
                  <a:pt x="940298" y="829932"/>
                  <a:pt x="957708" y="812876"/>
                </a:cubicBezTo>
                <a:cubicBezTo>
                  <a:pt x="980863" y="790163"/>
                  <a:pt x="999599" y="764181"/>
                  <a:pt x="1015595" y="736165"/>
                </a:cubicBezTo>
                <a:cubicBezTo>
                  <a:pt x="1037601" y="697368"/>
                  <a:pt x="1055983" y="656803"/>
                  <a:pt x="1068886" y="614206"/>
                </a:cubicBezTo>
                <a:cubicBezTo>
                  <a:pt x="1090096" y="544388"/>
                  <a:pt x="1109893" y="474130"/>
                  <a:pt x="1129777" y="403870"/>
                </a:cubicBezTo>
                <a:cubicBezTo>
                  <a:pt x="1137112" y="377976"/>
                  <a:pt x="1139764" y="351198"/>
                  <a:pt x="1140206" y="324243"/>
                </a:cubicBezTo>
                <a:cubicBezTo>
                  <a:pt x="1141178" y="260878"/>
                  <a:pt x="1127568" y="200075"/>
                  <a:pt x="1106092" y="141039"/>
                </a:cubicBezTo>
                <a:cubicBezTo>
                  <a:pt x="1098934" y="121331"/>
                  <a:pt x="1089478" y="102154"/>
                  <a:pt x="1078607" y="84213"/>
                </a:cubicBezTo>
                <a:cubicBezTo>
                  <a:pt x="1071007" y="71664"/>
                  <a:pt x="1060313" y="60528"/>
                  <a:pt x="1049266" y="50630"/>
                </a:cubicBezTo>
                <a:cubicBezTo>
                  <a:pt x="1036982" y="39583"/>
                  <a:pt x="1021870" y="36313"/>
                  <a:pt x="1005255" y="42676"/>
                </a:cubicBezTo>
                <a:cubicBezTo>
                  <a:pt x="1006315" y="43825"/>
                  <a:pt x="1006846" y="44797"/>
                  <a:pt x="1007553" y="44974"/>
                </a:cubicBezTo>
                <a:cubicBezTo>
                  <a:pt x="1009674" y="45592"/>
                  <a:pt x="1011795" y="46300"/>
                  <a:pt x="1013916" y="46300"/>
                </a:cubicBezTo>
                <a:cubicBezTo>
                  <a:pt x="1030707" y="46300"/>
                  <a:pt x="1043080" y="54430"/>
                  <a:pt x="1053508" y="66803"/>
                </a:cubicBezTo>
                <a:cubicBezTo>
                  <a:pt x="1066146" y="81650"/>
                  <a:pt x="1076486" y="97823"/>
                  <a:pt x="1084440" y="115675"/>
                </a:cubicBezTo>
                <a:cubicBezTo>
                  <a:pt x="1109627" y="172059"/>
                  <a:pt x="1124475" y="231095"/>
                  <a:pt x="1128893" y="292693"/>
                </a:cubicBezTo>
                <a:cubicBezTo>
                  <a:pt x="1132075" y="337058"/>
                  <a:pt x="1128010" y="380716"/>
                  <a:pt x="1112279" y="422606"/>
                </a:cubicBezTo>
                <a:cubicBezTo>
                  <a:pt x="1072156" y="529630"/>
                  <a:pt x="1016214" y="628081"/>
                  <a:pt x="948076" y="719639"/>
                </a:cubicBezTo>
                <a:cubicBezTo>
                  <a:pt x="925540" y="749952"/>
                  <a:pt x="897878" y="775051"/>
                  <a:pt x="864295" y="793079"/>
                </a:cubicBezTo>
                <a:cubicBezTo>
                  <a:pt x="856518" y="797233"/>
                  <a:pt x="848299" y="800415"/>
                  <a:pt x="840522" y="804480"/>
                </a:cubicBezTo>
                <a:cubicBezTo>
                  <a:pt x="837959" y="805806"/>
                  <a:pt x="836191" y="808457"/>
                  <a:pt x="832744" y="811815"/>
                </a:cubicBezTo>
                <a:cubicBezTo>
                  <a:pt x="845647" y="812257"/>
                  <a:pt x="847326" y="811903"/>
                  <a:pt x="859257" y="806336"/>
                </a:cubicBezTo>
                <a:cubicBezTo>
                  <a:pt x="904152" y="785214"/>
                  <a:pt x="939503" y="752691"/>
                  <a:pt x="969551" y="713894"/>
                </a:cubicBezTo>
                <a:cubicBezTo>
                  <a:pt x="982454" y="697191"/>
                  <a:pt x="994385" y="679692"/>
                  <a:pt x="1006934" y="662724"/>
                </a:cubicBezTo>
                <a:cubicBezTo>
                  <a:pt x="1009409" y="659366"/>
                  <a:pt x="1013032" y="656980"/>
                  <a:pt x="1016125" y="654241"/>
                </a:cubicBezTo>
                <a:close/>
                <a:moveTo>
                  <a:pt x="1035391" y="64063"/>
                </a:moveTo>
                <a:cubicBezTo>
                  <a:pt x="1035568" y="62650"/>
                  <a:pt x="1035745" y="61235"/>
                  <a:pt x="1035922" y="59733"/>
                </a:cubicBezTo>
                <a:cubicBezTo>
                  <a:pt x="1030619" y="58054"/>
                  <a:pt x="1025405" y="54961"/>
                  <a:pt x="1020102" y="54872"/>
                </a:cubicBezTo>
                <a:cubicBezTo>
                  <a:pt x="1004283" y="54607"/>
                  <a:pt x="988198" y="53635"/>
                  <a:pt x="972732" y="56198"/>
                </a:cubicBezTo>
                <a:cubicBezTo>
                  <a:pt x="923242" y="64417"/>
                  <a:pt x="874016" y="73961"/>
                  <a:pt x="824791" y="83241"/>
                </a:cubicBezTo>
                <a:cubicBezTo>
                  <a:pt x="718916" y="103126"/>
                  <a:pt x="613129" y="123453"/>
                  <a:pt x="507166" y="143072"/>
                </a:cubicBezTo>
                <a:cubicBezTo>
                  <a:pt x="491965" y="145900"/>
                  <a:pt x="480742" y="152617"/>
                  <a:pt x="470932" y="164636"/>
                </a:cubicBezTo>
                <a:cubicBezTo>
                  <a:pt x="412162" y="237104"/>
                  <a:pt x="352949" y="309308"/>
                  <a:pt x="293914" y="381511"/>
                </a:cubicBezTo>
                <a:cubicBezTo>
                  <a:pt x="202798" y="492954"/>
                  <a:pt x="111594" y="604308"/>
                  <a:pt x="20478" y="715750"/>
                </a:cubicBezTo>
                <a:cubicBezTo>
                  <a:pt x="8635" y="730244"/>
                  <a:pt x="8724" y="732100"/>
                  <a:pt x="21803" y="744384"/>
                </a:cubicBezTo>
                <a:cubicBezTo>
                  <a:pt x="27106" y="737933"/>
                  <a:pt x="32232" y="731481"/>
                  <a:pt x="37534" y="725029"/>
                </a:cubicBezTo>
                <a:cubicBezTo>
                  <a:pt x="139167" y="601745"/>
                  <a:pt x="240800" y="478460"/>
                  <a:pt x="342433" y="355086"/>
                </a:cubicBezTo>
                <a:cubicBezTo>
                  <a:pt x="388919" y="298702"/>
                  <a:pt x="435493" y="242407"/>
                  <a:pt x="481714" y="185758"/>
                </a:cubicBezTo>
                <a:cubicBezTo>
                  <a:pt x="492319" y="172766"/>
                  <a:pt x="505045" y="164900"/>
                  <a:pt x="521660" y="162603"/>
                </a:cubicBezTo>
                <a:cubicBezTo>
                  <a:pt x="532972" y="161012"/>
                  <a:pt x="544196" y="158626"/>
                  <a:pt x="555420" y="156505"/>
                </a:cubicBezTo>
                <a:cubicBezTo>
                  <a:pt x="702301" y="128489"/>
                  <a:pt x="849182" y="100386"/>
                  <a:pt x="995975" y="72282"/>
                </a:cubicBezTo>
                <a:cubicBezTo>
                  <a:pt x="1009055" y="69896"/>
                  <a:pt x="1022223" y="66891"/>
                  <a:pt x="1035391" y="64063"/>
                </a:cubicBezTo>
                <a:close/>
                <a:moveTo>
                  <a:pt x="1114930" y="352347"/>
                </a:moveTo>
                <a:cubicBezTo>
                  <a:pt x="1124475" y="322829"/>
                  <a:pt x="1115460" y="233657"/>
                  <a:pt x="1100701" y="207498"/>
                </a:cubicBezTo>
                <a:cubicBezTo>
                  <a:pt x="1086473" y="224908"/>
                  <a:pt x="1072775" y="241788"/>
                  <a:pt x="1058546" y="259110"/>
                </a:cubicBezTo>
                <a:cubicBezTo>
                  <a:pt x="1074365" y="291544"/>
                  <a:pt x="1092040" y="321945"/>
                  <a:pt x="1114930" y="352347"/>
                </a:cubicBezTo>
                <a:close/>
                <a:moveTo>
                  <a:pt x="1057309" y="40025"/>
                </a:moveTo>
                <a:cubicBezTo>
                  <a:pt x="1064997" y="56021"/>
                  <a:pt x="1067914" y="57788"/>
                  <a:pt x="1081700" y="55226"/>
                </a:cubicBezTo>
                <a:cubicBezTo>
                  <a:pt x="1126596" y="46830"/>
                  <a:pt x="1171491" y="38346"/>
                  <a:pt x="1216386" y="29685"/>
                </a:cubicBezTo>
                <a:cubicBezTo>
                  <a:pt x="1221688" y="28624"/>
                  <a:pt x="1226726" y="26415"/>
                  <a:pt x="1231940" y="24736"/>
                </a:cubicBezTo>
                <a:cubicBezTo>
                  <a:pt x="1225400" y="9270"/>
                  <a:pt x="1223721" y="8298"/>
                  <a:pt x="1209846" y="10861"/>
                </a:cubicBezTo>
                <a:cubicBezTo>
                  <a:pt x="1173523" y="17577"/>
                  <a:pt x="1137289" y="24294"/>
                  <a:pt x="1100967" y="31099"/>
                </a:cubicBezTo>
                <a:cubicBezTo>
                  <a:pt x="1086915" y="33839"/>
                  <a:pt x="1072863" y="36843"/>
                  <a:pt x="1057309" y="40025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" name="图形 17">
            <a:extLst>
              <a:ext uri="{FF2B5EF4-FFF2-40B4-BE49-F238E27FC236}">
                <a16:creationId xmlns:a16="http://schemas.microsoft.com/office/drawing/2014/main" id="{BF583B08-DA31-4EF9-85F1-D73FA1364349}"/>
              </a:ext>
            </a:extLst>
          </p:cNvPr>
          <p:cNvGrpSpPr/>
          <p:nvPr/>
        </p:nvGrpSpPr>
        <p:grpSpPr>
          <a:xfrm>
            <a:off x="9453820" y="3690600"/>
            <a:ext cx="2308349" cy="1397218"/>
            <a:chOff x="432495" y="-56"/>
            <a:chExt cx="11326843" cy="6856012"/>
          </a:xfr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5F4DE96-B12F-48A4-8A00-C7525529BDA9}"/>
                </a:ext>
              </a:extLst>
            </p:cNvPr>
            <p:cNvSpPr/>
            <p:nvPr/>
          </p:nvSpPr>
          <p:spPr>
            <a:xfrm>
              <a:off x="432495" y="-56"/>
              <a:ext cx="11326843" cy="6856012"/>
            </a:xfrm>
            <a:custGeom>
              <a:avLst/>
              <a:gdLst>
                <a:gd name="connsiteX0" fmla="*/ 5595508 w 11326843"/>
                <a:gd name="connsiteY0" fmla="*/ -746 h 6856012"/>
                <a:gd name="connsiteX1" fmla="*/ -486 w 11326843"/>
                <a:gd name="connsiteY1" fmla="*/ 2269992 h 6856012"/>
                <a:gd name="connsiteX2" fmla="*/ 2890366 w 11326843"/>
                <a:gd name="connsiteY2" fmla="*/ 3715418 h 6856012"/>
                <a:gd name="connsiteX3" fmla="*/ 2890366 w 11326843"/>
                <a:gd name="connsiteY3" fmla="*/ 3715293 h 6856012"/>
                <a:gd name="connsiteX4" fmla="*/ 5622431 w 11326843"/>
                <a:gd name="connsiteY4" fmla="*/ 5081406 h 6856012"/>
                <a:gd name="connsiteX5" fmla="*/ 8319770 w 11326843"/>
                <a:gd name="connsiteY5" fmla="*/ 3726288 h 6856012"/>
                <a:gd name="connsiteX6" fmla="*/ 8319770 w 11326843"/>
                <a:gd name="connsiteY6" fmla="*/ 3726414 h 6856012"/>
                <a:gd name="connsiteX7" fmla="*/ 11326358 w 11326843"/>
                <a:gd name="connsiteY7" fmla="*/ 2215903 h 6856012"/>
                <a:gd name="connsiteX8" fmla="*/ 8319891 w 11326843"/>
                <a:gd name="connsiteY8" fmla="*/ 3863858 h 6856012"/>
                <a:gd name="connsiteX9" fmla="*/ 5622552 w 11326843"/>
                <a:gd name="connsiteY9" fmla="*/ 5218975 h 6856012"/>
                <a:gd name="connsiteX10" fmla="*/ 2890488 w 11326843"/>
                <a:gd name="connsiteY10" fmla="*/ 3852862 h 6856012"/>
                <a:gd name="connsiteX11" fmla="*/ 2681415 w 11326843"/>
                <a:gd name="connsiteY11" fmla="*/ 5814835 h 6856012"/>
                <a:gd name="connsiteX12" fmla="*/ 8510659 w 11326843"/>
                <a:gd name="connsiteY12" fmla="*/ 5814835 h 685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26843" h="6856012">
                  <a:moveTo>
                    <a:pt x="5595508" y="-746"/>
                  </a:moveTo>
                  <a:lnTo>
                    <a:pt x="-486" y="2269992"/>
                  </a:lnTo>
                  <a:lnTo>
                    <a:pt x="2890366" y="3715418"/>
                  </a:lnTo>
                  <a:lnTo>
                    <a:pt x="2890366" y="3715293"/>
                  </a:lnTo>
                  <a:lnTo>
                    <a:pt x="5622431" y="5081406"/>
                  </a:lnTo>
                  <a:lnTo>
                    <a:pt x="8319770" y="3726288"/>
                  </a:lnTo>
                  <a:lnTo>
                    <a:pt x="8319770" y="3726414"/>
                  </a:lnTo>
                  <a:lnTo>
                    <a:pt x="11326358" y="2215903"/>
                  </a:lnTo>
                  <a:close/>
                  <a:moveTo>
                    <a:pt x="8319891" y="3863858"/>
                  </a:moveTo>
                  <a:lnTo>
                    <a:pt x="5622552" y="5218975"/>
                  </a:lnTo>
                  <a:lnTo>
                    <a:pt x="2890488" y="3852862"/>
                  </a:lnTo>
                  <a:lnTo>
                    <a:pt x="2681415" y="5814835"/>
                  </a:lnTo>
                  <a:cubicBezTo>
                    <a:pt x="4800964" y="7332298"/>
                    <a:pt x="6712892" y="7065454"/>
                    <a:pt x="8510659" y="5814835"/>
                  </a:cubicBezTo>
                  <a:close/>
                </a:path>
              </a:pathLst>
            </a:custGeom>
            <a:grpFill/>
            <a:ln w="40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17">
              <a:extLst>
                <a:ext uri="{FF2B5EF4-FFF2-40B4-BE49-F238E27FC236}">
                  <a16:creationId xmlns:a16="http://schemas.microsoft.com/office/drawing/2014/main" id="{B0CA25D9-B035-4CA4-8DE8-55535021CE41}"/>
                </a:ext>
              </a:extLst>
            </p:cNvPr>
            <p:cNvGrpSpPr/>
            <p:nvPr/>
          </p:nvGrpSpPr>
          <p:grpSpPr>
            <a:xfrm>
              <a:off x="2238218" y="2051828"/>
              <a:ext cx="4053981" cy="3680910"/>
              <a:chOff x="2238218" y="2051828"/>
              <a:chExt cx="4053981" cy="3680910"/>
            </a:xfrm>
            <a:grpFill/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3F31158-E28A-4378-BF08-1C3EF8CD882F}"/>
                  </a:ext>
                </a:extLst>
              </p:cNvPr>
              <p:cNvSpPr/>
              <p:nvPr/>
            </p:nvSpPr>
            <p:spPr>
              <a:xfrm rot="10800000" flipV="1">
                <a:off x="2238218" y="2051828"/>
                <a:ext cx="4053981" cy="3680910"/>
              </a:xfrm>
              <a:custGeom>
                <a:avLst/>
                <a:gdLst>
                  <a:gd name="connsiteX0" fmla="*/ 461405 w 4053981"/>
                  <a:gd name="connsiteY0" fmla="*/ 1656 h 3680910"/>
                  <a:gd name="connsiteX1" fmla="*/ 599 w 4053981"/>
                  <a:gd name="connsiteY1" fmla="*/ 270850 h 3680910"/>
                  <a:gd name="connsiteX2" fmla="*/ 379475 w 4053981"/>
                  <a:gd name="connsiteY2" fmla="*/ 481551 h 3680910"/>
                  <a:gd name="connsiteX3" fmla="*/ 746320 w 4053981"/>
                  <a:gd name="connsiteY3" fmla="*/ 488202 h 3680910"/>
                  <a:gd name="connsiteX4" fmla="*/ 3547675 w 4053981"/>
                  <a:gd name="connsiteY4" fmla="*/ 1195958 h 3680910"/>
                  <a:gd name="connsiteX5" fmla="*/ 3618109 w 4053981"/>
                  <a:gd name="connsiteY5" fmla="*/ 2050786 h 3680910"/>
                  <a:gd name="connsiteX6" fmla="*/ 3541077 w 4053981"/>
                  <a:gd name="connsiteY6" fmla="*/ 3659623 h 3680910"/>
                  <a:gd name="connsiteX7" fmla="*/ 4054581 w 4053981"/>
                  <a:gd name="connsiteY7" fmla="*/ 3531020 h 3680910"/>
                  <a:gd name="connsiteX8" fmla="*/ 3877518 w 4053981"/>
                  <a:gd name="connsiteY8" fmla="*/ 2000158 h 3680910"/>
                  <a:gd name="connsiteX9" fmla="*/ 3931190 w 4053981"/>
                  <a:gd name="connsiteY9" fmla="*/ 990936 h 3680910"/>
                  <a:gd name="connsiteX10" fmla="*/ 864668 w 4053981"/>
                  <a:gd name="connsiteY10" fmla="*/ 188523 h 3680910"/>
                  <a:gd name="connsiteX11" fmla="*/ 461377 w 4053981"/>
                  <a:gd name="connsiteY11" fmla="*/ 1644 h 368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53981" h="3680910">
                    <a:moveTo>
                      <a:pt x="461405" y="1656"/>
                    </a:moveTo>
                    <a:cubicBezTo>
                      <a:pt x="275500" y="13442"/>
                      <a:pt x="31300" y="81086"/>
                      <a:pt x="599" y="270850"/>
                    </a:cubicBezTo>
                    <a:cubicBezTo>
                      <a:pt x="7826" y="435546"/>
                      <a:pt x="226270" y="486670"/>
                      <a:pt x="379475" y="481551"/>
                    </a:cubicBezTo>
                    <a:cubicBezTo>
                      <a:pt x="568792" y="465504"/>
                      <a:pt x="652303" y="461042"/>
                      <a:pt x="746320" y="488202"/>
                    </a:cubicBezTo>
                    <a:cubicBezTo>
                      <a:pt x="1680092" y="724115"/>
                      <a:pt x="3547675" y="1195958"/>
                      <a:pt x="3547675" y="1195958"/>
                    </a:cubicBezTo>
                    <a:lnTo>
                      <a:pt x="3618109" y="2050786"/>
                    </a:lnTo>
                    <a:cubicBezTo>
                      <a:pt x="3618109" y="2050786"/>
                      <a:pt x="3667596" y="2801565"/>
                      <a:pt x="3541077" y="3659623"/>
                    </a:cubicBezTo>
                    <a:cubicBezTo>
                      <a:pt x="3766878" y="3704710"/>
                      <a:pt x="3896411" y="3686438"/>
                      <a:pt x="4054581" y="3531020"/>
                    </a:cubicBezTo>
                    <a:cubicBezTo>
                      <a:pt x="4016807" y="3043173"/>
                      <a:pt x="3877518" y="2000158"/>
                      <a:pt x="3877518" y="2000158"/>
                    </a:cubicBezTo>
                    <a:lnTo>
                      <a:pt x="3931190" y="990936"/>
                    </a:lnTo>
                    <a:cubicBezTo>
                      <a:pt x="3931190" y="990936"/>
                      <a:pt x="1878288" y="466696"/>
                      <a:pt x="864668" y="188523"/>
                    </a:cubicBezTo>
                    <a:cubicBezTo>
                      <a:pt x="834336" y="28401"/>
                      <a:pt x="611830" y="-8063"/>
                      <a:pt x="461377" y="1644"/>
                    </a:cubicBez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F2D4B17-5F25-47D3-B35C-30CE1E6A1817}"/>
                  </a:ext>
                </a:extLst>
              </p:cNvPr>
              <p:cNvSpPr/>
              <p:nvPr/>
            </p:nvSpPr>
            <p:spPr>
              <a:xfrm>
                <a:off x="2269059" y="3873417"/>
                <a:ext cx="540378" cy="437092"/>
              </a:xfrm>
              <a:custGeom>
                <a:avLst/>
                <a:gdLst>
                  <a:gd name="connsiteX0" fmla="*/ 213235 w 540378"/>
                  <a:gd name="connsiteY0" fmla="*/ 428978 h 437092"/>
                  <a:gd name="connsiteX1" fmla="*/ -10 w 540378"/>
                  <a:gd name="connsiteY1" fmla="*/ 207058 h 437092"/>
                  <a:gd name="connsiteX2" fmla="*/ 213235 w 540378"/>
                  <a:gd name="connsiteY2" fmla="*/ 2512 h 437092"/>
                  <a:gd name="connsiteX3" fmla="*/ 540369 w 540378"/>
                  <a:gd name="connsiteY3" fmla="*/ 229074 h 437092"/>
                  <a:gd name="connsiteX4" fmla="*/ 213235 w 540378"/>
                  <a:gd name="connsiteY4" fmla="*/ 428981 h 437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378" h="437092">
                    <a:moveTo>
                      <a:pt x="213235" y="428978"/>
                    </a:moveTo>
                    <a:cubicBezTo>
                      <a:pt x="85511" y="401542"/>
                      <a:pt x="-10" y="304323"/>
                      <a:pt x="-10" y="207058"/>
                    </a:cubicBezTo>
                    <a:cubicBezTo>
                      <a:pt x="-10" y="109794"/>
                      <a:pt x="85507" y="19543"/>
                      <a:pt x="213235" y="2512"/>
                    </a:cubicBezTo>
                    <a:cubicBezTo>
                      <a:pt x="374611" y="-19004"/>
                      <a:pt x="540369" y="79859"/>
                      <a:pt x="540369" y="229074"/>
                    </a:cubicBezTo>
                    <a:cubicBezTo>
                      <a:pt x="540369" y="378289"/>
                      <a:pt x="374611" y="463646"/>
                      <a:pt x="213235" y="428981"/>
                    </a:cubicBezTo>
                  </a:path>
                </a:pathLst>
              </a:custGeom>
              <a:grpFill/>
              <a:ln w="37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863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15AE736-812E-4F21-87FF-8B15BAC88DD3}"/>
              </a:ext>
            </a:extLst>
          </p:cNvPr>
          <p:cNvSpPr/>
          <p:nvPr/>
        </p:nvSpPr>
        <p:spPr>
          <a:xfrm>
            <a:off x="746080" y="529568"/>
            <a:ext cx="4484905" cy="5871232"/>
          </a:xfrm>
          <a:custGeom>
            <a:avLst/>
            <a:gdLst>
              <a:gd name="connsiteX0" fmla="*/ 1435100 w 6203950"/>
              <a:gd name="connsiteY0" fmla="*/ 3917950 h 8121650"/>
              <a:gd name="connsiteX1" fmla="*/ 1428750 w 6203950"/>
              <a:gd name="connsiteY1" fmla="*/ 3962400 h 8121650"/>
              <a:gd name="connsiteX2" fmla="*/ 1409700 w 6203950"/>
              <a:gd name="connsiteY2" fmla="*/ 3898900 h 8121650"/>
              <a:gd name="connsiteX3" fmla="*/ 1422400 w 6203950"/>
              <a:gd name="connsiteY3" fmla="*/ 3803650 h 8121650"/>
              <a:gd name="connsiteX4" fmla="*/ 1435100 w 6203950"/>
              <a:gd name="connsiteY4" fmla="*/ 3917950 h 8121650"/>
              <a:gd name="connsiteX5" fmla="*/ 1600200 w 6203950"/>
              <a:gd name="connsiteY5" fmla="*/ 4025900 h 8121650"/>
              <a:gd name="connsiteX6" fmla="*/ 1587500 w 6203950"/>
              <a:gd name="connsiteY6" fmla="*/ 4064000 h 8121650"/>
              <a:gd name="connsiteX7" fmla="*/ 1568450 w 6203950"/>
              <a:gd name="connsiteY7" fmla="*/ 4038600 h 8121650"/>
              <a:gd name="connsiteX8" fmla="*/ 1536700 w 6203950"/>
              <a:gd name="connsiteY8" fmla="*/ 3810000 h 8121650"/>
              <a:gd name="connsiteX9" fmla="*/ 1549400 w 6203950"/>
              <a:gd name="connsiteY9" fmla="*/ 3784600 h 8121650"/>
              <a:gd name="connsiteX10" fmla="*/ 1600200 w 6203950"/>
              <a:gd name="connsiteY10" fmla="*/ 4025900 h 8121650"/>
              <a:gd name="connsiteX11" fmla="*/ 3067050 w 6203950"/>
              <a:gd name="connsiteY11" fmla="*/ 184150 h 8121650"/>
              <a:gd name="connsiteX12" fmla="*/ 3778250 w 6203950"/>
              <a:gd name="connsiteY12" fmla="*/ 412750 h 8121650"/>
              <a:gd name="connsiteX13" fmla="*/ 4121150 w 6203950"/>
              <a:gd name="connsiteY13" fmla="*/ 527050 h 8121650"/>
              <a:gd name="connsiteX14" fmla="*/ 5346700 w 6203950"/>
              <a:gd name="connsiteY14" fmla="*/ 984250 h 8121650"/>
              <a:gd name="connsiteX15" fmla="*/ 5480050 w 6203950"/>
              <a:gd name="connsiteY15" fmla="*/ 1041400 h 8121650"/>
              <a:gd name="connsiteX16" fmla="*/ 5638800 w 6203950"/>
              <a:gd name="connsiteY16" fmla="*/ 1130300 h 8121650"/>
              <a:gd name="connsiteX17" fmla="*/ 5340350 w 6203950"/>
              <a:gd name="connsiteY17" fmla="*/ 1276350 h 8121650"/>
              <a:gd name="connsiteX18" fmla="*/ 5130800 w 6203950"/>
              <a:gd name="connsiteY18" fmla="*/ 1377950 h 8121650"/>
              <a:gd name="connsiteX19" fmla="*/ 4165600 w 6203950"/>
              <a:gd name="connsiteY19" fmla="*/ 1987550 h 8121650"/>
              <a:gd name="connsiteX20" fmla="*/ 4152900 w 6203950"/>
              <a:gd name="connsiteY20" fmla="*/ 2025650 h 8121650"/>
              <a:gd name="connsiteX21" fmla="*/ 4216400 w 6203950"/>
              <a:gd name="connsiteY21" fmla="*/ 2495550 h 8121650"/>
              <a:gd name="connsiteX22" fmla="*/ 4197350 w 6203950"/>
              <a:gd name="connsiteY22" fmla="*/ 2679700 h 8121650"/>
              <a:gd name="connsiteX23" fmla="*/ 4216400 w 6203950"/>
              <a:gd name="connsiteY23" fmla="*/ 2686050 h 8121650"/>
              <a:gd name="connsiteX24" fmla="*/ 4298950 w 6203950"/>
              <a:gd name="connsiteY24" fmla="*/ 2667000 h 8121650"/>
              <a:gd name="connsiteX25" fmla="*/ 4406900 w 6203950"/>
              <a:gd name="connsiteY25" fmla="*/ 2844800 h 8121650"/>
              <a:gd name="connsiteX26" fmla="*/ 4349750 w 6203950"/>
              <a:gd name="connsiteY26" fmla="*/ 3117850 h 8121650"/>
              <a:gd name="connsiteX27" fmla="*/ 4318000 w 6203950"/>
              <a:gd name="connsiteY27" fmla="*/ 3219450 h 8121650"/>
              <a:gd name="connsiteX28" fmla="*/ 4089400 w 6203950"/>
              <a:gd name="connsiteY28" fmla="*/ 3492500 h 8121650"/>
              <a:gd name="connsiteX29" fmla="*/ 4006850 w 6203950"/>
              <a:gd name="connsiteY29" fmla="*/ 3530600 h 8121650"/>
              <a:gd name="connsiteX30" fmla="*/ 3911600 w 6203950"/>
              <a:gd name="connsiteY30" fmla="*/ 3816350 h 8121650"/>
              <a:gd name="connsiteX31" fmla="*/ 4032250 w 6203950"/>
              <a:gd name="connsiteY31" fmla="*/ 4076700 h 8121650"/>
              <a:gd name="connsiteX32" fmla="*/ 4089400 w 6203950"/>
              <a:gd name="connsiteY32" fmla="*/ 4235450 h 8121650"/>
              <a:gd name="connsiteX33" fmla="*/ 4267200 w 6203950"/>
              <a:gd name="connsiteY33" fmla="*/ 4413250 h 8121650"/>
              <a:gd name="connsiteX34" fmla="*/ 4419600 w 6203950"/>
              <a:gd name="connsiteY34" fmla="*/ 4533900 h 8121650"/>
              <a:gd name="connsiteX35" fmla="*/ 5118100 w 6203950"/>
              <a:gd name="connsiteY35" fmla="*/ 5181600 h 8121650"/>
              <a:gd name="connsiteX36" fmla="*/ 5219700 w 6203950"/>
              <a:gd name="connsiteY36" fmla="*/ 5162550 h 8121650"/>
              <a:gd name="connsiteX37" fmla="*/ 5588000 w 6203950"/>
              <a:gd name="connsiteY37" fmla="*/ 5486400 h 8121650"/>
              <a:gd name="connsiteX38" fmla="*/ 6115050 w 6203950"/>
              <a:gd name="connsiteY38" fmla="*/ 6915150 h 8121650"/>
              <a:gd name="connsiteX39" fmla="*/ 6184900 w 6203950"/>
              <a:gd name="connsiteY39" fmla="*/ 7435850 h 8121650"/>
              <a:gd name="connsiteX40" fmla="*/ 6203950 w 6203950"/>
              <a:gd name="connsiteY40" fmla="*/ 8121650 h 8121650"/>
              <a:gd name="connsiteX41" fmla="*/ 0 w 6203950"/>
              <a:gd name="connsiteY41" fmla="*/ 8121650 h 8121650"/>
              <a:gd name="connsiteX42" fmla="*/ 6350 w 6203950"/>
              <a:gd name="connsiteY42" fmla="*/ 7810500 h 8121650"/>
              <a:gd name="connsiteX43" fmla="*/ 196850 w 6203950"/>
              <a:gd name="connsiteY43" fmla="*/ 6775450 h 8121650"/>
              <a:gd name="connsiteX44" fmla="*/ 965200 w 6203950"/>
              <a:gd name="connsiteY44" fmla="*/ 5232400 h 8121650"/>
              <a:gd name="connsiteX45" fmla="*/ 1047750 w 6203950"/>
              <a:gd name="connsiteY45" fmla="*/ 5048250 h 8121650"/>
              <a:gd name="connsiteX46" fmla="*/ 1511300 w 6203950"/>
              <a:gd name="connsiteY46" fmla="*/ 4648200 h 8121650"/>
              <a:gd name="connsiteX47" fmla="*/ 1644650 w 6203950"/>
              <a:gd name="connsiteY47" fmla="*/ 4667250 h 8121650"/>
              <a:gd name="connsiteX48" fmla="*/ 1758950 w 6203950"/>
              <a:gd name="connsiteY48" fmla="*/ 4629150 h 8121650"/>
              <a:gd name="connsiteX49" fmla="*/ 2298700 w 6203950"/>
              <a:gd name="connsiteY49" fmla="*/ 4356100 h 8121650"/>
              <a:gd name="connsiteX50" fmla="*/ 2355850 w 6203950"/>
              <a:gd name="connsiteY50" fmla="*/ 4210050 h 8121650"/>
              <a:gd name="connsiteX51" fmla="*/ 2063750 w 6203950"/>
              <a:gd name="connsiteY51" fmla="*/ 3816350 h 8121650"/>
              <a:gd name="connsiteX52" fmla="*/ 1968500 w 6203950"/>
              <a:gd name="connsiteY52" fmla="*/ 3454400 h 8121650"/>
              <a:gd name="connsiteX53" fmla="*/ 1866900 w 6203950"/>
              <a:gd name="connsiteY53" fmla="*/ 3238500 h 8121650"/>
              <a:gd name="connsiteX54" fmla="*/ 1803400 w 6203950"/>
              <a:gd name="connsiteY54" fmla="*/ 2971800 h 8121650"/>
              <a:gd name="connsiteX55" fmla="*/ 1758950 w 6203950"/>
              <a:gd name="connsiteY55" fmla="*/ 2825750 h 8121650"/>
              <a:gd name="connsiteX56" fmla="*/ 1758950 w 6203950"/>
              <a:gd name="connsiteY56" fmla="*/ 2800350 h 8121650"/>
              <a:gd name="connsiteX57" fmla="*/ 1860550 w 6203950"/>
              <a:gd name="connsiteY57" fmla="*/ 2743200 h 8121650"/>
              <a:gd name="connsiteX58" fmla="*/ 1860550 w 6203950"/>
              <a:gd name="connsiteY58" fmla="*/ 2717800 h 8121650"/>
              <a:gd name="connsiteX59" fmla="*/ 1860550 w 6203950"/>
              <a:gd name="connsiteY59" fmla="*/ 2254250 h 8121650"/>
              <a:gd name="connsiteX60" fmla="*/ 1917700 w 6203950"/>
              <a:gd name="connsiteY60" fmla="*/ 1892300 h 8121650"/>
              <a:gd name="connsiteX61" fmla="*/ 1911350 w 6203950"/>
              <a:gd name="connsiteY61" fmla="*/ 1854200 h 8121650"/>
              <a:gd name="connsiteX62" fmla="*/ 1231900 w 6203950"/>
              <a:gd name="connsiteY62" fmla="*/ 1657350 h 8121650"/>
              <a:gd name="connsiteX63" fmla="*/ 1206500 w 6203950"/>
              <a:gd name="connsiteY63" fmla="*/ 1695450 h 8121650"/>
              <a:gd name="connsiteX64" fmla="*/ 1238250 w 6203950"/>
              <a:gd name="connsiteY64" fmla="*/ 1892300 h 8121650"/>
              <a:gd name="connsiteX65" fmla="*/ 1276350 w 6203950"/>
              <a:gd name="connsiteY65" fmla="*/ 2222500 h 8121650"/>
              <a:gd name="connsiteX66" fmla="*/ 1371600 w 6203950"/>
              <a:gd name="connsiteY66" fmla="*/ 2724150 h 8121650"/>
              <a:gd name="connsiteX67" fmla="*/ 1549400 w 6203950"/>
              <a:gd name="connsiteY67" fmla="*/ 3746500 h 8121650"/>
              <a:gd name="connsiteX68" fmla="*/ 1536700 w 6203950"/>
              <a:gd name="connsiteY68" fmla="*/ 3740150 h 8121650"/>
              <a:gd name="connsiteX69" fmla="*/ 1428750 w 6203950"/>
              <a:gd name="connsiteY69" fmla="*/ 3321050 h 8121650"/>
              <a:gd name="connsiteX70" fmla="*/ 1416050 w 6203950"/>
              <a:gd name="connsiteY70" fmla="*/ 3365500 h 8121650"/>
              <a:gd name="connsiteX71" fmla="*/ 1492250 w 6203950"/>
              <a:gd name="connsiteY71" fmla="*/ 3987800 h 8121650"/>
              <a:gd name="connsiteX72" fmla="*/ 1492250 w 6203950"/>
              <a:gd name="connsiteY72" fmla="*/ 4089400 h 8121650"/>
              <a:gd name="connsiteX73" fmla="*/ 1441450 w 6203950"/>
              <a:gd name="connsiteY73" fmla="*/ 4013200 h 8121650"/>
              <a:gd name="connsiteX74" fmla="*/ 1416050 w 6203950"/>
              <a:gd name="connsiteY74" fmla="*/ 4102100 h 8121650"/>
              <a:gd name="connsiteX75" fmla="*/ 1358900 w 6203950"/>
              <a:gd name="connsiteY75" fmla="*/ 4127500 h 8121650"/>
              <a:gd name="connsiteX76" fmla="*/ 1250950 w 6203950"/>
              <a:gd name="connsiteY76" fmla="*/ 4159250 h 8121650"/>
              <a:gd name="connsiteX77" fmla="*/ 1060450 w 6203950"/>
              <a:gd name="connsiteY77" fmla="*/ 4089400 h 8121650"/>
              <a:gd name="connsiteX78" fmla="*/ 1060450 w 6203950"/>
              <a:gd name="connsiteY78" fmla="*/ 3956050 h 8121650"/>
              <a:gd name="connsiteX79" fmla="*/ 1085850 w 6203950"/>
              <a:gd name="connsiteY79" fmla="*/ 3727450 h 8121650"/>
              <a:gd name="connsiteX80" fmla="*/ 1035050 w 6203950"/>
              <a:gd name="connsiteY80" fmla="*/ 2286000 h 8121650"/>
              <a:gd name="connsiteX81" fmla="*/ 1035050 w 6203950"/>
              <a:gd name="connsiteY81" fmla="*/ 1733550 h 8121650"/>
              <a:gd name="connsiteX82" fmla="*/ 1016000 w 6203950"/>
              <a:gd name="connsiteY82" fmla="*/ 1606550 h 8121650"/>
              <a:gd name="connsiteX83" fmla="*/ 933450 w 6203950"/>
              <a:gd name="connsiteY83" fmla="*/ 1562100 h 8121650"/>
              <a:gd name="connsiteX84" fmla="*/ 698500 w 6203950"/>
              <a:gd name="connsiteY84" fmla="*/ 1524000 h 8121650"/>
              <a:gd name="connsiteX85" fmla="*/ 596900 w 6203950"/>
              <a:gd name="connsiteY85" fmla="*/ 1479550 h 8121650"/>
              <a:gd name="connsiteX86" fmla="*/ 971550 w 6203950"/>
              <a:gd name="connsiteY86" fmla="*/ 1117600 h 8121650"/>
              <a:gd name="connsiteX87" fmla="*/ 1136650 w 6203950"/>
              <a:gd name="connsiteY87" fmla="*/ 965200 h 8121650"/>
              <a:gd name="connsiteX88" fmla="*/ 1651000 w 6203950"/>
              <a:gd name="connsiteY88" fmla="*/ 571500 h 8121650"/>
              <a:gd name="connsiteX89" fmla="*/ 2336800 w 6203950"/>
              <a:gd name="connsiteY89" fmla="*/ 88900 h 8121650"/>
              <a:gd name="connsiteX90" fmla="*/ 2470150 w 6203950"/>
              <a:gd name="connsiteY90" fmla="*/ 0 h 8121650"/>
              <a:gd name="connsiteX91" fmla="*/ 3067050 w 6203950"/>
              <a:gd name="connsiteY91" fmla="*/ 184150 h 812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203950" h="8121650">
                <a:moveTo>
                  <a:pt x="1435100" y="3917950"/>
                </a:moveTo>
                <a:cubicBezTo>
                  <a:pt x="1435100" y="3937000"/>
                  <a:pt x="1428750" y="3949700"/>
                  <a:pt x="1428750" y="3962400"/>
                </a:cubicBezTo>
                <a:cubicBezTo>
                  <a:pt x="1422400" y="3943350"/>
                  <a:pt x="1416050" y="3917950"/>
                  <a:pt x="1409700" y="3898900"/>
                </a:cubicBezTo>
                <a:cubicBezTo>
                  <a:pt x="1409700" y="3898900"/>
                  <a:pt x="1409700" y="3803650"/>
                  <a:pt x="1422400" y="3803650"/>
                </a:cubicBezTo>
                <a:cubicBezTo>
                  <a:pt x="1428750" y="3841750"/>
                  <a:pt x="1435100" y="3905250"/>
                  <a:pt x="1435100" y="3917950"/>
                </a:cubicBezTo>
                <a:close/>
                <a:moveTo>
                  <a:pt x="1600200" y="4025900"/>
                </a:moveTo>
                <a:cubicBezTo>
                  <a:pt x="1600200" y="4038600"/>
                  <a:pt x="1593850" y="4051300"/>
                  <a:pt x="1587500" y="4064000"/>
                </a:cubicBezTo>
                <a:cubicBezTo>
                  <a:pt x="1581150" y="4064000"/>
                  <a:pt x="1568450" y="4051300"/>
                  <a:pt x="1568450" y="4038600"/>
                </a:cubicBezTo>
                <a:cubicBezTo>
                  <a:pt x="1549400" y="3962400"/>
                  <a:pt x="1536700" y="3829050"/>
                  <a:pt x="1536700" y="3810000"/>
                </a:cubicBezTo>
                <a:cubicBezTo>
                  <a:pt x="1536700" y="3797300"/>
                  <a:pt x="1543050" y="3784600"/>
                  <a:pt x="1549400" y="3784600"/>
                </a:cubicBezTo>
                <a:cubicBezTo>
                  <a:pt x="1568450" y="3860800"/>
                  <a:pt x="1600200" y="4006850"/>
                  <a:pt x="1600200" y="4025900"/>
                </a:cubicBezTo>
                <a:close/>
                <a:moveTo>
                  <a:pt x="3067050" y="184150"/>
                </a:moveTo>
                <a:cubicBezTo>
                  <a:pt x="3302000" y="254000"/>
                  <a:pt x="3543300" y="336550"/>
                  <a:pt x="3778250" y="412750"/>
                </a:cubicBezTo>
                <a:cubicBezTo>
                  <a:pt x="3886200" y="450850"/>
                  <a:pt x="4006850" y="488950"/>
                  <a:pt x="4121150" y="527050"/>
                </a:cubicBezTo>
                <a:cubicBezTo>
                  <a:pt x="4514850" y="666750"/>
                  <a:pt x="4946650" y="800100"/>
                  <a:pt x="5346700" y="984250"/>
                </a:cubicBezTo>
                <a:cubicBezTo>
                  <a:pt x="5391150" y="1003300"/>
                  <a:pt x="5435600" y="1028700"/>
                  <a:pt x="5480050" y="1041400"/>
                </a:cubicBezTo>
                <a:cubicBezTo>
                  <a:pt x="5492750" y="1047750"/>
                  <a:pt x="5638800" y="1079500"/>
                  <a:pt x="5638800" y="1130300"/>
                </a:cubicBezTo>
                <a:cubicBezTo>
                  <a:pt x="5638800" y="1187450"/>
                  <a:pt x="5422900" y="1250950"/>
                  <a:pt x="5340350" y="1276350"/>
                </a:cubicBezTo>
                <a:cubicBezTo>
                  <a:pt x="5264150" y="1295400"/>
                  <a:pt x="5194300" y="1333500"/>
                  <a:pt x="5130800" y="1377950"/>
                </a:cubicBezTo>
                <a:cubicBezTo>
                  <a:pt x="4806950" y="1568450"/>
                  <a:pt x="4483100" y="1778000"/>
                  <a:pt x="4165600" y="1987550"/>
                </a:cubicBezTo>
                <a:cubicBezTo>
                  <a:pt x="4146550" y="1993900"/>
                  <a:pt x="4152900" y="2012950"/>
                  <a:pt x="4152900" y="2025650"/>
                </a:cubicBezTo>
                <a:cubicBezTo>
                  <a:pt x="4152900" y="2216150"/>
                  <a:pt x="4216400" y="2273300"/>
                  <a:pt x="4216400" y="2495550"/>
                </a:cubicBezTo>
                <a:cubicBezTo>
                  <a:pt x="4216400" y="2508250"/>
                  <a:pt x="4210050" y="2603500"/>
                  <a:pt x="4197350" y="2679700"/>
                </a:cubicBezTo>
                <a:cubicBezTo>
                  <a:pt x="4203700" y="2686050"/>
                  <a:pt x="4197350" y="2686050"/>
                  <a:pt x="4216400" y="2686050"/>
                </a:cubicBezTo>
                <a:cubicBezTo>
                  <a:pt x="4229100" y="2686050"/>
                  <a:pt x="4286250" y="2667000"/>
                  <a:pt x="4298950" y="2667000"/>
                </a:cubicBezTo>
                <a:cubicBezTo>
                  <a:pt x="4400550" y="2667000"/>
                  <a:pt x="4406900" y="2806700"/>
                  <a:pt x="4406900" y="2844800"/>
                </a:cubicBezTo>
                <a:cubicBezTo>
                  <a:pt x="4406900" y="2863850"/>
                  <a:pt x="4368800" y="3028950"/>
                  <a:pt x="4349750" y="3117850"/>
                </a:cubicBezTo>
                <a:cubicBezTo>
                  <a:pt x="4343400" y="3149600"/>
                  <a:pt x="4330700" y="3187700"/>
                  <a:pt x="4318000" y="3219450"/>
                </a:cubicBezTo>
                <a:cubicBezTo>
                  <a:pt x="4279900" y="3308350"/>
                  <a:pt x="4197350" y="3448050"/>
                  <a:pt x="4089400" y="3492500"/>
                </a:cubicBezTo>
                <a:cubicBezTo>
                  <a:pt x="4064000" y="3505200"/>
                  <a:pt x="4019550" y="3498850"/>
                  <a:pt x="4006850" y="3530600"/>
                </a:cubicBezTo>
                <a:cubicBezTo>
                  <a:pt x="3962400" y="3619500"/>
                  <a:pt x="3911600" y="3797300"/>
                  <a:pt x="3911600" y="3816350"/>
                </a:cubicBezTo>
                <a:cubicBezTo>
                  <a:pt x="3911600" y="3829050"/>
                  <a:pt x="3994150" y="3987800"/>
                  <a:pt x="4032250" y="4076700"/>
                </a:cubicBezTo>
                <a:cubicBezTo>
                  <a:pt x="4057650" y="4121150"/>
                  <a:pt x="4076700" y="4178300"/>
                  <a:pt x="4089400" y="4235450"/>
                </a:cubicBezTo>
                <a:cubicBezTo>
                  <a:pt x="4102100" y="4292600"/>
                  <a:pt x="4210050" y="4368800"/>
                  <a:pt x="4267200" y="4413250"/>
                </a:cubicBezTo>
                <a:cubicBezTo>
                  <a:pt x="4318000" y="4451350"/>
                  <a:pt x="4368800" y="4489450"/>
                  <a:pt x="4419600" y="4533900"/>
                </a:cubicBezTo>
                <a:cubicBezTo>
                  <a:pt x="4457700" y="4572000"/>
                  <a:pt x="5003800" y="5181600"/>
                  <a:pt x="5118100" y="5181600"/>
                </a:cubicBezTo>
                <a:cubicBezTo>
                  <a:pt x="5137150" y="5181600"/>
                  <a:pt x="5200650" y="5162550"/>
                  <a:pt x="5219700" y="5162550"/>
                </a:cubicBezTo>
                <a:cubicBezTo>
                  <a:pt x="5295900" y="5162550"/>
                  <a:pt x="5581650" y="5467350"/>
                  <a:pt x="5588000" y="5486400"/>
                </a:cubicBezTo>
                <a:cubicBezTo>
                  <a:pt x="5854700" y="5937250"/>
                  <a:pt x="6000750" y="6496050"/>
                  <a:pt x="6115050" y="6915150"/>
                </a:cubicBezTo>
                <a:cubicBezTo>
                  <a:pt x="6159500" y="7073900"/>
                  <a:pt x="6165850" y="7270750"/>
                  <a:pt x="6184900" y="7435850"/>
                </a:cubicBezTo>
                <a:lnTo>
                  <a:pt x="6203950" y="8121650"/>
                </a:lnTo>
                <a:lnTo>
                  <a:pt x="0" y="8121650"/>
                </a:lnTo>
                <a:lnTo>
                  <a:pt x="6350" y="7810500"/>
                </a:lnTo>
                <a:cubicBezTo>
                  <a:pt x="31750" y="7473950"/>
                  <a:pt x="82550" y="7105650"/>
                  <a:pt x="196850" y="6775450"/>
                </a:cubicBezTo>
                <a:cubicBezTo>
                  <a:pt x="361950" y="6261100"/>
                  <a:pt x="660400" y="5746750"/>
                  <a:pt x="965200" y="5232400"/>
                </a:cubicBezTo>
                <a:cubicBezTo>
                  <a:pt x="996950" y="5175250"/>
                  <a:pt x="1022350" y="5105400"/>
                  <a:pt x="1047750" y="5048250"/>
                </a:cubicBezTo>
                <a:cubicBezTo>
                  <a:pt x="1181100" y="4667250"/>
                  <a:pt x="1238250" y="4648200"/>
                  <a:pt x="1511300" y="4648200"/>
                </a:cubicBezTo>
                <a:cubicBezTo>
                  <a:pt x="1524000" y="4648200"/>
                  <a:pt x="1625600" y="4667250"/>
                  <a:pt x="1644650" y="4667250"/>
                </a:cubicBezTo>
                <a:cubicBezTo>
                  <a:pt x="1657350" y="4667250"/>
                  <a:pt x="1720850" y="4641850"/>
                  <a:pt x="1758950" y="4629150"/>
                </a:cubicBezTo>
                <a:cubicBezTo>
                  <a:pt x="1924050" y="4572000"/>
                  <a:pt x="2127250" y="4445000"/>
                  <a:pt x="2298700" y="4356100"/>
                </a:cubicBezTo>
                <a:cubicBezTo>
                  <a:pt x="2305050" y="4349750"/>
                  <a:pt x="2355850" y="4235450"/>
                  <a:pt x="2355850" y="4210050"/>
                </a:cubicBezTo>
                <a:cubicBezTo>
                  <a:pt x="2355850" y="4191000"/>
                  <a:pt x="2165350" y="4044950"/>
                  <a:pt x="2063750" y="3816350"/>
                </a:cubicBezTo>
                <a:cubicBezTo>
                  <a:pt x="2012950" y="3695700"/>
                  <a:pt x="1981200" y="3575050"/>
                  <a:pt x="1968500" y="3454400"/>
                </a:cubicBezTo>
                <a:cubicBezTo>
                  <a:pt x="1962150" y="3390900"/>
                  <a:pt x="1885950" y="3295650"/>
                  <a:pt x="1866900" y="3238500"/>
                </a:cubicBezTo>
                <a:cubicBezTo>
                  <a:pt x="1835150" y="3149600"/>
                  <a:pt x="1822450" y="3054350"/>
                  <a:pt x="1803400" y="2971800"/>
                </a:cubicBezTo>
                <a:cubicBezTo>
                  <a:pt x="1797050" y="2927350"/>
                  <a:pt x="1758950" y="2838450"/>
                  <a:pt x="1758950" y="2825750"/>
                </a:cubicBezTo>
                <a:lnTo>
                  <a:pt x="1758950" y="2800350"/>
                </a:lnTo>
                <a:cubicBezTo>
                  <a:pt x="1758950" y="2730500"/>
                  <a:pt x="1841500" y="2781300"/>
                  <a:pt x="1860550" y="2743200"/>
                </a:cubicBezTo>
                <a:cubicBezTo>
                  <a:pt x="1866900" y="2736850"/>
                  <a:pt x="1860550" y="2730500"/>
                  <a:pt x="1860550" y="2717800"/>
                </a:cubicBezTo>
                <a:lnTo>
                  <a:pt x="1860550" y="2254250"/>
                </a:lnTo>
                <a:lnTo>
                  <a:pt x="1917700" y="1892300"/>
                </a:lnTo>
                <a:cubicBezTo>
                  <a:pt x="1917700" y="1879600"/>
                  <a:pt x="1917700" y="1866900"/>
                  <a:pt x="1911350" y="1854200"/>
                </a:cubicBezTo>
                <a:cubicBezTo>
                  <a:pt x="1822450" y="1822450"/>
                  <a:pt x="1301750" y="1657350"/>
                  <a:pt x="1231900" y="1657350"/>
                </a:cubicBezTo>
                <a:cubicBezTo>
                  <a:pt x="1200150" y="1657350"/>
                  <a:pt x="1206500" y="1689100"/>
                  <a:pt x="1206500" y="1695450"/>
                </a:cubicBezTo>
                <a:cubicBezTo>
                  <a:pt x="1206500" y="1714500"/>
                  <a:pt x="1231900" y="1828800"/>
                  <a:pt x="1238250" y="1892300"/>
                </a:cubicBezTo>
                <a:cubicBezTo>
                  <a:pt x="1250950" y="1993900"/>
                  <a:pt x="1257300" y="2114550"/>
                  <a:pt x="1276350" y="2222500"/>
                </a:cubicBezTo>
                <a:cubicBezTo>
                  <a:pt x="1301750" y="2387600"/>
                  <a:pt x="1346200" y="2559050"/>
                  <a:pt x="1371600" y="2724150"/>
                </a:cubicBezTo>
                <a:cubicBezTo>
                  <a:pt x="1428750" y="3048000"/>
                  <a:pt x="1492250" y="3390900"/>
                  <a:pt x="1549400" y="3746500"/>
                </a:cubicBezTo>
                <a:cubicBezTo>
                  <a:pt x="1549400" y="3746500"/>
                  <a:pt x="1543050" y="3746500"/>
                  <a:pt x="1536700" y="3740150"/>
                </a:cubicBezTo>
                <a:cubicBezTo>
                  <a:pt x="1485900" y="3613150"/>
                  <a:pt x="1498600" y="3448050"/>
                  <a:pt x="1428750" y="3321050"/>
                </a:cubicBezTo>
                <a:cubicBezTo>
                  <a:pt x="1422400" y="3333750"/>
                  <a:pt x="1416050" y="3352800"/>
                  <a:pt x="1416050" y="3365500"/>
                </a:cubicBezTo>
                <a:lnTo>
                  <a:pt x="1492250" y="3987800"/>
                </a:lnTo>
                <a:cubicBezTo>
                  <a:pt x="1511300" y="4025900"/>
                  <a:pt x="1498600" y="4051300"/>
                  <a:pt x="1492250" y="4089400"/>
                </a:cubicBezTo>
                <a:cubicBezTo>
                  <a:pt x="1473200" y="4076700"/>
                  <a:pt x="1454150" y="4038600"/>
                  <a:pt x="1441450" y="4013200"/>
                </a:cubicBezTo>
                <a:cubicBezTo>
                  <a:pt x="1435100" y="4038600"/>
                  <a:pt x="1435100" y="4070350"/>
                  <a:pt x="1416050" y="4102100"/>
                </a:cubicBezTo>
                <a:cubicBezTo>
                  <a:pt x="1409700" y="4114800"/>
                  <a:pt x="1371600" y="4114800"/>
                  <a:pt x="1358900" y="4127500"/>
                </a:cubicBezTo>
                <a:cubicBezTo>
                  <a:pt x="1308100" y="4159250"/>
                  <a:pt x="1289050" y="4159250"/>
                  <a:pt x="1250950" y="4159250"/>
                </a:cubicBezTo>
                <a:cubicBezTo>
                  <a:pt x="1143000" y="4159250"/>
                  <a:pt x="1200150" y="4140200"/>
                  <a:pt x="1060450" y="4089400"/>
                </a:cubicBezTo>
                <a:lnTo>
                  <a:pt x="1060450" y="3956050"/>
                </a:lnTo>
                <a:cubicBezTo>
                  <a:pt x="1073150" y="3879850"/>
                  <a:pt x="1079500" y="3803650"/>
                  <a:pt x="1085850" y="3727450"/>
                </a:cubicBezTo>
                <a:lnTo>
                  <a:pt x="1035050" y="2286000"/>
                </a:lnTo>
                <a:lnTo>
                  <a:pt x="1035050" y="1733550"/>
                </a:lnTo>
                <a:cubicBezTo>
                  <a:pt x="1028700" y="1695450"/>
                  <a:pt x="1028700" y="1644650"/>
                  <a:pt x="1016000" y="1606550"/>
                </a:cubicBezTo>
                <a:cubicBezTo>
                  <a:pt x="1009650" y="1568450"/>
                  <a:pt x="958850" y="1568450"/>
                  <a:pt x="933450" y="1562100"/>
                </a:cubicBezTo>
                <a:cubicBezTo>
                  <a:pt x="857250" y="1543050"/>
                  <a:pt x="774700" y="1536700"/>
                  <a:pt x="698500" y="1524000"/>
                </a:cubicBezTo>
                <a:cubicBezTo>
                  <a:pt x="692150" y="1524000"/>
                  <a:pt x="596900" y="1511300"/>
                  <a:pt x="596900" y="1479550"/>
                </a:cubicBezTo>
                <a:cubicBezTo>
                  <a:pt x="596900" y="1403350"/>
                  <a:pt x="920750" y="1155700"/>
                  <a:pt x="971550" y="1117600"/>
                </a:cubicBezTo>
                <a:cubicBezTo>
                  <a:pt x="1028700" y="1073150"/>
                  <a:pt x="1073150" y="1003300"/>
                  <a:pt x="1136650" y="965200"/>
                </a:cubicBezTo>
                <a:cubicBezTo>
                  <a:pt x="1295400" y="850900"/>
                  <a:pt x="1479550" y="698500"/>
                  <a:pt x="1651000" y="571500"/>
                </a:cubicBezTo>
                <a:cubicBezTo>
                  <a:pt x="1873250" y="400050"/>
                  <a:pt x="2108200" y="241300"/>
                  <a:pt x="2336800" y="88900"/>
                </a:cubicBezTo>
                <a:cubicBezTo>
                  <a:pt x="2374900" y="63500"/>
                  <a:pt x="2457450" y="0"/>
                  <a:pt x="2470150" y="0"/>
                </a:cubicBezTo>
                <a:cubicBezTo>
                  <a:pt x="2489200" y="0"/>
                  <a:pt x="2870200" y="120650"/>
                  <a:pt x="3067050" y="18415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图形 4">
            <a:extLst>
              <a:ext uri="{FF2B5EF4-FFF2-40B4-BE49-F238E27FC236}">
                <a16:creationId xmlns:a16="http://schemas.microsoft.com/office/drawing/2014/main" id="{C8D0D653-C2F9-411F-9D05-3C69B3BB8434}"/>
              </a:ext>
            </a:extLst>
          </p:cNvPr>
          <p:cNvGrpSpPr/>
          <p:nvPr/>
        </p:nvGrpSpPr>
        <p:grpSpPr>
          <a:xfrm>
            <a:off x="5762422" y="1170120"/>
            <a:ext cx="5683498" cy="4963980"/>
            <a:chOff x="3097759" y="986880"/>
            <a:chExt cx="5952012" cy="5198501"/>
          </a:xfr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CF3368D-8C40-4BD5-B5F3-C575E2A466A5}"/>
                </a:ext>
              </a:extLst>
            </p:cNvPr>
            <p:cNvSpPr/>
            <p:nvPr/>
          </p:nvSpPr>
          <p:spPr>
            <a:xfrm flipV="1">
              <a:off x="3097759" y="986880"/>
              <a:ext cx="5952012" cy="1381150"/>
            </a:xfrm>
            <a:custGeom>
              <a:avLst/>
              <a:gdLst>
                <a:gd name="connsiteX0" fmla="*/ 2910543 w 5952012"/>
                <a:gd name="connsiteY0" fmla="*/ 1366944 h 1381150"/>
                <a:gd name="connsiteX1" fmla="*/ 1628954 w 5952012"/>
                <a:gd name="connsiteY1" fmla="*/ 976359 h 1381150"/>
                <a:gd name="connsiteX2" fmla="*/ -5715 w 5952012"/>
                <a:gd name="connsiteY2" fmla="*/ 460938 h 1381150"/>
                <a:gd name="connsiteX3" fmla="*/ 1334274 w 5952012"/>
                <a:gd name="connsiteY3" fmla="*/ -1442 h 1381150"/>
                <a:gd name="connsiteX4" fmla="*/ 1491258 w 5952012"/>
                <a:gd name="connsiteY4" fmla="*/ 53208 h 1381150"/>
                <a:gd name="connsiteX5" fmla="*/ 2226350 w 5952012"/>
                <a:gd name="connsiteY5" fmla="*/ 324849 h 1381150"/>
                <a:gd name="connsiteX6" fmla="*/ 2912150 w 5952012"/>
                <a:gd name="connsiteY6" fmla="*/ 380035 h 1381150"/>
                <a:gd name="connsiteX7" fmla="*/ 3619382 w 5952012"/>
                <a:gd name="connsiteY7" fmla="*/ 343602 h 1381150"/>
                <a:gd name="connsiteX8" fmla="*/ 4455200 w 5952012"/>
                <a:gd name="connsiteY8" fmla="*/ 54815 h 1381150"/>
                <a:gd name="connsiteX9" fmla="*/ 4583788 w 5952012"/>
                <a:gd name="connsiteY9" fmla="*/ -906 h 1381150"/>
                <a:gd name="connsiteX10" fmla="*/ 4886504 w 5952012"/>
                <a:gd name="connsiteY10" fmla="*/ 89641 h 1381150"/>
                <a:gd name="connsiteX11" fmla="*/ 5549266 w 5952012"/>
                <a:gd name="connsiteY11" fmla="*/ 313598 h 1381150"/>
                <a:gd name="connsiteX12" fmla="*/ 5946280 w 5952012"/>
                <a:gd name="connsiteY12" fmla="*/ 452901 h 1381150"/>
                <a:gd name="connsiteX13" fmla="*/ 5237441 w 5952012"/>
                <a:gd name="connsiteY13" fmla="*/ 687037 h 1381150"/>
                <a:gd name="connsiteX14" fmla="*/ 3836373 w 5952012"/>
                <a:gd name="connsiteY14" fmla="*/ 1124771 h 1381150"/>
                <a:gd name="connsiteX15" fmla="*/ 3056811 w 5952012"/>
                <a:gd name="connsiteY15" fmla="*/ 1365336 h 1381150"/>
                <a:gd name="connsiteX16" fmla="*/ 2910543 w 5952012"/>
                <a:gd name="connsiteY16" fmla="*/ 1366944 h 13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52012" h="1381150">
                  <a:moveTo>
                    <a:pt x="2910543" y="1366944"/>
                  </a:moveTo>
                  <a:cubicBezTo>
                    <a:pt x="2842499" y="1356764"/>
                    <a:pt x="2742843" y="1326760"/>
                    <a:pt x="1628954" y="976359"/>
                  </a:cubicBezTo>
                  <a:cubicBezTo>
                    <a:pt x="119658" y="501657"/>
                    <a:pt x="-3571" y="463081"/>
                    <a:pt x="-5715" y="460938"/>
                  </a:cubicBezTo>
                  <a:cubicBezTo>
                    <a:pt x="-9465" y="456651"/>
                    <a:pt x="1286054" y="9810"/>
                    <a:pt x="1334274" y="-1442"/>
                  </a:cubicBezTo>
                  <a:cubicBezTo>
                    <a:pt x="1405533" y="-18587"/>
                    <a:pt x="1427500" y="-11086"/>
                    <a:pt x="1491258" y="53208"/>
                  </a:cubicBezTo>
                  <a:cubicBezTo>
                    <a:pt x="1631097" y="193583"/>
                    <a:pt x="1812727" y="261091"/>
                    <a:pt x="2226350" y="324849"/>
                  </a:cubicBezTo>
                  <a:cubicBezTo>
                    <a:pt x="2461022" y="361282"/>
                    <a:pt x="2647474" y="376284"/>
                    <a:pt x="2912150" y="380035"/>
                  </a:cubicBezTo>
                  <a:cubicBezTo>
                    <a:pt x="3185399" y="383785"/>
                    <a:pt x="3378280" y="374141"/>
                    <a:pt x="3619382" y="343602"/>
                  </a:cubicBezTo>
                  <a:cubicBezTo>
                    <a:pt x="4008895" y="294845"/>
                    <a:pt x="4252139" y="210728"/>
                    <a:pt x="4455200" y="54815"/>
                  </a:cubicBezTo>
                  <a:cubicBezTo>
                    <a:pt x="4517887" y="6595"/>
                    <a:pt x="4536639" y="-1442"/>
                    <a:pt x="4583788" y="-906"/>
                  </a:cubicBezTo>
                  <a:cubicBezTo>
                    <a:pt x="4620757" y="-370"/>
                    <a:pt x="4643260" y="6595"/>
                    <a:pt x="4886504" y="89641"/>
                  </a:cubicBezTo>
                  <a:cubicBezTo>
                    <a:pt x="5031165" y="138933"/>
                    <a:pt x="5329060" y="239660"/>
                    <a:pt x="5549266" y="313598"/>
                  </a:cubicBezTo>
                  <a:cubicBezTo>
                    <a:pt x="5768936" y="388071"/>
                    <a:pt x="5947887" y="450222"/>
                    <a:pt x="5946280" y="452901"/>
                  </a:cubicBezTo>
                  <a:cubicBezTo>
                    <a:pt x="5938243" y="466295"/>
                    <a:pt x="5829479" y="502193"/>
                    <a:pt x="5237441" y="687037"/>
                  </a:cubicBezTo>
                  <a:cubicBezTo>
                    <a:pt x="4876324" y="799551"/>
                    <a:pt x="4246246" y="996719"/>
                    <a:pt x="3836373" y="1124771"/>
                  </a:cubicBezTo>
                  <a:cubicBezTo>
                    <a:pt x="3427036" y="1252822"/>
                    <a:pt x="3076099" y="1361050"/>
                    <a:pt x="3056811" y="1365336"/>
                  </a:cubicBezTo>
                  <a:cubicBezTo>
                    <a:pt x="3018771" y="1373373"/>
                    <a:pt x="2958763" y="1373909"/>
                    <a:pt x="2910543" y="1366944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C92B54C-E324-42F5-98EA-AA4CE62BD5CE}"/>
                </a:ext>
              </a:extLst>
            </p:cNvPr>
            <p:cNvSpPr/>
            <p:nvPr/>
          </p:nvSpPr>
          <p:spPr>
            <a:xfrm flipV="1">
              <a:off x="3255165" y="2026644"/>
              <a:ext cx="177466" cy="960774"/>
            </a:xfrm>
            <a:custGeom>
              <a:avLst/>
              <a:gdLst>
                <a:gd name="connsiteX0" fmla="*/ 20416 w 177466"/>
                <a:gd name="connsiteY0" fmla="*/ 947548 h 960774"/>
                <a:gd name="connsiteX1" fmla="*/ 5414 w 177466"/>
                <a:gd name="connsiteY1" fmla="*/ 941118 h 960774"/>
                <a:gd name="connsiteX2" fmla="*/ 2200 w 177466"/>
                <a:gd name="connsiteY2" fmla="*/ 563393 h 960774"/>
                <a:gd name="connsiteX3" fmla="*/ 4879 w 177466"/>
                <a:gd name="connsiteY3" fmla="*/ 71545 h 960774"/>
                <a:gd name="connsiteX4" fmla="*/ 72923 w 177466"/>
                <a:gd name="connsiteY4" fmla="*/ -2392 h 960774"/>
                <a:gd name="connsiteX5" fmla="*/ 152218 w 177466"/>
                <a:gd name="connsiteY5" fmla="*/ 16896 h 960774"/>
                <a:gd name="connsiteX6" fmla="*/ 174721 w 177466"/>
                <a:gd name="connsiteY6" fmla="*/ 440163 h 960774"/>
                <a:gd name="connsiteX7" fmla="*/ 119536 w 177466"/>
                <a:gd name="connsiteY7" fmla="*/ 912186 h 960774"/>
                <a:gd name="connsiteX8" fmla="*/ 20416 w 177466"/>
                <a:gd name="connsiteY8" fmla="*/ 947548 h 96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466" h="960774">
                  <a:moveTo>
                    <a:pt x="20416" y="947548"/>
                  </a:moveTo>
                  <a:lnTo>
                    <a:pt x="5414" y="941118"/>
                  </a:lnTo>
                  <a:lnTo>
                    <a:pt x="2200" y="563393"/>
                  </a:lnTo>
                  <a:cubicBezTo>
                    <a:pt x="-2622" y="69938"/>
                    <a:pt x="-2622" y="97799"/>
                    <a:pt x="4879" y="71545"/>
                  </a:cubicBezTo>
                  <a:cubicBezTo>
                    <a:pt x="13451" y="41006"/>
                    <a:pt x="42919" y="8859"/>
                    <a:pt x="72923" y="-2392"/>
                  </a:cubicBezTo>
                  <a:cubicBezTo>
                    <a:pt x="102927" y="-13644"/>
                    <a:pt x="131859" y="-6679"/>
                    <a:pt x="152218" y="16896"/>
                  </a:cubicBezTo>
                  <a:cubicBezTo>
                    <a:pt x="177400" y="47435"/>
                    <a:pt x="178472" y="67259"/>
                    <a:pt x="174721" y="440163"/>
                  </a:cubicBezTo>
                  <a:cubicBezTo>
                    <a:pt x="170435" y="851643"/>
                    <a:pt x="169899" y="856465"/>
                    <a:pt x="119536" y="912186"/>
                  </a:cubicBezTo>
                  <a:cubicBezTo>
                    <a:pt x="85782" y="949155"/>
                    <a:pt x="52027" y="961478"/>
                    <a:pt x="20416" y="947548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D811581-2E09-47A2-91AF-C0DA858EE03D}"/>
                </a:ext>
              </a:extLst>
            </p:cNvPr>
            <p:cNvSpPr/>
            <p:nvPr/>
          </p:nvSpPr>
          <p:spPr>
            <a:xfrm flipV="1">
              <a:off x="4593133" y="2055014"/>
              <a:ext cx="2960727" cy="1673034"/>
            </a:xfrm>
            <a:custGeom>
              <a:avLst/>
              <a:gdLst>
                <a:gd name="connsiteX0" fmla="*/ 1352483 w 2960727"/>
                <a:gd name="connsiteY0" fmla="*/ 1665393 h 1673034"/>
                <a:gd name="connsiteX1" fmla="*/ 281457 w 2960727"/>
                <a:gd name="connsiteY1" fmla="*/ 1510016 h 1673034"/>
                <a:gd name="connsiteX2" fmla="*/ 6601 w 2960727"/>
                <a:gd name="connsiteY2" fmla="*/ 1306419 h 1673034"/>
                <a:gd name="connsiteX3" fmla="*/ -5722 w 2960727"/>
                <a:gd name="connsiteY3" fmla="*/ 1269986 h 1673034"/>
                <a:gd name="connsiteX4" fmla="*/ -4115 w 2960727"/>
                <a:gd name="connsiteY4" fmla="*/ 659195 h 1673034"/>
                <a:gd name="connsiteX5" fmla="*/ -1436 w 2960727"/>
                <a:gd name="connsiteY5" fmla="*/ 47869 h 1673034"/>
                <a:gd name="connsiteX6" fmla="*/ 58572 w 2960727"/>
                <a:gd name="connsiteY6" fmla="*/ 61799 h 1673034"/>
                <a:gd name="connsiteX7" fmla="*/ 398793 w 2960727"/>
                <a:gd name="connsiteY7" fmla="*/ 96625 h 1673034"/>
                <a:gd name="connsiteX8" fmla="*/ 934574 w 2960727"/>
                <a:gd name="connsiteY8" fmla="*/ 48405 h 1673034"/>
                <a:gd name="connsiteX9" fmla="*/ 1387309 w 2960727"/>
                <a:gd name="connsiteY9" fmla="*/ -3030 h 1673034"/>
                <a:gd name="connsiteX10" fmla="*/ 1829864 w 2960727"/>
                <a:gd name="connsiteY10" fmla="*/ 26974 h 1673034"/>
                <a:gd name="connsiteX11" fmla="*/ 2639966 w 2960727"/>
                <a:gd name="connsiteY11" fmla="*/ 89124 h 1673034"/>
                <a:gd name="connsiteX12" fmla="*/ 2942682 w 2960727"/>
                <a:gd name="connsiteY12" fmla="*/ 64478 h 1673034"/>
                <a:gd name="connsiteX13" fmla="*/ 2955005 w 2960727"/>
                <a:gd name="connsiteY13" fmla="*/ 61264 h 1673034"/>
                <a:gd name="connsiteX14" fmla="*/ 2953398 w 2960727"/>
                <a:gd name="connsiteY14" fmla="*/ 670983 h 1673034"/>
                <a:gd name="connsiteX15" fmla="*/ 2951790 w 2960727"/>
                <a:gd name="connsiteY15" fmla="*/ 1280702 h 1673034"/>
                <a:gd name="connsiteX16" fmla="*/ 2940003 w 2960727"/>
                <a:gd name="connsiteY16" fmla="*/ 1311241 h 1673034"/>
                <a:gd name="connsiteX17" fmla="*/ 2735335 w 2960727"/>
                <a:gd name="connsiteY17" fmla="*/ 1486977 h 1673034"/>
                <a:gd name="connsiteX18" fmla="*/ 2148119 w 2960727"/>
                <a:gd name="connsiteY18" fmla="*/ 1615029 h 1673034"/>
                <a:gd name="connsiteX19" fmla="*/ 1352483 w 2960727"/>
                <a:gd name="connsiteY19" fmla="*/ 1665393 h 16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60727" h="1673034">
                  <a:moveTo>
                    <a:pt x="1352483" y="1665393"/>
                  </a:moveTo>
                  <a:cubicBezTo>
                    <a:pt x="971007" y="1658427"/>
                    <a:pt x="492019" y="1588776"/>
                    <a:pt x="281457" y="1510016"/>
                  </a:cubicBezTo>
                  <a:cubicBezTo>
                    <a:pt x="124473" y="1451616"/>
                    <a:pt x="33926" y="1384107"/>
                    <a:pt x="6601" y="1306419"/>
                  </a:cubicBezTo>
                  <a:lnTo>
                    <a:pt x="-5722" y="1269986"/>
                  </a:lnTo>
                  <a:lnTo>
                    <a:pt x="-4115" y="659195"/>
                  </a:lnTo>
                  <a:cubicBezTo>
                    <a:pt x="-3043" y="323796"/>
                    <a:pt x="-1972" y="48405"/>
                    <a:pt x="-1436" y="47869"/>
                  </a:cubicBezTo>
                  <a:cubicBezTo>
                    <a:pt x="-900" y="47333"/>
                    <a:pt x="26425" y="53763"/>
                    <a:pt x="58572" y="61799"/>
                  </a:cubicBezTo>
                  <a:cubicBezTo>
                    <a:pt x="172157" y="90196"/>
                    <a:pt x="231629" y="96625"/>
                    <a:pt x="398793" y="96625"/>
                  </a:cubicBezTo>
                  <a:cubicBezTo>
                    <a:pt x="574529" y="96625"/>
                    <a:pt x="621142" y="92339"/>
                    <a:pt x="934574" y="48405"/>
                  </a:cubicBezTo>
                  <a:cubicBezTo>
                    <a:pt x="1177819" y="14115"/>
                    <a:pt x="1257650" y="5542"/>
                    <a:pt x="1387309" y="-3030"/>
                  </a:cubicBezTo>
                  <a:cubicBezTo>
                    <a:pt x="1543221" y="-12674"/>
                    <a:pt x="1663236" y="-4638"/>
                    <a:pt x="1829864" y="26974"/>
                  </a:cubicBezTo>
                  <a:cubicBezTo>
                    <a:pt x="2110614" y="80552"/>
                    <a:pt x="2381183" y="101447"/>
                    <a:pt x="2639966" y="89124"/>
                  </a:cubicBezTo>
                  <a:cubicBezTo>
                    <a:pt x="2762660" y="83766"/>
                    <a:pt x="2911607" y="71443"/>
                    <a:pt x="2942682" y="64478"/>
                  </a:cubicBezTo>
                  <a:lnTo>
                    <a:pt x="2955005" y="61264"/>
                  </a:lnTo>
                  <a:lnTo>
                    <a:pt x="2953398" y="670983"/>
                  </a:lnTo>
                  <a:lnTo>
                    <a:pt x="2951790" y="1280702"/>
                  </a:lnTo>
                  <a:lnTo>
                    <a:pt x="2940003" y="1311241"/>
                  </a:lnTo>
                  <a:cubicBezTo>
                    <a:pt x="2909464" y="1391608"/>
                    <a:pt x="2844634" y="1447330"/>
                    <a:pt x="2735335" y="1486977"/>
                  </a:cubicBezTo>
                  <a:cubicBezTo>
                    <a:pt x="2634608" y="1523946"/>
                    <a:pt x="2349037" y="1586097"/>
                    <a:pt x="2148119" y="1615029"/>
                  </a:cubicBezTo>
                  <a:cubicBezTo>
                    <a:pt x="1888800" y="1652534"/>
                    <a:pt x="1610730" y="1670215"/>
                    <a:pt x="1352483" y="1665393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DA068D5-B8EA-496A-8D70-6FC43813F698}"/>
                </a:ext>
              </a:extLst>
            </p:cNvPr>
            <p:cNvSpPr/>
            <p:nvPr/>
          </p:nvSpPr>
          <p:spPr>
            <a:xfrm flipV="1">
              <a:off x="3165248" y="3050024"/>
              <a:ext cx="363069" cy="686514"/>
            </a:xfrm>
            <a:custGeom>
              <a:avLst/>
              <a:gdLst>
                <a:gd name="connsiteX0" fmla="*/ 130688 w 363069"/>
                <a:gd name="connsiteY0" fmla="*/ 676216 h 686514"/>
                <a:gd name="connsiteX1" fmla="*/ 50856 w 363069"/>
                <a:gd name="connsiteY1" fmla="*/ 592099 h 686514"/>
                <a:gd name="connsiteX2" fmla="*/ 82468 w 363069"/>
                <a:gd name="connsiteY2" fmla="*/ 499944 h 686514"/>
                <a:gd name="connsiteX3" fmla="*/ 54607 w 363069"/>
                <a:gd name="connsiteY3" fmla="*/ 275452 h 686514"/>
                <a:gd name="connsiteX4" fmla="*/ 9066 w 363069"/>
                <a:gd name="connsiteY4" fmla="*/ 194013 h 686514"/>
                <a:gd name="connsiteX5" fmla="*/ 95326 w 363069"/>
                <a:gd name="connsiteY5" fmla="*/ 7561 h 686514"/>
                <a:gd name="connsiteX6" fmla="*/ 173015 w 363069"/>
                <a:gd name="connsiteY6" fmla="*/ -5833 h 686514"/>
                <a:gd name="connsiteX7" fmla="*/ 357859 w 363069"/>
                <a:gd name="connsiteY7" fmla="*/ 86857 h 686514"/>
                <a:gd name="connsiteX8" fmla="*/ 286064 w 363069"/>
                <a:gd name="connsiteY8" fmla="*/ 303848 h 686514"/>
                <a:gd name="connsiteX9" fmla="*/ 248560 w 363069"/>
                <a:gd name="connsiteY9" fmla="*/ 438329 h 686514"/>
                <a:gd name="connsiteX10" fmla="*/ 280707 w 363069"/>
                <a:gd name="connsiteY10" fmla="*/ 501016 h 686514"/>
                <a:gd name="connsiteX11" fmla="*/ 309639 w 363069"/>
                <a:gd name="connsiteY11" fmla="*/ 572275 h 686514"/>
                <a:gd name="connsiteX12" fmla="*/ 249631 w 363069"/>
                <a:gd name="connsiteY12" fmla="*/ 664965 h 686514"/>
                <a:gd name="connsiteX13" fmla="*/ 130688 w 363069"/>
                <a:gd name="connsiteY13" fmla="*/ 676216 h 68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3069" h="686514">
                  <a:moveTo>
                    <a:pt x="130688" y="676216"/>
                  </a:moveTo>
                  <a:cubicBezTo>
                    <a:pt x="85682" y="664965"/>
                    <a:pt x="59429" y="637640"/>
                    <a:pt x="50856" y="592099"/>
                  </a:cubicBezTo>
                  <a:cubicBezTo>
                    <a:pt x="44963" y="563166"/>
                    <a:pt x="56750" y="529948"/>
                    <a:pt x="82468" y="499944"/>
                  </a:cubicBezTo>
                  <a:cubicBezTo>
                    <a:pt x="133367" y="439937"/>
                    <a:pt x="126937" y="385287"/>
                    <a:pt x="54607" y="275452"/>
                  </a:cubicBezTo>
                  <a:cubicBezTo>
                    <a:pt x="35319" y="244912"/>
                    <a:pt x="14423" y="208479"/>
                    <a:pt x="9066" y="194013"/>
                  </a:cubicBezTo>
                  <a:cubicBezTo>
                    <a:pt x="-19867" y="118468"/>
                    <a:pt x="13888" y="45066"/>
                    <a:pt x="95326" y="7561"/>
                  </a:cubicBezTo>
                  <a:cubicBezTo>
                    <a:pt x="119972" y="-3690"/>
                    <a:pt x="132295" y="-5833"/>
                    <a:pt x="173015" y="-5833"/>
                  </a:cubicBezTo>
                  <a:cubicBezTo>
                    <a:pt x="270527" y="-5833"/>
                    <a:pt x="342857" y="30600"/>
                    <a:pt x="357859" y="86857"/>
                  </a:cubicBezTo>
                  <a:cubicBezTo>
                    <a:pt x="370182" y="133470"/>
                    <a:pt x="356788" y="175261"/>
                    <a:pt x="286064" y="303848"/>
                  </a:cubicBezTo>
                  <a:cubicBezTo>
                    <a:pt x="254989" y="360105"/>
                    <a:pt x="242130" y="406182"/>
                    <a:pt x="248560" y="438329"/>
                  </a:cubicBezTo>
                  <a:cubicBezTo>
                    <a:pt x="250167" y="449045"/>
                    <a:pt x="265169" y="476906"/>
                    <a:pt x="280707" y="501016"/>
                  </a:cubicBezTo>
                  <a:cubicBezTo>
                    <a:pt x="306424" y="539592"/>
                    <a:pt x="309639" y="547093"/>
                    <a:pt x="309639" y="572275"/>
                  </a:cubicBezTo>
                  <a:cubicBezTo>
                    <a:pt x="309639" y="609779"/>
                    <a:pt x="286064" y="646748"/>
                    <a:pt x="249631" y="664965"/>
                  </a:cubicBezTo>
                  <a:cubicBezTo>
                    <a:pt x="220699" y="679967"/>
                    <a:pt x="165514" y="685325"/>
                    <a:pt x="130688" y="676216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B26E486-A47D-474D-A5E1-7E0E53009BC4}"/>
                </a:ext>
              </a:extLst>
            </p:cNvPr>
            <p:cNvSpPr/>
            <p:nvPr/>
          </p:nvSpPr>
          <p:spPr>
            <a:xfrm flipV="1">
              <a:off x="6240815" y="4127228"/>
              <a:ext cx="1841439" cy="1297689"/>
            </a:xfrm>
            <a:custGeom>
              <a:avLst/>
              <a:gdLst>
                <a:gd name="connsiteX0" fmla="*/ 1476410 w 1841439"/>
                <a:gd name="connsiteY0" fmla="*/ 1291586 h 1297689"/>
                <a:gd name="connsiteX1" fmla="*/ 344840 w 1841439"/>
                <a:gd name="connsiteY1" fmla="*/ 843137 h 1297689"/>
                <a:gd name="connsiteX2" fmla="*/ 2475 w 1841439"/>
                <a:gd name="connsiteY2" fmla="*/ 697405 h 1297689"/>
                <a:gd name="connsiteX3" fmla="*/ -6633 w 1841439"/>
                <a:gd name="connsiteY3" fmla="*/ 637397 h 1297689"/>
                <a:gd name="connsiteX4" fmla="*/ 125169 w 1841439"/>
                <a:gd name="connsiteY4" fmla="*/ 403261 h 1297689"/>
                <a:gd name="connsiteX5" fmla="*/ 247863 w 1841439"/>
                <a:gd name="connsiteY5" fmla="*/ 238240 h 1297689"/>
                <a:gd name="connsiteX6" fmla="*/ 260186 w 1841439"/>
                <a:gd name="connsiteY6" fmla="*/ 80721 h 1297689"/>
                <a:gd name="connsiteX7" fmla="*/ 256971 w 1841439"/>
                <a:gd name="connsiteY7" fmla="*/ 32500 h 1297689"/>
                <a:gd name="connsiteX8" fmla="*/ 378058 w 1841439"/>
                <a:gd name="connsiteY8" fmla="*/ 6783 h 1297689"/>
                <a:gd name="connsiteX9" fmla="*/ 1833776 w 1841439"/>
                <a:gd name="connsiteY9" fmla="*/ 432193 h 1297689"/>
                <a:gd name="connsiteX10" fmla="*/ 1725548 w 1841439"/>
                <a:gd name="connsiteY10" fmla="*/ 814205 h 1297689"/>
                <a:gd name="connsiteX11" fmla="*/ 1569100 w 1841439"/>
                <a:gd name="connsiteY11" fmla="*/ 1233722 h 1297689"/>
                <a:gd name="connsiteX12" fmla="*/ 1476410 w 1841439"/>
                <a:gd name="connsiteY12" fmla="*/ 1291586 h 129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1439" h="1297689">
                  <a:moveTo>
                    <a:pt x="1476410" y="1291586"/>
                  </a:moveTo>
                  <a:cubicBezTo>
                    <a:pt x="1464087" y="1287300"/>
                    <a:pt x="1170479" y="1171035"/>
                    <a:pt x="344840" y="843137"/>
                  </a:cubicBezTo>
                  <a:cubicBezTo>
                    <a:pt x="80699" y="738124"/>
                    <a:pt x="11584" y="708656"/>
                    <a:pt x="2475" y="697405"/>
                  </a:cubicBezTo>
                  <a:cubicBezTo>
                    <a:pt x="-7704" y="684546"/>
                    <a:pt x="-8776" y="677581"/>
                    <a:pt x="-6633" y="637397"/>
                  </a:cubicBezTo>
                  <a:cubicBezTo>
                    <a:pt x="-2882" y="562388"/>
                    <a:pt x="23907" y="514168"/>
                    <a:pt x="125169" y="403261"/>
                  </a:cubicBezTo>
                  <a:cubicBezTo>
                    <a:pt x="202322" y="318607"/>
                    <a:pt x="222146" y="291283"/>
                    <a:pt x="247863" y="238240"/>
                  </a:cubicBezTo>
                  <a:cubicBezTo>
                    <a:pt x="274116" y="183055"/>
                    <a:pt x="278403" y="128941"/>
                    <a:pt x="260186" y="80721"/>
                  </a:cubicBezTo>
                  <a:cubicBezTo>
                    <a:pt x="249471" y="51253"/>
                    <a:pt x="248935" y="48038"/>
                    <a:pt x="256971" y="32500"/>
                  </a:cubicBezTo>
                  <a:cubicBezTo>
                    <a:pt x="276260" y="-3933"/>
                    <a:pt x="311621" y="-11970"/>
                    <a:pt x="378058" y="6783"/>
                  </a:cubicBezTo>
                  <a:cubicBezTo>
                    <a:pt x="653450" y="82328"/>
                    <a:pt x="1831633" y="426835"/>
                    <a:pt x="1833776" y="432193"/>
                  </a:cubicBezTo>
                  <a:cubicBezTo>
                    <a:pt x="1836990" y="440766"/>
                    <a:pt x="1771625" y="670616"/>
                    <a:pt x="1725548" y="814205"/>
                  </a:cubicBezTo>
                  <a:cubicBezTo>
                    <a:pt x="1678935" y="957259"/>
                    <a:pt x="1593210" y="1187645"/>
                    <a:pt x="1569100" y="1233722"/>
                  </a:cubicBezTo>
                  <a:cubicBezTo>
                    <a:pt x="1542847" y="1283550"/>
                    <a:pt x="1511771" y="1302838"/>
                    <a:pt x="1476410" y="1291586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2D17C5C-6B2E-4F8A-92AB-2FD282BD55C1}"/>
                </a:ext>
              </a:extLst>
            </p:cNvPr>
            <p:cNvSpPr/>
            <p:nvPr/>
          </p:nvSpPr>
          <p:spPr>
            <a:xfrm flipV="1">
              <a:off x="7896225" y="4163020"/>
              <a:ext cx="285035" cy="749655"/>
            </a:xfrm>
            <a:custGeom>
              <a:avLst/>
              <a:gdLst>
                <a:gd name="connsiteX0" fmla="*/ -9023 w 285035"/>
                <a:gd name="connsiteY0" fmla="*/ 729027 h 749655"/>
                <a:gd name="connsiteX1" fmla="*/ 73487 w 285035"/>
                <a:gd name="connsiteY1" fmla="*/ 484175 h 749655"/>
                <a:gd name="connsiteX2" fmla="*/ 202610 w 285035"/>
                <a:gd name="connsiteY2" fmla="*/ 53407 h 749655"/>
                <a:gd name="connsiteX3" fmla="*/ 219755 w 285035"/>
                <a:gd name="connsiteY3" fmla="*/ -2314 h 749655"/>
                <a:gd name="connsiteX4" fmla="*/ 264225 w 285035"/>
                <a:gd name="connsiteY4" fmla="*/ 30904 h 749655"/>
                <a:gd name="connsiteX5" fmla="*/ 276012 w 285035"/>
                <a:gd name="connsiteY5" fmla="*/ 126273 h 749655"/>
                <a:gd name="connsiteX6" fmla="*/ 177964 w 285035"/>
                <a:gd name="connsiteY6" fmla="*/ 516858 h 749655"/>
                <a:gd name="connsiteX7" fmla="*/ 80988 w 285035"/>
                <a:gd name="connsiteY7" fmla="*/ 700631 h 749655"/>
                <a:gd name="connsiteX8" fmla="*/ 4371 w 285035"/>
                <a:gd name="connsiteY8" fmla="*/ 746172 h 749655"/>
                <a:gd name="connsiteX9" fmla="*/ -9023 w 285035"/>
                <a:gd name="connsiteY9" fmla="*/ 729027 h 74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035" h="749655">
                  <a:moveTo>
                    <a:pt x="-9023" y="729027"/>
                  </a:moveTo>
                  <a:cubicBezTo>
                    <a:pt x="-8488" y="689915"/>
                    <a:pt x="8657" y="637944"/>
                    <a:pt x="73487" y="484175"/>
                  </a:cubicBezTo>
                  <a:cubicBezTo>
                    <a:pt x="128672" y="353445"/>
                    <a:pt x="179036" y="184138"/>
                    <a:pt x="202610" y="53407"/>
                  </a:cubicBezTo>
                  <a:cubicBezTo>
                    <a:pt x="208504" y="19117"/>
                    <a:pt x="214933" y="-707"/>
                    <a:pt x="219755" y="-2314"/>
                  </a:cubicBezTo>
                  <a:cubicBezTo>
                    <a:pt x="233686" y="-7672"/>
                    <a:pt x="251902" y="5723"/>
                    <a:pt x="264225" y="30904"/>
                  </a:cubicBezTo>
                  <a:cubicBezTo>
                    <a:pt x="274405" y="52336"/>
                    <a:pt x="276012" y="63587"/>
                    <a:pt x="276012" y="126273"/>
                  </a:cubicBezTo>
                  <a:cubicBezTo>
                    <a:pt x="276012" y="243074"/>
                    <a:pt x="248152" y="352373"/>
                    <a:pt x="177964" y="516858"/>
                  </a:cubicBezTo>
                  <a:cubicBezTo>
                    <a:pt x="134566" y="619192"/>
                    <a:pt x="106705" y="671163"/>
                    <a:pt x="80988" y="700631"/>
                  </a:cubicBezTo>
                  <a:cubicBezTo>
                    <a:pt x="57413" y="727420"/>
                    <a:pt x="25802" y="746172"/>
                    <a:pt x="4371" y="746172"/>
                  </a:cubicBezTo>
                  <a:cubicBezTo>
                    <a:pt x="-7416" y="746172"/>
                    <a:pt x="-9023" y="744029"/>
                    <a:pt x="-9023" y="729027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18BE665-5B80-4DE8-8BE5-A53E78EF37AC}"/>
                </a:ext>
              </a:extLst>
            </p:cNvPr>
            <p:cNvSpPr/>
            <p:nvPr/>
          </p:nvSpPr>
          <p:spPr>
            <a:xfrm flipV="1">
              <a:off x="8056959" y="4163020"/>
              <a:ext cx="235057" cy="604509"/>
            </a:xfrm>
            <a:custGeom>
              <a:avLst/>
              <a:gdLst>
                <a:gd name="connsiteX0" fmla="*/ 11644 w 235057"/>
                <a:gd name="connsiteY0" fmla="*/ 593912 h 604509"/>
                <a:gd name="connsiteX1" fmla="*/ -9251 w 235057"/>
                <a:gd name="connsiteY1" fmla="*/ 554264 h 604509"/>
                <a:gd name="connsiteX2" fmla="*/ 30932 w 235057"/>
                <a:gd name="connsiteY2" fmla="*/ 469611 h 604509"/>
                <a:gd name="connsiteX3" fmla="*/ 140232 w 235057"/>
                <a:gd name="connsiteY3" fmla="*/ 129389 h 604509"/>
                <a:gd name="connsiteX4" fmla="*/ 153090 w 235057"/>
                <a:gd name="connsiteY4" fmla="*/ 40450 h 604509"/>
                <a:gd name="connsiteX5" fmla="*/ 209883 w 235057"/>
                <a:gd name="connsiteY5" fmla="*/ -3484 h 604509"/>
                <a:gd name="connsiteX6" fmla="*/ 225421 w 235057"/>
                <a:gd name="connsiteY6" fmla="*/ 46343 h 604509"/>
                <a:gd name="connsiteX7" fmla="*/ 135410 w 235057"/>
                <a:gd name="connsiteY7" fmla="*/ 437464 h 604509"/>
                <a:gd name="connsiteX8" fmla="*/ 26110 w 235057"/>
                <a:gd name="connsiteY8" fmla="*/ 600877 h 604509"/>
                <a:gd name="connsiteX9" fmla="*/ 11644 w 235057"/>
                <a:gd name="connsiteY9" fmla="*/ 593912 h 604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057" h="604509">
                  <a:moveTo>
                    <a:pt x="11644" y="593912"/>
                  </a:moveTo>
                  <a:cubicBezTo>
                    <a:pt x="928" y="585339"/>
                    <a:pt x="-9251" y="566587"/>
                    <a:pt x="-9251" y="554264"/>
                  </a:cubicBezTo>
                  <a:cubicBezTo>
                    <a:pt x="-9251" y="548906"/>
                    <a:pt x="8965" y="510866"/>
                    <a:pt x="30932" y="469611"/>
                  </a:cubicBezTo>
                  <a:cubicBezTo>
                    <a:pt x="105406" y="330843"/>
                    <a:pt x="133266" y="243511"/>
                    <a:pt x="140232" y="129389"/>
                  </a:cubicBezTo>
                  <a:cubicBezTo>
                    <a:pt x="142910" y="80098"/>
                    <a:pt x="147197" y="51701"/>
                    <a:pt x="153090" y="40450"/>
                  </a:cubicBezTo>
                  <a:cubicBezTo>
                    <a:pt x="165949" y="15804"/>
                    <a:pt x="193274" y="-5627"/>
                    <a:pt x="209883" y="-3484"/>
                  </a:cubicBezTo>
                  <a:cubicBezTo>
                    <a:pt x="223813" y="-1877"/>
                    <a:pt x="223813" y="-1341"/>
                    <a:pt x="225421" y="46343"/>
                  </a:cubicBezTo>
                  <a:cubicBezTo>
                    <a:pt x="229707" y="173323"/>
                    <a:pt x="198096" y="311555"/>
                    <a:pt x="135410" y="437464"/>
                  </a:cubicBezTo>
                  <a:cubicBezTo>
                    <a:pt x="102727" y="502829"/>
                    <a:pt x="36826" y="600877"/>
                    <a:pt x="26110" y="600877"/>
                  </a:cubicBezTo>
                  <a:cubicBezTo>
                    <a:pt x="22895" y="600877"/>
                    <a:pt x="16466" y="597662"/>
                    <a:pt x="11644" y="593912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4B10A67-A459-44D4-8B0B-92ACC55DF56E}"/>
                </a:ext>
              </a:extLst>
            </p:cNvPr>
            <p:cNvSpPr/>
            <p:nvPr/>
          </p:nvSpPr>
          <p:spPr>
            <a:xfrm flipV="1">
              <a:off x="5903168" y="4730948"/>
              <a:ext cx="325844" cy="312360"/>
            </a:xfrm>
            <a:custGeom>
              <a:avLst/>
              <a:gdLst>
                <a:gd name="connsiteX0" fmla="*/ 210697 w 325844"/>
                <a:gd name="connsiteY0" fmla="*/ 298343 h 312360"/>
                <a:gd name="connsiteX1" fmla="*/ 122293 w 325844"/>
                <a:gd name="connsiteY1" fmla="*/ 266732 h 312360"/>
                <a:gd name="connsiteX2" fmla="*/ 8707 w 325844"/>
                <a:gd name="connsiteY2" fmla="*/ 207260 h 312360"/>
                <a:gd name="connsiteX3" fmla="*/ 17815 w 325844"/>
                <a:gd name="connsiteY3" fmla="*/ 66885 h 312360"/>
                <a:gd name="connsiteX4" fmla="*/ 49426 w 325844"/>
                <a:gd name="connsiteY4" fmla="*/ 12771 h 312360"/>
                <a:gd name="connsiteX5" fmla="*/ 61749 w 325844"/>
                <a:gd name="connsiteY5" fmla="*/ -2766 h 312360"/>
                <a:gd name="connsiteX6" fmla="*/ 88538 w 325844"/>
                <a:gd name="connsiteY6" fmla="*/ 15986 h 312360"/>
                <a:gd name="connsiteX7" fmla="*/ 287313 w 325844"/>
                <a:gd name="connsiteY7" fmla="*/ 84566 h 312360"/>
                <a:gd name="connsiteX8" fmla="*/ 304994 w 325844"/>
                <a:gd name="connsiteY8" fmla="*/ 149396 h 312360"/>
                <a:gd name="connsiteX9" fmla="*/ 224091 w 325844"/>
                <a:gd name="connsiteY9" fmla="*/ 309594 h 312360"/>
                <a:gd name="connsiteX10" fmla="*/ 210697 w 325844"/>
                <a:gd name="connsiteY10" fmla="*/ 298343 h 31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44" h="312360">
                  <a:moveTo>
                    <a:pt x="210697" y="298343"/>
                  </a:moveTo>
                  <a:cubicBezTo>
                    <a:pt x="195159" y="280662"/>
                    <a:pt x="185515" y="277447"/>
                    <a:pt x="122293" y="266732"/>
                  </a:cubicBezTo>
                  <a:cubicBezTo>
                    <a:pt x="46748" y="254409"/>
                    <a:pt x="27995" y="244229"/>
                    <a:pt x="8707" y="207260"/>
                  </a:cubicBezTo>
                  <a:cubicBezTo>
                    <a:pt x="-13260" y="166541"/>
                    <a:pt x="-10045" y="121535"/>
                    <a:pt x="17815" y="66885"/>
                  </a:cubicBezTo>
                  <a:cubicBezTo>
                    <a:pt x="28531" y="45454"/>
                    <a:pt x="42997" y="21344"/>
                    <a:pt x="49426" y="12771"/>
                  </a:cubicBezTo>
                  <a:lnTo>
                    <a:pt x="61749" y="-2766"/>
                  </a:lnTo>
                  <a:lnTo>
                    <a:pt x="88538" y="15986"/>
                  </a:lnTo>
                  <a:cubicBezTo>
                    <a:pt x="148010" y="58848"/>
                    <a:pt x="223555" y="84566"/>
                    <a:pt x="287313" y="84566"/>
                  </a:cubicBezTo>
                  <a:cubicBezTo>
                    <a:pt x="327497" y="84566"/>
                    <a:pt x="327497" y="82959"/>
                    <a:pt x="304994" y="149396"/>
                  </a:cubicBezTo>
                  <a:cubicBezTo>
                    <a:pt x="284099" y="211546"/>
                    <a:pt x="234807" y="309594"/>
                    <a:pt x="224091" y="309594"/>
                  </a:cubicBezTo>
                  <a:cubicBezTo>
                    <a:pt x="222484" y="309594"/>
                    <a:pt x="216590" y="304772"/>
                    <a:pt x="210697" y="298343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FC1E8C8-7130-45E2-8111-37917AAE6337}"/>
                </a:ext>
              </a:extLst>
            </p:cNvPr>
            <p:cNvSpPr/>
            <p:nvPr/>
          </p:nvSpPr>
          <p:spPr>
            <a:xfrm flipV="1">
              <a:off x="4237782" y="4877542"/>
              <a:ext cx="1745471" cy="1307839"/>
            </a:xfrm>
            <a:custGeom>
              <a:avLst/>
              <a:gdLst>
                <a:gd name="connsiteX0" fmla="*/ 1471030 w 1745471"/>
                <a:gd name="connsiteY0" fmla="*/ 1305115 h 1307839"/>
                <a:gd name="connsiteX1" fmla="*/ 1288864 w 1745471"/>
                <a:gd name="connsiteY1" fmla="*/ 1246715 h 1307839"/>
                <a:gd name="connsiteX2" fmla="*/ 179797 w 1745471"/>
                <a:gd name="connsiteY2" fmla="*/ 922567 h 1307839"/>
                <a:gd name="connsiteX3" fmla="*/ 17991 w 1745471"/>
                <a:gd name="connsiteY3" fmla="*/ 873275 h 1307839"/>
                <a:gd name="connsiteX4" fmla="*/ 34600 w 1745471"/>
                <a:gd name="connsiteY4" fmla="*/ 633245 h 1307839"/>
                <a:gd name="connsiteX5" fmla="*/ 184619 w 1745471"/>
                <a:gd name="connsiteY5" fmla="*/ 193904 h 1307839"/>
                <a:gd name="connsiteX6" fmla="*/ 275166 w 1745471"/>
                <a:gd name="connsiteY6" fmla="*/ 9596 h 1307839"/>
                <a:gd name="connsiteX7" fmla="*/ 1018294 w 1745471"/>
                <a:gd name="connsiteY7" fmla="*/ 268914 h 1307839"/>
                <a:gd name="connsiteX8" fmla="*/ 1705702 w 1745471"/>
                <a:gd name="connsiteY8" fmla="*/ 545913 h 1307839"/>
                <a:gd name="connsiteX9" fmla="*/ 1730883 w 1745471"/>
                <a:gd name="connsiteY9" fmla="*/ 570559 h 1307839"/>
                <a:gd name="connsiteX10" fmla="*/ 1689093 w 1745471"/>
                <a:gd name="connsiteY10" fmla="*/ 715755 h 1307839"/>
                <a:gd name="connsiteX11" fmla="*/ 1651052 w 1745471"/>
                <a:gd name="connsiteY11" fmla="*/ 1001863 h 1307839"/>
                <a:gd name="connsiteX12" fmla="*/ 1656410 w 1745471"/>
                <a:gd name="connsiteY12" fmla="*/ 1132057 h 1307839"/>
                <a:gd name="connsiteX13" fmla="*/ 1514964 w 1745471"/>
                <a:gd name="connsiteY13" fmla="*/ 1306186 h 1307839"/>
                <a:gd name="connsiteX14" fmla="*/ 1471030 w 1745471"/>
                <a:gd name="connsiteY14" fmla="*/ 1305115 h 130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45471" h="1307839">
                  <a:moveTo>
                    <a:pt x="1471030" y="1305115"/>
                  </a:moveTo>
                  <a:cubicBezTo>
                    <a:pt x="1465136" y="1303507"/>
                    <a:pt x="1383161" y="1277254"/>
                    <a:pt x="1288864" y="1246715"/>
                  </a:cubicBezTo>
                  <a:cubicBezTo>
                    <a:pt x="849523" y="1104197"/>
                    <a:pt x="560201" y="1020079"/>
                    <a:pt x="179797" y="922567"/>
                  </a:cubicBezTo>
                  <a:cubicBezTo>
                    <a:pt x="74784" y="895778"/>
                    <a:pt x="26027" y="880776"/>
                    <a:pt x="17991" y="873275"/>
                  </a:cubicBezTo>
                  <a:cubicBezTo>
                    <a:pt x="-15228" y="842200"/>
                    <a:pt x="-12013" y="793979"/>
                    <a:pt x="34600" y="633245"/>
                  </a:cubicBezTo>
                  <a:cubicBezTo>
                    <a:pt x="79070" y="478404"/>
                    <a:pt x="129433" y="332136"/>
                    <a:pt x="184619" y="193904"/>
                  </a:cubicBezTo>
                  <a:cubicBezTo>
                    <a:pt x="239804" y="57280"/>
                    <a:pt x="256413" y="23526"/>
                    <a:pt x="275166" y="9596"/>
                  </a:cubicBezTo>
                  <a:cubicBezTo>
                    <a:pt x="309456" y="-15586"/>
                    <a:pt x="290703" y="-22015"/>
                    <a:pt x="1018294" y="268914"/>
                  </a:cubicBezTo>
                  <a:cubicBezTo>
                    <a:pt x="1387983" y="416789"/>
                    <a:pt x="1697665" y="541626"/>
                    <a:pt x="1705702" y="545913"/>
                  </a:cubicBezTo>
                  <a:cubicBezTo>
                    <a:pt x="1713738" y="549663"/>
                    <a:pt x="1725526" y="560915"/>
                    <a:pt x="1730883" y="570559"/>
                  </a:cubicBezTo>
                  <a:cubicBezTo>
                    <a:pt x="1751779" y="604313"/>
                    <a:pt x="1743206" y="632173"/>
                    <a:pt x="1689093" y="715755"/>
                  </a:cubicBezTo>
                  <a:cubicBezTo>
                    <a:pt x="1637122" y="794515"/>
                    <a:pt x="1631228" y="841128"/>
                    <a:pt x="1651052" y="1001863"/>
                  </a:cubicBezTo>
                  <a:cubicBezTo>
                    <a:pt x="1660160" y="1075265"/>
                    <a:pt x="1660696" y="1098839"/>
                    <a:pt x="1656410" y="1132057"/>
                  </a:cubicBezTo>
                  <a:cubicBezTo>
                    <a:pt x="1641944" y="1240821"/>
                    <a:pt x="1592116" y="1301900"/>
                    <a:pt x="1514964" y="1306186"/>
                  </a:cubicBezTo>
                  <a:cubicBezTo>
                    <a:pt x="1496747" y="1306722"/>
                    <a:pt x="1476923" y="1306186"/>
                    <a:pt x="1471030" y="1305115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03CFEF-0973-4729-AFE8-9E312AF02082}"/>
                </a:ext>
              </a:extLst>
            </p:cNvPr>
            <p:cNvSpPr/>
            <p:nvPr/>
          </p:nvSpPr>
          <p:spPr>
            <a:xfrm flipV="1">
              <a:off x="5935543" y="5031118"/>
              <a:ext cx="516802" cy="518785"/>
            </a:xfrm>
            <a:custGeom>
              <a:avLst/>
              <a:gdLst>
                <a:gd name="connsiteX0" fmla="*/ 189893 w 516802"/>
                <a:gd name="connsiteY0" fmla="*/ 511086 h 518785"/>
                <a:gd name="connsiteX1" fmla="*/ 66128 w 516802"/>
                <a:gd name="connsiteY1" fmla="*/ 438220 h 518785"/>
                <a:gd name="connsiteX2" fmla="*/ 23801 w 516802"/>
                <a:gd name="connsiteY2" fmla="*/ 147291 h 518785"/>
                <a:gd name="connsiteX3" fmla="*/ 428316 w 516802"/>
                <a:gd name="connsiteY3" fmla="*/ 77639 h 518785"/>
                <a:gd name="connsiteX4" fmla="*/ 435817 w 516802"/>
                <a:gd name="connsiteY4" fmla="*/ 433934 h 518785"/>
                <a:gd name="connsiteX5" fmla="*/ 189893 w 516802"/>
                <a:gd name="connsiteY5" fmla="*/ 511086 h 51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6802" h="518785">
                  <a:moveTo>
                    <a:pt x="189893" y="511086"/>
                  </a:moveTo>
                  <a:cubicBezTo>
                    <a:pt x="154532" y="502514"/>
                    <a:pt x="96667" y="468760"/>
                    <a:pt x="66128" y="438220"/>
                  </a:cubicBezTo>
                  <a:cubicBezTo>
                    <a:pt x="-11560" y="359996"/>
                    <a:pt x="-27634" y="250697"/>
                    <a:pt x="23801" y="147291"/>
                  </a:cubicBezTo>
                  <a:cubicBezTo>
                    <a:pt x="107383" y="-19337"/>
                    <a:pt x="297585" y="-52020"/>
                    <a:pt x="428316" y="77639"/>
                  </a:cubicBezTo>
                  <a:cubicBezTo>
                    <a:pt x="535472" y="184795"/>
                    <a:pt x="538687" y="332135"/>
                    <a:pt x="435817" y="433934"/>
                  </a:cubicBezTo>
                  <a:cubicBezTo>
                    <a:pt x="368309" y="500371"/>
                    <a:pt x="272404" y="530374"/>
                    <a:pt x="189893" y="511086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E8DA346-4B0B-4258-92D0-0F8970E6BB8B}"/>
                </a:ext>
              </a:extLst>
            </p:cNvPr>
            <p:cNvSpPr/>
            <p:nvPr/>
          </p:nvSpPr>
          <p:spPr>
            <a:xfrm flipV="1">
              <a:off x="4108896" y="5416748"/>
              <a:ext cx="305933" cy="732535"/>
            </a:xfrm>
            <a:custGeom>
              <a:avLst/>
              <a:gdLst>
                <a:gd name="connsiteX0" fmla="*/ 47576 w 305933"/>
                <a:gd name="connsiteY0" fmla="*/ 724107 h 732535"/>
                <a:gd name="connsiteX1" fmla="*/ -1180 w 305933"/>
                <a:gd name="connsiteY1" fmla="*/ 668922 h 732535"/>
                <a:gd name="connsiteX2" fmla="*/ 52933 w 305933"/>
                <a:gd name="connsiteY2" fmla="*/ 377993 h 732535"/>
                <a:gd name="connsiteX3" fmla="*/ 198130 w 305933"/>
                <a:gd name="connsiteY3" fmla="*/ 36700 h 732535"/>
                <a:gd name="connsiteX4" fmla="*/ 277962 w 305933"/>
                <a:gd name="connsiteY4" fmla="*/ -269 h 732535"/>
                <a:gd name="connsiteX5" fmla="*/ 272604 w 305933"/>
                <a:gd name="connsiteY5" fmla="*/ 100994 h 732535"/>
                <a:gd name="connsiteX6" fmla="*/ 84545 w 305933"/>
                <a:gd name="connsiteY6" fmla="*/ 684995 h 732535"/>
                <a:gd name="connsiteX7" fmla="*/ 69543 w 305933"/>
                <a:gd name="connsiteY7" fmla="*/ 731608 h 732535"/>
                <a:gd name="connsiteX8" fmla="*/ 47576 w 305933"/>
                <a:gd name="connsiteY8" fmla="*/ 724107 h 73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933" h="732535">
                  <a:moveTo>
                    <a:pt x="47576" y="724107"/>
                  </a:moveTo>
                  <a:cubicBezTo>
                    <a:pt x="27752" y="715535"/>
                    <a:pt x="3642" y="687674"/>
                    <a:pt x="-1180" y="668922"/>
                  </a:cubicBezTo>
                  <a:cubicBezTo>
                    <a:pt x="-9217" y="637311"/>
                    <a:pt x="15965" y="502294"/>
                    <a:pt x="52933" y="377993"/>
                  </a:cubicBezTo>
                  <a:cubicBezTo>
                    <a:pt x="90438" y="253156"/>
                    <a:pt x="162233" y="83313"/>
                    <a:pt x="198130" y="36700"/>
                  </a:cubicBezTo>
                  <a:cubicBezTo>
                    <a:pt x="216347" y="12590"/>
                    <a:pt x="253851" y="-4555"/>
                    <a:pt x="277962" y="-269"/>
                  </a:cubicBezTo>
                  <a:cubicBezTo>
                    <a:pt x="312787" y="6161"/>
                    <a:pt x="312252" y="11518"/>
                    <a:pt x="272604" y="100994"/>
                  </a:cubicBezTo>
                  <a:cubicBezTo>
                    <a:pt x="189022" y="289053"/>
                    <a:pt x="119370" y="504973"/>
                    <a:pt x="84545" y="684995"/>
                  </a:cubicBezTo>
                  <a:cubicBezTo>
                    <a:pt x="79723" y="710713"/>
                    <a:pt x="72757" y="731608"/>
                    <a:pt x="69543" y="731608"/>
                  </a:cubicBezTo>
                  <a:cubicBezTo>
                    <a:pt x="66328" y="731073"/>
                    <a:pt x="56148" y="727858"/>
                    <a:pt x="47576" y="724107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B585783-227A-486C-AC33-1A498E30D159}"/>
                </a:ext>
              </a:extLst>
            </p:cNvPr>
            <p:cNvSpPr/>
            <p:nvPr/>
          </p:nvSpPr>
          <p:spPr>
            <a:xfrm flipV="1">
              <a:off x="6321563" y="5496569"/>
              <a:ext cx="454878" cy="465673"/>
            </a:xfrm>
            <a:custGeom>
              <a:avLst/>
              <a:gdLst>
                <a:gd name="connsiteX0" fmla="*/ 96885 w 454878"/>
                <a:gd name="connsiteY0" fmla="*/ 450159 h 465673"/>
                <a:gd name="connsiteX1" fmla="*/ 50808 w 454878"/>
                <a:gd name="connsiteY1" fmla="*/ 413190 h 465673"/>
                <a:gd name="connsiteX2" fmla="*/ 10088 w 454878"/>
                <a:gd name="connsiteY2" fmla="*/ 385866 h 465673"/>
                <a:gd name="connsiteX3" fmla="*/ -6521 w 454878"/>
                <a:gd name="connsiteY3" fmla="*/ 381043 h 465673"/>
                <a:gd name="connsiteX4" fmla="*/ 126889 w 454878"/>
                <a:gd name="connsiteY4" fmla="*/ 194056 h 465673"/>
                <a:gd name="connsiteX5" fmla="*/ 265656 w 454878"/>
                <a:gd name="connsiteY5" fmla="*/ 1710 h 465673"/>
                <a:gd name="connsiteX6" fmla="*/ 283873 w 454878"/>
                <a:gd name="connsiteY6" fmla="*/ 103 h 465673"/>
                <a:gd name="connsiteX7" fmla="*/ 309054 w 454878"/>
                <a:gd name="connsiteY7" fmla="*/ 56360 h 465673"/>
                <a:gd name="connsiteX8" fmla="*/ 409245 w 454878"/>
                <a:gd name="connsiteY8" fmla="*/ 131369 h 465673"/>
                <a:gd name="connsiteX9" fmla="*/ 448357 w 454878"/>
                <a:gd name="connsiteY9" fmla="*/ 134584 h 465673"/>
                <a:gd name="connsiteX10" fmla="*/ 388886 w 454878"/>
                <a:gd name="connsiteY10" fmla="*/ 212272 h 465673"/>
                <a:gd name="connsiteX11" fmla="*/ 191718 w 454878"/>
                <a:gd name="connsiteY11" fmla="*/ 448552 h 465673"/>
                <a:gd name="connsiteX12" fmla="*/ 96885 w 454878"/>
                <a:gd name="connsiteY12" fmla="*/ 450159 h 46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4878" h="465673">
                  <a:moveTo>
                    <a:pt x="96885" y="450159"/>
                  </a:moveTo>
                  <a:cubicBezTo>
                    <a:pt x="85633" y="442123"/>
                    <a:pt x="64738" y="425513"/>
                    <a:pt x="50808" y="413190"/>
                  </a:cubicBezTo>
                  <a:cubicBezTo>
                    <a:pt x="37413" y="400867"/>
                    <a:pt x="18661" y="388544"/>
                    <a:pt x="10088" y="385866"/>
                  </a:cubicBezTo>
                  <a:lnTo>
                    <a:pt x="-6521" y="381043"/>
                  </a:lnTo>
                  <a:lnTo>
                    <a:pt x="126889" y="194056"/>
                  </a:lnTo>
                  <a:cubicBezTo>
                    <a:pt x="200291" y="91186"/>
                    <a:pt x="262441" y="4925"/>
                    <a:pt x="265656" y="1710"/>
                  </a:cubicBezTo>
                  <a:cubicBezTo>
                    <a:pt x="268335" y="-969"/>
                    <a:pt x="276907" y="-2040"/>
                    <a:pt x="283873" y="103"/>
                  </a:cubicBezTo>
                  <a:cubicBezTo>
                    <a:pt x="298874" y="3853"/>
                    <a:pt x="309054" y="26356"/>
                    <a:pt x="309054" y="56360"/>
                  </a:cubicBezTo>
                  <a:cubicBezTo>
                    <a:pt x="309054" y="100294"/>
                    <a:pt x="342808" y="125476"/>
                    <a:pt x="409245" y="131369"/>
                  </a:cubicBezTo>
                  <a:lnTo>
                    <a:pt x="448357" y="134584"/>
                  </a:lnTo>
                  <a:lnTo>
                    <a:pt x="388886" y="212272"/>
                  </a:lnTo>
                  <a:cubicBezTo>
                    <a:pt x="251190" y="391223"/>
                    <a:pt x="216364" y="433550"/>
                    <a:pt x="191718" y="448552"/>
                  </a:cubicBezTo>
                  <a:cubicBezTo>
                    <a:pt x="159571" y="469447"/>
                    <a:pt x="125817" y="469983"/>
                    <a:pt x="96885" y="450159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E50975E-A2DA-4F94-A1EF-33AB6607697A}"/>
                </a:ext>
              </a:extLst>
            </p:cNvPr>
            <p:cNvSpPr/>
            <p:nvPr/>
          </p:nvSpPr>
          <p:spPr>
            <a:xfrm flipV="1">
              <a:off x="3990781" y="5544932"/>
              <a:ext cx="249816" cy="619682"/>
            </a:xfrm>
            <a:custGeom>
              <a:avLst/>
              <a:gdLst>
                <a:gd name="connsiteX0" fmla="*/ -1228 w 249816"/>
                <a:gd name="connsiteY0" fmla="*/ 609927 h 619682"/>
                <a:gd name="connsiteX1" fmla="*/ -1228 w 249816"/>
                <a:gd name="connsiteY1" fmla="*/ 523130 h 619682"/>
                <a:gd name="connsiteX2" fmla="*/ 88783 w 249816"/>
                <a:gd name="connsiteY2" fmla="*/ 175408 h 619682"/>
                <a:gd name="connsiteX3" fmla="*/ 207191 w 249816"/>
                <a:gd name="connsiteY3" fmla="*/ 743 h 619682"/>
                <a:gd name="connsiteX4" fmla="*/ 246303 w 249816"/>
                <a:gd name="connsiteY4" fmla="*/ 33962 h 619682"/>
                <a:gd name="connsiteX5" fmla="*/ 179330 w 249816"/>
                <a:gd name="connsiteY5" fmla="*/ 220414 h 619682"/>
                <a:gd name="connsiteX6" fmla="*/ 87712 w 249816"/>
                <a:gd name="connsiteY6" fmla="*/ 494734 h 619682"/>
                <a:gd name="connsiteX7" fmla="*/ 74317 w 249816"/>
                <a:gd name="connsiteY7" fmla="*/ 578851 h 619682"/>
                <a:gd name="connsiteX8" fmla="*/ -1228 w 249816"/>
                <a:gd name="connsiteY8" fmla="*/ 609927 h 61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816" h="619682">
                  <a:moveTo>
                    <a:pt x="-1228" y="609927"/>
                  </a:moveTo>
                  <a:cubicBezTo>
                    <a:pt x="-2835" y="605105"/>
                    <a:pt x="-2835" y="565993"/>
                    <a:pt x="-1228" y="523130"/>
                  </a:cubicBezTo>
                  <a:cubicBezTo>
                    <a:pt x="4130" y="395078"/>
                    <a:pt x="30383" y="293816"/>
                    <a:pt x="88783" y="175408"/>
                  </a:cubicBezTo>
                  <a:cubicBezTo>
                    <a:pt x="124145" y="103613"/>
                    <a:pt x="189510" y="7708"/>
                    <a:pt x="207191" y="743"/>
                  </a:cubicBezTo>
                  <a:cubicBezTo>
                    <a:pt x="224872" y="-5686"/>
                    <a:pt x="242017" y="8780"/>
                    <a:pt x="246303" y="33962"/>
                  </a:cubicBezTo>
                  <a:cubicBezTo>
                    <a:pt x="251661" y="66644"/>
                    <a:pt x="238266" y="104149"/>
                    <a:pt x="179330" y="220414"/>
                  </a:cubicBezTo>
                  <a:cubicBezTo>
                    <a:pt x="112893" y="350608"/>
                    <a:pt x="94677" y="405258"/>
                    <a:pt x="87712" y="494734"/>
                  </a:cubicBezTo>
                  <a:cubicBezTo>
                    <a:pt x="84497" y="534381"/>
                    <a:pt x="79139" y="568136"/>
                    <a:pt x="74317" y="578851"/>
                  </a:cubicBezTo>
                  <a:cubicBezTo>
                    <a:pt x="59315" y="610462"/>
                    <a:pt x="7345" y="631894"/>
                    <a:pt x="-1228" y="609927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F6C04F-76E3-42BA-98A3-EB8B409DBC2E}"/>
                </a:ext>
              </a:extLst>
            </p:cNvPr>
            <p:cNvSpPr/>
            <p:nvPr/>
          </p:nvSpPr>
          <p:spPr>
            <a:xfrm flipV="1">
              <a:off x="6022902" y="5586106"/>
              <a:ext cx="235439" cy="411428"/>
            </a:xfrm>
            <a:custGeom>
              <a:avLst/>
              <a:gdLst>
                <a:gd name="connsiteX0" fmla="*/ 31366 w 235439"/>
                <a:gd name="connsiteY0" fmla="*/ 405213 h 411428"/>
                <a:gd name="connsiteX1" fmla="*/ 8863 w 235439"/>
                <a:gd name="connsiteY1" fmla="*/ 362351 h 411428"/>
                <a:gd name="connsiteX2" fmla="*/ 826 w 235439"/>
                <a:gd name="connsiteY2" fmla="*/ 40346 h 411428"/>
                <a:gd name="connsiteX3" fmla="*/ 4041 w 235439"/>
                <a:gd name="connsiteY3" fmla="*/ 11950 h 411428"/>
                <a:gd name="connsiteX4" fmla="*/ 18507 w 235439"/>
                <a:gd name="connsiteY4" fmla="*/ 22130 h 411428"/>
                <a:gd name="connsiteX5" fmla="*/ 205495 w 235439"/>
                <a:gd name="connsiteY5" fmla="*/ 16772 h 411428"/>
                <a:gd name="connsiteX6" fmla="*/ 229605 w 235439"/>
                <a:gd name="connsiteY6" fmla="*/ -909 h 411428"/>
                <a:gd name="connsiteX7" fmla="*/ 226390 w 235439"/>
                <a:gd name="connsiteY7" fmla="*/ 49454 h 411428"/>
                <a:gd name="connsiteX8" fmla="*/ 222640 w 235439"/>
                <a:gd name="connsiteY8" fmla="*/ 235906 h 411428"/>
                <a:gd name="connsiteX9" fmla="*/ 222640 w 235439"/>
                <a:gd name="connsiteY9" fmla="*/ 372531 h 411428"/>
                <a:gd name="connsiteX10" fmla="*/ 199065 w 235439"/>
                <a:gd name="connsiteY10" fmla="*/ 369316 h 411428"/>
                <a:gd name="connsiteX11" fmla="*/ 61905 w 235439"/>
                <a:gd name="connsiteY11" fmla="*/ 404142 h 411428"/>
                <a:gd name="connsiteX12" fmla="*/ 31366 w 235439"/>
                <a:gd name="connsiteY12" fmla="*/ 405213 h 41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5439" h="411428">
                  <a:moveTo>
                    <a:pt x="31366" y="405213"/>
                  </a:moveTo>
                  <a:cubicBezTo>
                    <a:pt x="16364" y="397712"/>
                    <a:pt x="14221" y="393426"/>
                    <a:pt x="8863" y="362351"/>
                  </a:cubicBezTo>
                  <a:cubicBezTo>
                    <a:pt x="-7211" y="271804"/>
                    <a:pt x="-10425" y="140002"/>
                    <a:pt x="826" y="40346"/>
                  </a:cubicBezTo>
                  <a:lnTo>
                    <a:pt x="4041" y="11950"/>
                  </a:lnTo>
                  <a:lnTo>
                    <a:pt x="18507" y="22130"/>
                  </a:lnTo>
                  <a:cubicBezTo>
                    <a:pt x="71013" y="59099"/>
                    <a:pt x="149238" y="56955"/>
                    <a:pt x="205495" y="16772"/>
                  </a:cubicBezTo>
                  <a:lnTo>
                    <a:pt x="229605" y="-909"/>
                  </a:lnTo>
                  <a:lnTo>
                    <a:pt x="226390" y="49454"/>
                  </a:lnTo>
                  <a:cubicBezTo>
                    <a:pt x="224247" y="76779"/>
                    <a:pt x="222640" y="160897"/>
                    <a:pt x="222640" y="235906"/>
                  </a:cubicBezTo>
                  <a:lnTo>
                    <a:pt x="222640" y="372531"/>
                  </a:lnTo>
                  <a:lnTo>
                    <a:pt x="199065" y="369316"/>
                  </a:lnTo>
                  <a:cubicBezTo>
                    <a:pt x="156203" y="363422"/>
                    <a:pt x="103696" y="376817"/>
                    <a:pt x="61905" y="404142"/>
                  </a:cubicBezTo>
                  <a:cubicBezTo>
                    <a:pt x="49582" y="412178"/>
                    <a:pt x="46903" y="412714"/>
                    <a:pt x="31366" y="405213"/>
                  </a:cubicBezTo>
                  <a:close/>
                </a:path>
              </a:pathLst>
            </a:custGeom>
            <a:grpFill/>
            <a:ln w="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4860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7766958-096E-4518-AAC8-486D9B7F16EC}"/>
              </a:ext>
            </a:extLst>
          </p:cNvPr>
          <p:cNvSpPr/>
          <p:nvPr/>
        </p:nvSpPr>
        <p:spPr>
          <a:xfrm>
            <a:off x="0" y="2327505"/>
            <a:ext cx="12192000" cy="4530495"/>
          </a:xfrm>
          <a:custGeom>
            <a:avLst/>
            <a:gdLst>
              <a:gd name="connsiteX0" fmla="*/ 5086350 w 34740850"/>
              <a:gd name="connsiteY0" fmla="*/ 12750800 h 12909550"/>
              <a:gd name="connsiteX1" fmla="*/ 5086350 w 34740850"/>
              <a:gd name="connsiteY1" fmla="*/ 12731750 h 12909550"/>
              <a:gd name="connsiteX2" fmla="*/ 5086350 w 34740850"/>
              <a:gd name="connsiteY2" fmla="*/ 12750800 h 12909550"/>
              <a:gd name="connsiteX3" fmla="*/ 18859500 w 34740850"/>
              <a:gd name="connsiteY3" fmla="*/ 4851400 h 12909550"/>
              <a:gd name="connsiteX4" fmla="*/ 18884900 w 34740850"/>
              <a:gd name="connsiteY4" fmla="*/ 4845050 h 12909550"/>
              <a:gd name="connsiteX5" fmla="*/ 18859500 w 34740850"/>
              <a:gd name="connsiteY5" fmla="*/ 4851400 h 12909550"/>
              <a:gd name="connsiteX6" fmla="*/ 18808700 w 34740850"/>
              <a:gd name="connsiteY6" fmla="*/ 4794250 h 12909550"/>
              <a:gd name="connsiteX7" fmla="*/ 18770600 w 34740850"/>
              <a:gd name="connsiteY7" fmla="*/ 4787900 h 12909550"/>
              <a:gd name="connsiteX8" fmla="*/ 18808700 w 34740850"/>
              <a:gd name="connsiteY8" fmla="*/ 4794250 h 12909550"/>
              <a:gd name="connsiteX9" fmla="*/ 17805400 w 34740850"/>
              <a:gd name="connsiteY9" fmla="*/ 4787900 h 12909550"/>
              <a:gd name="connsiteX10" fmla="*/ 17786350 w 34740850"/>
              <a:gd name="connsiteY10" fmla="*/ 4781550 h 12909550"/>
              <a:gd name="connsiteX11" fmla="*/ 17799050 w 34740850"/>
              <a:gd name="connsiteY11" fmla="*/ 4768850 h 12909550"/>
              <a:gd name="connsiteX12" fmla="*/ 17805400 w 34740850"/>
              <a:gd name="connsiteY12" fmla="*/ 4787900 h 12909550"/>
              <a:gd name="connsiteX13" fmla="*/ 18821400 w 34740850"/>
              <a:gd name="connsiteY13" fmla="*/ 4768850 h 12909550"/>
              <a:gd name="connsiteX14" fmla="*/ 18732500 w 34740850"/>
              <a:gd name="connsiteY14" fmla="*/ 4762500 h 12909550"/>
              <a:gd name="connsiteX15" fmla="*/ 18821400 w 34740850"/>
              <a:gd name="connsiteY15" fmla="*/ 4768850 h 12909550"/>
              <a:gd name="connsiteX16" fmla="*/ 3879850 w 34740850"/>
              <a:gd name="connsiteY16" fmla="*/ 4768850 h 12909550"/>
              <a:gd name="connsiteX17" fmla="*/ 3886200 w 34740850"/>
              <a:gd name="connsiteY17" fmla="*/ 4756150 h 12909550"/>
              <a:gd name="connsiteX18" fmla="*/ 3879850 w 34740850"/>
              <a:gd name="connsiteY18" fmla="*/ 4768850 h 12909550"/>
              <a:gd name="connsiteX19" fmla="*/ 1174750 w 34740850"/>
              <a:gd name="connsiteY19" fmla="*/ 4737100 h 12909550"/>
              <a:gd name="connsiteX20" fmla="*/ 1162050 w 34740850"/>
              <a:gd name="connsiteY20" fmla="*/ 4749800 h 12909550"/>
              <a:gd name="connsiteX21" fmla="*/ 1168400 w 34740850"/>
              <a:gd name="connsiteY21" fmla="*/ 4718050 h 12909550"/>
              <a:gd name="connsiteX22" fmla="*/ 1174750 w 34740850"/>
              <a:gd name="connsiteY22" fmla="*/ 4737100 h 12909550"/>
              <a:gd name="connsiteX23" fmla="*/ 19602450 w 34740850"/>
              <a:gd name="connsiteY23" fmla="*/ 4724400 h 12909550"/>
              <a:gd name="connsiteX24" fmla="*/ 19602450 w 34740850"/>
              <a:gd name="connsiteY24" fmla="*/ 4749800 h 12909550"/>
              <a:gd name="connsiteX25" fmla="*/ 19564350 w 34740850"/>
              <a:gd name="connsiteY25" fmla="*/ 4749800 h 12909550"/>
              <a:gd name="connsiteX26" fmla="*/ 19558000 w 34740850"/>
              <a:gd name="connsiteY26" fmla="*/ 4730750 h 12909550"/>
              <a:gd name="connsiteX27" fmla="*/ 19577050 w 34740850"/>
              <a:gd name="connsiteY27" fmla="*/ 4705350 h 12909550"/>
              <a:gd name="connsiteX28" fmla="*/ 19602450 w 34740850"/>
              <a:gd name="connsiteY28" fmla="*/ 4724400 h 12909550"/>
              <a:gd name="connsiteX29" fmla="*/ 15093950 w 34740850"/>
              <a:gd name="connsiteY29" fmla="*/ 4718050 h 12909550"/>
              <a:gd name="connsiteX30" fmla="*/ 15068550 w 34740850"/>
              <a:gd name="connsiteY30" fmla="*/ 4718050 h 12909550"/>
              <a:gd name="connsiteX31" fmla="*/ 15093950 w 34740850"/>
              <a:gd name="connsiteY31" fmla="*/ 4699000 h 12909550"/>
              <a:gd name="connsiteX32" fmla="*/ 15093950 w 34740850"/>
              <a:gd name="connsiteY32" fmla="*/ 4718050 h 12909550"/>
              <a:gd name="connsiteX33" fmla="*/ 3898900 w 34740850"/>
              <a:gd name="connsiteY33" fmla="*/ 4711700 h 12909550"/>
              <a:gd name="connsiteX34" fmla="*/ 3905250 w 34740850"/>
              <a:gd name="connsiteY34" fmla="*/ 4692650 h 12909550"/>
              <a:gd name="connsiteX35" fmla="*/ 3898900 w 34740850"/>
              <a:gd name="connsiteY35" fmla="*/ 4711700 h 12909550"/>
              <a:gd name="connsiteX36" fmla="*/ 16541750 w 34740850"/>
              <a:gd name="connsiteY36" fmla="*/ 4737100 h 12909550"/>
              <a:gd name="connsiteX37" fmla="*/ 16541750 w 34740850"/>
              <a:gd name="connsiteY37" fmla="*/ 4686300 h 12909550"/>
              <a:gd name="connsiteX38" fmla="*/ 16541750 w 34740850"/>
              <a:gd name="connsiteY38" fmla="*/ 4737100 h 12909550"/>
              <a:gd name="connsiteX39" fmla="*/ 12490450 w 34740850"/>
              <a:gd name="connsiteY39" fmla="*/ 4686300 h 12909550"/>
              <a:gd name="connsiteX40" fmla="*/ 12496800 w 34740850"/>
              <a:gd name="connsiteY40" fmla="*/ 4673600 h 12909550"/>
              <a:gd name="connsiteX41" fmla="*/ 12490450 w 34740850"/>
              <a:gd name="connsiteY41" fmla="*/ 4686300 h 12909550"/>
              <a:gd name="connsiteX42" fmla="*/ 18630900 w 34740850"/>
              <a:gd name="connsiteY42" fmla="*/ 4667250 h 12909550"/>
              <a:gd name="connsiteX43" fmla="*/ 18624550 w 34740850"/>
              <a:gd name="connsiteY43" fmla="*/ 4648200 h 12909550"/>
              <a:gd name="connsiteX44" fmla="*/ 18630900 w 34740850"/>
              <a:gd name="connsiteY44" fmla="*/ 4667250 h 12909550"/>
              <a:gd name="connsiteX45" fmla="*/ 16167100 w 34740850"/>
              <a:gd name="connsiteY45" fmla="*/ 4781550 h 12909550"/>
              <a:gd name="connsiteX46" fmla="*/ 16116300 w 34740850"/>
              <a:gd name="connsiteY46" fmla="*/ 4787900 h 12909550"/>
              <a:gd name="connsiteX47" fmla="*/ 16109950 w 34740850"/>
              <a:gd name="connsiteY47" fmla="*/ 4749800 h 12909550"/>
              <a:gd name="connsiteX48" fmla="*/ 16135350 w 34740850"/>
              <a:gd name="connsiteY48" fmla="*/ 4648200 h 12909550"/>
              <a:gd name="connsiteX49" fmla="*/ 16167100 w 34740850"/>
              <a:gd name="connsiteY49" fmla="*/ 4737100 h 12909550"/>
              <a:gd name="connsiteX50" fmla="*/ 16167100 w 34740850"/>
              <a:gd name="connsiteY50" fmla="*/ 4781550 h 12909550"/>
              <a:gd name="connsiteX51" fmla="*/ 12496800 w 34740850"/>
              <a:gd name="connsiteY51" fmla="*/ 4648200 h 12909550"/>
              <a:gd name="connsiteX52" fmla="*/ 12503150 w 34740850"/>
              <a:gd name="connsiteY52" fmla="*/ 4635500 h 12909550"/>
              <a:gd name="connsiteX53" fmla="*/ 12496800 w 34740850"/>
              <a:gd name="connsiteY53" fmla="*/ 4648200 h 12909550"/>
              <a:gd name="connsiteX54" fmla="*/ 21513800 w 34740850"/>
              <a:gd name="connsiteY54" fmla="*/ 4730750 h 12909550"/>
              <a:gd name="connsiteX55" fmla="*/ 21507450 w 34740850"/>
              <a:gd name="connsiteY55" fmla="*/ 4629150 h 12909550"/>
              <a:gd name="connsiteX56" fmla="*/ 21513800 w 34740850"/>
              <a:gd name="connsiteY56" fmla="*/ 4730750 h 12909550"/>
              <a:gd name="connsiteX57" fmla="*/ 21869400 w 34740850"/>
              <a:gd name="connsiteY57" fmla="*/ 4686300 h 12909550"/>
              <a:gd name="connsiteX58" fmla="*/ 21869400 w 34740850"/>
              <a:gd name="connsiteY58" fmla="*/ 4730750 h 12909550"/>
              <a:gd name="connsiteX59" fmla="*/ 21805900 w 34740850"/>
              <a:gd name="connsiteY59" fmla="*/ 4730750 h 12909550"/>
              <a:gd name="connsiteX60" fmla="*/ 21805900 w 34740850"/>
              <a:gd name="connsiteY60" fmla="*/ 4578350 h 12909550"/>
              <a:gd name="connsiteX61" fmla="*/ 21818600 w 34740850"/>
              <a:gd name="connsiteY61" fmla="*/ 4565650 h 12909550"/>
              <a:gd name="connsiteX62" fmla="*/ 21869400 w 34740850"/>
              <a:gd name="connsiteY62" fmla="*/ 4686300 h 12909550"/>
              <a:gd name="connsiteX63" fmla="*/ 15011400 w 34740850"/>
              <a:gd name="connsiteY63" fmla="*/ 4591050 h 12909550"/>
              <a:gd name="connsiteX64" fmla="*/ 14960600 w 34740850"/>
              <a:gd name="connsiteY64" fmla="*/ 4591050 h 12909550"/>
              <a:gd name="connsiteX65" fmla="*/ 14973300 w 34740850"/>
              <a:gd name="connsiteY65" fmla="*/ 4559300 h 12909550"/>
              <a:gd name="connsiteX66" fmla="*/ 15011400 w 34740850"/>
              <a:gd name="connsiteY66" fmla="*/ 4591050 h 12909550"/>
              <a:gd name="connsiteX67" fmla="*/ 27654250 w 34740850"/>
              <a:gd name="connsiteY67" fmla="*/ 4743450 h 12909550"/>
              <a:gd name="connsiteX68" fmla="*/ 27616150 w 34740850"/>
              <a:gd name="connsiteY68" fmla="*/ 4787900 h 12909550"/>
              <a:gd name="connsiteX69" fmla="*/ 27565350 w 34740850"/>
              <a:gd name="connsiteY69" fmla="*/ 4718050 h 12909550"/>
              <a:gd name="connsiteX70" fmla="*/ 27571700 w 34740850"/>
              <a:gd name="connsiteY70" fmla="*/ 4540250 h 12909550"/>
              <a:gd name="connsiteX71" fmla="*/ 27654250 w 34740850"/>
              <a:gd name="connsiteY71" fmla="*/ 4743450 h 12909550"/>
              <a:gd name="connsiteX72" fmla="*/ 17265650 w 34740850"/>
              <a:gd name="connsiteY72" fmla="*/ 4635500 h 12909550"/>
              <a:gd name="connsiteX73" fmla="*/ 17278350 w 34740850"/>
              <a:gd name="connsiteY73" fmla="*/ 4641850 h 12909550"/>
              <a:gd name="connsiteX74" fmla="*/ 17303750 w 34740850"/>
              <a:gd name="connsiteY74" fmla="*/ 4578350 h 12909550"/>
              <a:gd name="connsiteX75" fmla="*/ 17360900 w 34740850"/>
              <a:gd name="connsiteY75" fmla="*/ 4622800 h 12909550"/>
              <a:gd name="connsiteX76" fmla="*/ 17386300 w 34740850"/>
              <a:gd name="connsiteY76" fmla="*/ 4711700 h 12909550"/>
              <a:gd name="connsiteX77" fmla="*/ 17354550 w 34740850"/>
              <a:gd name="connsiteY77" fmla="*/ 4794250 h 12909550"/>
              <a:gd name="connsiteX78" fmla="*/ 17322800 w 34740850"/>
              <a:gd name="connsiteY78" fmla="*/ 4781550 h 12909550"/>
              <a:gd name="connsiteX79" fmla="*/ 17208500 w 34740850"/>
              <a:gd name="connsiteY79" fmla="*/ 4781550 h 12909550"/>
              <a:gd name="connsiteX80" fmla="*/ 17170400 w 34740850"/>
              <a:gd name="connsiteY80" fmla="*/ 4756150 h 12909550"/>
              <a:gd name="connsiteX81" fmla="*/ 17151350 w 34740850"/>
              <a:gd name="connsiteY81" fmla="*/ 4737100 h 12909550"/>
              <a:gd name="connsiteX82" fmla="*/ 17125950 w 34740850"/>
              <a:gd name="connsiteY82" fmla="*/ 4737100 h 12909550"/>
              <a:gd name="connsiteX83" fmla="*/ 17106900 w 34740850"/>
              <a:gd name="connsiteY83" fmla="*/ 4806950 h 12909550"/>
              <a:gd name="connsiteX84" fmla="*/ 17043400 w 34740850"/>
              <a:gd name="connsiteY84" fmla="*/ 4806950 h 12909550"/>
              <a:gd name="connsiteX85" fmla="*/ 17043400 w 34740850"/>
              <a:gd name="connsiteY85" fmla="*/ 4724400 h 12909550"/>
              <a:gd name="connsiteX86" fmla="*/ 17100550 w 34740850"/>
              <a:gd name="connsiteY86" fmla="*/ 4603750 h 12909550"/>
              <a:gd name="connsiteX87" fmla="*/ 17100550 w 34740850"/>
              <a:gd name="connsiteY87" fmla="*/ 4635500 h 12909550"/>
              <a:gd name="connsiteX88" fmla="*/ 17132300 w 34740850"/>
              <a:gd name="connsiteY88" fmla="*/ 4641850 h 12909550"/>
              <a:gd name="connsiteX89" fmla="*/ 17164050 w 34740850"/>
              <a:gd name="connsiteY89" fmla="*/ 4572000 h 12909550"/>
              <a:gd name="connsiteX90" fmla="*/ 17202150 w 34740850"/>
              <a:gd name="connsiteY90" fmla="*/ 4527550 h 12909550"/>
              <a:gd name="connsiteX91" fmla="*/ 17265650 w 34740850"/>
              <a:gd name="connsiteY91" fmla="*/ 4635500 h 12909550"/>
              <a:gd name="connsiteX92" fmla="*/ 19494500 w 34740850"/>
              <a:gd name="connsiteY92" fmla="*/ 4686300 h 12909550"/>
              <a:gd name="connsiteX93" fmla="*/ 19532600 w 34740850"/>
              <a:gd name="connsiteY93" fmla="*/ 4730750 h 12909550"/>
              <a:gd name="connsiteX94" fmla="*/ 19494500 w 34740850"/>
              <a:gd name="connsiteY94" fmla="*/ 4756150 h 12909550"/>
              <a:gd name="connsiteX95" fmla="*/ 19380200 w 34740850"/>
              <a:gd name="connsiteY95" fmla="*/ 4749800 h 12909550"/>
              <a:gd name="connsiteX96" fmla="*/ 19380200 w 34740850"/>
              <a:gd name="connsiteY96" fmla="*/ 4679950 h 12909550"/>
              <a:gd name="connsiteX97" fmla="*/ 19411950 w 34740850"/>
              <a:gd name="connsiteY97" fmla="*/ 4514850 h 12909550"/>
              <a:gd name="connsiteX98" fmla="*/ 19494500 w 34740850"/>
              <a:gd name="connsiteY98" fmla="*/ 4686300 h 12909550"/>
              <a:gd name="connsiteX99" fmla="*/ 17678400 w 34740850"/>
              <a:gd name="connsiteY99" fmla="*/ 4495800 h 12909550"/>
              <a:gd name="connsiteX100" fmla="*/ 17659350 w 34740850"/>
              <a:gd name="connsiteY100" fmla="*/ 4495800 h 12909550"/>
              <a:gd name="connsiteX101" fmla="*/ 17672050 w 34740850"/>
              <a:gd name="connsiteY101" fmla="*/ 4483100 h 12909550"/>
              <a:gd name="connsiteX102" fmla="*/ 17678400 w 34740850"/>
              <a:gd name="connsiteY102" fmla="*/ 4495800 h 12909550"/>
              <a:gd name="connsiteX103" fmla="*/ 24803100 w 34740850"/>
              <a:gd name="connsiteY103" fmla="*/ 4521200 h 12909550"/>
              <a:gd name="connsiteX104" fmla="*/ 24847550 w 34740850"/>
              <a:gd name="connsiteY104" fmla="*/ 4591050 h 12909550"/>
              <a:gd name="connsiteX105" fmla="*/ 24885650 w 34740850"/>
              <a:gd name="connsiteY105" fmla="*/ 4686300 h 12909550"/>
              <a:gd name="connsiteX106" fmla="*/ 24885650 w 34740850"/>
              <a:gd name="connsiteY106" fmla="*/ 4743450 h 12909550"/>
              <a:gd name="connsiteX107" fmla="*/ 24771350 w 34740850"/>
              <a:gd name="connsiteY107" fmla="*/ 4743450 h 12909550"/>
              <a:gd name="connsiteX108" fmla="*/ 24739600 w 34740850"/>
              <a:gd name="connsiteY108" fmla="*/ 4711700 h 12909550"/>
              <a:gd name="connsiteX109" fmla="*/ 24739600 w 34740850"/>
              <a:gd name="connsiteY109" fmla="*/ 4565650 h 12909550"/>
              <a:gd name="connsiteX110" fmla="*/ 24758650 w 34740850"/>
              <a:gd name="connsiteY110" fmla="*/ 4476750 h 12909550"/>
              <a:gd name="connsiteX111" fmla="*/ 24803100 w 34740850"/>
              <a:gd name="connsiteY111" fmla="*/ 4521200 h 12909550"/>
              <a:gd name="connsiteX112" fmla="*/ 18840450 w 34740850"/>
              <a:gd name="connsiteY112" fmla="*/ 4476750 h 12909550"/>
              <a:gd name="connsiteX113" fmla="*/ 18891250 w 34740850"/>
              <a:gd name="connsiteY113" fmla="*/ 4483100 h 12909550"/>
              <a:gd name="connsiteX114" fmla="*/ 18935700 w 34740850"/>
              <a:gd name="connsiteY114" fmla="*/ 4673600 h 12909550"/>
              <a:gd name="connsiteX115" fmla="*/ 18967450 w 34740850"/>
              <a:gd name="connsiteY115" fmla="*/ 4775200 h 12909550"/>
              <a:gd name="connsiteX116" fmla="*/ 18884900 w 34740850"/>
              <a:gd name="connsiteY116" fmla="*/ 4806950 h 12909550"/>
              <a:gd name="connsiteX117" fmla="*/ 18827750 w 34740850"/>
              <a:gd name="connsiteY117" fmla="*/ 4800600 h 12909550"/>
              <a:gd name="connsiteX118" fmla="*/ 18891250 w 34740850"/>
              <a:gd name="connsiteY118" fmla="*/ 4794250 h 12909550"/>
              <a:gd name="connsiteX119" fmla="*/ 18891250 w 34740850"/>
              <a:gd name="connsiteY119" fmla="*/ 4775200 h 12909550"/>
              <a:gd name="connsiteX120" fmla="*/ 18827750 w 34740850"/>
              <a:gd name="connsiteY120" fmla="*/ 4775200 h 12909550"/>
              <a:gd name="connsiteX121" fmla="*/ 18916650 w 34740850"/>
              <a:gd name="connsiteY121" fmla="*/ 4699000 h 12909550"/>
              <a:gd name="connsiteX122" fmla="*/ 18802350 w 34740850"/>
              <a:gd name="connsiteY122" fmla="*/ 4584700 h 12909550"/>
              <a:gd name="connsiteX123" fmla="*/ 18770600 w 34740850"/>
              <a:gd name="connsiteY123" fmla="*/ 4603750 h 12909550"/>
              <a:gd name="connsiteX124" fmla="*/ 18719800 w 34740850"/>
              <a:gd name="connsiteY124" fmla="*/ 4743450 h 12909550"/>
              <a:gd name="connsiteX125" fmla="*/ 18738850 w 34740850"/>
              <a:gd name="connsiteY125" fmla="*/ 4686300 h 12909550"/>
              <a:gd name="connsiteX126" fmla="*/ 18719800 w 34740850"/>
              <a:gd name="connsiteY126" fmla="*/ 4679950 h 12909550"/>
              <a:gd name="connsiteX127" fmla="*/ 18815050 w 34740850"/>
              <a:gd name="connsiteY127" fmla="*/ 4464050 h 12909550"/>
              <a:gd name="connsiteX128" fmla="*/ 18840450 w 34740850"/>
              <a:gd name="connsiteY128" fmla="*/ 4476750 h 12909550"/>
              <a:gd name="connsiteX129" fmla="*/ 18199100 w 34740850"/>
              <a:gd name="connsiteY129" fmla="*/ 4591050 h 12909550"/>
              <a:gd name="connsiteX130" fmla="*/ 18218150 w 34740850"/>
              <a:gd name="connsiteY130" fmla="*/ 4572000 h 12909550"/>
              <a:gd name="connsiteX131" fmla="*/ 18224500 w 34740850"/>
              <a:gd name="connsiteY131" fmla="*/ 4705350 h 12909550"/>
              <a:gd name="connsiteX132" fmla="*/ 18211800 w 34740850"/>
              <a:gd name="connsiteY132" fmla="*/ 4749800 h 12909550"/>
              <a:gd name="connsiteX133" fmla="*/ 18116550 w 34740850"/>
              <a:gd name="connsiteY133" fmla="*/ 4464050 h 12909550"/>
              <a:gd name="connsiteX134" fmla="*/ 18199100 w 34740850"/>
              <a:gd name="connsiteY134" fmla="*/ 4591050 h 12909550"/>
              <a:gd name="connsiteX135" fmla="*/ 17608550 w 34740850"/>
              <a:gd name="connsiteY135" fmla="*/ 4584700 h 12909550"/>
              <a:gd name="connsiteX136" fmla="*/ 17653000 w 34740850"/>
              <a:gd name="connsiteY136" fmla="*/ 4699000 h 12909550"/>
              <a:gd name="connsiteX137" fmla="*/ 17621250 w 34740850"/>
              <a:gd name="connsiteY137" fmla="*/ 4775200 h 12909550"/>
              <a:gd name="connsiteX138" fmla="*/ 17564100 w 34740850"/>
              <a:gd name="connsiteY138" fmla="*/ 4806950 h 12909550"/>
              <a:gd name="connsiteX139" fmla="*/ 17500600 w 34740850"/>
              <a:gd name="connsiteY139" fmla="*/ 4775200 h 12909550"/>
              <a:gd name="connsiteX140" fmla="*/ 17551400 w 34740850"/>
              <a:gd name="connsiteY140" fmla="*/ 4622800 h 12909550"/>
              <a:gd name="connsiteX141" fmla="*/ 17595850 w 34740850"/>
              <a:gd name="connsiteY141" fmla="*/ 4457700 h 12909550"/>
              <a:gd name="connsiteX142" fmla="*/ 17627600 w 34740850"/>
              <a:gd name="connsiteY142" fmla="*/ 4559300 h 12909550"/>
              <a:gd name="connsiteX143" fmla="*/ 17608550 w 34740850"/>
              <a:gd name="connsiteY143" fmla="*/ 4584700 h 12909550"/>
              <a:gd name="connsiteX144" fmla="*/ 7912100 w 34740850"/>
              <a:gd name="connsiteY144" fmla="*/ 4387850 h 12909550"/>
              <a:gd name="connsiteX145" fmla="*/ 7912100 w 34740850"/>
              <a:gd name="connsiteY145" fmla="*/ 4406900 h 12909550"/>
              <a:gd name="connsiteX146" fmla="*/ 7893050 w 34740850"/>
              <a:gd name="connsiteY146" fmla="*/ 4406900 h 12909550"/>
              <a:gd name="connsiteX147" fmla="*/ 7880350 w 34740850"/>
              <a:gd name="connsiteY147" fmla="*/ 4387850 h 12909550"/>
              <a:gd name="connsiteX148" fmla="*/ 7912100 w 34740850"/>
              <a:gd name="connsiteY148" fmla="*/ 4387850 h 12909550"/>
              <a:gd name="connsiteX149" fmla="*/ 18218150 w 34740850"/>
              <a:gd name="connsiteY149" fmla="*/ 4394200 h 12909550"/>
              <a:gd name="connsiteX150" fmla="*/ 18224500 w 34740850"/>
              <a:gd name="connsiteY150" fmla="*/ 4381500 h 12909550"/>
              <a:gd name="connsiteX151" fmla="*/ 18218150 w 34740850"/>
              <a:gd name="connsiteY151" fmla="*/ 4394200 h 12909550"/>
              <a:gd name="connsiteX152" fmla="*/ 27279600 w 34740850"/>
              <a:gd name="connsiteY152" fmla="*/ 4343400 h 12909550"/>
              <a:gd name="connsiteX153" fmla="*/ 27324050 w 34740850"/>
              <a:gd name="connsiteY153" fmla="*/ 4470400 h 12909550"/>
              <a:gd name="connsiteX154" fmla="*/ 27349450 w 34740850"/>
              <a:gd name="connsiteY154" fmla="*/ 4578350 h 12909550"/>
              <a:gd name="connsiteX155" fmla="*/ 27362150 w 34740850"/>
              <a:gd name="connsiteY155" fmla="*/ 4591050 h 12909550"/>
              <a:gd name="connsiteX156" fmla="*/ 27412950 w 34740850"/>
              <a:gd name="connsiteY156" fmla="*/ 4743450 h 12909550"/>
              <a:gd name="connsiteX157" fmla="*/ 27393900 w 34740850"/>
              <a:gd name="connsiteY157" fmla="*/ 4768850 h 12909550"/>
              <a:gd name="connsiteX158" fmla="*/ 27235150 w 34740850"/>
              <a:gd name="connsiteY158" fmla="*/ 4768850 h 12909550"/>
              <a:gd name="connsiteX159" fmla="*/ 27235150 w 34740850"/>
              <a:gd name="connsiteY159" fmla="*/ 4502150 h 12909550"/>
              <a:gd name="connsiteX160" fmla="*/ 27273250 w 34740850"/>
              <a:gd name="connsiteY160" fmla="*/ 4343400 h 12909550"/>
              <a:gd name="connsiteX161" fmla="*/ 27279600 w 34740850"/>
              <a:gd name="connsiteY161" fmla="*/ 4343400 h 12909550"/>
              <a:gd name="connsiteX162" fmla="*/ 22491700 w 34740850"/>
              <a:gd name="connsiteY162" fmla="*/ 4476750 h 12909550"/>
              <a:gd name="connsiteX163" fmla="*/ 22517100 w 34740850"/>
              <a:gd name="connsiteY163" fmla="*/ 4495800 h 12909550"/>
              <a:gd name="connsiteX164" fmla="*/ 22612350 w 34740850"/>
              <a:gd name="connsiteY164" fmla="*/ 4686300 h 12909550"/>
              <a:gd name="connsiteX165" fmla="*/ 22555200 w 34740850"/>
              <a:gd name="connsiteY165" fmla="*/ 4730750 h 12909550"/>
              <a:gd name="connsiteX166" fmla="*/ 22466300 w 34740850"/>
              <a:gd name="connsiteY166" fmla="*/ 4699000 h 12909550"/>
              <a:gd name="connsiteX167" fmla="*/ 22415500 w 34740850"/>
              <a:gd name="connsiteY167" fmla="*/ 4610100 h 12909550"/>
              <a:gd name="connsiteX168" fmla="*/ 22352000 w 34740850"/>
              <a:gd name="connsiteY168" fmla="*/ 4470400 h 12909550"/>
              <a:gd name="connsiteX169" fmla="*/ 22332950 w 34740850"/>
              <a:gd name="connsiteY169" fmla="*/ 4394200 h 12909550"/>
              <a:gd name="connsiteX170" fmla="*/ 22396450 w 34740850"/>
              <a:gd name="connsiteY170" fmla="*/ 4305300 h 12909550"/>
              <a:gd name="connsiteX171" fmla="*/ 22491700 w 34740850"/>
              <a:gd name="connsiteY171" fmla="*/ 4476750 h 12909550"/>
              <a:gd name="connsiteX172" fmla="*/ 17373600 w 34740850"/>
              <a:gd name="connsiteY172" fmla="*/ 4267200 h 12909550"/>
              <a:gd name="connsiteX173" fmla="*/ 17367250 w 34740850"/>
              <a:gd name="connsiteY173" fmla="*/ 4311650 h 12909550"/>
              <a:gd name="connsiteX174" fmla="*/ 17354550 w 34740850"/>
              <a:gd name="connsiteY174" fmla="*/ 4267200 h 12909550"/>
              <a:gd name="connsiteX175" fmla="*/ 17360900 w 34740850"/>
              <a:gd name="connsiteY175" fmla="*/ 4254500 h 12909550"/>
              <a:gd name="connsiteX176" fmla="*/ 17373600 w 34740850"/>
              <a:gd name="connsiteY176" fmla="*/ 4267200 h 12909550"/>
              <a:gd name="connsiteX177" fmla="*/ 16421100 w 34740850"/>
              <a:gd name="connsiteY177" fmla="*/ 4324350 h 12909550"/>
              <a:gd name="connsiteX178" fmla="*/ 16433800 w 34740850"/>
              <a:gd name="connsiteY178" fmla="*/ 4476750 h 12909550"/>
              <a:gd name="connsiteX179" fmla="*/ 16484600 w 34740850"/>
              <a:gd name="connsiteY179" fmla="*/ 4533900 h 12909550"/>
              <a:gd name="connsiteX180" fmla="*/ 16490950 w 34740850"/>
              <a:gd name="connsiteY180" fmla="*/ 4616450 h 12909550"/>
              <a:gd name="connsiteX181" fmla="*/ 16522700 w 34740850"/>
              <a:gd name="connsiteY181" fmla="*/ 4749800 h 12909550"/>
              <a:gd name="connsiteX182" fmla="*/ 16452850 w 34740850"/>
              <a:gd name="connsiteY182" fmla="*/ 4819650 h 12909550"/>
              <a:gd name="connsiteX183" fmla="*/ 16370300 w 34740850"/>
              <a:gd name="connsiteY183" fmla="*/ 4787900 h 12909550"/>
              <a:gd name="connsiteX184" fmla="*/ 16332200 w 34740850"/>
              <a:gd name="connsiteY184" fmla="*/ 4800600 h 12909550"/>
              <a:gd name="connsiteX185" fmla="*/ 16287750 w 34740850"/>
              <a:gd name="connsiteY185" fmla="*/ 4800600 h 12909550"/>
              <a:gd name="connsiteX186" fmla="*/ 16357600 w 34740850"/>
              <a:gd name="connsiteY186" fmla="*/ 4400550 h 12909550"/>
              <a:gd name="connsiteX187" fmla="*/ 16357600 w 34740850"/>
              <a:gd name="connsiteY187" fmla="*/ 4241800 h 12909550"/>
              <a:gd name="connsiteX188" fmla="*/ 16421100 w 34740850"/>
              <a:gd name="connsiteY188" fmla="*/ 4191000 h 12909550"/>
              <a:gd name="connsiteX189" fmla="*/ 16421100 w 34740850"/>
              <a:gd name="connsiteY189" fmla="*/ 4324350 h 12909550"/>
              <a:gd name="connsiteX190" fmla="*/ 18592800 w 34740850"/>
              <a:gd name="connsiteY190" fmla="*/ 4184650 h 12909550"/>
              <a:gd name="connsiteX191" fmla="*/ 18580100 w 34740850"/>
              <a:gd name="connsiteY191" fmla="*/ 4394200 h 12909550"/>
              <a:gd name="connsiteX192" fmla="*/ 18599150 w 34740850"/>
              <a:gd name="connsiteY192" fmla="*/ 4521200 h 12909550"/>
              <a:gd name="connsiteX193" fmla="*/ 18586450 w 34740850"/>
              <a:gd name="connsiteY193" fmla="*/ 4572000 h 12909550"/>
              <a:gd name="connsiteX194" fmla="*/ 18605500 w 34740850"/>
              <a:gd name="connsiteY194" fmla="*/ 4724400 h 12909550"/>
              <a:gd name="connsiteX195" fmla="*/ 18529300 w 34740850"/>
              <a:gd name="connsiteY195" fmla="*/ 4787900 h 12909550"/>
              <a:gd name="connsiteX196" fmla="*/ 18580100 w 34740850"/>
              <a:gd name="connsiteY196" fmla="*/ 4800600 h 12909550"/>
              <a:gd name="connsiteX197" fmla="*/ 18459450 w 34740850"/>
              <a:gd name="connsiteY197" fmla="*/ 4826000 h 12909550"/>
              <a:gd name="connsiteX198" fmla="*/ 18364200 w 34740850"/>
              <a:gd name="connsiteY198" fmla="*/ 4794250 h 12909550"/>
              <a:gd name="connsiteX199" fmla="*/ 18402300 w 34740850"/>
              <a:gd name="connsiteY199" fmla="*/ 4787900 h 12909550"/>
              <a:gd name="connsiteX200" fmla="*/ 18402300 w 34740850"/>
              <a:gd name="connsiteY200" fmla="*/ 4768850 h 12909550"/>
              <a:gd name="connsiteX201" fmla="*/ 18338800 w 34740850"/>
              <a:gd name="connsiteY201" fmla="*/ 4768850 h 12909550"/>
              <a:gd name="connsiteX202" fmla="*/ 18332450 w 34740850"/>
              <a:gd name="connsiteY202" fmla="*/ 4749800 h 12909550"/>
              <a:gd name="connsiteX203" fmla="*/ 18364200 w 34740850"/>
              <a:gd name="connsiteY203" fmla="*/ 4616450 h 12909550"/>
              <a:gd name="connsiteX204" fmla="*/ 18389600 w 34740850"/>
              <a:gd name="connsiteY204" fmla="*/ 4572000 h 12909550"/>
              <a:gd name="connsiteX205" fmla="*/ 18395950 w 34740850"/>
              <a:gd name="connsiteY205" fmla="*/ 4540250 h 12909550"/>
              <a:gd name="connsiteX206" fmla="*/ 18453100 w 34740850"/>
              <a:gd name="connsiteY206" fmla="*/ 4400550 h 12909550"/>
              <a:gd name="connsiteX207" fmla="*/ 18472150 w 34740850"/>
              <a:gd name="connsiteY207" fmla="*/ 4413250 h 12909550"/>
              <a:gd name="connsiteX208" fmla="*/ 18567400 w 34740850"/>
              <a:gd name="connsiteY208" fmla="*/ 4127500 h 12909550"/>
              <a:gd name="connsiteX209" fmla="*/ 18592800 w 34740850"/>
              <a:gd name="connsiteY209" fmla="*/ 4184650 h 12909550"/>
              <a:gd name="connsiteX210" fmla="*/ 17348200 w 34740850"/>
              <a:gd name="connsiteY210" fmla="*/ 4146550 h 12909550"/>
              <a:gd name="connsiteX211" fmla="*/ 17335500 w 34740850"/>
              <a:gd name="connsiteY211" fmla="*/ 4171950 h 12909550"/>
              <a:gd name="connsiteX212" fmla="*/ 17310100 w 34740850"/>
              <a:gd name="connsiteY212" fmla="*/ 4140200 h 12909550"/>
              <a:gd name="connsiteX213" fmla="*/ 17316450 w 34740850"/>
              <a:gd name="connsiteY213" fmla="*/ 4108450 h 12909550"/>
              <a:gd name="connsiteX214" fmla="*/ 17348200 w 34740850"/>
              <a:gd name="connsiteY214" fmla="*/ 4146550 h 12909550"/>
              <a:gd name="connsiteX215" fmla="*/ 4032250 w 34740850"/>
              <a:gd name="connsiteY215" fmla="*/ 4140200 h 12909550"/>
              <a:gd name="connsiteX216" fmla="*/ 4025900 w 34740850"/>
              <a:gd name="connsiteY216" fmla="*/ 4260850 h 12909550"/>
              <a:gd name="connsiteX217" fmla="*/ 3987800 w 34740850"/>
              <a:gd name="connsiteY217" fmla="*/ 4464050 h 12909550"/>
              <a:gd name="connsiteX218" fmla="*/ 3956050 w 34740850"/>
              <a:gd name="connsiteY218" fmla="*/ 4527550 h 12909550"/>
              <a:gd name="connsiteX219" fmla="*/ 3937000 w 34740850"/>
              <a:gd name="connsiteY219" fmla="*/ 4622800 h 12909550"/>
              <a:gd name="connsiteX220" fmla="*/ 3911600 w 34740850"/>
              <a:gd name="connsiteY220" fmla="*/ 4673600 h 12909550"/>
              <a:gd name="connsiteX221" fmla="*/ 3905250 w 34740850"/>
              <a:gd name="connsiteY221" fmla="*/ 4629150 h 12909550"/>
              <a:gd name="connsiteX222" fmla="*/ 3905250 w 34740850"/>
              <a:gd name="connsiteY222" fmla="*/ 4610100 h 12909550"/>
              <a:gd name="connsiteX223" fmla="*/ 3943350 w 34740850"/>
              <a:gd name="connsiteY223" fmla="*/ 4533900 h 12909550"/>
              <a:gd name="connsiteX224" fmla="*/ 3943350 w 34740850"/>
              <a:gd name="connsiteY224" fmla="*/ 4464050 h 12909550"/>
              <a:gd name="connsiteX225" fmla="*/ 3994150 w 34740850"/>
              <a:gd name="connsiteY225" fmla="*/ 4184650 h 12909550"/>
              <a:gd name="connsiteX226" fmla="*/ 4019550 w 34740850"/>
              <a:gd name="connsiteY226" fmla="*/ 4095750 h 12909550"/>
              <a:gd name="connsiteX227" fmla="*/ 4032250 w 34740850"/>
              <a:gd name="connsiteY227" fmla="*/ 4140200 h 12909550"/>
              <a:gd name="connsiteX228" fmla="*/ 29724350 w 34740850"/>
              <a:gd name="connsiteY228" fmla="*/ 4127500 h 12909550"/>
              <a:gd name="connsiteX229" fmla="*/ 29692600 w 34740850"/>
              <a:gd name="connsiteY229" fmla="*/ 4165600 h 12909550"/>
              <a:gd name="connsiteX230" fmla="*/ 29705300 w 34740850"/>
              <a:gd name="connsiteY230" fmla="*/ 4089400 h 12909550"/>
              <a:gd name="connsiteX231" fmla="*/ 29724350 w 34740850"/>
              <a:gd name="connsiteY231" fmla="*/ 4127500 h 12909550"/>
              <a:gd name="connsiteX232" fmla="*/ 23387050 w 34740850"/>
              <a:gd name="connsiteY232" fmla="*/ 4114800 h 12909550"/>
              <a:gd name="connsiteX233" fmla="*/ 23444200 w 34740850"/>
              <a:gd name="connsiteY233" fmla="*/ 4178300 h 12909550"/>
              <a:gd name="connsiteX234" fmla="*/ 23463250 w 34740850"/>
              <a:gd name="connsiteY234" fmla="*/ 4273550 h 12909550"/>
              <a:gd name="connsiteX235" fmla="*/ 23514050 w 34740850"/>
              <a:gd name="connsiteY235" fmla="*/ 4476750 h 12909550"/>
              <a:gd name="connsiteX236" fmla="*/ 23526750 w 34740850"/>
              <a:gd name="connsiteY236" fmla="*/ 4489450 h 12909550"/>
              <a:gd name="connsiteX237" fmla="*/ 23564850 w 34740850"/>
              <a:gd name="connsiteY237" fmla="*/ 4578350 h 12909550"/>
              <a:gd name="connsiteX238" fmla="*/ 23583900 w 34740850"/>
              <a:gd name="connsiteY238" fmla="*/ 4584700 h 12909550"/>
              <a:gd name="connsiteX239" fmla="*/ 23641050 w 34740850"/>
              <a:gd name="connsiteY239" fmla="*/ 4711700 h 12909550"/>
              <a:gd name="connsiteX240" fmla="*/ 23514050 w 34740850"/>
              <a:gd name="connsiteY240" fmla="*/ 4743450 h 12909550"/>
              <a:gd name="connsiteX241" fmla="*/ 23368000 w 34740850"/>
              <a:gd name="connsiteY241" fmla="*/ 4730750 h 12909550"/>
              <a:gd name="connsiteX242" fmla="*/ 23221950 w 34740850"/>
              <a:gd name="connsiteY242" fmla="*/ 4743450 h 12909550"/>
              <a:gd name="connsiteX243" fmla="*/ 23183850 w 34740850"/>
              <a:gd name="connsiteY243" fmla="*/ 4737100 h 12909550"/>
              <a:gd name="connsiteX244" fmla="*/ 23177500 w 34740850"/>
              <a:gd name="connsiteY244" fmla="*/ 4692650 h 12909550"/>
              <a:gd name="connsiteX245" fmla="*/ 23234650 w 34740850"/>
              <a:gd name="connsiteY245" fmla="*/ 4438650 h 12909550"/>
              <a:gd name="connsiteX246" fmla="*/ 23234650 w 34740850"/>
              <a:gd name="connsiteY246" fmla="*/ 4279900 h 12909550"/>
              <a:gd name="connsiteX247" fmla="*/ 23215600 w 34740850"/>
              <a:gd name="connsiteY247" fmla="*/ 4152900 h 12909550"/>
              <a:gd name="connsiteX248" fmla="*/ 23253700 w 34740850"/>
              <a:gd name="connsiteY248" fmla="*/ 4076700 h 12909550"/>
              <a:gd name="connsiteX249" fmla="*/ 23387050 w 34740850"/>
              <a:gd name="connsiteY249" fmla="*/ 4114800 h 12909550"/>
              <a:gd name="connsiteX250" fmla="*/ 14325600 w 34740850"/>
              <a:gd name="connsiteY250" fmla="*/ 4140200 h 12909550"/>
              <a:gd name="connsiteX251" fmla="*/ 14376400 w 34740850"/>
              <a:gd name="connsiteY251" fmla="*/ 4178300 h 12909550"/>
              <a:gd name="connsiteX252" fmla="*/ 14395450 w 34740850"/>
              <a:gd name="connsiteY252" fmla="*/ 4241800 h 12909550"/>
              <a:gd name="connsiteX253" fmla="*/ 14376400 w 34740850"/>
              <a:gd name="connsiteY253" fmla="*/ 4413250 h 12909550"/>
              <a:gd name="connsiteX254" fmla="*/ 14395450 w 34740850"/>
              <a:gd name="connsiteY254" fmla="*/ 4603750 h 12909550"/>
              <a:gd name="connsiteX255" fmla="*/ 14414500 w 34740850"/>
              <a:gd name="connsiteY255" fmla="*/ 4641850 h 12909550"/>
              <a:gd name="connsiteX256" fmla="*/ 14376400 w 34740850"/>
              <a:gd name="connsiteY256" fmla="*/ 4679950 h 12909550"/>
              <a:gd name="connsiteX257" fmla="*/ 14306550 w 34740850"/>
              <a:gd name="connsiteY257" fmla="*/ 4679950 h 12909550"/>
              <a:gd name="connsiteX258" fmla="*/ 14306550 w 34740850"/>
              <a:gd name="connsiteY258" fmla="*/ 4533900 h 12909550"/>
              <a:gd name="connsiteX259" fmla="*/ 14331950 w 34740850"/>
              <a:gd name="connsiteY259" fmla="*/ 4400550 h 12909550"/>
              <a:gd name="connsiteX260" fmla="*/ 14293850 w 34740850"/>
              <a:gd name="connsiteY260" fmla="*/ 4184650 h 12909550"/>
              <a:gd name="connsiteX261" fmla="*/ 14325600 w 34740850"/>
              <a:gd name="connsiteY261" fmla="*/ 4070350 h 12909550"/>
              <a:gd name="connsiteX262" fmla="*/ 14325600 w 34740850"/>
              <a:gd name="connsiteY262" fmla="*/ 4140200 h 12909550"/>
              <a:gd name="connsiteX263" fmla="*/ 24676100 w 34740850"/>
              <a:gd name="connsiteY263" fmla="*/ 4083050 h 12909550"/>
              <a:gd name="connsiteX264" fmla="*/ 24701500 w 34740850"/>
              <a:gd name="connsiteY264" fmla="*/ 4127500 h 12909550"/>
              <a:gd name="connsiteX265" fmla="*/ 24707850 w 34740850"/>
              <a:gd name="connsiteY265" fmla="*/ 4171950 h 12909550"/>
              <a:gd name="connsiteX266" fmla="*/ 24701500 w 34740850"/>
              <a:gd name="connsiteY266" fmla="*/ 4229100 h 12909550"/>
              <a:gd name="connsiteX267" fmla="*/ 24644350 w 34740850"/>
              <a:gd name="connsiteY267" fmla="*/ 4102100 h 12909550"/>
              <a:gd name="connsiteX268" fmla="*/ 24644350 w 34740850"/>
              <a:gd name="connsiteY268" fmla="*/ 4044950 h 12909550"/>
              <a:gd name="connsiteX269" fmla="*/ 24676100 w 34740850"/>
              <a:gd name="connsiteY269" fmla="*/ 4083050 h 12909550"/>
              <a:gd name="connsiteX270" fmla="*/ 16402050 w 34740850"/>
              <a:gd name="connsiteY270" fmla="*/ 4108450 h 12909550"/>
              <a:gd name="connsiteX271" fmla="*/ 16383000 w 34740850"/>
              <a:gd name="connsiteY271" fmla="*/ 4159250 h 12909550"/>
              <a:gd name="connsiteX272" fmla="*/ 16357600 w 34740850"/>
              <a:gd name="connsiteY272" fmla="*/ 4159250 h 12909550"/>
              <a:gd name="connsiteX273" fmla="*/ 16363950 w 34740850"/>
              <a:gd name="connsiteY273" fmla="*/ 4038600 h 12909550"/>
              <a:gd name="connsiteX274" fmla="*/ 16402050 w 34740850"/>
              <a:gd name="connsiteY274" fmla="*/ 4108450 h 12909550"/>
              <a:gd name="connsiteX275" fmla="*/ 29679900 w 34740850"/>
              <a:gd name="connsiteY275" fmla="*/ 4064000 h 12909550"/>
              <a:gd name="connsiteX276" fmla="*/ 29673550 w 34740850"/>
              <a:gd name="connsiteY276" fmla="*/ 4032250 h 12909550"/>
              <a:gd name="connsiteX277" fmla="*/ 29679900 w 34740850"/>
              <a:gd name="connsiteY277" fmla="*/ 4064000 h 12909550"/>
              <a:gd name="connsiteX278" fmla="*/ 27235150 w 34740850"/>
              <a:gd name="connsiteY278" fmla="*/ 4044950 h 12909550"/>
              <a:gd name="connsiteX279" fmla="*/ 27228800 w 34740850"/>
              <a:gd name="connsiteY279" fmla="*/ 4070350 h 12909550"/>
              <a:gd name="connsiteX280" fmla="*/ 27216100 w 34740850"/>
              <a:gd name="connsiteY280" fmla="*/ 4013200 h 12909550"/>
              <a:gd name="connsiteX281" fmla="*/ 27235150 w 34740850"/>
              <a:gd name="connsiteY281" fmla="*/ 4044950 h 12909550"/>
              <a:gd name="connsiteX282" fmla="*/ 12719050 w 34740850"/>
              <a:gd name="connsiteY282" fmla="*/ 4083050 h 12909550"/>
              <a:gd name="connsiteX283" fmla="*/ 12680950 w 34740850"/>
              <a:gd name="connsiteY283" fmla="*/ 4324350 h 12909550"/>
              <a:gd name="connsiteX284" fmla="*/ 12680950 w 34740850"/>
              <a:gd name="connsiteY284" fmla="*/ 4451350 h 12909550"/>
              <a:gd name="connsiteX285" fmla="*/ 12680950 w 34740850"/>
              <a:gd name="connsiteY285" fmla="*/ 4546600 h 12909550"/>
              <a:gd name="connsiteX286" fmla="*/ 12522200 w 34740850"/>
              <a:gd name="connsiteY286" fmla="*/ 4546600 h 12909550"/>
              <a:gd name="connsiteX287" fmla="*/ 12560300 w 34740850"/>
              <a:gd name="connsiteY287" fmla="*/ 4349750 h 12909550"/>
              <a:gd name="connsiteX288" fmla="*/ 12560300 w 34740850"/>
              <a:gd name="connsiteY288" fmla="*/ 4178300 h 12909550"/>
              <a:gd name="connsiteX289" fmla="*/ 12661900 w 34740850"/>
              <a:gd name="connsiteY289" fmla="*/ 4000500 h 12909550"/>
              <a:gd name="connsiteX290" fmla="*/ 12719050 w 34740850"/>
              <a:gd name="connsiteY290" fmla="*/ 4083050 h 12909550"/>
              <a:gd name="connsiteX291" fmla="*/ 30200600 w 34740850"/>
              <a:gd name="connsiteY291" fmla="*/ 3981450 h 12909550"/>
              <a:gd name="connsiteX292" fmla="*/ 30257750 w 34740850"/>
              <a:gd name="connsiteY292" fmla="*/ 4057650 h 12909550"/>
              <a:gd name="connsiteX293" fmla="*/ 30314900 w 34740850"/>
              <a:gd name="connsiteY293" fmla="*/ 4292600 h 12909550"/>
              <a:gd name="connsiteX294" fmla="*/ 30226000 w 34740850"/>
              <a:gd name="connsiteY294" fmla="*/ 4343400 h 12909550"/>
              <a:gd name="connsiteX295" fmla="*/ 30111700 w 34740850"/>
              <a:gd name="connsiteY295" fmla="*/ 4394200 h 12909550"/>
              <a:gd name="connsiteX296" fmla="*/ 30073600 w 34740850"/>
              <a:gd name="connsiteY296" fmla="*/ 4394200 h 12909550"/>
              <a:gd name="connsiteX297" fmla="*/ 30067250 w 34740850"/>
              <a:gd name="connsiteY297" fmla="*/ 4375150 h 12909550"/>
              <a:gd name="connsiteX298" fmla="*/ 30092650 w 34740850"/>
              <a:gd name="connsiteY298" fmla="*/ 4197350 h 12909550"/>
              <a:gd name="connsiteX299" fmla="*/ 30079950 w 34740850"/>
              <a:gd name="connsiteY299" fmla="*/ 4108450 h 12909550"/>
              <a:gd name="connsiteX300" fmla="*/ 30175200 w 34740850"/>
              <a:gd name="connsiteY300" fmla="*/ 3962400 h 12909550"/>
              <a:gd name="connsiteX301" fmla="*/ 30200600 w 34740850"/>
              <a:gd name="connsiteY301" fmla="*/ 3981450 h 12909550"/>
              <a:gd name="connsiteX302" fmla="*/ 32594550 w 34740850"/>
              <a:gd name="connsiteY302" fmla="*/ 4038600 h 12909550"/>
              <a:gd name="connsiteX303" fmla="*/ 32683450 w 34740850"/>
              <a:gd name="connsiteY303" fmla="*/ 4337050 h 12909550"/>
              <a:gd name="connsiteX304" fmla="*/ 32912050 w 34740850"/>
              <a:gd name="connsiteY304" fmla="*/ 4813300 h 12909550"/>
              <a:gd name="connsiteX305" fmla="*/ 32912050 w 34740850"/>
              <a:gd name="connsiteY305" fmla="*/ 4832350 h 12909550"/>
              <a:gd name="connsiteX306" fmla="*/ 32778700 w 34740850"/>
              <a:gd name="connsiteY306" fmla="*/ 4838700 h 12909550"/>
              <a:gd name="connsiteX307" fmla="*/ 32639000 w 34740850"/>
              <a:gd name="connsiteY307" fmla="*/ 4819650 h 12909550"/>
              <a:gd name="connsiteX308" fmla="*/ 32569150 w 34740850"/>
              <a:gd name="connsiteY308" fmla="*/ 4305300 h 12909550"/>
              <a:gd name="connsiteX309" fmla="*/ 32492950 w 34740850"/>
              <a:gd name="connsiteY309" fmla="*/ 3962400 h 12909550"/>
              <a:gd name="connsiteX310" fmla="*/ 32505650 w 34740850"/>
              <a:gd name="connsiteY310" fmla="*/ 3937000 h 12909550"/>
              <a:gd name="connsiteX311" fmla="*/ 32594550 w 34740850"/>
              <a:gd name="connsiteY311" fmla="*/ 4038600 h 12909550"/>
              <a:gd name="connsiteX312" fmla="*/ 9239250 w 34740850"/>
              <a:gd name="connsiteY312" fmla="*/ 4025900 h 12909550"/>
              <a:gd name="connsiteX313" fmla="*/ 9258300 w 34740850"/>
              <a:gd name="connsiteY313" fmla="*/ 4184650 h 12909550"/>
              <a:gd name="connsiteX314" fmla="*/ 9251950 w 34740850"/>
              <a:gd name="connsiteY314" fmla="*/ 4286250 h 12909550"/>
              <a:gd name="connsiteX315" fmla="*/ 9188450 w 34740850"/>
              <a:gd name="connsiteY315" fmla="*/ 4330700 h 12909550"/>
              <a:gd name="connsiteX316" fmla="*/ 9112250 w 34740850"/>
              <a:gd name="connsiteY316" fmla="*/ 4311650 h 12909550"/>
              <a:gd name="connsiteX317" fmla="*/ 9112250 w 34740850"/>
              <a:gd name="connsiteY317" fmla="*/ 4254500 h 12909550"/>
              <a:gd name="connsiteX318" fmla="*/ 9131300 w 34740850"/>
              <a:gd name="connsiteY318" fmla="*/ 4203700 h 12909550"/>
              <a:gd name="connsiteX319" fmla="*/ 9194800 w 34740850"/>
              <a:gd name="connsiteY319" fmla="*/ 4076700 h 12909550"/>
              <a:gd name="connsiteX320" fmla="*/ 9245600 w 34740850"/>
              <a:gd name="connsiteY320" fmla="*/ 3937000 h 12909550"/>
              <a:gd name="connsiteX321" fmla="*/ 9239250 w 34740850"/>
              <a:gd name="connsiteY321" fmla="*/ 4025900 h 12909550"/>
              <a:gd name="connsiteX322" fmla="*/ 16395700 w 34740850"/>
              <a:gd name="connsiteY322" fmla="*/ 3930650 h 12909550"/>
              <a:gd name="connsiteX323" fmla="*/ 16408400 w 34740850"/>
              <a:gd name="connsiteY323" fmla="*/ 3981450 h 12909550"/>
              <a:gd name="connsiteX324" fmla="*/ 16395700 w 34740850"/>
              <a:gd name="connsiteY324" fmla="*/ 3930650 h 12909550"/>
              <a:gd name="connsiteX325" fmla="*/ 27514550 w 34740850"/>
              <a:gd name="connsiteY325" fmla="*/ 4006850 h 12909550"/>
              <a:gd name="connsiteX326" fmla="*/ 27520900 w 34740850"/>
              <a:gd name="connsiteY326" fmla="*/ 4076700 h 12909550"/>
              <a:gd name="connsiteX327" fmla="*/ 27546300 w 34740850"/>
              <a:gd name="connsiteY327" fmla="*/ 4133850 h 12909550"/>
              <a:gd name="connsiteX328" fmla="*/ 27539950 w 34740850"/>
              <a:gd name="connsiteY328" fmla="*/ 4279900 h 12909550"/>
              <a:gd name="connsiteX329" fmla="*/ 27527250 w 34740850"/>
              <a:gd name="connsiteY329" fmla="*/ 4133850 h 12909550"/>
              <a:gd name="connsiteX330" fmla="*/ 27438350 w 34740850"/>
              <a:gd name="connsiteY330" fmla="*/ 3911600 h 12909550"/>
              <a:gd name="connsiteX331" fmla="*/ 27514550 w 34740850"/>
              <a:gd name="connsiteY331" fmla="*/ 4006850 h 12909550"/>
              <a:gd name="connsiteX332" fmla="*/ 15513050 w 34740850"/>
              <a:gd name="connsiteY332" fmla="*/ 4108450 h 12909550"/>
              <a:gd name="connsiteX333" fmla="*/ 15551150 w 34740850"/>
              <a:gd name="connsiteY333" fmla="*/ 4191000 h 12909550"/>
              <a:gd name="connsiteX334" fmla="*/ 15589250 w 34740850"/>
              <a:gd name="connsiteY334" fmla="*/ 4362450 h 12909550"/>
              <a:gd name="connsiteX335" fmla="*/ 15570200 w 34740850"/>
              <a:gd name="connsiteY335" fmla="*/ 4394200 h 12909550"/>
              <a:gd name="connsiteX336" fmla="*/ 15462250 w 34740850"/>
              <a:gd name="connsiteY336" fmla="*/ 4438650 h 12909550"/>
              <a:gd name="connsiteX337" fmla="*/ 15474950 w 34740850"/>
              <a:gd name="connsiteY337" fmla="*/ 4476750 h 12909550"/>
              <a:gd name="connsiteX338" fmla="*/ 15443200 w 34740850"/>
              <a:gd name="connsiteY338" fmla="*/ 4533900 h 12909550"/>
              <a:gd name="connsiteX339" fmla="*/ 15367000 w 34740850"/>
              <a:gd name="connsiteY339" fmla="*/ 4756150 h 12909550"/>
              <a:gd name="connsiteX340" fmla="*/ 15259050 w 34740850"/>
              <a:gd name="connsiteY340" fmla="*/ 4711700 h 12909550"/>
              <a:gd name="connsiteX341" fmla="*/ 15259050 w 34740850"/>
              <a:gd name="connsiteY341" fmla="*/ 4692650 h 12909550"/>
              <a:gd name="connsiteX342" fmla="*/ 15335250 w 34740850"/>
              <a:gd name="connsiteY342" fmla="*/ 4387850 h 12909550"/>
              <a:gd name="connsiteX343" fmla="*/ 15360650 w 34740850"/>
              <a:gd name="connsiteY343" fmla="*/ 4248150 h 12909550"/>
              <a:gd name="connsiteX344" fmla="*/ 15417800 w 34740850"/>
              <a:gd name="connsiteY344" fmla="*/ 4025900 h 12909550"/>
              <a:gd name="connsiteX345" fmla="*/ 15468600 w 34740850"/>
              <a:gd name="connsiteY345" fmla="*/ 3867150 h 12909550"/>
              <a:gd name="connsiteX346" fmla="*/ 15513050 w 34740850"/>
              <a:gd name="connsiteY346" fmla="*/ 4108450 h 12909550"/>
              <a:gd name="connsiteX347" fmla="*/ 11664950 w 34740850"/>
              <a:gd name="connsiteY347" fmla="*/ 4133850 h 12909550"/>
              <a:gd name="connsiteX348" fmla="*/ 11703050 w 34740850"/>
              <a:gd name="connsiteY348" fmla="*/ 4330700 h 12909550"/>
              <a:gd name="connsiteX349" fmla="*/ 11684000 w 34740850"/>
              <a:gd name="connsiteY349" fmla="*/ 4489450 h 12909550"/>
              <a:gd name="connsiteX350" fmla="*/ 11499850 w 34740850"/>
              <a:gd name="connsiteY350" fmla="*/ 4483100 h 12909550"/>
              <a:gd name="connsiteX351" fmla="*/ 11499850 w 34740850"/>
              <a:gd name="connsiteY351" fmla="*/ 4413250 h 12909550"/>
              <a:gd name="connsiteX352" fmla="*/ 11506200 w 34740850"/>
              <a:gd name="connsiteY352" fmla="*/ 4362450 h 12909550"/>
              <a:gd name="connsiteX353" fmla="*/ 11595100 w 34740850"/>
              <a:gd name="connsiteY353" fmla="*/ 4083050 h 12909550"/>
              <a:gd name="connsiteX354" fmla="*/ 11677650 w 34740850"/>
              <a:gd name="connsiteY354" fmla="*/ 3860800 h 12909550"/>
              <a:gd name="connsiteX355" fmla="*/ 11664950 w 34740850"/>
              <a:gd name="connsiteY355" fmla="*/ 4133850 h 12909550"/>
              <a:gd name="connsiteX356" fmla="*/ 13881100 w 34740850"/>
              <a:gd name="connsiteY356" fmla="*/ 3917950 h 12909550"/>
              <a:gd name="connsiteX357" fmla="*/ 13900150 w 34740850"/>
              <a:gd name="connsiteY357" fmla="*/ 4133850 h 12909550"/>
              <a:gd name="connsiteX358" fmla="*/ 14065250 w 34740850"/>
              <a:gd name="connsiteY358" fmla="*/ 4191000 h 12909550"/>
              <a:gd name="connsiteX359" fmla="*/ 14058900 w 34740850"/>
              <a:gd name="connsiteY359" fmla="*/ 4311650 h 12909550"/>
              <a:gd name="connsiteX360" fmla="*/ 14071600 w 34740850"/>
              <a:gd name="connsiteY360" fmla="*/ 4445000 h 12909550"/>
              <a:gd name="connsiteX361" fmla="*/ 14116050 w 34740850"/>
              <a:gd name="connsiteY361" fmla="*/ 4641850 h 12909550"/>
              <a:gd name="connsiteX362" fmla="*/ 14109700 w 34740850"/>
              <a:gd name="connsiteY362" fmla="*/ 4660900 h 12909550"/>
              <a:gd name="connsiteX363" fmla="*/ 13925550 w 34740850"/>
              <a:gd name="connsiteY363" fmla="*/ 4641850 h 12909550"/>
              <a:gd name="connsiteX364" fmla="*/ 13798550 w 34740850"/>
              <a:gd name="connsiteY364" fmla="*/ 4641850 h 12909550"/>
              <a:gd name="connsiteX365" fmla="*/ 13665200 w 34740850"/>
              <a:gd name="connsiteY365" fmla="*/ 4616450 h 12909550"/>
              <a:gd name="connsiteX366" fmla="*/ 13684250 w 34740850"/>
              <a:gd name="connsiteY366" fmla="*/ 4476750 h 12909550"/>
              <a:gd name="connsiteX367" fmla="*/ 13696950 w 34740850"/>
              <a:gd name="connsiteY367" fmla="*/ 4375150 h 12909550"/>
              <a:gd name="connsiteX368" fmla="*/ 13722350 w 34740850"/>
              <a:gd name="connsiteY368" fmla="*/ 4235450 h 12909550"/>
              <a:gd name="connsiteX369" fmla="*/ 13811250 w 34740850"/>
              <a:gd name="connsiteY369" fmla="*/ 3994150 h 12909550"/>
              <a:gd name="connsiteX370" fmla="*/ 13830300 w 34740850"/>
              <a:gd name="connsiteY370" fmla="*/ 4000500 h 12909550"/>
              <a:gd name="connsiteX371" fmla="*/ 13823950 w 34740850"/>
              <a:gd name="connsiteY371" fmla="*/ 3962400 h 12909550"/>
              <a:gd name="connsiteX372" fmla="*/ 13887450 w 34740850"/>
              <a:gd name="connsiteY372" fmla="*/ 3810000 h 12909550"/>
              <a:gd name="connsiteX373" fmla="*/ 13881100 w 34740850"/>
              <a:gd name="connsiteY373" fmla="*/ 3917950 h 12909550"/>
              <a:gd name="connsiteX374" fmla="*/ 10718800 w 34740850"/>
              <a:gd name="connsiteY374" fmla="*/ 3892550 h 12909550"/>
              <a:gd name="connsiteX375" fmla="*/ 10801350 w 34740850"/>
              <a:gd name="connsiteY375" fmla="*/ 3937000 h 12909550"/>
              <a:gd name="connsiteX376" fmla="*/ 10814050 w 34740850"/>
              <a:gd name="connsiteY376" fmla="*/ 4019550 h 12909550"/>
              <a:gd name="connsiteX377" fmla="*/ 10864850 w 34740850"/>
              <a:gd name="connsiteY377" fmla="*/ 4152900 h 12909550"/>
              <a:gd name="connsiteX378" fmla="*/ 10864850 w 34740850"/>
              <a:gd name="connsiteY378" fmla="*/ 4445000 h 12909550"/>
              <a:gd name="connsiteX379" fmla="*/ 10560050 w 34740850"/>
              <a:gd name="connsiteY379" fmla="*/ 4413250 h 12909550"/>
              <a:gd name="connsiteX380" fmla="*/ 10375900 w 34740850"/>
              <a:gd name="connsiteY380" fmla="*/ 4413250 h 12909550"/>
              <a:gd name="connsiteX381" fmla="*/ 10267950 w 34740850"/>
              <a:gd name="connsiteY381" fmla="*/ 4400550 h 12909550"/>
              <a:gd name="connsiteX382" fmla="*/ 10261600 w 34740850"/>
              <a:gd name="connsiteY382" fmla="*/ 4387850 h 12909550"/>
              <a:gd name="connsiteX383" fmla="*/ 10299700 w 34740850"/>
              <a:gd name="connsiteY383" fmla="*/ 4216400 h 12909550"/>
              <a:gd name="connsiteX384" fmla="*/ 10433050 w 34740850"/>
              <a:gd name="connsiteY384" fmla="*/ 3943350 h 12909550"/>
              <a:gd name="connsiteX385" fmla="*/ 10445750 w 34740850"/>
              <a:gd name="connsiteY385" fmla="*/ 3917950 h 12909550"/>
              <a:gd name="connsiteX386" fmla="*/ 10585450 w 34740850"/>
              <a:gd name="connsiteY386" fmla="*/ 3879850 h 12909550"/>
              <a:gd name="connsiteX387" fmla="*/ 10680700 w 34740850"/>
              <a:gd name="connsiteY387" fmla="*/ 3873500 h 12909550"/>
              <a:gd name="connsiteX388" fmla="*/ 10706100 w 34740850"/>
              <a:gd name="connsiteY388" fmla="*/ 3810000 h 12909550"/>
              <a:gd name="connsiteX389" fmla="*/ 10718800 w 34740850"/>
              <a:gd name="connsiteY389" fmla="*/ 3892550 h 12909550"/>
              <a:gd name="connsiteX390" fmla="*/ 28981400 w 34740850"/>
              <a:gd name="connsiteY390" fmla="*/ 3778250 h 12909550"/>
              <a:gd name="connsiteX391" fmla="*/ 29051250 w 34740850"/>
              <a:gd name="connsiteY391" fmla="*/ 3790950 h 12909550"/>
              <a:gd name="connsiteX392" fmla="*/ 29146500 w 34740850"/>
              <a:gd name="connsiteY392" fmla="*/ 3924300 h 12909550"/>
              <a:gd name="connsiteX393" fmla="*/ 29248100 w 34740850"/>
              <a:gd name="connsiteY393" fmla="*/ 4152900 h 12909550"/>
              <a:gd name="connsiteX394" fmla="*/ 29349700 w 34740850"/>
              <a:gd name="connsiteY394" fmla="*/ 4521200 h 12909550"/>
              <a:gd name="connsiteX395" fmla="*/ 29394150 w 34740850"/>
              <a:gd name="connsiteY395" fmla="*/ 4679950 h 12909550"/>
              <a:gd name="connsiteX396" fmla="*/ 29406850 w 34740850"/>
              <a:gd name="connsiteY396" fmla="*/ 4692650 h 12909550"/>
              <a:gd name="connsiteX397" fmla="*/ 29419550 w 34740850"/>
              <a:gd name="connsiteY397" fmla="*/ 4756150 h 12909550"/>
              <a:gd name="connsiteX398" fmla="*/ 29406850 w 34740850"/>
              <a:gd name="connsiteY398" fmla="*/ 4794250 h 12909550"/>
              <a:gd name="connsiteX399" fmla="*/ 28936950 w 34740850"/>
              <a:gd name="connsiteY399" fmla="*/ 4794250 h 12909550"/>
              <a:gd name="connsiteX400" fmla="*/ 28822650 w 34740850"/>
              <a:gd name="connsiteY400" fmla="*/ 4743450 h 12909550"/>
              <a:gd name="connsiteX401" fmla="*/ 28867100 w 34740850"/>
              <a:gd name="connsiteY401" fmla="*/ 4406900 h 12909550"/>
              <a:gd name="connsiteX402" fmla="*/ 28867100 w 34740850"/>
              <a:gd name="connsiteY402" fmla="*/ 4235450 h 12909550"/>
              <a:gd name="connsiteX403" fmla="*/ 28822650 w 34740850"/>
              <a:gd name="connsiteY403" fmla="*/ 3981450 h 12909550"/>
              <a:gd name="connsiteX404" fmla="*/ 28841700 w 34740850"/>
              <a:gd name="connsiteY404" fmla="*/ 3867150 h 12909550"/>
              <a:gd name="connsiteX405" fmla="*/ 28841700 w 34740850"/>
              <a:gd name="connsiteY405" fmla="*/ 3810000 h 12909550"/>
              <a:gd name="connsiteX406" fmla="*/ 28956000 w 34740850"/>
              <a:gd name="connsiteY406" fmla="*/ 3765550 h 12909550"/>
              <a:gd name="connsiteX407" fmla="*/ 28981400 w 34740850"/>
              <a:gd name="connsiteY407" fmla="*/ 3778250 h 12909550"/>
              <a:gd name="connsiteX408" fmla="*/ 11334750 w 34740850"/>
              <a:gd name="connsiteY408" fmla="*/ 3797300 h 12909550"/>
              <a:gd name="connsiteX409" fmla="*/ 11334750 w 34740850"/>
              <a:gd name="connsiteY409" fmla="*/ 3987800 h 12909550"/>
              <a:gd name="connsiteX410" fmla="*/ 11303000 w 34740850"/>
              <a:gd name="connsiteY410" fmla="*/ 4159250 h 12909550"/>
              <a:gd name="connsiteX411" fmla="*/ 11220450 w 34740850"/>
              <a:gd name="connsiteY411" fmla="*/ 4457700 h 12909550"/>
              <a:gd name="connsiteX412" fmla="*/ 11169650 w 34740850"/>
              <a:gd name="connsiteY412" fmla="*/ 4464050 h 12909550"/>
              <a:gd name="connsiteX413" fmla="*/ 11112500 w 34740850"/>
              <a:gd name="connsiteY413" fmla="*/ 4432300 h 12909550"/>
              <a:gd name="connsiteX414" fmla="*/ 11125200 w 34740850"/>
              <a:gd name="connsiteY414" fmla="*/ 4241800 h 12909550"/>
              <a:gd name="connsiteX415" fmla="*/ 11087100 w 34740850"/>
              <a:gd name="connsiteY415" fmla="*/ 4083050 h 12909550"/>
              <a:gd name="connsiteX416" fmla="*/ 11074400 w 34740850"/>
              <a:gd name="connsiteY416" fmla="*/ 3905250 h 12909550"/>
              <a:gd name="connsiteX417" fmla="*/ 11226800 w 34740850"/>
              <a:gd name="connsiteY417" fmla="*/ 3835400 h 12909550"/>
              <a:gd name="connsiteX418" fmla="*/ 11207750 w 34740850"/>
              <a:gd name="connsiteY418" fmla="*/ 3765550 h 12909550"/>
              <a:gd name="connsiteX419" fmla="*/ 11334750 w 34740850"/>
              <a:gd name="connsiteY419" fmla="*/ 3797300 h 12909550"/>
              <a:gd name="connsiteX420" fmla="*/ 15449550 w 34740850"/>
              <a:gd name="connsiteY420" fmla="*/ 3810000 h 12909550"/>
              <a:gd name="connsiteX421" fmla="*/ 15436850 w 34740850"/>
              <a:gd name="connsiteY421" fmla="*/ 3790950 h 12909550"/>
              <a:gd name="connsiteX422" fmla="*/ 15449550 w 34740850"/>
              <a:gd name="connsiteY422" fmla="*/ 3733800 h 12909550"/>
              <a:gd name="connsiteX423" fmla="*/ 15449550 w 34740850"/>
              <a:gd name="connsiteY423" fmla="*/ 3810000 h 12909550"/>
              <a:gd name="connsiteX424" fmla="*/ 29705300 w 34740850"/>
              <a:gd name="connsiteY424" fmla="*/ 3740150 h 12909550"/>
              <a:gd name="connsiteX425" fmla="*/ 29692600 w 34740850"/>
              <a:gd name="connsiteY425" fmla="*/ 3797300 h 12909550"/>
              <a:gd name="connsiteX426" fmla="*/ 29673550 w 34740850"/>
              <a:gd name="connsiteY426" fmla="*/ 3803650 h 12909550"/>
              <a:gd name="connsiteX427" fmla="*/ 29673550 w 34740850"/>
              <a:gd name="connsiteY427" fmla="*/ 3752850 h 12909550"/>
              <a:gd name="connsiteX428" fmla="*/ 29698950 w 34740850"/>
              <a:gd name="connsiteY428" fmla="*/ 3689350 h 12909550"/>
              <a:gd name="connsiteX429" fmla="*/ 29705300 w 34740850"/>
              <a:gd name="connsiteY429" fmla="*/ 3740150 h 12909550"/>
              <a:gd name="connsiteX430" fmla="*/ 30746700 w 34740850"/>
              <a:gd name="connsiteY430" fmla="*/ 4108450 h 12909550"/>
              <a:gd name="connsiteX431" fmla="*/ 30740350 w 34740850"/>
              <a:gd name="connsiteY431" fmla="*/ 4133850 h 12909550"/>
              <a:gd name="connsiteX432" fmla="*/ 30689550 w 34740850"/>
              <a:gd name="connsiteY432" fmla="*/ 4140200 h 12909550"/>
              <a:gd name="connsiteX433" fmla="*/ 30645100 w 34740850"/>
              <a:gd name="connsiteY433" fmla="*/ 4121150 h 12909550"/>
              <a:gd name="connsiteX434" fmla="*/ 30518100 w 34740850"/>
              <a:gd name="connsiteY434" fmla="*/ 3867150 h 12909550"/>
              <a:gd name="connsiteX435" fmla="*/ 30556200 w 34740850"/>
              <a:gd name="connsiteY435" fmla="*/ 3822700 h 12909550"/>
              <a:gd name="connsiteX436" fmla="*/ 30537150 w 34740850"/>
              <a:gd name="connsiteY436" fmla="*/ 3714750 h 12909550"/>
              <a:gd name="connsiteX437" fmla="*/ 30543500 w 34740850"/>
              <a:gd name="connsiteY437" fmla="*/ 3676650 h 12909550"/>
              <a:gd name="connsiteX438" fmla="*/ 30746700 w 34740850"/>
              <a:gd name="connsiteY438" fmla="*/ 4108450 h 12909550"/>
              <a:gd name="connsiteX439" fmla="*/ 1644650 w 34740850"/>
              <a:gd name="connsiteY439" fmla="*/ 3670300 h 12909550"/>
              <a:gd name="connsiteX440" fmla="*/ 1651000 w 34740850"/>
              <a:gd name="connsiteY440" fmla="*/ 3841750 h 12909550"/>
              <a:gd name="connsiteX441" fmla="*/ 1638300 w 34740850"/>
              <a:gd name="connsiteY441" fmla="*/ 3898900 h 12909550"/>
              <a:gd name="connsiteX442" fmla="*/ 1587500 w 34740850"/>
              <a:gd name="connsiteY442" fmla="*/ 3924300 h 12909550"/>
              <a:gd name="connsiteX443" fmla="*/ 1543050 w 34740850"/>
              <a:gd name="connsiteY443" fmla="*/ 3911600 h 12909550"/>
              <a:gd name="connsiteX444" fmla="*/ 1600200 w 34740850"/>
              <a:gd name="connsiteY444" fmla="*/ 3873500 h 12909550"/>
              <a:gd name="connsiteX445" fmla="*/ 1600200 w 34740850"/>
              <a:gd name="connsiteY445" fmla="*/ 3854450 h 12909550"/>
              <a:gd name="connsiteX446" fmla="*/ 1568450 w 34740850"/>
              <a:gd name="connsiteY446" fmla="*/ 3841750 h 12909550"/>
              <a:gd name="connsiteX447" fmla="*/ 1473200 w 34740850"/>
              <a:gd name="connsiteY447" fmla="*/ 3917950 h 12909550"/>
              <a:gd name="connsiteX448" fmla="*/ 1447800 w 34740850"/>
              <a:gd name="connsiteY448" fmla="*/ 3905250 h 12909550"/>
              <a:gd name="connsiteX449" fmla="*/ 1543050 w 34740850"/>
              <a:gd name="connsiteY449" fmla="*/ 3810000 h 12909550"/>
              <a:gd name="connsiteX450" fmla="*/ 1524000 w 34740850"/>
              <a:gd name="connsiteY450" fmla="*/ 3778250 h 12909550"/>
              <a:gd name="connsiteX451" fmla="*/ 1600200 w 34740850"/>
              <a:gd name="connsiteY451" fmla="*/ 3670300 h 12909550"/>
              <a:gd name="connsiteX452" fmla="*/ 1644650 w 34740850"/>
              <a:gd name="connsiteY452" fmla="*/ 3670300 h 12909550"/>
              <a:gd name="connsiteX453" fmla="*/ 20440650 w 34740850"/>
              <a:gd name="connsiteY453" fmla="*/ 3784600 h 12909550"/>
              <a:gd name="connsiteX454" fmla="*/ 20466050 w 34740850"/>
              <a:gd name="connsiteY454" fmla="*/ 3962400 h 12909550"/>
              <a:gd name="connsiteX455" fmla="*/ 20586700 w 34740850"/>
              <a:gd name="connsiteY455" fmla="*/ 4368800 h 12909550"/>
              <a:gd name="connsiteX456" fmla="*/ 20637500 w 34740850"/>
              <a:gd name="connsiteY456" fmla="*/ 4483100 h 12909550"/>
              <a:gd name="connsiteX457" fmla="*/ 20701000 w 34740850"/>
              <a:gd name="connsiteY457" fmla="*/ 4711700 h 12909550"/>
              <a:gd name="connsiteX458" fmla="*/ 20675600 w 34740850"/>
              <a:gd name="connsiteY458" fmla="*/ 4756150 h 12909550"/>
              <a:gd name="connsiteX459" fmla="*/ 20034250 w 34740850"/>
              <a:gd name="connsiteY459" fmla="*/ 4756150 h 12909550"/>
              <a:gd name="connsiteX460" fmla="*/ 20021550 w 34740850"/>
              <a:gd name="connsiteY460" fmla="*/ 4705350 h 12909550"/>
              <a:gd name="connsiteX461" fmla="*/ 20097750 w 34740850"/>
              <a:gd name="connsiteY461" fmla="*/ 4451350 h 12909550"/>
              <a:gd name="connsiteX462" fmla="*/ 20154900 w 34740850"/>
              <a:gd name="connsiteY462" fmla="*/ 4267200 h 12909550"/>
              <a:gd name="connsiteX463" fmla="*/ 20180300 w 34740850"/>
              <a:gd name="connsiteY463" fmla="*/ 4178300 h 12909550"/>
              <a:gd name="connsiteX464" fmla="*/ 20288250 w 34740850"/>
              <a:gd name="connsiteY464" fmla="*/ 3956050 h 12909550"/>
              <a:gd name="connsiteX465" fmla="*/ 20300950 w 34740850"/>
              <a:gd name="connsiteY465" fmla="*/ 3873500 h 12909550"/>
              <a:gd name="connsiteX466" fmla="*/ 20307300 w 34740850"/>
              <a:gd name="connsiteY466" fmla="*/ 3873500 h 12909550"/>
              <a:gd name="connsiteX467" fmla="*/ 20320000 w 34740850"/>
              <a:gd name="connsiteY467" fmla="*/ 3810000 h 12909550"/>
              <a:gd name="connsiteX468" fmla="*/ 20389850 w 34740850"/>
              <a:gd name="connsiteY468" fmla="*/ 3632200 h 12909550"/>
              <a:gd name="connsiteX469" fmla="*/ 20440650 w 34740850"/>
              <a:gd name="connsiteY469" fmla="*/ 3784600 h 12909550"/>
              <a:gd name="connsiteX470" fmla="*/ 25660350 w 34740850"/>
              <a:gd name="connsiteY470" fmla="*/ 3619500 h 12909550"/>
              <a:gd name="connsiteX471" fmla="*/ 25730200 w 34740850"/>
              <a:gd name="connsiteY471" fmla="*/ 3714750 h 12909550"/>
              <a:gd name="connsiteX472" fmla="*/ 25787350 w 34740850"/>
              <a:gd name="connsiteY472" fmla="*/ 3778250 h 12909550"/>
              <a:gd name="connsiteX473" fmla="*/ 25800050 w 34740850"/>
              <a:gd name="connsiteY473" fmla="*/ 3829050 h 12909550"/>
              <a:gd name="connsiteX474" fmla="*/ 25908000 w 34740850"/>
              <a:gd name="connsiteY474" fmla="*/ 3975100 h 12909550"/>
              <a:gd name="connsiteX475" fmla="*/ 25996900 w 34740850"/>
              <a:gd name="connsiteY475" fmla="*/ 4121150 h 12909550"/>
              <a:gd name="connsiteX476" fmla="*/ 26149300 w 34740850"/>
              <a:gd name="connsiteY476" fmla="*/ 4724400 h 12909550"/>
              <a:gd name="connsiteX477" fmla="*/ 26142950 w 34740850"/>
              <a:gd name="connsiteY477" fmla="*/ 4756150 h 12909550"/>
              <a:gd name="connsiteX478" fmla="*/ 25685750 w 34740850"/>
              <a:gd name="connsiteY478" fmla="*/ 4749800 h 12909550"/>
              <a:gd name="connsiteX479" fmla="*/ 25609550 w 34740850"/>
              <a:gd name="connsiteY479" fmla="*/ 4730750 h 12909550"/>
              <a:gd name="connsiteX480" fmla="*/ 25590500 w 34740850"/>
              <a:gd name="connsiteY480" fmla="*/ 4597400 h 12909550"/>
              <a:gd name="connsiteX481" fmla="*/ 25596850 w 34740850"/>
              <a:gd name="connsiteY481" fmla="*/ 4457700 h 12909550"/>
              <a:gd name="connsiteX482" fmla="*/ 25539700 w 34740850"/>
              <a:gd name="connsiteY482" fmla="*/ 4152900 h 12909550"/>
              <a:gd name="connsiteX483" fmla="*/ 25546050 w 34740850"/>
              <a:gd name="connsiteY483" fmla="*/ 4102100 h 12909550"/>
              <a:gd name="connsiteX484" fmla="*/ 25565100 w 34740850"/>
              <a:gd name="connsiteY484" fmla="*/ 4038600 h 12909550"/>
              <a:gd name="connsiteX485" fmla="*/ 25615900 w 34740850"/>
              <a:gd name="connsiteY485" fmla="*/ 4019550 h 12909550"/>
              <a:gd name="connsiteX486" fmla="*/ 25622250 w 34740850"/>
              <a:gd name="connsiteY486" fmla="*/ 3994150 h 12909550"/>
              <a:gd name="connsiteX487" fmla="*/ 25615900 w 34740850"/>
              <a:gd name="connsiteY487" fmla="*/ 3917950 h 12909550"/>
              <a:gd name="connsiteX488" fmla="*/ 25615900 w 34740850"/>
              <a:gd name="connsiteY488" fmla="*/ 3740150 h 12909550"/>
              <a:gd name="connsiteX489" fmla="*/ 25641300 w 34740850"/>
              <a:gd name="connsiteY489" fmla="*/ 3619500 h 12909550"/>
              <a:gd name="connsiteX490" fmla="*/ 25660350 w 34740850"/>
              <a:gd name="connsiteY490" fmla="*/ 3619500 h 12909550"/>
              <a:gd name="connsiteX491" fmla="*/ 16433800 w 34740850"/>
              <a:gd name="connsiteY491" fmla="*/ 3765550 h 12909550"/>
              <a:gd name="connsiteX492" fmla="*/ 16446500 w 34740850"/>
              <a:gd name="connsiteY492" fmla="*/ 3803650 h 12909550"/>
              <a:gd name="connsiteX493" fmla="*/ 16414750 w 34740850"/>
              <a:gd name="connsiteY493" fmla="*/ 3854450 h 12909550"/>
              <a:gd name="connsiteX494" fmla="*/ 16414750 w 34740850"/>
              <a:gd name="connsiteY494" fmla="*/ 3702050 h 12909550"/>
              <a:gd name="connsiteX495" fmla="*/ 16402050 w 34740850"/>
              <a:gd name="connsiteY495" fmla="*/ 3644900 h 12909550"/>
              <a:gd name="connsiteX496" fmla="*/ 16427450 w 34740850"/>
              <a:gd name="connsiteY496" fmla="*/ 3606800 h 12909550"/>
              <a:gd name="connsiteX497" fmla="*/ 16433800 w 34740850"/>
              <a:gd name="connsiteY497" fmla="*/ 3765550 h 12909550"/>
              <a:gd name="connsiteX498" fmla="*/ 5880100 w 34740850"/>
              <a:gd name="connsiteY498" fmla="*/ 3657600 h 12909550"/>
              <a:gd name="connsiteX499" fmla="*/ 5867400 w 34740850"/>
              <a:gd name="connsiteY499" fmla="*/ 3746500 h 12909550"/>
              <a:gd name="connsiteX500" fmla="*/ 5854700 w 34740850"/>
              <a:gd name="connsiteY500" fmla="*/ 3790950 h 12909550"/>
              <a:gd name="connsiteX501" fmla="*/ 5911850 w 34740850"/>
              <a:gd name="connsiteY501" fmla="*/ 3835400 h 12909550"/>
              <a:gd name="connsiteX502" fmla="*/ 5899150 w 34740850"/>
              <a:gd name="connsiteY502" fmla="*/ 3924300 h 12909550"/>
              <a:gd name="connsiteX503" fmla="*/ 5937250 w 34740850"/>
              <a:gd name="connsiteY503" fmla="*/ 4108450 h 12909550"/>
              <a:gd name="connsiteX504" fmla="*/ 5619750 w 34740850"/>
              <a:gd name="connsiteY504" fmla="*/ 4102100 h 12909550"/>
              <a:gd name="connsiteX505" fmla="*/ 5607050 w 34740850"/>
              <a:gd name="connsiteY505" fmla="*/ 4108450 h 12909550"/>
              <a:gd name="connsiteX506" fmla="*/ 5607050 w 34740850"/>
              <a:gd name="connsiteY506" fmla="*/ 4070350 h 12909550"/>
              <a:gd name="connsiteX507" fmla="*/ 5676900 w 34740850"/>
              <a:gd name="connsiteY507" fmla="*/ 3917950 h 12909550"/>
              <a:gd name="connsiteX508" fmla="*/ 5702300 w 34740850"/>
              <a:gd name="connsiteY508" fmla="*/ 3829050 h 12909550"/>
              <a:gd name="connsiteX509" fmla="*/ 5822950 w 34740850"/>
              <a:gd name="connsiteY509" fmla="*/ 3740150 h 12909550"/>
              <a:gd name="connsiteX510" fmla="*/ 5880100 w 34740850"/>
              <a:gd name="connsiteY510" fmla="*/ 3587750 h 12909550"/>
              <a:gd name="connsiteX511" fmla="*/ 5880100 w 34740850"/>
              <a:gd name="connsiteY511" fmla="*/ 3657600 h 12909550"/>
              <a:gd name="connsiteX512" fmla="*/ 25019000 w 34740850"/>
              <a:gd name="connsiteY512" fmla="*/ 3467100 h 12909550"/>
              <a:gd name="connsiteX513" fmla="*/ 25069800 w 34740850"/>
              <a:gd name="connsiteY513" fmla="*/ 3492500 h 12909550"/>
              <a:gd name="connsiteX514" fmla="*/ 25076150 w 34740850"/>
              <a:gd name="connsiteY514" fmla="*/ 3619500 h 12909550"/>
              <a:gd name="connsiteX515" fmla="*/ 25126950 w 34740850"/>
              <a:gd name="connsiteY515" fmla="*/ 4032250 h 12909550"/>
              <a:gd name="connsiteX516" fmla="*/ 25273000 w 34740850"/>
              <a:gd name="connsiteY516" fmla="*/ 4152900 h 12909550"/>
              <a:gd name="connsiteX517" fmla="*/ 25285700 w 34740850"/>
              <a:gd name="connsiteY517" fmla="*/ 4241800 h 12909550"/>
              <a:gd name="connsiteX518" fmla="*/ 25292050 w 34740850"/>
              <a:gd name="connsiteY518" fmla="*/ 4356100 h 12909550"/>
              <a:gd name="connsiteX519" fmla="*/ 25400000 w 34740850"/>
              <a:gd name="connsiteY519" fmla="*/ 4711700 h 12909550"/>
              <a:gd name="connsiteX520" fmla="*/ 25400000 w 34740850"/>
              <a:gd name="connsiteY520" fmla="*/ 4743450 h 12909550"/>
              <a:gd name="connsiteX521" fmla="*/ 25082500 w 34740850"/>
              <a:gd name="connsiteY521" fmla="*/ 4743450 h 12909550"/>
              <a:gd name="connsiteX522" fmla="*/ 25082500 w 34740850"/>
              <a:gd name="connsiteY522" fmla="*/ 4679950 h 12909550"/>
              <a:gd name="connsiteX523" fmla="*/ 25120600 w 34740850"/>
              <a:gd name="connsiteY523" fmla="*/ 4381500 h 12909550"/>
              <a:gd name="connsiteX524" fmla="*/ 24993600 w 34740850"/>
              <a:gd name="connsiteY524" fmla="*/ 3968750 h 12909550"/>
              <a:gd name="connsiteX525" fmla="*/ 25025350 w 34740850"/>
              <a:gd name="connsiteY525" fmla="*/ 3765550 h 12909550"/>
              <a:gd name="connsiteX526" fmla="*/ 24999950 w 34740850"/>
              <a:gd name="connsiteY526" fmla="*/ 3479800 h 12909550"/>
              <a:gd name="connsiteX527" fmla="*/ 25006300 w 34740850"/>
              <a:gd name="connsiteY527" fmla="*/ 3467100 h 12909550"/>
              <a:gd name="connsiteX528" fmla="*/ 25019000 w 34740850"/>
              <a:gd name="connsiteY528" fmla="*/ 3467100 h 12909550"/>
              <a:gd name="connsiteX529" fmla="*/ 16871950 w 34740850"/>
              <a:gd name="connsiteY529" fmla="*/ 3536950 h 12909550"/>
              <a:gd name="connsiteX530" fmla="*/ 16929100 w 34740850"/>
              <a:gd name="connsiteY530" fmla="*/ 3498850 h 12909550"/>
              <a:gd name="connsiteX531" fmla="*/ 16922750 w 34740850"/>
              <a:gd name="connsiteY531" fmla="*/ 3905250 h 12909550"/>
              <a:gd name="connsiteX532" fmla="*/ 16903700 w 34740850"/>
              <a:gd name="connsiteY532" fmla="*/ 4025900 h 12909550"/>
              <a:gd name="connsiteX533" fmla="*/ 16910050 w 34740850"/>
              <a:gd name="connsiteY533" fmla="*/ 4070350 h 12909550"/>
              <a:gd name="connsiteX534" fmla="*/ 16929100 w 34740850"/>
              <a:gd name="connsiteY534" fmla="*/ 4083050 h 12909550"/>
              <a:gd name="connsiteX535" fmla="*/ 16935450 w 34740850"/>
              <a:gd name="connsiteY535" fmla="*/ 4121150 h 12909550"/>
              <a:gd name="connsiteX536" fmla="*/ 16891000 w 34740850"/>
              <a:gd name="connsiteY536" fmla="*/ 4425950 h 12909550"/>
              <a:gd name="connsiteX537" fmla="*/ 16910050 w 34740850"/>
              <a:gd name="connsiteY537" fmla="*/ 4730750 h 12909550"/>
              <a:gd name="connsiteX538" fmla="*/ 16884650 w 34740850"/>
              <a:gd name="connsiteY538" fmla="*/ 4819650 h 12909550"/>
              <a:gd name="connsiteX539" fmla="*/ 16725900 w 34740850"/>
              <a:gd name="connsiteY539" fmla="*/ 4819650 h 12909550"/>
              <a:gd name="connsiteX540" fmla="*/ 16668750 w 34740850"/>
              <a:gd name="connsiteY540" fmla="*/ 4794250 h 12909550"/>
              <a:gd name="connsiteX541" fmla="*/ 16662400 w 34740850"/>
              <a:gd name="connsiteY541" fmla="*/ 4730750 h 12909550"/>
              <a:gd name="connsiteX542" fmla="*/ 16725900 w 34740850"/>
              <a:gd name="connsiteY542" fmla="*/ 4248150 h 12909550"/>
              <a:gd name="connsiteX543" fmla="*/ 16725900 w 34740850"/>
              <a:gd name="connsiteY543" fmla="*/ 4171950 h 12909550"/>
              <a:gd name="connsiteX544" fmla="*/ 16827500 w 34740850"/>
              <a:gd name="connsiteY544" fmla="*/ 3987800 h 12909550"/>
              <a:gd name="connsiteX545" fmla="*/ 16770350 w 34740850"/>
              <a:gd name="connsiteY545" fmla="*/ 3562350 h 12909550"/>
              <a:gd name="connsiteX546" fmla="*/ 16776700 w 34740850"/>
              <a:gd name="connsiteY546" fmla="*/ 3467100 h 12909550"/>
              <a:gd name="connsiteX547" fmla="*/ 16871950 w 34740850"/>
              <a:gd name="connsiteY547" fmla="*/ 3536950 h 12909550"/>
              <a:gd name="connsiteX548" fmla="*/ 16935450 w 34740850"/>
              <a:gd name="connsiteY548" fmla="*/ 3486150 h 12909550"/>
              <a:gd name="connsiteX549" fmla="*/ 16922750 w 34740850"/>
              <a:gd name="connsiteY549" fmla="*/ 3448050 h 12909550"/>
              <a:gd name="connsiteX550" fmla="*/ 16941800 w 34740850"/>
              <a:gd name="connsiteY550" fmla="*/ 3448050 h 12909550"/>
              <a:gd name="connsiteX551" fmla="*/ 16935450 w 34740850"/>
              <a:gd name="connsiteY551" fmla="*/ 3486150 h 12909550"/>
              <a:gd name="connsiteX552" fmla="*/ 25050750 w 34740850"/>
              <a:gd name="connsiteY552" fmla="*/ 3308350 h 12909550"/>
              <a:gd name="connsiteX553" fmla="*/ 25057100 w 34740850"/>
              <a:gd name="connsiteY553" fmla="*/ 3365500 h 12909550"/>
              <a:gd name="connsiteX554" fmla="*/ 25069800 w 34740850"/>
              <a:gd name="connsiteY554" fmla="*/ 3378200 h 12909550"/>
              <a:gd name="connsiteX555" fmla="*/ 25069800 w 34740850"/>
              <a:gd name="connsiteY555" fmla="*/ 3409950 h 12909550"/>
              <a:gd name="connsiteX556" fmla="*/ 25044400 w 34740850"/>
              <a:gd name="connsiteY556" fmla="*/ 3416300 h 12909550"/>
              <a:gd name="connsiteX557" fmla="*/ 25012650 w 34740850"/>
              <a:gd name="connsiteY557" fmla="*/ 3340100 h 12909550"/>
              <a:gd name="connsiteX558" fmla="*/ 25031700 w 34740850"/>
              <a:gd name="connsiteY558" fmla="*/ 3308350 h 12909550"/>
              <a:gd name="connsiteX559" fmla="*/ 25050750 w 34740850"/>
              <a:gd name="connsiteY559" fmla="*/ 3308350 h 12909550"/>
              <a:gd name="connsiteX560" fmla="*/ 26250900 w 34740850"/>
              <a:gd name="connsiteY560" fmla="*/ 3213100 h 12909550"/>
              <a:gd name="connsiteX561" fmla="*/ 26269950 w 34740850"/>
              <a:gd name="connsiteY561" fmla="*/ 3219450 h 12909550"/>
              <a:gd name="connsiteX562" fmla="*/ 26250900 w 34740850"/>
              <a:gd name="connsiteY562" fmla="*/ 3213100 h 12909550"/>
              <a:gd name="connsiteX563" fmla="*/ 13912850 w 34740850"/>
              <a:gd name="connsiteY563" fmla="*/ 3314700 h 12909550"/>
              <a:gd name="connsiteX564" fmla="*/ 13900150 w 34740850"/>
              <a:gd name="connsiteY564" fmla="*/ 3378200 h 12909550"/>
              <a:gd name="connsiteX565" fmla="*/ 13874750 w 34740850"/>
              <a:gd name="connsiteY565" fmla="*/ 3225800 h 12909550"/>
              <a:gd name="connsiteX566" fmla="*/ 13881100 w 34740850"/>
              <a:gd name="connsiteY566" fmla="*/ 3213100 h 12909550"/>
              <a:gd name="connsiteX567" fmla="*/ 13912850 w 34740850"/>
              <a:gd name="connsiteY567" fmla="*/ 3314700 h 12909550"/>
              <a:gd name="connsiteX568" fmla="*/ 16840200 w 34740850"/>
              <a:gd name="connsiteY568" fmla="*/ 3232150 h 12909550"/>
              <a:gd name="connsiteX569" fmla="*/ 16808450 w 34740850"/>
              <a:gd name="connsiteY569" fmla="*/ 3289300 h 12909550"/>
              <a:gd name="connsiteX570" fmla="*/ 16808450 w 34740850"/>
              <a:gd name="connsiteY570" fmla="*/ 3232150 h 12909550"/>
              <a:gd name="connsiteX571" fmla="*/ 16833850 w 34740850"/>
              <a:gd name="connsiteY571" fmla="*/ 3194050 h 12909550"/>
              <a:gd name="connsiteX572" fmla="*/ 16840200 w 34740850"/>
              <a:gd name="connsiteY572" fmla="*/ 3232150 h 12909550"/>
              <a:gd name="connsiteX573" fmla="*/ 13366750 w 34740850"/>
              <a:gd name="connsiteY573" fmla="*/ 3321050 h 12909550"/>
              <a:gd name="connsiteX574" fmla="*/ 13347700 w 34740850"/>
              <a:gd name="connsiteY574" fmla="*/ 3498850 h 12909550"/>
              <a:gd name="connsiteX575" fmla="*/ 13328650 w 34740850"/>
              <a:gd name="connsiteY575" fmla="*/ 3759200 h 12909550"/>
              <a:gd name="connsiteX576" fmla="*/ 13385800 w 34740850"/>
              <a:gd name="connsiteY576" fmla="*/ 4178300 h 12909550"/>
              <a:gd name="connsiteX577" fmla="*/ 13354050 w 34740850"/>
              <a:gd name="connsiteY577" fmla="*/ 4330700 h 12909550"/>
              <a:gd name="connsiteX578" fmla="*/ 13404850 w 34740850"/>
              <a:gd name="connsiteY578" fmla="*/ 4552950 h 12909550"/>
              <a:gd name="connsiteX579" fmla="*/ 13404850 w 34740850"/>
              <a:gd name="connsiteY579" fmla="*/ 4603750 h 12909550"/>
              <a:gd name="connsiteX580" fmla="*/ 12890500 w 34740850"/>
              <a:gd name="connsiteY580" fmla="*/ 4578350 h 12909550"/>
              <a:gd name="connsiteX581" fmla="*/ 12947650 w 34740850"/>
              <a:gd name="connsiteY581" fmla="*/ 4273550 h 12909550"/>
              <a:gd name="connsiteX582" fmla="*/ 12947650 w 34740850"/>
              <a:gd name="connsiteY582" fmla="*/ 4108450 h 12909550"/>
              <a:gd name="connsiteX583" fmla="*/ 12960350 w 34740850"/>
              <a:gd name="connsiteY583" fmla="*/ 4038600 h 12909550"/>
              <a:gd name="connsiteX584" fmla="*/ 13100050 w 34740850"/>
              <a:gd name="connsiteY584" fmla="*/ 3956050 h 12909550"/>
              <a:gd name="connsiteX585" fmla="*/ 13100050 w 34740850"/>
              <a:gd name="connsiteY585" fmla="*/ 3898900 h 12909550"/>
              <a:gd name="connsiteX586" fmla="*/ 13131800 w 34740850"/>
              <a:gd name="connsiteY586" fmla="*/ 3905250 h 12909550"/>
              <a:gd name="connsiteX587" fmla="*/ 13138150 w 34740850"/>
              <a:gd name="connsiteY587" fmla="*/ 3886200 h 12909550"/>
              <a:gd name="connsiteX588" fmla="*/ 13106400 w 34740850"/>
              <a:gd name="connsiteY588" fmla="*/ 3848100 h 12909550"/>
              <a:gd name="connsiteX589" fmla="*/ 13138150 w 34740850"/>
              <a:gd name="connsiteY589" fmla="*/ 3835400 h 12909550"/>
              <a:gd name="connsiteX590" fmla="*/ 13131800 w 34740850"/>
              <a:gd name="connsiteY590" fmla="*/ 3765550 h 12909550"/>
              <a:gd name="connsiteX591" fmla="*/ 13144500 w 34740850"/>
              <a:gd name="connsiteY591" fmla="*/ 3670300 h 12909550"/>
              <a:gd name="connsiteX592" fmla="*/ 13373100 w 34740850"/>
              <a:gd name="connsiteY592" fmla="*/ 3232150 h 12909550"/>
              <a:gd name="connsiteX593" fmla="*/ 13398500 w 34740850"/>
              <a:gd name="connsiteY593" fmla="*/ 3194050 h 12909550"/>
              <a:gd name="connsiteX594" fmla="*/ 13366750 w 34740850"/>
              <a:gd name="connsiteY594" fmla="*/ 3321050 h 12909550"/>
              <a:gd name="connsiteX595" fmla="*/ 8299450 w 34740850"/>
              <a:gd name="connsiteY595" fmla="*/ 3168650 h 12909550"/>
              <a:gd name="connsiteX596" fmla="*/ 8274050 w 34740850"/>
              <a:gd name="connsiteY596" fmla="*/ 3168650 h 12909550"/>
              <a:gd name="connsiteX597" fmla="*/ 8299450 w 34740850"/>
              <a:gd name="connsiteY597" fmla="*/ 3168650 h 12909550"/>
              <a:gd name="connsiteX598" fmla="*/ 26212800 w 34740850"/>
              <a:gd name="connsiteY598" fmla="*/ 3124200 h 12909550"/>
              <a:gd name="connsiteX599" fmla="*/ 26212800 w 34740850"/>
              <a:gd name="connsiteY599" fmla="*/ 3149600 h 12909550"/>
              <a:gd name="connsiteX600" fmla="*/ 26193750 w 34740850"/>
              <a:gd name="connsiteY600" fmla="*/ 3124200 h 12909550"/>
              <a:gd name="connsiteX601" fmla="*/ 26212800 w 34740850"/>
              <a:gd name="connsiteY601" fmla="*/ 3124200 h 12909550"/>
              <a:gd name="connsiteX602" fmla="*/ 15868650 w 34740850"/>
              <a:gd name="connsiteY602" fmla="*/ 3200400 h 12909550"/>
              <a:gd name="connsiteX603" fmla="*/ 15849600 w 34740850"/>
              <a:gd name="connsiteY603" fmla="*/ 3251200 h 12909550"/>
              <a:gd name="connsiteX604" fmla="*/ 15817850 w 34740850"/>
              <a:gd name="connsiteY604" fmla="*/ 3143250 h 12909550"/>
              <a:gd name="connsiteX605" fmla="*/ 15824200 w 34740850"/>
              <a:gd name="connsiteY605" fmla="*/ 3073400 h 12909550"/>
              <a:gd name="connsiteX606" fmla="*/ 15868650 w 34740850"/>
              <a:gd name="connsiteY606" fmla="*/ 3200400 h 12909550"/>
              <a:gd name="connsiteX607" fmla="*/ 7499350 w 34740850"/>
              <a:gd name="connsiteY607" fmla="*/ 3067050 h 12909550"/>
              <a:gd name="connsiteX608" fmla="*/ 7734300 w 34740850"/>
              <a:gd name="connsiteY608" fmla="*/ 3079750 h 12909550"/>
              <a:gd name="connsiteX609" fmla="*/ 7893050 w 34740850"/>
              <a:gd name="connsiteY609" fmla="*/ 3098800 h 12909550"/>
              <a:gd name="connsiteX610" fmla="*/ 8020050 w 34740850"/>
              <a:gd name="connsiteY610" fmla="*/ 3124200 h 12909550"/>
              <a:gd name="connsiteX611" fmla="*/ 8115300 w 34740850"/>
              <a:gd name="connsiteY611" fmla="*/ 3143250 h 12909550"/>
              <a:gd name="connsiteX612" fmla="*/ 8140700 w 34740850"/>
              <a:gd name="connsiteY612" fmla="*/ 3187700 h 12909550"/>
              <a:gd name="connsiteX613" fmla="*/ 8223250 w 34740850"/>
              <a:gd name="connsiteY613" fmla="*/ 3162300 h 12909550"/>
              <a:gd name="connsiteX614" fmla="*/ 8267700 w 34740850"/>
              <a:gd name="connsiteY614" fmla="*/ 3181350 h 12909550"/>
              <a:gd name="connsiteX615" fmla="*/ 8267700 w 34740850"/>
              <a:gd name="connsiteY615" fmla="*/ 3206750 h 12909550"/>
              <a:gd name="connsiteX616" fmla="*/ 8223250 w 34740850"/>
              <a:gd name="connsiteY616" fmla="*/ 3225800 h 12909550"/>
              <a:gd name="connsiteX617" fmla="*/ 8185150 w 34740850"/>
              <a:gd name="connsiteY617" fmla="*/ 3213100 h 12909550"/>
              <a:gd name="connsiteX618" fmla="*/ 8153400 w 34740850"/>
              <a:gd name="connsiteY618" fmla="*/ 3232150 h 12909550"/>
              <a:gd name="connsiteX619" fmla="*/ 8210550 w 34740850"/>
              <a:gd name="connsiteY619" fmla="*/ 3238500 h 12909550"/>
              <a:gd name="connsiteX620" fmla="*/ 8210550 w 34740850"/>
              <a:gd name="connsiteY620" fmla="*/ 3270250 h 12909550"/>
              <a:gd name="connsiteX621" fmla="*/ 8197850 w 34740850"/>
              <a:gd name="connsiteY621" fmla="*/ 3282950 h 12909550"/>
              <a:gd name="connsiteX622" fmla="*/ 8210550 w 34740850"/>
              <a:gd name="connsiteY622" fmla="*/ 3308350 h 12909550"/>
              <a:gd name="connsiteX623" fmla="*/ 8197850 w 34740850"/>
              <a:gd name="connsiteY623" fmla="*/ 3321050 h 12909550"/>
              <a:gd name="connsiteX624" fmla="*/ 8229600 w 34740850"/>
              <a:gd name="connsiteY624" fmla="*/ 3359150 h 12909550"/>
              <a:gd name="connsiteX625" fmla="*/ 8229600 w 34740850"/>
              <a:gd name="connsiteY625" fmla="*/ 3384550 h 12909550"/>
              <a:gd name="connsiteX626" fmla="*/ 8166100 w 34740850"/>
              <a:gd name="connsiteY626" fmla="*/ 3397250 h 12909550"/>
              <a:gd name="connsiteX627" fmla="*/ 8178800 w 34740850"/>
              <a:gd name="connsiteY627" fmla="*/ 3409950 h 12909550"/>
              <a:gd name="connsiteX628" fmla="*/ 8178800 w 34740850"/>
              <a:gd name="connsiteY628" fmla="*/ 3454400 h 12909550"/>
              <a:gd name="connsiteX629" fmla="*/ 8147050 w 34740850"/>
              <a:gd name="connsiteY629" fmla="*/ 3429000 h 12909550"/>
              <a:gd name="connsiteX630" fmla="*/ 8096250 w 34740850"/>
              <a:gd name="connsiteY630" fmla="*/ 3429000 h 12909550"/>
              <a:gd name="connsiteX631" fmla="*/ 8089900 w 34740850"/>
              <a:gd name="connsiteY631" fmla="*/ 3409950 h 12909550"/>
              <a:gd name="connsiteX632" fmla="*/ 8102600 w 34740850"/>
              <a:gd name="connsiteY632" fmla="*/ 3390900 h 12909550"/>
              <a:gd name="connsiteX633" fmla="*/ 8102600 w 34740850"/>
              <a:gd name="connsiteY633" fmla="*/ 3371850 h 12909550"/>
              <a:gd name="connsiteX634" fmla="*/ 8108950 w 34740850"/>
              <a:gd name="connsiteY634" fmla="*/ 3340100 h 12909550"/>
              <a:gd name="connsiteX635" fmla="*/ 8115300 w 34740850"/>
              <a:gd name="connsiteY635" fmla="*/ 3321050 h 12909550"/>
              <a:gd name="connsiteX636" fmla="*/ 8096250 w 34740850"/>
              <a:gd name="connsiteY636" fmla="*/ 3289300 h 12909550"/>
              <a:gd name="connsiteX637" fmla="*/ 8121650 w 34740850"/>
              <a:gd name="connsiteY637" fmla="*/ 3251200 h 12909550"/>
              <a:gd name="connsiteX638" fmla="*/ 8128000 w 34740850"/>
              <a:gd name="connsiteY638" fmla="*/ 3219450 h 12909550"/>
              <a:gd name="connsiteX639" fmla="*/ 8102600 w 34740850"/>
              <a:gd name="connsiteY639" fmla="*/ 3149600 h 12909550"/>
              <a:gd name="connsiteX640" fmla="*/ 8020050 w 34740850"/>
              <a:gd name="connsiteY640" fmla="*/ 3143250 h 12909550"/>
              <a:gd name="connsiteX641" fmla="*/ 7918450 w 34740850"/>
              <a:gd name="connsiteY641" fmla="*/ 3130550 h 12909550"/>
              <a:gd name="connsiteX642" fmla="*/ 7829550 w 34740850"/>
              <a:gd name="connsiteY642" fmla="*/ 3111500 h 12909550"/>
              <a:gd name="connsiteX643" fmla="*/ 7797800 w 34740850"/>
              <a:gd name="connsiteY643" fmla="*/ 3124200 h 12909550"/>
              <a:gd name="connsiteX644" fmla="*/ 7747000 w 34740850"/>
              <a:gd name="connsiteY644" fmla="*/ 3086100 h 12909550"/>
              <a:gd name="connsiteX645" fmla="*/ 7721600 w 34740850"/>
              <a:gd name="connsiteY645" fmla="*/ 3124200 h 12909550"/>
              <a:gd name="connsiteX646" fmla="*/ 7664450 w 34740850"/>
              <a:gd name="connsiteY646" fmla="*/ 3124200 h 12909550"/>
              <a:gd name="connsiteX647" fmla="*/ 7658100 w 34740850"/>
              <a:gd name="connsiteY647" fmla="*/ 3111500 h 12909550"/>
              <a:gd name="connsiteX648" fmla="*/ 7461250 w 34740850"/>
              <a:gd name="connsiteY648" fmla="*/ 3086100 h 12909550"/>
              <a:gd name="connsiteX649" fmla="*/ 7410450 w 34740850"/>
              <a:gd name="connsiteY649" fmla="*/ 3098800 h 12909550"/>
              <a:gd name="connsiteX650" fmla="*/ 7385050 w 34740850"/>
              <a:gd name="connsiteY650" fmla="*/ 3105150 h 12909550"/>
              <a:gd name="connsiteX651" fmla="*/ 7270750 w 34740850"/>
              <a:gd name="connsiteY651" fmla="*/ 3067050 h 12909550"/>
              <a:gd name="connsiteX652" fmla="*/ 7499350 w 34740850"/>
              <a:gd name="connsiteY652" fmla="*/ 3067050 h 12909550"/>
              <a:gd name="connsiteX653" fmla="*/ 7251700 w 34740850"/>
              <a:gd name="connsiteY653" fmla="*/ 3060700 h 12909550"/>
              <a:gd name="connsiteX654" fmla="*/ 7219950 w 34740850"/>
              <a:gd name="connsiteY654" fmla="*/ 3060700 h 12909550"/>
              <a:gd name="connsiteX655" fmla="*/ 7251700 w 34740850"/>
              <a:gd name="connsiteY655" fmla="*/ 3060700 h 12909550"/>
              <a:gd name="connsiteX656" fmla="*/ 7213600 w 34740850"/>
              <a:gd name="connsiteY656" fmla="*/ 3067050 h 12909550"/>
              <a:gd name="connsiteX657" fmla="*/ 7194550 w 34740850"/>
              <a:gd name="connsiteY657" fmla="*/ 3098800 h 12909550"/>
              <a:gd name="connsiteX658" fmla="*/ 7188200 w 34740850"/>
              <a:gd name="connsiteY658" fmla="*/ 3060700 h 12909550"/>
              <a:gd name="connsiteX659" fmla="*/ 7213600 w 34740850"/>
              <a:gd name="connsiteY659" fmla="*/ 3067050 h 12909550"/>
              <a:gd name="connsiteX660" fmla="*/ 21844000 w 34740850"/>
              <a:gd name="connsiteY660" fmla="*/ 3035300 h 12909550"/>
              <a:gd name="connsiteX661" fmla="*/ 21799550 w 34740850"/>
              <a:gd name="connsiteY661" fmla="*/ 3225800 h 12909550"/>
              <a:gd name="connsiteX662" fmla="*/ 21799550 w 34740850"/>
              <a:gd name="connsiteY662" fmla="*/ 3314700 h 12909550"/>
              <a:gd name="connsiteX663" fmla="*/ 21805900 w 34740850"/>
              <a:gd name="connsiteY663" fmla="*/ 3448050 h 12909550"/>
              <a:gd name="connsiteX664" fmla="*/ 21856700 w 34740850"/>
              <a:gd name="connsiteY664" fmla="*/ 3575050 h 12909550"/>
              <a:gd name="connsiteX665" fmla="*/ 21926550 w 34740850"/>
              <a:gd name="connsiteY665" fmla="*/ 3676650 h 12909550"/>
              <a:gd name="connsiteX666" fmla="*/ 22040850 w 34740850"/>
              <a:gd name="connsiteY666" fmla="*/ 3962400 h 12909550"/>
              <a:gd name="connsiteX667" fmla="*/ 22021800 w 34740850"/>
              <a:gd name="connsiteY667" fmla="*/ 3994150 h 12909550"/>
              <a:gd name="connsiteX668" fmla="*/ 22053550 w 34740850"/>
              <a:gd name="connsiteY668" fmla="*/ 4038600 h 12909550"/>
              <a:gd name="connsiteX669" fmla="*/ 22091650 w 34740850"/>
              <a:gd name="connsiteY669" fmla="*/ 4267200 h 12909550"/>
              <a:gd name="connsiteX670" fmla="*/ 22104350 w 34740850"/>
              <a:gd name="connsiteY670" fmla="*/ 4286250 h 12909550"/>
              <a:gd name="connsiteX671" fmla="*/ 22091650 w 34740850"/>
              <a:gd name="connsiteY671" fmla="*/ 4349750 h 12909550"/>
              <a:gd name="connsiteX672" fmla="*/ 22040850 w 34740850"/>
              <a:gd name="connsiteY672" fmla="*/ 4311650 h 12909550"/>
              <a:gd name="connsiteX673" fmla="*/ 21983700 w 34740850"/>
              <a:gd name="connsiteY673" fmla="*/ 4292600 h 12909550"/>
              <a:gd name="connsiteX674" fmla="*/ 21977350 w 34740850"/>
              <a:gd name="connsiteY674" fmla="*/ 4254500 h 12909550"/>
              <a:gd name="connsiteX675" fmla="*/ 21888450 w 34740850"/>
              <a:gd name="connsiteY675" fmla="*/ 4108450 h 12909550"/>
              <a:gd name="connsiteX676" fmla="*/ 21812250 w 34740850"/>
              <a:gd name="connsiteY676" fmla="*/ 4152900 h 12909550"/>
              <a:gd name="connsiteX677" fmla="*/ 21805900 w 34740850"/>
              <a:gd name="connsiteY677" fmla="*/ 4298950 h 12909550"/>
              <a:gd name="connsiteX678" fmla="*/ 21723350 w 34740850"/>
              <a:gd name="connsiteY678" fmla="*/ 4464050 h 12909550"/>
              <a:gd name="connsiteX679" fmla="*/ 21736050 w 34740850"/>
              <a:gd name="connsiteY679" fmla="*/ 4705350 h 12909550"/>
              <a:gd name="connsiteX680" fmla="*/ 21697950 w 34740850"/>
              <a:gd name="connsiteY680" fmla="*/ 4749800 h 12909550"/>
              <a:gd name="connsiteX681" fmla="*/ 21678900 w 34740850"/>
              <a:gd name="connsiteY681" fmla="*/ 4718050 h 12909550"/>
              <a:gd name="connsiteX682" fmla="*/ 21717000 w 34740850"/>
              <a:gd name="connsiteY682" fmla="*/ 4387850 h 12909550"/>
              <a:gd name="connsiteX683" fmla="*/ 21704300 w 34740850"/>
              <a:gd name="connsiteY683" fmla="*/ 4324350 h 12909550"/>
              <a:gd name="connsiteX684" fmla="*/ 21634450 w 34740850"/>
              <a:gd name="connsiteY684" fmla="*/ 3905250 h 12909550"/>
              <a:gd name="connsiteX685" fmla="*/ 21697950 w 34740850"/>
              <a:gd name="connsiteY685" fmla="*/ 3467100 h 12909550"/>
              <a:gd name="connsiteX686" fmla="*/ 21666200 w 34740850"/>
              <a:gd name="connsiteY686" fmla="*/ 3206750 h 12909550"/>
              <a:gd name="connsiteX687" fmla="*/ 21837650 w 34740850"/>
              <a:gd name="connsiteY687" fmla="*/ 3022600 h 12909550"/>
              <a:gd name="connsiteX688" fmla="*/ 21844000 w 34740850"/>
              <a:gd name="connsiteY688" fmla="*/ 3035300 h 12909550"/>
              <a:gd name="connsiteX689" fmla="*/ 20872450 w 34740850"/>
              <a:gd name="connsiteY689" fmla="*/ 3111500 h 12909550"/>
              <a:gd name="connsiteX690" fmla="*/ 20878800 w 34740850"/>
              <a:gd name="connsiteY690" fmla="*/ 3136900 h 12909550"/>
              <a:gd name="connsiteX691" fmla="*/ 20878800 w 34740850"/>
              <a:gd name="connsiteY691" fmla="*/ 3200400 h 12909550"/>
              <a:gd name="connsiteX692" fmla="*/ 20897850 w 34740850"/>
              <a:gd name="connsiteY692" fmla="*/ 3384550 h 12909550"/>
              <a:gd name="connsiteX693" fmla="*/ 20935950 w 34740850"/>
              <a:gd name="connsiteY693" fmla="*/ 3479800 h 12909550"/>
              <a:gd name="connsiteX694" fmla="*/ 20955000 w 34740850"/>
              <a:gd name="connsiteY694" fmla="*/ 3562350 h 12909550"/>
              <a:gd name="connsiteX695" fmla="*/ 20980400 w 34740850"/>
              <a:gd name="connsiteY695" fmla="*/ 3568700 h 12909550"/>
              <a:gd name="connsiteX696" fmla="*/ 21018500 w 34740850"/>
              <a:gd name="connsiteY696" fmla="*/ 3625850 h 12909550"/>
              <a:gd name="connsiteX697" fmla="*/ 21024850 w 34740850"/>
              <a:gd name="connsiteY697" fmla="*/ 3657600 h 12909550"/>
              <a:gd name="connsiteX698" fmla="*/ 21120100 w 34740850"/>
              <a:gd name="connsiteY698" fmla="*/ 3873500 h 12909550"/>
              <a:gd name="connsiteX699" fmla="*/ 21126450 w 34740850"/>
              <a:gd name="connsiteY699" fmla="*/ 3917950 h 12909550"/>
              <a:gd name="connsiteX700" fmla="*/ 21139150 w 34740850"/>
              <a:gd name="connsiteY700" fmla="*/ 3937000 h 12909550"/>
              <a:gd name="connsiteX701" fmla="*/ 21189950 w 34740850"/>
              <a:gd name="connsiteY701" fmla="*/ 4102100 h 12909550"/>
              <a:gd name="connsiteX702" fmla="*/ 21202650 w 34740850"/>
              <a:gd name="connsiteY702" fmla="*/ 4222750 h 12909550"/>
              <a:gd name="connsiteX703" fmla="*/ 21228050 w 34740850"/>
              <a:gd name="connsiteY703" fmla="*/ 4362450 h 12909550"/>
              <a:gd name="connsiteX704" fmla="*/ 21329650 w 34740850"/>
              <a:gd name="connsiteY704" fmla="*/ 4679950 h 12909550"/>
              <a:gd name="connsiteX705" fmla="*/ 21342350 w 34740850"/>
              <a:gd name="connsiteY705" fmla="*/ 4686300 h 12909550"/>
              <a:gd name="connsiteX706" fmla="*/ 21348700 w 34740850"/>
              <a:gd name="connsiteY706" fmla="*/ 4705350 h 12909550"/>
              <a:gd name="connsiteX707" fmla="*/ 21336000 w 34740850"/>
              <a:gd name="connsiteY707" fmla="*/ 4737100 h 12909550"/>
              <a:gd name="connsiteX708" fmla="*/ 21247100 w 34740850"/>
              <a:gd name="connsiteY708" fmla="*/ 4756150 h 12909550"/>
              <a:gd name="connsiteX709" fmla="*/ 20878800 w 34740850"/>
              <a:gd name="connsiteY709" fmla="*/ 4756150 h 12909550"/>
              <a:gd name="connsiteX710" fmla="*/ 20828000 w 34740850"/>
              <a:gd name="connsiteY710" fmla="*/ 4705350 h 12909550"/>
              <a:gd name="connsiteX711" fmla="*/ 20840700 w 34740850"/>
              <a:gd name="connsiteY711" fmla="*/ 4375150 h 12909550"/>
              <a:gd name="connsiteX712" fmla="*/ 20764500 w 34740850"/>
              <a:gd name="connsiteY712" fmla="*/ 4025900 h 12909550"/>
              <a:gd name="connsiteX713" fmla="*/ 20764500 w 34740850"/>
              <a:gd name="connsiteY713" fmla="*/ 4000500 h 12909550"/>
              <a:gd name="connsiteX714" fmla="*/ 20783550 w 34740850"/>
              <a:gd name="connsiteY714" fmla="*/ 3937000 h 12909550"/>
              <a:gd name="connsiteX715" fmla="*/ 20789900 w 34740850"/>
              <a:gd name="connsiteY715" fmla="*/ 3898900 h 12909550"/>
              <a:gd name="connsiteX716" fmla="*/ 20796250 w 34740850"/>
              <a:gd name="connsiteY716" fmla="*/ 3803650 h 12909550"/>
              <a:gd name="connsiteX717" fmla="*/ 20796250 w 34740850"/>
              <a:gd name="connsiteY717" fmla="*/ 3670300 h 12909550"/>
              <a:gd name="connsiteX718" fmla="*/ 20808950 w 34740850"/>
              <a:gd name="connsiteY718" fmla="*/ 3613150 h 12909550"/>
              <a:gd name="connsiteX719" fmla="*/ 20808950 w 34740850"/>
              <a:gd name="connsiteY719" fmla="*/ 3479800 h 12909550"/>
              <a:gd name="connsiteX720" fmla="*/ 20751800 w 34740850"/>
              <a:gd name="connsiteY720" fmla="*/ 3092450 h 12909550"/>
              <a:gd name="connsiteX721" fmla="*/ 20732750 w 34740850"/>
              <a:gd name="connsiteY721" fmla="*/ 3060700 h 12909550"/>
              <a:gd name="connsiteX722" fmla="*/ 20808950 w 34740850"/>
              <a:gd name="connsiteY722" fmla="*/ 2990850 h 12909550"/>
              <a:gd name="connsiteX723" fmla="*/ 20866100 w 34740850"/>
              <a:gd name="connsiteY723" fmla="*/ 3016250 h 12909550"/>
              <a:gd name="connsiteX724" fmla="*/ 20929600 w 34740850"/>
              <a:gd name="connsiteY724" fmla="*/ 2978150 h 12909550"/>
              <a:gd name="connsiteX725" fmla="*/ 20872450 w 34740850"/>
              <a:gd name="connsiteY725" fmla="*/ 3111500 h 12909550"/>
              <a:gd name="connsiteX726" fmla="*/ 1085850 w 34740850"/>
              <a:gd name="connsiteY726" fmla="*/ 2990850 h 12909550"/>
              <a:gd name="connsiteX727" fmla="*/ 1073150 w 34740850"/>
              <a:gd name="connsiteY727" fmla="*/ 3048000 h 12909550"/>
              <a:gd name="connsiteX728" fmla="*/ 1073150 w 34740850"/>
              <a:gd name="connsiteY728" fmla="*/ 3168650 h 12909550"/>
              <a:gd name="connsiteX729" fmla="*/ 1016000 w 34740850"/>
              <a:gd name="connsiteY729" fmla="*/ 3365500 h 12909550"/>
              <a:gd name="connsiteX730" fmla="*/ 984250 w 34740850"/>
              <a:gd name="connsiteY730" fmla="*/ 3460750 h 12909550"/>
              <a:gd name="connsiteX731" fmla="*/ 927100 w 34740850"/>
              <a:gd name="connsiteY731" fmla="*/ 3575050 h 12909550"/>
              <a:gd name="connsiteX732" fmla="*/ 1073150 w 34740850"/>
              <a:gd name="connsiteY732" fmla="*/ 3676650 h 12909550"/>
              <a:gd name="connsiteX733" fmla="*/ 1035050 w 34740850"/>
              <a:gd name="connsiteY733" fmla="*/ 3752850 h 12909550"/>
              <a:gd name="connsiteX734" fmla="*/ 965200 w 34740850"/>
              <a:gd name="connsiteY734" fmla="*/ 3905250 h 12909550"/>
              <a:gd name="connsiteX735" fmla="*/ 800100 w 34740850"/>
              <a:gd name="connsiteY735" fmla="*/ 3905250 h 12909550"/>
              <a:gd name="connsiteX736" fmla="*/ 463550 w 34740850"/>
              <a:gd name="connsiteY736" fmla="*/ 3873500 h 12909550"/>
              <a:gd name="connsiteX737" fmla="*/ 698500 w 34740850"/>
              <a:gd name="connsiteY737" fmla="*/ 3422650 h 12909550"/>
              <a:gd name="connsiteX738" fmla="*/ 857250 w 34740850"/>
              <a:gd name="connsiteY738" fmla="*/ 3194050 h 12909550"/>
              <a:gd name="connsiteX739" fmla="*/ 901700 w 34740850"/>
              <a:gd name="connsiteY739" fmla="*/ 3175000 h 12909550"/>
              <a:gd name="connsiteX740" fmla="*/ 946150 w 34740850"/>
              <a:gd name="connsiteY740" fmla="*/ 3130550 h 12909550"/>
              <a:gd name="connsiteX741" fmla="*/ 1047750 w 34740850"/>
              <a:gd name="connsiteY741" fmla="*/ 2933700 h 12909550"/>
              <a:gd name="connsiteX742" fmla="*/ 1085850 w 34740850"/>
              <a:gd name="connsiteY742" fmla="*/ 2990850 h 12909550"/>
              <a:gd name="connsiteX743" fmla="*/ 13227050 w 34740850"/>
              <a:gd name="connsiteY743" fmla="*/ 2946400 h 12909550"/>
              <a:gd name="connsiteX744" fmla="*/ 13277850 w 34740850"/>
              <a:gd name="connsiteY744" fmla="*/ 3003550 h 12909550"/>
              <a:gd name="connsiteX745" fmla="*/ 13131800 w 34740850"/>
              <a:gd name="connsiteY745" fmla="*/ 3460750 h 12909550"/>
              <a:gd name="connsiteX746" fmla="*/ 13112750 w 34740850"/>
              <a:gd name="connsiteY746" fmla="*/ 3505200 h 12909550"/>
              <a:gd name="connsiteX747" fmla="*/ 13112750 w 34740850"/>
              <a:gd name="connsiteY747" fmla="*/ 3257550 h 12909550"/>
              <a:gd name="connsiteX748" fmla="*/ 13125450 w 34740850"/>
              <a:gd name="connsiteY748" fmla="*/ 3232150 h 12909550"/>
              <a:gd name="connsiteX749" fmla="*/ 13106400 w 34740850"/>
              <a:gd name="connsiteY749" fmla="*/ 2921000 h 12909550"/>
              <a:gd name="connsiteX750" fmla="*/ 13227050 w 34740850"/>
              <a:gd name="connsiteY750" fmla="*/ 2946400 h 12909550"/>
              <a:gd name="connsiteX751" fmla="*/ 19132550 w 34740850"/>
              <a:gd name="connsiteY751" fmla="*/ 3467100 h 12909550"/>
              <a:gd name="connsiteX752" fmla="*/ 19138900 w 34740850"/>
              <a:gd name="connsiteY752" fmla="*/ 3530600 h 12909550"/>
              <a:gd name="connsiteX753" fmla="*/ 19100800 w 34740850"/>
              <a:gd name="connsiteY753" fmla="*/ 3733800 h 12909550"/>
              <a:gd name="connsiteX754" fmla="*/ 19094450 w 34740850"/>
              <a:gd name="connsiteY754" fmla="*/ 3848100 h 12909550"/>
              <a:gd name="connsiteX755" fmla="*/ 19088100 w 34740850"/>
              <a:gd name="connsiteY755" fmla="*/ 3835400 h 12909550"/>
              <a:gd name="connsiteX756" fmla="*/ 19069050 w 34740850"/>
              <a:gd name="connsiteY756" fmla="*/ 3835400 h 12909550"/>
              <a:gd name="connsiteX757" fmla="*/ 19069050 w 34740850"/>
              <a:gd name="connsiteY757" fmla="*/ 4165600 h 12909550"/>
              <a:gd name="connsiteX758" fmla="*/ 19094450 w 34740850"/>
              <a:gd name="connsiteY758" fmla="*/ 4203700 h 12909550"/>
              <a:gd name="connsiteX759" fmla="*/ 19189700 w 34740850"/>
              <a:gd name="connsiteY759" fmla="*/ 4229100 h 12909550"/>
              <a:gd name="connsiteX760" fmla="*/ 19253200 w 34740850"/>
              <a:gd name="connsiteY760" fmla="*/ 4279900 h 12909550"/>
              <a:gd name="connsiteX761" fmla="*/ 19253200 w 34740850"/>
              <a:gd name="connsiteY761" fmla="*/ 4425950 h 12909550"/>
              <a:gd name="connsiteX762" fmla="*/ 19291300 w 34740850"/>
              <a:gd name="connsiteY762" fmla="*/ 4705350 h 12909550"/>
              <a:gd name="connsiteX763" fmla="*/ 19265900 w 34740850"/>
              <a:gd name="connsiteY763" fmla="*/ 4775200 h 12909550"/>
              <a:gd name="connsiteX764" fmla="*/ 19265900 w 34740850"/>
              <a:gd name="connsiteY764" fmla="*/ 4756150 h 12909550"/>
              <a:gd name="connsiteX765" fmla="*/ 19100800 w 34740850"/>
              <a:gd name="connsiteY765" fmla="*/ 4756150 h 12909550"/>
              <a:gd name="connsiteX766" fmla="*/ 19075400 w 34740850"/>
              <a:gd name="connsiteY766" fmla="*/ 4768850 h 12909550"/>
              <a:gd name="connsiteX767" fmla="*/ 18980150 w 34740850"/>
              <a:gd name="connsiteY767" fmla="*/ 4578350 h 12909550"/>
              <a:gd name="connsiteX768" fmla="*/ 18954750 w 34740850"/>
              <a:gd name="connsiteY768" fmla="*/ 4476750 h 12909550"/>
              <a:gd name="connsiteX769" fmla="*/ 18967450 w 34740850"/>
              <a:gd name="connsiteY769" fmla="*/ 4457700 h 12909550"/>
              <a:gd name="connsiteX770" fmla="*/ 18973800 w 34740850"/>
              <a:gd name="connsiteY770" fmla="*/ 4413250 h 12909550"/>
              <a:gd name="connsiteX771" fmla="*/ 18961100 w 34740850"/>
              <a:gd name="connsiteY771" fmla="*/ 4356100 h 12909550"/>
              <a:gd name="connsiteX772" fmla="*/ 18973800 w 34740850"/>
              <a:gd name="connsiteY772" fmla="*/ 4343400 h 12909550"/>
              <a:gd name="connsiteX773" fmla="*/ 18948400 w 34740850"/>
              <a:gd name="connsiteY773" fmla="*/ 4267200 h 12909550"/>
              <a:gd name="connsiteX774" fmla="*/ 18954750 w 34740850"/>
              <a:gd name="connsiteY774" fmla="*/ 4235450 h 12909550"/>
              <a:gd name="connsiteX775" fmla="*/ 18903950 w 34740850"/>
              <a:gd name="connsiteY775" fmla="*/ 4076700 h 12909550"/>
              <a:gd name="connsiteX776" fmla="*/ 18961100 w 34740850"/>
              <a:gd name="connsiteY776" fmla="*/ 3848100 h 12909550"/>
              <a:gd name="connsiteX777" fmla="*/ 18942050 w 34740850"/>
              <a:gd name="connsiteY777" fmla="*/ 3771900 h 12909550"/>
              <a:gd name="connsiteX778" fmla="*/ 19011900 w 34740850"/>
              <a:gd name="connsiteY778" fmla="*/ 3384550 h 12909550"/>
              <a:gd name="connsiteX779" fmla="*/ 18973800 w 34740850"/>
              <a:gd name="connsiteY779" fmla="*/ 3111500 h 12909550"/>
              <a:gd name="connsiteX780" fmla="*/ 18948400 w 34740850"/>
              <a:gd name="connsiteY780" fmla="*/ 2901950 h 12909550"/>
              <a:gd name="connsiteX781" fmla="*/ 19094450 w 34740850"/>
              <a:gd name="connsiteY781" fmla="*/ 3060700 h 12909550"/>
              <a:gd name="connsiteX782" fmla="*/ 19151600 w 34740850"/>
              <a:gd name="connsiteY782" fmla="*/ 3098800 h 12909550"/>
              <a:gd name="connsiteX783" fmla="*/ 19170650 w 34740850"/>
              <a:gd name="connsiteY783" fmla="*/ 3187700 h 12909550"/>
              <a:gd name="connsiteX784" fmla="*/ 19132550 w 34740850"/>
              <a:gd name="connsiteY784" fmla="*/ 3467100 h 12909550"/>
              <a:gd name="connsiteX785" fmla="*/ 8299450 w 34740850"/>
              <a:gd name="connsiteY785" fmla="*/ 2889250 h 12909550"/>
              <a:gd name="connsiteX786" fmla="*/ 8274050 w 34740850"/>
              <a:gd name="connsiteY786" fmla="*/ 2889250 h 12909550"/>
              <a:gd name="connsiteX787" fmla="*/ 8299450 w 34740850"/>
              <a:gd name="connsiteY787" fmla="*/ 2889250 h 12909550"/>
              <a:gd name="connsiteX788" fmla="*/ 12217400 w 34740850"/>
              <a:gd name="connsiteY788" fmla="*/ 3067050 h 12909550"/>
              <a:gd name="connsiteX789" fmla="*/ 12357100 w 34740850"/>
              <a:gd name="connsiteY789" fmla="*/ 3073400 h 12909550"/>
              <a:gd name="connsiteX790" fmla="*/ 12338050 w 34740850"/>
              <a:gd name="connsiteY790" fmla="*/ 3238500 h 12909550"/>
              <a:gd name="connsiteX791" fmla="*/ 12369800 w 34740850"/>
              <a:gd name="connsiteY791" fmla="*/ 3270250 h 12909550"/>
              <a:gd name="connsiteX792" fmla="*/ 12344400 w 34740850"/>
              <a:gd name="connsiteY792" fmla="*/ 3556000 h 12909550"/>
              <a:gd name="connsiteX793" fmla="*/ 12344400 w 34740850"/>
              <a:gd name="connsiteY793" fmla="*/ 3727450 h 12909550"/>
              <a:gd name="connsiteX794" fmla="*/ 12312650 w 34740850"/>
              <a:gd name="connsiteY794" fmla="*/ 3924300 h 12909550"/>
              <a:gd name="connsiteX795" fmla="*/ 12376150 w 34740850"/>
              <a:gd name="connsiteY795" fmla="*/ 3981450 h 12909550"/>
              <a:gd name="connsiteX796" fmla="*/ 12312650 w 34740850"/>
              <a:gd name="connsiteY796" fmla="*/ 4324350 h 12909550"/>
              <a:gd name="connsiteX797" fmla="*/ 12325350 w 34740850"/>
              <a:gd name="connsiteY797" fmla="*/ 4476750 h 12909550"/>
              <a:gd name="connsiteX798" fmla="*/ 12319000 w 34740850"/>
              <a:gd name="connsiteY798" fmla="*/ 4527550 h 12909550"/>
              <a:gd name="connsiteX799" fmla="*/ 12096750 w 34740850"/>
              <a:gd name="connsiteY799" fmla="*/ 4508500 h 12909550"/>
              <a:gd name="connsiteX800" fmla="*/ 12026900 w 34740850"/>
              <a:gd name="connsiteY800" fmla="*/ 4445000 h 12909550"/>
              <a:gd name="connsiteX801" fmla="*/ 12007850 w 34740850"/>
              <a:gd name="connsiteY801" fmla="*/ 4476750 h 12909550"/>
              <a:gd name="connsiteX802" fmla="*/ 12033250 w 34740850"/>
              <a:gd name="connsiteY802" fmla="*/ 4508500 h 12909550"/>
              <a:gd name="connsiteX803" fmla="*/ 11957050 w 34740850"/>
              <a:gd name="connsiteY803" fmla="*/ 4508500 h 12909550"/>
              <a:gd name="connsiteX804" fmla="*/ 11957050 w 34740850"/>
              <a:gd name="connsiteY804" fmla="*/ 4362450 h 12909550"/>
              <a:gd name="connsiteX805" fmla="*/ 11931650 w 34740850"/>
              <a:gd name="connsiteY805" fmla="*/ 4235450 h 12909550"/>
              <a:gd name="connsiteX806" fmla="*/ 12026900 w 34740850"/>
              <a:gd name="connsiteY806" fmla="*/ 3867150 h 12909550"/>
              <a:gd name="connsiteX807" fmla="*/ 12160250 w 34740850"/>
              <a:gd name="connsiteY807" fmla="*/ 3829050 h 12909550"/>
              <a:gd name="connsiteX808" fmla="*/ 12160250 w 34740850"/>
              <a:gd name="connsiteY808" fmla="*/ 3454400 h 12909550"/>
              <a:gd name="connsiteX809" fmla="*/ 12096750 w 34740850"/>
              <a:gd name="connsiteY809" fmla="*/ 3206750 h 12909550"/>
              <a:gd name="connsiteX810" fmla="*/ 12103100 w 34740850"/>
              <a:gd name="connsiteY810" fmla="*/ 3187700 h 12909550"/>
              <a:gd name="connsiteX811" fmla="*/ 12115800 w 34740850"/>
              <a:gd name="connsiteY811" fmla="*/ 3092450 h 12909550"/>
              <a:gd name="connsiteX812" fmla="*/ 12103100 w 34740850"/>
              <a:gd name="connsiteY812" fmla="*/ 3073400 h 12909550"/>
              <a:gd name="connsiteX813" fmla="*/ 12071350 w 34740850"/>
              <a:gd name="connsiteY813" fmla="*/ 2921000 h 12909550"/>
              <a:gd name="connsiteX814" fmla="*/ 12096750 w 34740850"/>
              <a:gd name="connsiteY814" fmla="*/ 2882900 h 12909550"/>
              <a:gd name="connsiteX815" fmla="*/ 12217400 w 34740850"/>
              <a:gd name="connsiteY815" fmla="*/ 3067050 h 12909550"/>
              <a:gd name="connsiteX816" fmla="*/ 8318500 w 34740850"/>
              <a:gd name="connsiteY816" fmla="*/ 2876550 h 12909550"/>
              <a:gd name="connsiteX817" fmla="*/ 8312150 w 34740850"/>
              <a:gd name="connsiteY817" fmla="*/ 2876550 h 12909550"/>
              <a:gd name="connsiteX818" fmla="*/ 8318500 w 34740850"/>
              <a:gd name="connsiteY818" fmla="*/ 2876550 h 12909550"/>
              <a:gd name="connsiteX819" fmla="*/ 8267700 w 34740850"/>
              <a:gd name="connsiteY819" fmla="*/ 2882900 h 12909550"/>
              <a:gd name="connsiteX820" fmla="*/ 8235950 w 34740850"/>
              <a:gd name="connsiteY820" fmla="*/ 2857500 h 12909550"/>
              <a:gd name="connsiteX821" fmla="*/ 8267700 w 34740850"/>
              <a:gd name="connsiteY821" fmla="*/ 2882900 h 12909550"/>
              <a:gd name="connsiteX822" fmla="*/ 8248650 w 34740850"/>
              <a:gd name="connsiteY822" fmla="*/ 2844800 h 12909550"/>
              <a:gd name="connsiteX823" fmla="*/ 8267700 w 34740850"/>
              <a:gd name="connsiteY823" fmla="*/ 2844800 h 12909550"/>
              <a:gd name="connsiteX824" fmla="*/ 8248650 w 34740850"/>
              <a:gd name="connsiteY824" fmla="*/ 2844800 h 12909550"/>
              <a:gd name="connsiteX825" fmla="*/ 11404600 w 34740850"/>
              <a:gd name="connsiteY825" fmla="*/ 2889250 h 12909550"/>
              <a:gd name="connsiteX826" fmla="*/ 11430000 w 34740850"/>
              <a:gd name="connsiteY826" fmla="*/ 2927350 h 12909550"/>
              <a:gd name="connsiteX827" fmla="*/ 11398250 w 34740850"/>
              <a:gd name="connsiteY827" fmla="*/ 2984500 h 12909550"/>
              <a:gd name="connsiteX828" fmla="*/ 11379200 w 34740850"/>
              <a:gd name="connsiteY828" fmla="*/ 3092450 h 12909550"/>
              <a:gd name="connsiteX829" fmla="*/ 11360150 w 34740850"/>
              <a:gd name="connsiteY829" fmla="*/ 3130550 h 12909550"/>
              <a:gd name="connsiteX830" fmla="*/ 11360150 w 34740850"/>
              <a:gd name="connsiteY830" fmla="*/ 3162300 h 12909550"/>
              <a:gd name="connsiteX831" fmla="*/ 11201400 w 34740850"/>
              <a:gd name="connsiteY831" fmla="*/ 3524250 h 12909550"/>
              <a:gd name="connsiteX832" fmla="*/ 11207750 w 34740850"/>
              <a:gd name="connsiteY832" fmla="*/ 3460750 h 12909550"/>
              <a:gd name="connsiteX833" fmla="*/ 11195050 w 34740850"/>
              <a:gd name="connsiteY833" fmla="*/ 3390900 h 12909550"/>
              <a:gd name="connsiteX834" fmla="*/ 11207750 w 34740850"/>
              <a:gd name="connsiteY834" fmla="*/ 3340100 h 12909550"/>
              <a:gd name="connsiteX835" fmla="*/ 11156950 w 34740850"/>
              <a:gd name="connsiteY835" fmla="*/ 3124200 h 12909550"/>
              <a:gd name="connsiteX836" fmla="*/ 11131550 w 34740850"/>
              <a:gd name="connsiteY836" fmla="*/ 2952750 h 12909550"/>
              <a:gd name="connsiteX837" fmla="*/ 11201400 w 34740850"/>
              <a:gd name="connsiteY837" fmla="*/ 3009900 h 12909550"/>
              <a:gd name="connsiteX838" fmla="*/ 11385550 w 34740850"/>
              <a:gd name="connsiteY838" fmla="*/ 2825750 h 12909550"/>
              <a:gd name="connsiteX839" fmla="*/ 11404600 w 34740850"/>
              <a:gd name="connsiteY839" fmla="*/ 2819400 h 12909550"/>
              <a:gd name="connsiteX840" fmla="*/ 11404600 w 34740850"/>
              <a:gd name="connsiteY840" fmla="*/ 2889250 h 12909550"/>
              <a:gd name="connsiteX841" fmla="*/ 20008850 w 34740850"/>
              <a:gd name="connsiteY841" fmla="*/ 2946400 h 12909550"/>
              <a:gd name="connsiteX842" fmla="*/ 19983450 w 34740850"/>
              <a:gd name="connsiteY842" fmla="*/ 2952750 h 12909550"/>
              <a:gd name="connsiteX843" fmla="*/ 19983450 w 34740850"/>
              <a:gd name="connsiteY843" fmla="*/ 3028950 h 12909550"/>
              <a:gd name="connsiteX844" fmla="*/ 19996150 w 34740850"/>
              <a:gd name="connsiteY844" fmla="*/ 3105150 h 12909550"/>
              <a:gd name="connsiteX845" fmla="*/ 19970750 w 34740850"/>
              <a:gd name="connsiteY845" fmla="*/ 3289300 h 12909550"/>
              <a:gd name="connsiteX846" fmla="*/ 19970750 w 34740850"/>
              <a:gd name="connsiteY846" fmla="*/ 3556000 h 12909550"/>
              <a:gd name="connsiteX847" fmla="*/ 19964400 w 34740850"/>
              <a:gd name="connsiteY847" fmla="*/ 3778250 h 12909550"/>
              <a:gd name="connsiteX848" fmla="*/ 19951700 w 34740850"/>
              <a:gd name="connsiteY848" fmla="*/ 3886200 h 12909550"/>
              <a:gd name="connsiteX849" fmla="*/ 20008850 w 34740850"/>
              <a:gd name="connsiteY849" fmla="*/ 3962400 h 12909550"/>
              <a:gd name="connsiteX850" fmla="*/ 19926300 w 34740850"/>
              <a:gd name="connsiteY850" fmla="*/ 4343400 h 12909550"/>
              <a:gd name="connsiteX851" fmla="*/ 19926300 w 34740850"/>
              <a:gd name="connsiteY851" fmla="*/ 4699000 h 12909550"/>
              <a:gd name="connsiteX852" fmla="*/ 19907250 w 34740850"/>
              <a:gd name="connsiteY852" fmla="*/ 4756150 h 12909550"/>
              <a:gd name="connsiteX853" fmla="*/ 19792950 w 34740850"/>
              <a:gd name="connsiteY853" fmla="*/ 4762500 h 12909550"/>
              <a:gd name="connsiteX854" fmla="*/ 19716750 w 34740850"/>
              <a:gd name="connsiteY854" fmla="*/ 4686300 h 12909550"/>
              <a:gd name="connsiteX855" fmla="*/ 19748500 w 34740850"/>
              <a:gd name="connsiteY855" fmla="*/ 4470400 h 12909550"/>
              <a:gd name="connsiteX856" fmla="*/ 19761200 w 34740850"/>
              <a:gd name="connsiteY856" fmla="*/ 4349750 h 12909550"/>
              <a:gd name="connsiteX857" fmla="*/ 19754850 w 34740850"/>
              <a:gd name="connsiteY857" fmla="*/ 4235450 h 12909550"/>
              <a:gd name="connsiteX858" fmla="*/ 19888200 w 34740850"/>
              <a:gd name="connsiteY858" fmla="*/ 4171950 h 12909550"/>
              <a:gd name="connsiteX859" fmla="*/ 19888200 w 34740850"/>
              <a:gd name="connsiteY859" fmla="*/ 3644900 h 12909550"/>
              <a:gd name="connsiteX860" fmla="*/ 19869150 w 34740850"/>
              <a:gd name="connsiteY860" fmla="*/ 3473450 h 12909550"/>
              <a:gd name="connsiteX861" fmla="*/ 19881850 w 34740850"/>
              <a:gd name="connsiteY861" fmla="*/ 3448050 h 12909550"/>
              <a:gd name="connsiteX862" fmla="*/ 19786600 w 34740850"/>
              <a:gd name="connsiteY862" fmla="*/ 2825750 h 12909550"/>
              <a:gd name="connsiteX863" fmla="*/ 19850100 w 34740850"/>
              <a:gd name="connsiteY863" fmla="*/ 2774950 h 12909550"/>
              <a:gd name="connsiteX864" fmla="*/ 20008850 w 34740850"/>
              <a:gd name="connsiteY864" fmla="*/ 2946400 h 12909550"/>
              <a:gd name="connsiteX865" fmla="*/ 25082500 w 34740850"/>
              <a:gd name="connsiteY865" fmla="*/ 3022600 h 12909550"/>
              <a:gd name="connsiteX866" fmla="*/ 25063450 w 34740850"/>
              <a:gd name="connsiteY866" fmla="*/ 3187700 h 12909550"/>
              <a:gd name="connsiteX867" fmla="*/ 24980900 w 34740850"/>
              <a:gd name="connsiteY867" fmla="*/ 3003550 h 12909550"/>
              <a:gd name="connsiteX868" fmla="*/ 25025350 w 34740850"/>
              <a:gd name="connsiteY868" fmla="*/ 2762250 h 12909550"/>
              <a:gd name="connsiteX869" fmla="*/ 25082500 w 34740850"/>
              <a:gd name="connsiteY869" fmla="*/ 3022600 h 12909550"/>
              <a:gd name="connsiteX870" fmla="*/ 8305800 w 34740850"/>
              <a:gd name="connsiteY870" fmla="*/ 2749550 h 12909550"/>
              <a:gd name="connsiteX871" fmla="*/ 8299450 w 34740850"/>
              <a:gd name="connsiteY871" fmla="*/ 2806700 h 12909550"/>
              <a:gd name="connsiteX872" fmla="*/ 8305800 w 34740850"/>
              <a:gd name="connsiteY872" fmla="*/ 2749550 h 12909550"/>
              <a:gd name="connsiteX873" fmla="*/ 7480300 w 34740850"/>
              <a:gd name="connsiteY873" fmla="*/ 2749550 h 12909550"/>
              <a:gd name="connsiteX874" fmla="*/ 7493000 w 34740850"/>
              <a:gd name="connsiteY874" fmla="*/ 2806700 h 12909550"/>
              <a:gd name="connsiteX875" fmla="*/ 7467600 w 34740850"/>
              <a:gd name="connsiteY875" fmla="*/ 2844800 h 12909550"/>
              <a:gd name="connsiteX876" fmla="*/ 7486650 w 34740850"/>
              <a:gd name="connsiteY876" fmla="*/ 2800350 h 12909550"/>
              <a:gd name="connsiteX877" fmla="*/ 7467600 w 34740850"/>
              <a:gd name="connsiteY877" fmla="*/ 2755900 h 12909550"/>
              <a:gd name="connsiteX878" fmla="*/ 7448550 w 34740850"/>
              <a:gd name="connsiteY878" fmla="*/ 2844800 h 12909550"/>
              <a:gd name="connsiteX879" fmla="*/ 7448550 w 34740850"/>
              <a:gd name="connsiteY879" fmla="*/ 2749550 h 12909550"/>
              <a:gd name="connsiteX880" fmla="*/ 7480300 w 34740850"/>
              <a:gd name="connsiteY880" fmla="*/ 2749550 h 12909550"/>
              <a:gd name="connsiteX881" fmla="*/ 14833600 w 34740850"/>
              <a:gd name="connsiteY881" fmla="*/ 2876550 h 12909550"/>
              <a:gd name="connsiteX882" fmla="*/ 14839950 w 34740850"/>
              <a:gd name="connsiteY882" fmla="*/ 2984500 h 12909550"/>
              <a:gd name="connsiteX883" fmla="*/ 14878050 w 34740850"/>
              <a:gd name="connsiteY883" fmla="*/ 3130550 h 12909550"/>
              <a:gd name="connsiteX884" fmla="*/ 14814550 w 34740850"/>
              <a:gd name="connsiteY884" fmla="*/ 3289300 h 12909550"/>
              <a:gd name="connsiteX885" fmla="*/ 14776450 w 34740850"/>
              <a:gd name="connsiteY885" fmla="*/ 3321050 h 12909550"/>
              <a:gd name="connsiteX886" fmla="*/ 14763750 w 34740850"/>
              <a:gd name="connsiteY886" fmla="*/ 3467100 h 12909550"/>
              <a:gd name="connsiteX887" fmla="*/ 14776450 w 34740850"/>
              <a:gd name="connsiteY887" fmla="*/ 3473450 h 12909550"/>
              <a:gd name="connsiteX888" fmla="*/ 14801850 w 34740850"/>
              <a:gd name="connsiteY888" fmla="*/ 3460750 h 12909550"/>
              <a:gd name="connsiteX889" fmla="*/ 14878050 w 34740850"/>
              <a:gd name="connsiteY889" fmla="*/ 3587750 h 12909550"/>
              <a:gd name="connsiteX890" fmla="*/ 14935200 w 34740850"/>
              <a:gd name="connsiteY890" fmla="*/ 3492500 h 12909550"/>
              <a:gd name="connsiteX891" fmla="*/ 15005050 w 34740850"/>
              <a:gd name="connsiteY891" fmla="*/ 3384550 h 12909550"/>
              <a:gd name="connsiteX892" fmla="*/ 14998700 w 34740850"/>
              <a:gd name="connsiteY892" fmla="*/ 3302000 h 12909550"/>
              <a:gd name="connsiteX893" fmla="*/ 15100300 w 34740850"/>
              <a:gd name="connsiteY893" fmla="*/ 3022600 h 12909550"/>
              <a:gd name="connsiteX894" fmla="*/ 15093950 w 34740850"/>
              <a:gd name="connsiteY894" fmla="*/ 3048000 h 12909550"/>
              <a:gd name="connsiteX895" fmla="*/ 15100300 w 34740850"/>
              <a:gd name="connsiteY895" fmla="*/ 3060700 h 12909550"/>
              <a:gd name="connsiteX896" fmla="*/ 15106650 w 34740850"/>
              <a:gd name="connsiteY896" fmla="*/ 3098800 h 12909550"/>
              <a:gd name="connsiteX897" fmla="*/ 15024100 w 34740850"/>
              <a:gd name="connsiteY897" fmla="*/ 3448050 h 12909550"/>
              <a:gd name="connsiteX898" fmla="*/ 15043150 w 34740850"/>
              <a:gd name="connsiteY898" fmla="*/ 3600450 h 12909550"/>
              <a:gd name="connsiteX899" fmla="*/ 15113000 w 34740850"/>
              <a:gd name="connsiteY899" fmla="*/ 3816350 h 12909550"/>
              <a:gd name="connsiteX900" fmla="*/ 15087600 w 34740850"/>
              <a:gd name="connsiteY900" fmla="*/ 3867150 h 12909550"/>
              <a:gd name="connsiteX901" fmla="*/ 15132050 w 34740850"/>
              <a:gd name="connsiteY901" fmla="*/ 3879850 h 12909550"/>
              <a:gd name="connsiteX902" fmla="*/ 15157450 w 34740850"/>
              <a:gd name="connsiteY902" fmla="*/ 4140200 h 12909550"/>
              <a:gd name="connsiteX903" fmla="*/ 15113000 w 34740850"/>
              <a:gd name="connsiteY903" fmla="*/ 4311650 h 12909550"/>
              <a:gd name="connsiteX904" fmla="*/ 15100300 w 34740850"/>
              <a:gd name="connsiteY904" fmla="*/ 4546600 h 12909550"/>
              <a:gd name="connsiteX905" fmla="*/ 15049500 w 34740850"/>
              <a:gd name="connsiteY905" fmla="*/ 4387850 h 12909550"/>
              <a:gd name="connsiteX906" fmla="*/ 14998700 w 34740850"/>
              <a:gd name="connsiteY906" fmla="*/ 4318000 h 12909550"/>
              <a:gd name="connsiteX907" fmla="*/ 15036800 w 34740850"/>
              <a:gd name="connsiteY907" fmla="*/ 4229100 h 12909550"/>
              <a:gd name="connsiteX908" fmla="*/ 15043150 w 34740850"/>
              <a:gd name="connsiteY908" fmla="*/ 4197350 h 12909550"/>
              <a:gd name="connsiteX909" fmla="*/ 14966950 w 34740850"/>
              <a:gd name="connsiteY909" fmla="*/ 4140200 h 12909550"/>
              <a:gd name="connsiteX910" fmla="*/ 14909800 w 34740850"/>
              <a:gd name="connsiteY910" fmla="*/ 4184650 h 12909550"/>
              <a:gd name="connsiteX911" fmla="*/ 14903450 w 34740850"/>
              <a:gd name="connsiteY911" fmla="*/ 4254500 h 12909550"/>
              <a:gd name="connsiteX912" fmla="*/ 14890750 w 34740850"/>
              <a:gd name="connsiteY912" fmla="*/ 4267200 h 12909550"/>
              <a:gd name="connsiteX913" fmla="*/ 14808200 w 34740850"/>
              <a:gd name="connsiteY913" fmla="*/ 4286250 h 12909550"/>
              <a:gd name="connsiteX914" fmla="*/ 14706600 w 34740850"/>
              <a:gd name="connsiteY914" fmla="*/ 4337050 h 12909550"/>
              <a:gd name="connsiteX915" fmla="*/ 14655800 w 34740850"/>
              <a:gd name="connsiteY915" fmla="*/ 4387850 h 12909550"/>
              <a:gd name="connsiteX916" fmla="*/ 14693900 w 34740850"/>
              <a:gd name="connsiteY916" fmla="*/ 4464050 h 12909550"/>
              <a:gd name="connsiteX917" fmla="*/ 14636750 w 34740850"/>
              <a:gd name="connsiteY917" fmla="*/ 4572000 h 12909550"/>
              <a:gd name="connsiteX918" fmla="*/ 14592300 w 34740850"/>
              <a:gd name="connsiteY918" fmla="*/ 4711700 h 12909550"/>
              <a:gd name="connsiteX919" fmla="*/ 14649450 w 34740850"/>
              <a:gd name="connsiteY919" fmla="*/ 4438650 h 12909550"/>
              <a:gd name="connsiteX920" fmla="*/ 14649450 w 34740850"/>
              <a:gd name="connsiteY920" fmla="*/ 4311650 h 12909550"/>
              <a:gd name="connsiteX921" fmla="*/ 14624050 w 34740850"/>
              <a:gd name="connsiteY921" fmla="*/ 4197350 h 12909550"/>
              <a:gd name="connsiteX922" fmla="*/ 14719300 w 34740850"/>
              <a:gd name="connsiteY922" fmla="*/ 4184650 h 12909550"/>
              <a:gd name="connsiteX923" fmla="*/ 14757400 w 34740850"/>
              <a:gd name="connsiteY923" fmla="*/ 4133850 h 12909550"/>
              <a:gd name="connsiteX924" fmla="*/ 14744700 w 34740850"/>
              <a:gd name="connsiteY924" fmla="*/ 3994150 h 12909550"/>
              <a:gd name="connsiteX925" fmla="*/ 14763750 w 34740850"/>
              <a:gd name="connsiteY925" fmla="*/ 3816350 h 12909550"/>
              <a:gd name="connsiteX926" fmla="*/ 14763750 w 34740850"/>
              <a:gd name="connsiteY926" fmla="*/ 3511550 h 12909550"/>
              <a:gd name="connsiteX927" fmla="*/ 14738350 w 34740850"/>
              <a:gd name="connsiteY927" fmla="*/ 3365500 h 12909550"/>
              <a:gd name="connsiteX928" fmla="*/ 14738350 w 34740850"/>
              <a:gd name="connsiteY928" fmla="*/ 3124200 h 12909550"/>
              <a:gd name="connsiteX929" fmla="*/ 14757400 w 34740850"/>
              <a:gd name="connsiteY929" fmla="*/ 3073400 h 12909550"/>
              <a:gd name="connsiteX930" fmla="*/ 14744700 w 34740850"/>
              <a:gd name="connsiteY930" fmla="*/ 2851150 h 12909550"/>
              <a:gd name="connsiteX931" fmla="*/ 14751050 w 34740850"/>
              <a:gd name="connsiteY931" fmla="*/ 2806700 h 12909550"/>
              <a:gd name="connsiteX932" fmla="*/ 14789150 w 34740850"/>
              <a:gd name="connsiteY932" fmla="*/ 2724150 h 12909550"/>
              <a:gd name="connsiteX933" fmla="*/ 14833600 w 34740850"/>
              <a:gd name="connsiteY933" fmla="*/ 2876550 h 12909550"/>
              <a:gd name="connsiteX934" fmla="*/ 7664450 w 34740850"/>
              <a:gd name="connsiteY934" fmla="*/ 2717800 h 12909550"/>
              <a:gd name="connsiteX935" fmla="*/ 7702550 w 34740850"/>
              <a:gd name="connsiteY935" fmla="*/ 2711450 h 12909550"/>
              <a:gd name="connsiteX936" fmla="*/ 7664450 w 34740850"/>
              <a:gd name="connsiteY936" fmla="*/ 2717800 h 12909550"/>
              <a:gd name="connsiteX937" fmla="*/ 33604200 w 34740850"/>
              <a:gd name="connsiteY937" fmla="*/ 2806700 h 12909550"/>
              <a:gd name="connsiteX938" fmla="*/ 33591500 w 34740850"/>
              <a:gd name="connsiteY938" fmla="*/ 2825750 h 12909550"/>
              <a:gd name="connsiteX939" fmla="*/ 33642300 w 34740850"/>
              <a:gd name="connsiteY939" fmla="*/ 2876550 h 12909550"/>
              <a:gd name="connsiteX940" fmla="*/ 33820100 w 34740850"/>
              <a:gd name="connsiteY940" fmla="*/ 3206750 h 12909550"/>
              <a:gd name="connsiteX941" fmla="*/ 33915352 w 34740850"/>
              <a:gd name="connsiteY941" fmla="*/ 3397250 h 12909550"/>
              <a:gd name="connsiteX942" fmla="*/ 34042352 w 34740850"/>
              <a:gd name="connsiteY942" fmla="*/ 3613150 h 12909550"/>
              <a:gd name="connsiteX943" fmla="*/ 34093152 w 34740850"/>
              <a:gd name="connsiteY943" fmla="*/ 3778250 h 12909550"/>
              <a:gd name="connsiteX944" fmla="*/ 34099500 w 34740850"/>
              <a:gd name="connsiteY944" fmla="*/ 3810000 h 12909550"/>
              <a:gd name="connsiteX945" fmla="*/ 34124900 w 34740850"/>
              <a:gd name="connsiteY945" fmla="*/ 3848100 h 12909550"/>
              <a:gd name="connsiteX946" fmla="*/ 34124900 w 34740850"/>
              <a:gd name="connsiteY946" fmla="*/ 3886200 h 12909550"/>
              <a:gd name="connsiteX947" fmla="*/ 34137600 w 34740850"/>
              <a:gd name="connsiteY947" fmla="*/ 4216400 h 12909550"/>
              <a:gd name="connsiteX948" fmla="*/ 34010600 w 34740850"/>
              <a:gd name="connsiteY948" fmla="*/ 4483100 h 12909550"/>
              <a:gd name="connsiteX949" fmla="*/ 34023300 w 34740850"/>
              <a:gd name="connsiteY949" fmla="*/ 4559300 h 12909550"/>
              <a:gd name="connsiteX950" fmla="*/ 34156648 w 34740850"/>
              <a:gd name="connsiteY950" fmla="*/ 4857750 h 12909550"/>
              <a:gd name="connsiteX951" fmla="*/ 34105848 w 34740850"/>
              <a:gd name="connsiteY951" fmla="*/ 4870450 h 12909550"/>
              <a:gd name="connsiteX952" fmla="*/ 33274000 w 34740850"/>
              <a:gd name="connsiteY952" fmla="*/ 4845050 h 12909550"/>
              <a:gd name="connsiteX953" fmla="*/ 33274000 w 34740850"/>
              <a:gd name="connsiteY953" fmla="*/ 4527550 h 12909550"/>
              <a:gd name="connsiteX954" fmla="*/ 33121600 w 34740850"/>
              <a:gd name="connsiteY954" fmla="*/ 3930650 h 12909550"/>
              <a:gd name="connsiteX955" fmla="*/ 33070800 w 34740850"/>
              <a:gd name="connsiteY955" fmla="*/ 3651250 h 12909550"/>
              <a:gd name="connsiteX956" fmla="*/ 33064450 w 34740850"/>
              <a:gd name="connsiteY956" fmla="*/ 3416300 h 12909550"/>
              <a:gd name="connsiteX957" fmla="*/ 33070800 w 34740850"/>
              <a:gd name="connsiteY957" fmla="*/ 3365500 h 12909550"/>
              <a:gd name="connsiteX958" fmla="*/ 33070800 w 34740850"/>
              <a:gd name="connsiteY958" fmla="*/ 3340100 h 12909550"/>
              <a:gd name="connsiteX959" fmla="*/ 33140650 w 34740850"/>
              <a:gd name="connsiteY959" fmla="*/ 3270250 h 12909550"/>
              <a:gd name="connsiteX960" fmla="*/ 33121600 w 34740850"/>
              <a:gd name="connsiteY960" fmla="*/ 3187700 h 12909550"/>
              <a:gd name="connsiteX961" fmla="*/ 33147000 w 34740850"/>
              <a:gd name="connsiteY961" fmla="*/ 3111500 h 12909550"/>
              <a:gd name="connsiteX962" fmla="*/ 33134300 w 34740850"/>
              <a:gd name="connsiteY962" fmla="*/ 3041650 h 12909550"/>
              <a:gd name="connsiteX963" fmla="*/ 33166050 w 34740850"/>
              <a:gd name="connsiteY963" fmla="*/ 3003550 h 12909550"/>
              <a:gd name="connsiteX964" fmla="*/ 33223200 w 34740850"/>
              <a:gd name="connsiteY964" fmla="*/ 3022600 h 12909550"/>
              <a:gd name="connsiteX965" fmla="*/ 33369250 w 34740850"/>
              <a:gd name="connsiteY965" fmla="*/ 3041650 h 12909550"/>
              <a:gd name="connsiteX966" fmla="*/ 33394650 w 34740850"/>
              <a:gd name="connsiteY966" fmla="*/ 3111500 h 12909550"/>
              <a:gd name="connsiteX967" fmla="*/ 33445450 w 34740850"/>
              <a:gd name="connsiteY967" fmla="*/ 3105150 h 12909550"/>
              <a:gd name="connsiteX968" fmla="*/ 33483550 w 34740850"/>
              <a:gd name="connsiteY968" fmla="*/ 3124200 h 12909550"/>
              <a:gd name="connsiteX969" fmla="*/ 33553400 w 34740850"/>
              <a:gd name="connsiteY969" fmla="*/ 2952750 h 12909550"/>
              <a:gd name="connsiteX970" fmla="*/ 33540700 w 34740850"/>
              <a:gd name="connsiteY970" fmla="*/ 2870200 h 12909550"/>
              <a:gd name="connsiteX971" fmla="*/ 33477200 w 34740850"/>
              <a:gd name="connsiteY971" fmla="*/ 2768600 h 12909550"/>
              <a:gd name="connsiteX972" fmla="*/ 33534350 w 34740850"/>
              <a:gd name="connsiteY972" fmla="*/ 2705100 h 12909550"/>
              <a:gd name="connsiteX973" fmla="*/ 33604200 w 34740850"/>
              <a:gd name="connsiteY973" fmla="*/ 2806700 h 12909550"/>
              <a:gd name="connsiteX974" fmla="*/ 17018000 w 34740850"/>
              <a:gd name="connsiteY974" fmla="*/ 2863850 h 12909550"/>
              <a:gd name="connsiteX975" fmla="*/ 16992600 w 34740850"/>
              <a:gd name="connsiteY975" fmla="*/ 3048000 h 12909550"/>
              <a:gd name="connsiteX976" fmla="*/ 17005300 w 34740850"/>
              <a:gd name="connsiteY976" fmla="*/ 3130550 h 12909550"/>
              <a:gd name="connsiteX977" fmla="*/ 16998950 w 34740850"/>
              <a:gd name="connsiteY977" fmla="*/ 3213100 h 12909550"/>
              <a:gd name="connsiteX978" fmla="*/ 16979900 w 34740850"/>
              <a:gd name="connsiteY978" fmla="*/ 3257550 h 12909550"/>
              <a:gd name="connsiteX979" fmla="*/ 16967200 w 34740850"/>
              <a:gd name="connsiteY979" fmla="*/ 3314700 h 12909550"/>
              <a:gd name="connsiteX980" fmla="*/ 16948150 w 34740850"/>
              <a:gd name="connsiteY980" fmla="*/ 3346450 h 12909550"/>
              <a:gd name="connsiteX981" fmla="*/ 16948150 w 34740850"/>
              <a:gd name="connsiteY981" fmla="*/ 3422650 h 12909550"/>
              <a:gd name="connsiteX982" fmla="*/ 16910050 w 34740850"/>
              <a:gd name="connsiteY982" fmla="*/ 3194050 h 12909550"/>
              <a:gd name="connsiteX983" fmla="*/ 16935450 w 34740850"/>
              <a:gd name="connsiteY983" fmla="*/ 2971800 h 12909550"/>
              <a:gd name="connsiteX984" fmla="*/ 17005300 w 34740850"/>
              <a:gd name="connsiteY984" fmla="*/ 2686050 h 12909550"/>
              <a:gd name="connsiteX985" fmla="*/ 17018000 w 34740850"/>
              <a:gd name="connsiteY985" fmla="*/ 2863850 h 12909550"/>
              <a:gd name="connsiteX986" fmla="*/ 14992350 w 34740850"/>
              <a:gd name="connsiteY986" fmla="*/ 2794000 h 12909550"/>
              <a:gd name="connsiteX987" fmla="*/ 14973300 w 34740850"/>
              <a:gd name="connsiteY987" fmla="*/ 2698750 h 12909550"/>
              <a:gd name="connsiteX988" fmla="*/ 14992350 w 34740850"/>
              <a:gd name="connsiteY988" fmla="*/ 2679700 h 12909550"/>
              <a:gd name="connsiteX989" fmla="*/ 14992350 w 34740850"/>
              <a:gd name="connsiteY989" fmla="*/ 2794000 h 12909550"/>
              <a:gd name="connsiteX990" fmla="*/ 9861550 w 34740850"/>
              <a:gd name="connsiteY990" fmla="*/ 2813050 h 12909550"/>
              <a:gd name="connsiteX991" fmla="*/ 9848850 w 34740850"/>
              <a:gd name="connsiteY991" fmla="*/ 2863850 h 12909550"/>
              <a:gd name="connsiteX992" fmla="*/ 9836150 w 34740850"/>
              <a:gd name="connsiteY992" fmla="*/ 2762250 h 12909550"/>
              <a:gd name="connsiteX993" fmla="*/ 9861550 w 34740850"/>
              <a:gd name="connsiteY993" fmla="*/ 2660650 h 12909550"/>
              <a:gd name="connsiteX994" fmla="*/ 9861550 w 34740850"/>
              <a:gd name="connsiteY994" fmla="*/ 2813050 h 12909550"/>
              <a:gd name="connsiteX995" fmla="*/ 17887950 w 34740850"/>
              <a:gd name="connsiteY995" fmla="*/ 3346450 h 12909550"/>
              <a:gd name="connsiteX996" fmla="*/ 17849850 w 34740850"/>
              <a:gd name="connsiteY996" fmla="*/ 3359150 h 12909550"/>
              <a:gd name="connsiteX997" fmla="*/ 17799050 w 34740850"/>
              <a:gd name="connsiteY997" fmla="*/ 3492500 h 12909550"/>
              <a:gd name="connsiteX998" fmla="*/ 17862550 w 34740850"/>
              <a:gd name="connsiteY998" fmla="*/ 3543300 h 12909550"/>
              <a:gd name="connsiteX999" fmla="*/ 17881600 w 34740850"/>
              <a:gd name="connsiteY999" fmla="*/ 3568700 h 12909550"/>
              <a:gd name="connsiteX1000" fmla="*/ 17919700 w 34740850"/>
              <a:gd name="connsiteY1000" fmla="*/ 3587750 h 12909550"/>
              <a:gd name="connsiteX1001" fmla="*/ 17964150 w 34740850"/>
              <a:gd name="connsiteY1001" fmla="*/ 3530600 h 12909550"/>
              <a:gd name="connsiteX1002" fmla="*/ 18014950 w 34740850"/>
              <a:gd name="connsiteY1002" fmla="*/ 3486150 h 12909550"/>
              <a:gd name="connsiteX1003" fmla="*/ 18021300 w 34740850"/>
              <a:gd name="connsiteY1003" fmla="*/ 3403600 h 12909550"/>
              <a:gd name="connsiteX1004" fmla="*/ 18027650 w 34740850"/>
              <a:gd name="connsiteY1004" fmla="*/ 3365500 h 12909550"/>
              <a:gd name="connsiteX1005" fmla="*/ 18040350 w 34740850"/>
              <a:gd name="connsiteY1005" fmla="*/ 3308350 h 12909550"/>
              <a:gd name="connsiteX1006" fmla="*/ 18294350 w 34740850"/>
              <a:gd name="connsiteY1006" fmla="*/ 2813050 h 12909550"/>
              <a:gd name="connsiteX1007" fmla="*/ 18319750 w 34740850"/>
              <a:gd name="connsiteY1007" fmla="*/ 2921000 h 12909550"/>
              <a:gd name="connsiteX1008" fmla="*/ 18288000 w 34740850"/>
              <a:gd name="connsiteY1008" fmla="*/ 3073400 h 12909550"/>
              <a:gd name="connsiteX1009" fmla="*/ 18275300 w 34740850"/>
              <a:gd name="connsiteY1009" fmla="*/ 3435350 h 12909550"/>
              <a:gd name="connsiteX1010" fmla="*/ 18275300 w 34740850"/>
              <a:gd name="connsiteY1010" fmla="*/ 3460750 h 12909550"/>
              <a:gd name="connsiteX1011" fmla="*/ 18256250 w 34740850"/>
              <a:gd name="connsiteY1011" fmla="*/ 3511550 h 12909550"/>
              <a:gd name="connsiteX1012" fmla="*/ 18281650 w 34740850"/>
              <a:gd name="connsiteY1012" fmla="*/ 3606800 h 12909550"/>
              <a:gd name="connsiteX1013" fmla="*/ 18268950 w 34740850"/>
              <a:gd name="connsiteY1013" fmla="*/ 3676650 h 12909550"/>
              <a:gd name="connsiteX1014" fmla="*/ 18313400 w 34740850"/>
              <a:gd name="connsiteY1014" fmla="*/ 3816350 h 12909550"/>
              <a:gd name="connsiteX1015" fmla="*/ 18313400 w 34740850"/>
              <a:gd name="connsiteY1015" fmla="*/ 3854450 h 12909550"/>
              <a:gd name="connsiteX1016" fmla="*/ 18332450 w 34740850"/>
              <a:gd name="connsiteY1016" fmla="*/ 3879850 h 12909550"/>
              <a:gd name="connsiteX1017" fmla="*/ 18338800 w 34740850"/>
              <a:gd name="connsiteY1017" fmla="*/ 4019550 h 12909550"/>
              <a:gd name="connsiteX1018" fmla="*/ 18319750 w 34740850"/>
              <a:gd name="connsiteY1018" fmla="*/ 4102100 h 12909550"/>
              <a:gd name="connsiteX1019" fmla="*/ 18300700 w 34740850"/>
              <a:gd name="connsiteY1019" fmla="*/ 4133850 h 12909550"/>
              <a:gd name="connsiteX1020" fmla="*/ 18275300 w 34740850"/>
              <a:gd name="connsiteY1020" fmla="*/ 4267200 h 12909550"/>
              <a:gd name="connsiteX1021" fmla="*/ 18256250 w 34740850"/>
              <a:gd name="connsiteY1021" fmla="*/ 4248150 h 12909550"/>
              <a:gd name="connsiteX1022" fmla="*/ 18224500 w 34740850"/>
              <a:gd name="connsiteY1022" fmla="*/ 4368800 h 12909550"/>
              <a:gd name="connsiteX1023" fmla="*/ 18059400 w 34740850"/>
              <a:gd name="connsiteY1023" fmla="*/ 4292600 h 12909550"/>
              <a:gd name="connsiteX1024" fmla="*/ 18021300 w 34740850"/>
              <a:gd name="connsiteY1024" fmla="*/ 4267200 h 12909550"/>
              <a:gd name="connsiteX1025" fmla="*/ 18014950 w 34740850"/>
              <a:gd name="connsiteY1025" fmla="*/ 4279900 h 12909550"/>
              <a:gd name="connsiteX1026" fmla="*/ 18040350 w 34740850"/>
              <a:gd name="connsiteY1026" fmla="*/ 4298950 h 12909550"/>
              <a:gd name="connsiteX1027" fmla="*/ 18014950 w 34740850"/>
              <a:gd name="connsiteY1027" fmla="*/ 4305300 h 12909550"/>
              <a:gd name="connsiteX1028" fmla="*/ 17957800 w 34740850"/>
              <a:gd name="connsiteY1028" fmla="*/ 4292600 h 12909550"/>
              <a:gd name="connsiteX1029" fmla="*/ 17938750 w 34740850"/>
              <a:gd name="connsiteY1029" fmla="*/ 4311650 h 12909550"/>
              <a:gd name="connsiteX1030" fmla="*/ 17805400 w 34740850"/>
              <a:gd name="connsiteY1030" fmla="*/ 4222750 h 12909550"/>
              <a:gd name="connsiteX1031" fmla="*/ 17741900 w 34740850"/>
              <a:gd name="connsiteY1031" fmla="*/ 4121150 h 12909550"/>
              <a:gd name="connsiteX1032" fmla="*/ 17703800 w 34740850"/>
              <a:gd name="connsiteY1032" fmla="*/ 4152900 h 12909550"/>
              <a:gd name="connsiteX1033" fmla="*/ 17716500 w 34740850"/>
              <a:gd name="connsiteY1033" fmla="*/ 4171950 h 12909550"/>
              <a:gd name="connsiteX1034" fmla="*/ 17678400 w 34740850"/>
              <a:gd name="connsiteY1034" fmla="*/ 4197350 h 12909550"/>
              <a:gd name="connsiteX1035" fmla="*/ 17602200 w 34740850"/>
              <a:gd name="connsiteY1035" fmla="*/ 4197350 h 12909550"/>
              <a:gd name="connsiteX1036" fmla="*/ 17595850 w 34740850"/>
              <a:gd name="connsiteY1036" fmla="*/ 4165600 h 12909550"/>
              <a:gd name="connsiteX1037" fmla="*/ 17684750 w 34740850"/>
              <a:gd name="connsiteY1037" fmla="*/ 4089400 h 12909550"/>
              <a:gd name="connsiteX1038" fmla="*/ 17697450 w 34740850"/>
              <a:gd name="connsiteY1038" fmla="*/ 4076700 h 12909550"/>
              <a:gd name="connsiteX1039" fmla="*/ 17754600 w 34740850"/>
              <a:gd name="connsiteY1039" fmla="*/ 4076700 h 12909550"/>
              <a:gd name="connsiteX1040" fmla="*/ 17754600 w 34740850"/>
              <a:gd name="connsiteY1040" fmla="*/ 3816350 h 12909550"/>
              <a:gd name="connsiteX1041" fmla="*/ 17735550 w 34740850"/>
              <a:gd name="connsiteY1041" fmla="*/ 3371850 h 12909550"/>
              <a:gd name="connsiteX1042" fmla="*/ 17710150 w 34740850"/>
              <a:gd name="connsiteY1042" fmla="*/ 3244850 h 12909550"/>
              <a:gd name="connsiteX1043" fmla="*/ 17729200 w 34740850"/>
              <a:gd name="connsiteY1043" fmla="*/ 3206750 h 12909550"/>
              <a:gd name="connsiteX1044" fmla="*/ 17703800 w 34740850"/>
              <a:gd name="connsiteY1044" fmla="*/ 3092450 h 12909550"/>
              <a:gd name="connsiteX1045" fmla="*/ 17710150 w 34740850"/>
              <a:gd name="connsiteY1045" fmla="*/ 2825750 h 12909550"/>
              <a:gd name="connsiteX1046" fmla="*/ 17754600 w 34740850"/>
              <a:gd name="connsiteY1046" fmla="*/ 2641600 h 12909550"/>
              <a:gd name="connsiteX1047" fmla="*/ 17799050 w 34740850"/>
              <a:gd name="connsiteY1047" fmla="*/ 2794000 h 12909550"/>
              <a:gd name="connsiteX1048" fmla="*/ 17887950 w 34740850"/>
              <a:gd name="connsiteY1048" fmla="*/ 3111500 h 12909550"/>
              <a:gd name="connsiteX1049" fmla="*/ 17926050 w 34740850"/>
              <a:gd name="connsiteY1049" fmla="*/ 3282950 h 12909550"/>
              <a:gd name="connsiteX1050" fmla="*/ 17887950 w 34740850"/>
              <a:gd name="connsiteY1050" fmla="*/ 3346450 h 12909550"/>
              <a:gd name="connsiteX1051" fmla="*/ 13938250 w 34740850"/>
              <a:gd name="connsiteY1051" fmla="*/ 2698750 h 12909550"/>
              <a:gd name="connsiteX1052" fmla="*/ 13925550 w 34740850"/>
              <a:gd name="connsiteY1052" fmla="*/ 2679700 h 12909550"/>
              <a:gd name="connsiteX1053" fmla="*/ 13931900 w 34740850"/>
              <a:gd name="connsiteY1053" fmla="*/ 2641600 h 12909550"/>
              <a:gd name="connsiteX1054" fmla="*/ 13938250 w 34740850"/>
              <a:gd name="connsiteY1054" fmla="*/ 2698750 h 12909550"/>
              <a:gd name="connsiteX1055" fmla="*/ 8401050 w 34740850"/>
              <a:gd name="connsiteY1055" fmla="*/ 2647950 h 12909550"/>
              <a:gd name="connsiteX1056" fmla="*/ 8407400 w 34740850"/>
              <a:gd name="connsiteY1056" fmla="*/ 2635250 h 12909550"/>
              <a:gd name="connsiteX1057" fmla="*/ 8401050 w 34740850"/>
              <a:gd name="connsiteY1057" fmla="*/ 2647950 h 12909550"/>
              <a:gd name="connsiteX1058" fmla="*/ 16770350 w 34740850"/>
              <a:gd name="connsiteY1058" fmla="*/ 2736850 h 12909550"/>
              <a:gd name="connsiteX1059" fmla="*/ 16751300 w 34740850"/>
              <a:gd name="connsiteY1059" fmla="*/ 2882900 h 12909550"/>
              <a:gd name="connsiteX1060" fmla="*/ 16738600 w 34740850"/>
              <a:gd name="connsiteY1060" fmla="*/ 2622550 h 12909550"/>
              <a:gd name="connsiteX1061" fmla="*/ 16770350 w 34740850"/>
              <a:gd name="connsiteY1061" fmla="*/ 2736850 h 12909550"/>
              <a:gd name="connsiteX1062" fmla="*/ 7708900 w 34740850"/>
              <a:gd name="connsiteY1062" fmla="*/ 2641600 h 12909550"/>
              <a:gd name="connsiteX1063" fmla="*/ 7689850 w 34740850"/>
              <a:gd name="connsiteY1063" fmla="*/ 2647950 h 12909550"/>
              <a:gd name="connsiteX1064" fmla="*/ 7708900 w 34740850"/>
              <a:gd name="connsiteY1064" fmla="*/ 2679700 h 12909550"/>
              <a:gd name="connsiteX1065" fmla="*/ 7677150 w 34740850"/>
              <a:gd name="connsiteY1065" fmla="*/ 2673350 h 12909550"/>
              <a:gd name="connsiteX1066" fmla="*/ 7689850 w 34740850"/>
              <a:gd name="connsiteY1066" fmla="*/ 2654300 h 12909550"/>
              <a:gd name="connsiteX1067" fmla="*/ 7670800 w 34740850"/>
              <a:gd name="connsiteY1067" fmla="*/ 2641600 h 12909550"/>
              <a:gd name="connsiteX1068" fmla="*/ 7708900 w 34740850"/>
              <a:gd name="connsiteY1068" fmla="*/ 2597150 h 12909550"/>
              <a:gd name="connsiteX1069" fmla="*/ 7708900 w 34740850"/>
              <a:gd name="connsiteY1069" fmla="*/ 2641600 h 12909550"/>
              <a:gd name="connsiteX1070" fmla="*/ 28244800 w 34740850"/>
              <a:gd name="connsiteY1070" fmla="*/ 2705100 h 12909550"/>
              <a:gd name="connsiteX1071" fmla="*/ 28213050 w 34740850"/>
              <a:gd name="connsiteY1071" fmla="*/ 3092450 h 12909550"/>
              <a:gd name="connsiteX1072" fmla="*/ 28244800 w 34740850"/>
              <a:gd name="connsiteY1072" fmla="*/ 3263900 h 12909550"/>
              <a:gd name="connsiteX1073" fmla="*/ 28263850 w 34740850"/>
              <a:gd name="connsiteY1073" fmla="*/ 3390900 h 12909550"/>
              <a:gd name="connsiteX1074" fmla="*/ 28327350 w 34740850"/>
              <a:gd name="connsiteY1074" fmla="*/ 3683000 h 12909550"/>
              <a:gd name="connsiteX1075" fmla="*/ 28359100 w 34740850"/>
              <a:gd name="connsiteY1075" fmla="*/ 3810000 h 12909550"/>
              <a:gd name="connsiteX1076" fmla="*/ 28384500 w 34740850"/>
              <a:gd name="connsiteY1076" fmla="*/ 3860800 h 12909550"/>
              <a:gd name="connsiteX1077" fmla="*/ 28479750 w 34740850"/>
              <a:gd name="connsiteY1077" fmla="*/ 3873500 h 12909550"/>
              <a:gd name="connsiteX1078" fmla="*/ 28505150 w 34740850"/>
              <a:gd name="connsiteY1078" fmla="*/ 3956050 h 12909550"/>
              <a:gd name="connsiteX1079" fmla="*/ 28530550 w 34740850"/>
              <a:gd name="connsiteY1079" fmla="*/ 4013200 h 12909550"/>
              <a:gd name="connsiteX1080" fmla="*/ 28536900 w 34740850"/>
              <a:gd name="connsiteY1080" fmla="*/ 4108450 h 12909550"/>
              <a:gd name="connsiteX1081" fmla="*/ 28549600 w 34740850"/>
              <a:gd name="connsiteY1081" fmla="*/ 4337050 h 12909550"/>
              <a:gd name="connsiteX1082" fmla="*/ 28536900 w 34740850"/>
              <a:gd name="connsiteY1082" fmla="*/ 4343400 h 12909550"/>
              <a:gd name="connsiteX1083" fmla="*/ 28606750 w 34740850"/>
              <a:gd name="connsiteY1083" fmla="*/ 4730750 h 12909550"/>
              <a:gd name="connsiteX1084" fmla="*/ 28600400 w 34740850"/>
              <a:gd name="connsiteY1084" fmla="*/ 4781550 h 12909550"/>
              <a:gd name="connsiteX1085" fmla="*/ 27959050 w 34740850"/>
              <a:gd name="connsiteY1085" fmla="*/ 4781550 h 12909550"/>
              <a:gd name="connsiteX1086" fmla="*/ 27901900 w 34740850"/>
              <a:gd name="connsiteY1086" fmla="*/ 4762500 h 12909550"/>
              <a:gd name="connsiteX1087" fmla="*/ 27901900 w 34740850"/>
              <a:gd name="connsiteY1087" fmla="*/ 4730750 h 12909550"/>
              <a:gd name="connsiteX1088" fmla="*/ 27914600 w 34740850"/>
              <a:gd name="connsiteY1088" fmla="*/ 4400550 h 12909550"/>
              <a:gd name="connsiteX1089" fmla="*/ 27851100 w 34740850"/>
              <a:gd name="connsiteY1089" fmla="*/ 4019550 h 12909550"/>
              <a:gd name="connsiteX1090" fmla="*/ 27851100 w 34740850"/>
              <a:gd name="connsiteY1090" fmla="*/ 3873500 h 12909550"/>
              <a:gd name="connsiteX1091" fmla="*/ 27876500 w 34740850"/>
              <a:gd name="connsiteY1091" fmla="*/ 3670300 h 12909550"/>
              <a:gd name="connsiteX1092" fmla="*/ 27882850 w 34740850"/>
              <a:gd name="connsiteY1092" fmla="*/ 3632200 h 12909550"/>
              <a:gd name="connsiteX1093" fmla="*/ 27940000 w 34740850"/>
              <a:gd name="connsiteY1093" fmla="*/ 3429000 h 12909550"/>
              <a:gd name="connsiteX1094" fmla="*/ 27952700 w 34740850"/>
              <a:gd name="connsiteY1094" fmla="*/ 3333750 h 12909550"/>
              <a:gd name="connsiteX1095" fmla="*/ 27889200 w 34740850"/>
              <a:gd name="connsiteY1095" fmla="*/ 3022600 h 12909550"/>
              <a:gd name="connsiteX1096" fmla="*/ 27895550 w 34740850"/>
              <a:gd name="connsiteY1096" fmla="*/ 2965450 h 12909550"/>
              <a:gd name="connsiteX1097" fmla="*/ 27851100 w 34740850"/>
              <a:gd name="connsiteY1097" fmla="*/ 2755900 h 12909550"/>
              <a:gd name="connsiteX1098" fmla="*/ 27863800 w 34740850"/>
              <a:gd name="connsiteY1098" fmla="*/ 2724150 h 12909550"/>
              <a:gd name="connsiteX1099" fmla="*/ 28067000 w 34740850"/>
              <a:gd name="connsiteY1099" fmla="*/ 2641600 h 12909550"/>
              <a:gd name="connsiteX1100" fmla="*/ 28130500 w 34740850"/>
              <a:gd name="connsiteY1100" fmla="*/ 2705100 h 12909550"/>
              <a:gd name="connsiteX1101" fmla="*/ 28136850 w 34740850"/>
              <a:gd name="connsiteY1101" fmla="*/ 2667000 h 12909550"/>
              <a:gd name="connsiteX1102" fmla="*/ 28200350 w 34740850"/>
              <a:gd name="connsiteY1102" fmla="*/ 2565400 h 12909550"/>
              <a:gd name="connsiteX1103" fmla="*/ 28244800 w 34740850"/>
              <a:gd name="connsiteY1103" fmla="*/ 2705100 h 12909550"/>
              <a:gd name="connsiteX1104" fmla="*/ 22688550 w 34740850"/>
              <a:gd name="connsiteY1104" fmla="*/ 2762250 h 12909550"/>
              <a:gd name="connsiteX1105" fmla="*/ 22694900 w 34740850"/>
              <a:gd name="connsiteY1105" fmla="*/ 2794000 h 12909550"/>
              <a:gd name="connsiteX1106" fmla="*/ 22764750 w 34740850"/>
              <a:gd name="connsiteY1106" fmla="*/ 2851150 h 12909550"/>
              <a:gd name="connsiteX1107" fmla="*/ 22821900 w 34740850"/>
              <a:gd name="connsiteY1107" fmla="*/ 2825750 h 12909550"/>
              <a:gd name="connsiteX1108" fmla="*/ 22821900 w 34740850"/>
              <a:gd name="connsiteY1108" fmla="*/ 2863850 h 12909550"/>
              <a:gd name="connsiteX1109" fmla="*/ 22853650 w 34740850"/>
              <a:gd name="connsiteY1109" fmla="*/ 2863850 h 12909550"/>
              <a:gd name="connsiteX1110" fmla="*/ 22860000 w 34740850"/>
              <a:gd name="connsiteY1110" fmla="*/ 2908300 h 12909550"/>
              <a:gd name="connsiteX1111" fmla="*/ 22828250 w 34740850"/>
              <a:gd name="connsiteY1111" fmla="*/ 2959100 h 12909550"/>
              <a:gd name="connsiteX1112" fmla="*/ 22796500 w 34740850"/>
              <a:gd name="connsiteY1112" fmla="*/ 3067050 h 12909550"/>
              <a:gd name="connsiteX1113" fmla="*/ 22752050 w 34740850"/>
              <a:gd name="connsiteY1113" fmla="*/ 3143250 h 12909550"/>
              <a:gd name="connsiteX1114" fmla="*/ 22745700 w 34740850"/>
              <a:gd name="connsiteY1114" fmla="*/ 3200400 h 12909550"/>
              <a:gd name="connsiteX1115" fmla="*/ 22758400 w 34740850"/>
              <a:gd name="connsiteY1115" fmla="*/ 3289300 h 12909550"/>
              <a:gd name="connsiteX1116" fmla="*/ 22745700 w 34740850"/>
              <a:gd name="connsiteY1116" fmla="*/ 3327400 h 12909550"/>
              <a:gd name="connsiteX1117" fmla="*/ 22733000 w 34740850"/>
              <a:gd name="connsiteY1117" fmla="*/ 3473450 h 12909550"/>
              <a:gd name="connsiteX1118" fmla="*/ 22739350 w 34740850"/>
              <a:gd name="connsiteY1118" fmla="*/ 3575050 h 12909550"/>
              <a:gd name="connsiteX1119" fmla="*/ 22758400 w 34740850"/>
              <a:gd name="connsiteY1119" fmla="*/ 3657600 h 12909550"/>
              <a:gd name="connsiteX1120" fmla="*/ 22777450 w 34740850"/>
              <a:gd name="connsiteY1120" fmla="*/ 3867150 h 12909550"/>
              <a:gd name="connsiteX1121" fmla="*/ 22802850 w 34740850"/>
              <a:gd name="connsiteY1121" fmla="*/ 4000500 h 12909550"/>
              <a:gd name="connsiteX1122" fmla="*/ 22821900 w 34740850"/>
              <a:gd name="connsiteY1122" fmla="*/ 4127500 h 12909550"/>
              <a:gd name="connsiteX1123" fmla="*/ 22936200 w 34740850"/>
              <a:gd name="connsiteY1123" fmla="*/ 4146550 h 12909550"/>
              <a:gd name="connsiteX1124" fmla="*/ 22942550 w 34740850"/>
              <a:gd name="connsiteY1124" fmla="*/ 4171950 h 12909550"/>
              <a:gd name="connsiteX1125" fmla="*/ 22923500 w 34740850"/>
              <a:gd name="connsiteY1125" fmla="*/ 4324350 h 12909550"/>
              <a:gd name="connsiteX1126" fmla="*/ 22929850 w 34740850"/>
              <a:gd name="connsiteY1126" fmla="*/ 4438650 h 12909550"/>
              <a:gd name="connsiteX1127" fmla="*/ 23006050 w 34740850"/>
              <a:gd name="connsiteY1127" fmla="*/ 4705350 h 12909550"/>
              <a:gd name="connsiteX1128" fmla="*/ 22999700 w 34740850"/>
              <a:gd name="connsiteY1128" fmla="*/ 4743450 h 12909550"/>
              <a:gd name="connsiteX1129" fmla="*/ 22713950 w 34740850"/>
              <a:gd name="connsiteY1129" fmla="*/ 4743450 h 12909550"/>
              <a:gd name="connsiteX1130" fmla="*/ 22656800 w 34740850"/>
              <a:gd name="connsiteY1130" fmla="*/ 4667250 h 12909550"/>
              <a:gd name="connsiteX1131" fmla="*/ 22625050 w 34740850"/>
              <a:gd name="connsiteY1131" fmla="*/ 4603750 h 12909550"/>
              <a:gd name="connsiteX1132" fmla="*/ 22586950 w 34740850"/>
              <a:gd name="connsiteY1132" fmla="*/ 4483100 h 12909550"/>
              <a:gd name="connsiteX1133" fmla="*/ 22548850 w 34740850"/>
              <a:gd name="connsiteY1133" fmla="*/ 4425950 h 12909550"/>
              <a:gd name="connsiteX1134" fmla="*/ 22536150 w 34740850"/>
              <a:gd name="connsiteY1134" fmla="*/ 4368800 h 12909550"/>
              <a:gd name="connsiteX1135" fmla="*/ 22536150 w 34740850"/>
              <a:gd name="connsiteY1135" fmla="*/ 4229100 h 12909550"/>
              <a:gd name="connsiteX1136" fmla="*/ 22555200 w 34740850"/>
              <a:gd name="connsiteY1136" fmla="*/ 4140200 h 12909550"/>
              <a:gd name="connsiteX1137" fmla="*/ 22510750 w 34740850"/>
              <a:gd name="connsiteY1137" fmla="*/ 4038600 h 12909550"/>
              <a:gd name="connsiteX1138" fmla="*/ 22548850 w 34740850"/>
              <a:gd name="connsiteY1138" fmla="*/ 3892550 h 12909550"/>
              <a:gd name="connsiteX1139" fmla="*/ 22555200 w 34740850"/>
              <a:gd name="connsiteY1139" fmla="*/ 3848100 h 12909550"/>
              <a:gd name="connsiteX1140" fmla="*/ 22618700 w 34740850"/>
              <a:gd name="connsiteY1140" fmla="*/ 3473450 h 12909550"/>
              <a:gd name="connsiteX1141" fmla="*/ 22574250 w 34740850"/>
              <a:gd name="connsiteY1141" fmla="*/ 3092450 h 12909550"/>
              <a:gd name="connsiteX1142" fmla="*/ 22548850 w 34740850"/>
              <a:gd name="connsiteY1142" fmla="*/ 3009900 h 12909550"/>
              <a:gd name="connsiteX1143" fmla="*/ 22555200 w 34740850"/>
              <a:gd name="connsiteY1143" fmla="*/ 2654300 h 12909550"/>
              <a:gd name="connsiteX1144" fmla="*/ 22593300 w 34740850"/>
              <a:gd name="connsiteY1144" fmla="*/ 2565400 h 12909550"/>
              <a:gd name="connsiteX1145" fmla="*/ 22688550 w 34740850"/>
              <a:gd name="connsiteY1145" fmla="*/ 2762250 h 12909550"/>
              <a:gd name="connsiteX1146" fmla="*/ 16122650 w 34740850"/>
              <a:gd name="connsiteY1146" fmla="*/ 2647950 h 12909550"/>
              <a:gd name="connsiteX1147" fmla="*/ 16078200 w 34740850"/>
              <a:gd name="connsiteY1147" fmla="*/ 3022600 h 12909550"/>
              <a:gd name="connsiteX1148" fmla="*/ 16033750 w 34740850"/>
              <a:gd name="connsiteY1148" fmla="*/ 3295650 h 12909550"/>
              <a:gd name="connsiteX1149" fmla="*/ 16046450 w 34740850"/>
              <a:gd name="connsiteY1149" fmla="*/ 3314700 h 12909550"/>
              <a:gd name="connsiteX1150" fmla="*/ 16052800 w 34740850"/>
              <a:gd name="connsiteY1150" fmla="*/ 3352800 h 12909550"/>
              <a:gd name="connsiteX1151" fmla="*/ 16046450 w 34740850"/>
              <a:gd name="connsiteY1151" fmla="*/ 3511550 h 12909550"/>
              <a:gd name="connsiteX1152" fmla="*/ 15989300 w 34740850"/>
              <a:gd name="connsiteY1152" fmla="*/ 4019550 h 12909550"/>
              <a:gd name="connsiteX1153" fmla="*/ 16014700 w 34740850"/>
              <a:gd name="connsiteY1153" fmla="*/ 4076700 h 12909550"/>
              <a:gd name="connsiteX1154" fmla="*/ 16021050 w 34740850"/>
              <a:gd name="connsiteY1154" fmla="*/ 4108450 h 12909550"/>
              <a:gd name="connsiteX1155" fmla="*/ 16090900 w 34740850"/>
              <a:gd name="connsiteY1155" fmla="*/ 4178300 h 12909550"/>
              <a:gd name="connsiteX1156" fmla="*/ 16109950 w 34740850"/>
              <a:gd name="connsiteY1156" fmla="*/ 4254500 h 12909550"/>
              <a:gd name="connsiteX1157" fmla="*/ 16059150 w 34740850"/>
              <a:gd name="connsiteY1157" fmla="*/ 4445000 h 12909550"/>
              <a:gd name="connsiteX1158" fmla="*/ 16071850 w 34740850"/>
              <a:gd name="connsiteY1158" fmla="*/ 4489450 h 12909550"/>
              <a:gd name="connsiteX1159" fmla="*/ 16046450 w 34740850"/>
              <a:gd name="connsiteY1159" fmla="*/ 4546600 h 12909550"/>
              <a:gd name="connsiteX1160" fmla="*/ 16027400 w 34740850"/>
              <a:gd name="connsiteY1160" fmla="*/ 4718050 h 12909550"/>
              <a:gd name="connsiteX1161" fmla="*/ 16008350 w 34740850"/>
              <a:gd name="connsiteY1161" fmla="*/ 4756150 h 12909550"/>
              <a:gd name="connsiteX1162" fmla="*/ 15906750 w 34740850"/>
              <a:gd name="connsiteY1162" fmla="*/ 4756150 h 12909550"/>
              <a:gd name="connsiteX1163" fmla="*/ 15894050 w 34740850"/>
              <a:gd name="connsiteY1163" fmla="*/ 4768850 h 12909550"/>
              <a:gd name="connsiteX1164" fmla="*/ 15855950 w 34740850"/>
              <a:gd name="connsiteY1164" fmla="*/ 4749800 h 12909550"/>
              <a:gd name="connsiteX1165" fmla="*/ 15817850 w 34740850"/>
              <a:gd name="connsiteY1165" fmla="*/ 4616450 h 12909550"/>
              <a:gd name="connsiteX1166" fmla="*/ 15805150 w 34740850"/>
              <a:gd name="connsiteY1166" fmla="*/ 4629150 h 12909550"/>
              <a:gd name="connsiteX1167" fmla="*/ 15817850 w 34740850"/>
              <a:gd name="connsiteY1167" fmla="*/ 4356100 h 12909550"/>
              <a:gd name="connsiteX1168" fmla="*/ 15773400 w 34740850"/>
              <a:gd name="connsiteY1168" fmla="*/ 4051300 h 12909550"/>
              <a:gd name="connsiteX1169" fmla="*/ 15773400 w 34740850"/>
              <a:gd name="connsiteY1169" fmla="*/ 3924300 h 12909550"/>
              <a:gd name="connsiteX1170" fmla="*/ 15817850 w 34740850"/>
              <a:gd name="connsiteY1170" fmla="*/ 3879850 h 12909550"/>
              <a:gd name="connsiteX1171" fmla="*/ 15792450 w 34740850"/>
              <a:gd name="connsiteY1171" fmla="*/ 3790950 h 12909550"/>
              <a:gd name="connsiteX1172" fmla="*/ 15862300 w 34740850"/>
              <a:gd name="connsiteY1172" fmla="*/ 3575050 h 12909550"/>
              <a:gd name="connsiteX1173" fmla="*/ 15919450 w 34740850"/>
              <a:gd name="connsiteY1173" fmla="*/ 3587750 h 12909550"/>
              <a:gd name="connsiteX1174" fmla="*/ 15919450 w 34740850"/>
              <a:gd name="connsiteY1174" fmla="*/ 3562350 h 12909550"/>
              <a:gd name="connsiteX1175" fmla="*/ 15982950 w 34740850"/>
              <a:gd name="connsiteY1175" fmla="*/ 3517900 h 12909550"/>
              <a:gd name="connsiteX1176" fmla="*/ 15982950 w 34740850"/>
              <a:gd name="connsiteY1176" fmla="*/ 3454400 h 12909550"/>
              <a:gd name="connsiteX1177" fmla="*/ 16008350 w 34740850"/>
              <a:gd name="connsiteY1177" fmla="*/ 3352800 h 12909550"/>
              <a:gd name="connsiteX1178" fmla="*/ 16021050 w 34740850"/>
              <a:gd name="connsiteY1178" fmla="*/ 3295650 h 12909550"/>
              <a:gd name="connsiteX1179" fmla="*/ 15989300 w 34740850"/>
              <a:gd name="connsiteY1179" fmla="*/ 3067050 h 12909550"/>
              <a:gd name="connsiteX1180" fmla="*/ 16084550 w 34740850"/>
              <a:gd name="connsiteY1180" fmla="*/ 2768600 h 12909550"/>
              <a:gd name="connsiteX1181" fmla="*/ 16084550 w 34740850"/>
              <a:gd name="connsiteY1181" fmla="*/ 2705100 h 12909550"/>
              <a:gd name="connsiteX1182" fmla="*/ 16122650 w 34740850"/>
              <a:gd name="connsiteY1182" fmla="*/ 2533650 h 12909550"/>
              <a:gd name="connsiteX1183" fmla="*/ 16122650 w 34740850"/>
              <a:gd name="connsiteY1183" fmla="*/ 2647950 h 12909550"/>
              <a:gd name="connsiteX1184" fmla="*/ 12376150 w 34740850"/>
              <a:gd name="connsiteY1184" fmla="*/ 2857500 h 12909550"/>
              <a:gd name="connsiteX1185" fmla="*/ 12306300 w 34740850"/>
              <a:gd name="connsiteY1185" fmla="*/ 2711450 h 12909550"/>
              <a:gd name="connsiteX1186" fmla="*/ 12274550 w 34740850"/>
              <a:gd name="connsiteY1186" fmla="*/ 2622550 h 12909550"/>
              <a:gd name="connsiteX1187" fmla="*/ 12299950 w 34740850"/>
              <a:gd name="connsiteY1187" fmla="*/ 2546350 h 12909550"/>
              <a:gd name="connsiteX1188" fmla="*/ 12338050 w 34740850"/>
              <a:gd name="connsiteY1188" fmla="*/ 2514600 h 12909550"/>
              <a:gd name="connsiteX1189" fmla="*/ 12376150 w 34740850"/>
              <a:gd name="connsiteY1189" fmla="*/ 2857500 h 12909550"/>
              <a:gd name="connsiteX1190" fmla="*/ 2698750 w 34740850"/>
              <a:gd name="connsiteY1190" fmla="*/ 2584450 h 12909550"/>
              <a:gd name="connsiteX1191" fmla="*/ 2628900 w 34740850"/>
              <a:gd name="connsiteY1191" fmla="*/ 2921000 h 12909550"/>
              <a:gd name="connsiteX1192" fmla="*/ 2673350 w 34740850"/>
              <a:gd name="connsiteY1192" fmla="*/ 3035300 h 12909550"/>
              <a:gd name="connsiteX1193" fmla="*/ 2654300 w 34740850"/>
              <a:gd name="connsiteY1193" fmla="*/ 3092450 h 12909550"/>
              <a:gd name="connsiteX1194" fmla="*/ 2711450 w 34740850"/>
              <a:gd name="connsiteY1194" fmla="*/ 3124200 h 12909550"/>
              <a:gd name="connsiteX1195" fmla="*/ 2819400 w 34740850"/>
              <a:gd name="connsiteY1195" fmla="*/ 3181350 h 12909550"/>
              <a:gd name="connsiteX1196" fmla="*/ 2730500 w 34740850"/>
              <a:gd name="connsiteY1196" fmla="*/ 3206750 h 12909550"/>
              <a:gd name="connsiteX1197" fmla="*/ 2851150 w 34740850"/>
              <a:gd name="connsiteY1197" fmla="*/ 3225800 h 12909550"/>
              <a:gd name="connsiteX1198" fmla="*/ 2889250 w 34740850"/>
              <a:gd name="connsiteY1198" fmla="*/ 3460750 h 12909550"/>
              <a:gd name="connsiteX1199" fmla="*/ 2901950 w 34740850"/>
              <a:gd name="connsiteY1199" fmla="*/ 3492500 h 12909550"/>
              <a:gd name="connsiteX1200" fmla="*/ 2927350 w 34740850"/>
              <a:gd name="connsiteY1200" fmla="*/ 3771900 h 12909550"/>
              <a:gd name="connsiteX1201" fmla="*/ 2876550 w 34740850"/>
              <a:gd name="connsiteY1201" fmla="*/ 3994150 h 12909550"/>
              <a:gd name="connsiteX1202" fmla="*/ 2711450 w 34740850"/>
              <a:gd name="connsiteY1202" fmla="*/ 3975100 h 12909550"/>
              <a:gd name="connsiteX1203" fmla="*/ 2279650 w 34740850"/>
              <a:gd name="connsiteY1203" fmla="*/ 3968750 h 12909550"/>
              <a:gd name="connsiteX1204" fmla="*/ 2216150 w 34740850"/>
              <a:gd name="connsiteY1204" fmla="*/ 3956050 h 12909550"/>
              <a:gd name="connsiteX1205" fmla="*/ 2082800 w 34740850"/>
              <a:gd name="connsiteY1205" fmla="*/ 3956050 h 12909550"/>
              <a:gd name="connsiteX1206" fmla="*/ 2070100 w 34740850"/>
              <a:gd name="connsiteY1206" fmla="*/ 3917950 h 12909550"/>
              <a:gd name="connsiteX1207" fmla="*/ 2095500 w 34740850"/>
              <a:gd name="connsiteY1207" fmla="*/ 3771900 h 12909550"/>
              <a:gd name="connsiteX1208" fmla="*/ 2120900 w 34740850"/>
              <a:gd name="connsiteY1208" fmla="*/ 3683000 h 12909550"/>
              <a:gd name="connsiteX1209" fmla="*/ 2216150 w 34740850"/>
              <a:gd name="connsiteY1209" fmla="*/ 3651250 h 12909550"/>
              <a:gd name="connsiteX1210" fmla="*/ 2438400 w 34740850"/>
              <a:gd name="connsiteY1210" fmla="*/ 3587750 h 12909550"/>
              <a:gd name="connsiteX1211" fmla="*/ 2425700 w 34740850"/>
              <a:gd name="connsiteY1211" fmla="*/ 3530600 h 12909550"/>
              <a:gd name="connsiteX1212" fmla="*/ 2444750 w 34740850"/>
              <a:gd name="connsiteY1212" fmla="*/ 3460750 h 12909550"/>
              <a:gd name="connsiteX1213" fmla="*/ 2444750 w 34740850"/>
              <a:gd name="connsiteY1213" fmla="*/ 3435350 h 12909550"/>
              <a:gd name="connsiteX1214" fmla="*/ 2432050 w 34740850"/>
              <a:gd name="connsiteY1214" fmla="*/ 3340100 h 12909550"/>
              <a:gd name="connsiteX1215" fmla="*/ 2635250 w 34740850"/>
              <a:gd name="connsiteY1215" fmla="*/ 2762250 h 12909550"/>
              <a:gd name="connsiteX1216" fmla="*/ 2647950 w 34740850"/>
              <a:gd name="connsiteY1216" fmla="*/ 2679700 h 12909550"/>
              <a:gd name="connsiteX1217" fmla="*/ 2673350 w 34740850"/>
              <a:gd name="connsiteY1217" fmla="*/ 2597150 h 12909550"/>
              <a:gd name="connsiteX1218" fmla="*/ 2667000 w 34740850"/>
              <a:gd name="connsiteY1218" fmla="*/ 2546350 h 12909550"/>
              <a:gd name="connsiteX1219" fmla="*/ 2667000 w 34740850"/>
              <a:gd name="connsiteY1219" fmla="*/ 2508250 h 12909550"/>
              <a:gd name="connsiteX1220" fmla="*/ 2698750 w 34740850"/>
              <a:gd name="connsiteY1220" fmla="*/ 2584450 h 12909550"/>
              <a:gd name="connsiteX1221" fmla="*/ 15995650 w 34740850"/>
              <a:gd name="connsiteY1221" fmla="*/ 2476500 h 12909550"/>
              <a:gd name="connsiteX1222" fmla="*/ 15982950 w 34740850"/>
              <a:gd name="connsiteY1222" fmla="*/ 2527300 h 12909550"/>
              <a:gd name="connsiteX1223" fmla="*/ 15938500 w 34740850"/>
              <a:gd name="connsiteY1223" fmla="*/ 2679700 h 12909550"/>
              <a:gd name="connsiteX1224" fmla="*/ 15957550 w 34740850"/>
              <a:gd name="connsiteY1224" fmla="*/ 2590800 h 12909550"/>
              <a:gd name="connsiteX1225" fmla="*/ 15906750 w 34740850"/>
              <a:gd name="connsiteY1225" fmla="*/ 2425700 h 12909550"/>
              <a:gd name="connsiteX1226" fmla="*/ 15995650 w 34740850"/>
              <a:gd name="connsiteY1226" fmla="*/ 2476500 h 12909550"/>
              <a:gd name="connsiteX1227" fmla="*/ 26809700 w 34740850"/>
              <a:gd name="connsiteY1227" fmla="*/ 2413000 h 12909550"/>
              <a:gd name="connsiteX1228" fmla="*/ 26809700 w 34740850"/>
              <a:gd name="connsiteY1228" fmla="*/ 2393950 h 12909550"/>
              <a:gd name="connsiteX1229" fmla="*/ 26809700 w 34740850"/>
              <a:gd name="connsiteY1229" fmla="*/ 2413000 h 12909550"/>
              <a:gd name="connsiteX1230" fmla="*/ 11303000 w 34740850"/>
              <a:gd name="connsiteY1230" fmla="*/ 2438400 h 12909550"/>
              <a:gd name="connsiteX1231" fmla="*/ 11296650 w 34740850"/>
              <a:gd name="connsiteY1231" fmla="*/ 2419350 h 12909550"/>
              <a:gd name="connsiteX1232" fmla="*/ 11334750 w 34740850"/>
              <a:gd name="connsiteY1232" fmla="*/ 2393950 h 12909550"/>
              <a:gd name="connsiteX1233" fmla="*/ 11303000 w 34740850"/>
              <a:gd name="connsiteY1233" fmla="*/ 2438400 h 12909550"/>
              <a:gd name="connsiteX1234" fmla="*/ 3162300 w 34740850"/>
              <a:gd name="connsiteY1234" fmla="*/ 2387600 h 12909550"/>
              <a:gd name="connsiteX1235" fmla="*/ 3124200 w 34740850"/>
              <a:gd name="connsiteY1235" fmla="*/ 2419350 h 12909550"/>
              <a:gd name="connsiteX1236" fmla="*/ 3155950 w 34740850"/>
              <a:gd name="connsiteY1236" fmla="*/ 2374900 h 12909550"/>
              <a:gd name="connsiteX1237" fmla="*/ 3162300 w 34740850"/>
              <a:gd name="connsiteY1237" fmla="*/ 2387600 h 12909550"/>
              <a:gd name="connsiteX1238" fmla="*/ 23863300 w 34740850"/>
              <a:gd name="connsiteY1238" fmla="*/ 2387600 h 12909550"/>
              <a:gd name="connsiteX1239" fmla="*/ 23933150 w 34740850"/>
              <a:gd name="connsiteY1239" fmla="*/ 2609850 h 12909550"/>
              <a:gd name="connsiteX1240" fmla="*/ 23901400 w 34740850"/>
              <a:gd name="connsiteY1240" fmla="*/ 2705100 h 12909550"/>
              <a:gd name="connsiteX1241" fmla="*/ 23888700 w 34740850"/>
              <a:gd name="connsiteY1241" fmla="*/ 2730500 h 12909550"/>
              <a:gd name="connsiteX1242" fmla="*/ 23964900 w 34740850"/>
              <a:gd name="connsiteY1242" fmla="*/ 2908300 h 12909550"/>
              <a:gd name="connsiteX1243" fmla="*/ 24003000 w 34740850"/>
              <a:gd name="connsiteY1243" fmla="*/ 3041650 h 12909550"/>
              <a:gd name="connsiteX1244" fmla="*/ 23971250 w 34740850"/>
              <a:gd name="connsiteY1244" fmla="*/ 3149600 h 12909550"/>
              <a:gd name="connsiteX1245" fmla="*/ 23958550 w 34740850"/>
              <a:gd name="connsiteY1245" fmla="*/ 3346450 h 12909550"/>
              <a:gd name="connsiteX1246" fmla="*/ 24003000 w 34740850"/>
              <a:gd name="connsiteY1246" fmla="*/ 3517900 h 12909550"/>
              <a:gd name="connsiteX1247" fmla="*/ 24066500 w 34740850"/>
              <a:gd name="connsiteY1247" fmla="*/ 3759200 h 12909550"/>
              <a:gd name="connsiteX1248" fmla="*/ 24072850 w 34740850"/>
              <a:gd name="connsiteY1248" fmla="*/ 3803650 h 12909550"/>
              <a:gd name="connsiteX1249" fmla="*/ 24110950 w 34740850"/>
              <a:gd name="connsiteY1249" fmla="*/ 3873500 h 12909550"/>
              <a:gd name="connsiteX1250" fmla="*/ 24117300 w 34740850"/>
              <a:gd name="connsiteY1250" fmla="*/ 3905250 h 12909550"/>
              <a:gd name="connsiteX1251" fmla="*/ 24193500 w 34740850"/>
              <a:gd name="connsiteY1251" fmla="*/ 4076700 h 12909550"/>
              <a:gd name="connsiteX1252" fmla="*/ 24206200 w 34740850"/>
              <a:gd name="connsiteY1252" fmla="*/ 4133850 h 12909550"/>
              <a:gd name="connsiteX1253" fmla="*/ 24225250 w 34740850"/>
              <a:gd name="connsiteY1253" fmla="*/ 4152900 h 12909550"/>
              <a:gd name="connsiteX1254" fmla="*/ 24333200 w 34740850"/>
              <a:gd name="connsiteY1254" fmla="*/ 4127500 h 12909550"/>
              <a:gd name="connsiteX1255" fmla="*/ 24352250 w 34740850"/>
              <a:gd name="connsiteY1255" fmla="*/ 4165600 h 12909550"/>
              <a:gd name="connsiteX1256" fmla="*/ 24498300 w 34740850"/>
              <a:gd name="connsiteY1256" fmla="*/ 4699000 h 12909550"/>
              <a:gd name="connsiteX1257" fmla="*/ 24498300 w 34740850"/>
              <a:gd name="connsiteY1257" fmla="*/ 4743450 h 12909550"/>
              <a:gd name="connsiteX1258" fmla="*/ 24003000 w 34740850"/>
              <a:gd name="connsiteY1258" fmla="*/ 4743450 h 12909550"/>
              <a:gd name="connsiteX1259" fmla="*/ 23958550 w 34740850"/>
              <a:gd name="connsiteY1259" fmla="*/ 4730750 h 12909550"/>
              <a:gd name="connsiteX1260" fmla="*/ 23882350 w 34740850"/>
              <a:gd name="connsiteY1260" fmla="*/ 4743450 h 12909550"/>
              <a:gd name="connsiteX1261" fmla="*/ 23818850 w 34740850"/>
              <a:gd name="connsiteY1261" fmla="*/ 4679950 h 12909550"/>
              <a:gd name="connsiteX1262" fmla="*/ 23818850 w 34740850"/>
              <a:gd name="connsiteY1262" fmla="*/ 4495800 h 12909550"/>
              <a:gd name="connsiteX1263" fmla="*/ 23787100 w 34740850"/>
              <a:gd name="connsiteY1263" fmla="*/ 4318000 h 12909550"/>
              <a:gd name="connsiteX1264" fmla="*/ 23742650 w 34740850"/>
              <a:gd name="connsiteY1264" fmla="*/ 4197350 h 12909550"/>
              <a:gd name="connsiteX1265" fmla="*/ 23755350 w 34740850"/>
              <a:gd name="connsiteY1265" fmla="*/ 4152900 h 12909550"/>
              <a:gd name="connsiteX1266" fmla="*/ 23742650 w 34740850"/>
              <a:gd name="connsiteY1266" fmla="*/ 4089400 h 12909550"/>
              <a:gd name="connsiteX1267" fmla="*/ 23768050 w 34740850"/>
              <a:gd name="connsiteY1267" fmla="*/ 3987800 h 12909550"/>
              <a:gd name="connsiteX1268" fmla="*/ 23755350 w 34740850"/>
              <a:gd name="connsiteY1268" fmla="*/ 3879850 h 12909550"/>
              <a:gd name="connsiteX1269" fmla="*/ 23768050 w 34740850"/>
              <a:gd name="connsiteY1269" fmla="*/ 3778250 h 12909550"/>
              <a:gd name="connsiteX1270" fmla="*/ 23704550 w 34740850"/>
              <a:gd name="connsiteY1270" fmla="*/ 3276600 h 12909550"/>
              <a:gd name="connsiteX1271" fmla="*/ 23653750 w 34740850"/>
              <a:gd name="connsiteY1271" fmla="*/ 3016250 h 12909550"/>
              <a:gd name="connsiteX1272" fmla="*/ 23672800 w 34740850"/>
              <a:gd name="connsiteY1272" fmla="*/ 2832100 h 12909550"/>
              <a:gd name="connsiteX1273" fmla="*/ 23717250 w 34740850"/>
              <a:gd name="connsiteY1273" fmla="*/ 2476500 h 12909550"/>
              <a:gd name="connsiteX1274" fmla="*/ 23717250 w 34740850"/>
              <a:gd name="connsiteY1274" fmla="*/ 2451100 h 12909550"/>
              <a:gd name="connsiteX1275" fmla="*/ 23831550 w 34740850"/>
              <a:gd name="connsiteY1275" fmla="*/ 2368550 h 12909550"/>
              <a:gd name="connsiteX1276" fmla="*/ 23863300 w 34740850"/>
              <a:gd name="connsiteY1276" fmla="*/ 2387600 h 12909550"/>
              <a:gd name="connsiteX1277" fmla="*/ 26885900 w 34740850"/>
              <a:gd name="connsiteY1277" fmla="*/ 2393950 h 12909550"/>
              <a:gd name="connsiteX1278" fmla="*/ 26854150 w 34740850"/>
              <a:gd name="connsiteY1278" fmla="*/ 2527300 h 12909550"/>
              <a:gd name="connsiteX1279" fmla="*/ 26866850 w 34740850"/>
              <a:gd name="connsiteY1279" fmla="*/ 2603500 h 12909550"/>
              <a:gd name="connsiteX1280" fmla="*/ 26860500 w 34740850"/>
              <a:gd name="connsiteY1280" fmla="*/ 2667000 h 12909550"/>
              <a:gd name="connsiteX1281" fmla="*/ 26835100 w 34740850"/>
              <a:gd name="connsiteY1281" fmla="*/ 2597150 h 12909550"/>
              <a:gd name="connsiteX1282" fmla="*/ 26854150 w 34740850"/>
              <a:gd name="connsiteY1282" fmla="*/ 2540000 h 12909550"/>
              <a:gd name="connsiteX1283" fmla="*/ 26835100 w 34740850"/>
              <a:gd name="connsiteY1283" fmla="*/ 2432050 h 12909550"/>
              <a:gd name="connsiteX1284" fmla="*/ 26860500 w 34740850"/>
              <a:gd name="connsiteY1284" fmla="*/ 2343150 h 12909550"/>
              <a:gd name="connsiteX1285" fmla="*/ 26885900 w 34740850"/>
              <a:gd name="connsiteY1285" fmla="*/ 2393950 h 12909550"/>
              <a:gd name="connsiteX1286" fmla="*/ 8458200 w 34740850"/>
              <a:gd name="connsiteY1286" fmla="*/ 2355850 h 12909550"/>
              <a:gd name="connsiteX1287" fmla="*/ 8458200 w 34740850"/>
              <a:gd name="connsiteY1287" fmla="*/ 2336800 h 12909550"/>
              <a:gd name="connsiteX1288" fmla="*/ 8458200 w 34740850"/>
              <a:gd name="connsiteY1288" fmla="*/ 2355850 h 12909550"/>
              <a:gd name="connsiteX1289" fmla="*/ 27940000 w 34740850"/>
              <a:gd name="connsiteY1289" fmla="*/ 2463800 h 12909550"/>
              <a:gd name="connsiteX1290" fmla="*/ 27819350 w 34740850"/>
              <a:gd name="connsiteY1290" fmla="*/ 2546350 h 12909550"/>
              <a:gd name="connsiteX1291" fmla="*/ 27800300 w 34740850"/>
              <a:gd name="connsiteY1291" fmla="*/ 2393950 h 12909550"/>
              <a:gd name="connsiteX1292" fmla="*/ 27838400 w 34740850"/>
              <a:gd name="connsiteY1292" fmla="*/ 2330450 h 12909550"/>
              <a:gd name="connsiteX1293" fmla="*/ 27940000 w 34740850"/>
              <a:gd name="connsiteY1293" fmla="*/ 2463800 h 12909550"/>
              <a:gd name="connsiteX1294" fmla="*/ 18840450 w 34740850"/>
              <a:gd name="connsiteY1294" fmla="*/ 2298700 h 12909550"/>
              <a:gd name="connsiteX1295" fmla="*/ 18846800 w 34740850"/>
              <a:gd name="connsiteY1295" fmla="*/ 2286000 h 12909550"/>
              <a:gd name="connsiteX1296" fmla="*/ 18840450 w 34740850"/>
              <a:gd name="connsiteY1296" fmla="*/ 2298700 h 12909550"/>
              <a:gd name="connsiteX1297" fmla="*/ 20821650 w 34740850"/>
              <a:gd name="connsiteY1297" fmla="*/ 2260600 h 12909550"/>
              <a:gd name="connsiteX1298" fmla="*/ 20815300 w 34740850"/>
              <a:gd name="connsiteY1298" fmla="*/ 2260600 h 12909550"/>
              <a:gd name="connsiteX1299" fmla="*/ 20821650 w 34740850"/>
              <a:gd name="connsiteY1299" fmla="*/ 2260600 h 12909550"/>
              <a:gd name="connsiteX1300" fmla="*/ 8432800 w 34740850"/>
              <a:gd name="connsiteY1300" fmla="*/ 2254250 h 12909550"/>
              <a:gd name="connsiteX1301" fmla="*/ 8426450 w 34740850"/>
              <a:gd name="connsiteY1301" fmla="*/ 2292350 h 12909550"/>
              <a:gd name="connsiteX1302" fmla="*/ 8401050 w 34740850"/>
              <a:gd name="connsiteY1302" fmla="*/ 2343150 h 12909550"/>
              <a:gd name="connsiteX1303" fmla="*/ 8388350 w 34740850"/>
              <a:gd name="connsiteY1303" fmla="*/ 2305050 h 12909550"/>
              <a:gd name="connsiteX1304" fmla="*/ 8413750 w 34740850"/>
              <a:gd name="connsiteY1304" fmla="*/ 2254250 h 12909550"/>
              <a:gd name="connsiteX1305" fmla="*/ 8432800 w 34740850"/>
              <a:gd name="connsiteY1305" fmla="*/ 2254250 h 12909550"/>
              <a:gd name="connsiteX1306" fmla="*/ 25876250 w 34740850"/>
              <a:gd name="connsiteY1306" fmla="*/ 2247900 h 12909550"/>
              <a:gd name="connsiteX1307" fmla="*/ 25965150 w 34740850"/>
              <a:gd name="connsiteY1307" fmla="*/ 2368550 h 12909550"/>
              <a:gd name="connsiteX1308" fmla="*/ 26028650 w 34740850"/>
              <a:gd name="connsiteY1308" fmla="*/ 2476500 h 12909550"/>
              <a:gd name="connsiteX1309" fmla="*/ 26092150 w 34740850"/>
              <a:gd name="connsiteY1309" fmla="*/ 2609850 h 12909550"/>
              <a:gd name="connsiteX1310" fmla="*/ 26117550 w 34740850"/>
              <a:gd name="connsiteY1310" fmla="*/ 2660650 h 12909550"/>
              <a:gd name="connsiteX1311" fmla="*/ 26174700 w 34740850"/>
              <a:gd name="connsiteY1311" fmla="*/ 2901950 h 12909550"/>
              <a:gd name="connsiteX1312" fmla="*/ 26130250 w 34740850"/>
              <a:gd name="connsiteY1312" fmla="*/ 3054350 h 12909550"/>
              <a:gd name="connsiteX1313" fmla="*/ 26111200 w 34740850"/>
              <a:gd name="connsiteY1313" fmla="*/ 3054350 h 12909550"/>
              <a:gd name="connsiteX1314" fmla="*/ 26060400 w 34740850"/>
              <a:gd name="connsiteY1314" fmla="*/ 2971800 h 12909550"/>
              <a:gd name="connsiteX1315" fmla="*/ 25939750 w 34740850"/>
              <a:gd name="connsiteY1315" fmla="*/ 2603500 h 12909550"/>
              <a:gd name="connsiteX1316" fmla="*/ 25927050 w 34740850"/>
              <a:gd name="connsiteY1316" fmla="*/ 2501900 h 12909550"/>
              <a:gd name="connsiteX1317" fmla="*/ 25863550 w 34740850"/>
              <a:gd name="connsiteY1317" fmla="*/ 2292350 h 12909550"/>
              <a:gd name="connsiteX1318" fmla="*/ 25869900 w 34740850"/>
              <a:gd name="connsiteY1318" fmla="*/ 2247900 h 12909550"/>
              <a:gd name="connsiteX1319" fmla="*/ 25876250 w 34740850"/>
              <a:gd name="connsiteY1319" fmla="*/ 2247900 h 12909550"/>
              <a:gd name="connsiteX1320" fmla="*/ 7334250 w 34740850"/>
              <a:gd name="connsiteY1320" fmla="*/ 2260600 h 12909550"/>
              <a:gd name="connsiteX1321" fmla="*/ 7308850 w 34740850"/>
              <a:gd name="connsiteY1321" fmla="*/ 2432050 h 12909550"/>
              <a:gd name="connsiteX1322" fmla="*/ 7270750 w 34740850"/>
              <a:gd name="connsiteY1322" fmla="*/ 2590800 h 12909550"/>
              <a:gd name="connsiteX1323" fmla="*/ 7264400 w 34740850"/>
              <a:gd name="connsiteY1323" fmla="*/ 2578100 h 12909550"/>
              <a:gd name="connsiteX1324" fmla="*/ 7213600 w 34740850"/>
              <a:gd name="connsiteY1324" fmla="*/ 2813050 h 12909550"/>
              <a:gd name="connsiteX1325" fmla="*/ 7219950 w 34740850"/>
              <a:gd name="connsiteY1325" fmla="*/ 2838450 h 12909550"/>
              <a:gd name="connsiteX1326" fmla="*/ 7156450 w 34740850"/>
              <a:gd name="connsiteY1326" fmla="*/ 3067050 h 12909550"/>
              <a:gd name="connsiteX1327" fmla="*/ 7156450 w 34740850"/>
              <a:gd name="connsiteY1327" fmla="*/ 3111500 h 12909550"/>
              <a:gd name="connsiteX1328" fmla="*/ 7118350 w 34740850"/>
              <a:gd name="connsiteY1328" fmla="*/ 3257550 h 12909550"/>
              <a:gd name="connsiteX1329" fmla="*/ 7112000 w 34740850"/>
              <a:gd name="connsiteY1329" fmla="*/ 3517900 h 12909550"/>
              <a:gd name="connsiteX1330" fmla="*/ 7092950 w 34740850"/>
              <a:gd name="connsiteY1330" fmla="*/ 3625850 h 12909550"/>
              <a:gd name="connsiteX1331" fmla="*/ 7124700 w 34740850"/>
              <a:gd name="connsiteY1331" fmla="*/ 3746500 h 12909550"/>
              <a:gd name="connsiteX1332" fmla="*/ 7181850 w 34740850"/>
              <a:gd name="connsiteY1332" fmla="*/ 3822700 h 12909550"/>
              <a:gd name="connsiteX1333" fmla="*/ 7207250 w 34740850"/>
              <a:gd name="connsiteY1333" fmla="*/ 3962400 h 12909550"/>
              <a:gd name="connsiteX1334" fmla="*/ 7289800 w 34740850"/>
              <a:gd name="connsiteY1334" fmla="*/ 4064000 h 12909550"/>
              <a:gd name="connsiteX1335" fmla="*/ 7327900 w 34740850"/>
              <a:gd name="connsiteY1335" fmla="*/ 4165600 h 12909550"/>
              <a:gd name="connsiteX1336" fmla="*/ 7327900 w 34740850"/>
              <a:gd name="connsiteY1336" fmla="*/ 4184650 h 12909550"/>
              <a:gd name="connsiteX1337" fmla="*/ 7283450 w 34740850"/>
              <a:gd name="connsiteY1337" fmla="*/ 4191000 h 12909550"/>
              <a:gd name="connsiteX1338" fmla="*/ 7035800 w 34740850"/>
              <a:gd name="connsiteY1338" fmla="*/ 4159250 h 12909550"/>
              <a:gd name="connsiteX1339" fmla="*/ 6788150 w 34740850"/>
              <a:gd name="connsiteY1339" fmla="*/ 4159250 h 12909550"/>
              <a:gd name="connsiteX1340" fmla="*/ 6559550 w 34740850"/>
              <a:gd name="connsiteY1340" fmla="*/ 4133850 h 12909550"/>
              <a:gd name="connsiteX1341" fmla="*/ 6369050 w 34740850"/>
              <a:gd name="connsiteY1341" fmla="*/ 4133850 h 12909550"/>
              <a:gd name="connsiteX1342" fmla="*/ 6242050 w 34740850"/>
              <a:gd name="connsiteY1342" fmla="*/ 4025900 h 12909550"/>
              <a:gd name="connsiteX1343" fmla="*/ 6254750 w 34740850"/>
              <a:gd name="connsiteY1343" fmla="*/ 3898900 h 12909550"/>
              <a:gd name="connsiteX1344" fmla="*/ 6267450 w 34740850"/>
              <a:gd name="connsiteY1344" fmla="*/ 3829050 h 12909550"/>
              <a:gd name="connsiteX1345" fmla="*/ 6362700 w 34740850"/>
              <a:gd name="connsiteY1345" fmla="*/ 3803650 h 12909550"/>
              <a:gd name="connsiteX1346" fmla="*/ 6527800 w 34740850"/>
              <a:gd name="connsiteY1346" fmla="*/ 3740150 h 12909550"/>
              <a:gd name="connsiteX1347" fmla="*/ 6508750 w 34740850"/>
              <a:gd name="connsiteY1347" fmla="*/ 3676650 h 12909550"/>
              <a:gd name="connsiteX1348" fmla="*/ 6502400 w 34740850"/>
              <a:gd name="connsiteY1348" fmla="*/ 3549650 h 12909550"/>
              <a:gd name="connsiteX1349" fmla="*/ 6502400 w 34740850"/>
              <a:gd name="connsiteY1349" fmla="*/ 3473450 h 12909550"/>
              <a:gd name="connsiteX1350" fmla="*/ 6483350 w 34740850"/>
              <a:gd name="connsiteY1350" fmla="*/ 3155950 h 12909550"/>
              <a:gd name="connsiteX1351" fmla="*/ 6496050 w 34740850"/>
              <a:gd name="connsiteY1351" fmla="*/ 3117850 h 12909550"/>
              <a:gd name="connsiteX1352" fmla="*/ 6470650 w 34740850"/>
              <a:gd name="connsiteY1352" fmla="*/ 2838450 h 12909550"/>
              <a:gd name="connsiteX1353" fmla="*/ 6477000 w 34740850"/>
              <a:gd name="connsiteY1353" fmla="*/ 2762250 h 12909550"/>
              <a:gd name="connsiteX1354" fmla="*/ 6470650 w 34740850"/>
              <a:gd name="connsiteY1354" fmla="*/ 2673350 h 12909550"/>
              <a:gd name="connsiteX1355" fmla="*/ 6470650 w 34740850"/>
              <a:gd name="connsiteY1355" fmla="*/ 2438400 h 12909550"/>
              <a:gd name="connsiteX1356" fmla="*/ 6508750 w 34740850"/>
              <a:gd name="connsiteY1356" fmla="*/ 2266950 h 12909550"/>
              <a:gd name="connsiteX1357" fmla="*/ 6559550 w 34740850"/>
              <a:gd name="connsiteY1357" fmla="*/ 2387600 h 12909550"/>
              <a:gd name="connsiteX1358" fmla="*/ 6559550 w 34740850"/>
              <a:gd name="connsiteY1358" fmla="*/ 2508250 h 12909550"/>
              <a:gd name="connsiteX1359" fmla="*/ 6604000 w 34740850"/>
              <a:gd name="connsiteY1359" fmla="*/ 2673350 h 12909550"/>
              <a:gd name="connsiteX1360" fmla="*/ 6711950 w 34740850"/>
              <a:gd name="connsiteY1360" fmla="*/ 2889250 h 12909550"/>
              <a:gd name="connsiteX1361" fmla="*/ 6654800 w 34740850"/>
              <a:gd name="connsiteY1361" fmla="*/ 3009900 h 12909550"/>
              <a:gd name="connsiteX1362" fmla="*/ 6629400 w 34740850"/>
              <a:gd name="connsiteY1362" fmla="*/ 3175000 h 12909550"/>
              <a:gd name="connsiteX1363" fmla="*/ 6711950 w 34740850"/>
              <a:gd name="connsiteY1363" fmla="*/ 3238500 h 12909550"/>
              <a:gd name="connsiteX1364" fmla="*/ 6851650 w 34740850"/>
              <a:gd name="connsiteY1364" fmla="*/ 3168650 h 12909550"/>
              <a:gd name="connsiteX1365" fmla="*/ 6889750 w 34740850"/>
              <a:gd name="connsiteY1365" fmla="*/ 3181350 h 12909550"/>
              <a:gd name="connsiteX1366" fmla="*/ 6921500 w 34740850"/>
              <a:gd name="connsiteY1366" fmla="*/ 3136900 h 12909550"/>
              <a:gd name="connsiteX1367" fmla="*/ 6985000 w 34740850"/>
              <a:gd name="connsiteY1367" fmla="*/ 2984500 h 12909550"/>
              <a:gd name="connsiteX1368" fmla="*/ 6915150 w 34740850"/>
              <a:gd name="connsiteY1368" fmla="*/ 2933700 h 12909550"/>
              <a:gd name="connsiteX1369" fmla="*/ 6896100 w 34740850"/>
              <a:gd name="connsiteY1369" fmla="*/ 2870200 h 12909550"/>
              <a:gd name="connsiteX1370" fmla="*/ 7112000 w 34740850"/>
              <a:gd name="connsiteY1370" fmla="*/ 2616200 h 12909550"/>
              <a:gd name="connsiteX1371" fmla="*/ 7188200 w 34740850"/>
              <a:gd name="connsiteY1371" fmla="*/ 2495550 h 12909550"/>
              <a:gd name="connsiteX1372" fmla="*/ 7213600 w 34740850"/>
              <a:gd name="connsiteY1372" fmla="*/ 2463800 h 12909550"/>
              <a:gd name="connsiteX1373" fmla="*/ 7200900 w 34740850"/>
              <a:gd name="connsiteY1373" fmla="*/ 2438400 h 12909550"/>
              <a:gd name="connsiteX1374" fmla="*/ 7232650 w 34740850"/>
              <a:gd name="connsiteY1374" fmla="*/ 2368550 h 12909550"/>
              <a:gd name="connsiteX1375" fmla="*/ 7232650 w 34740850"/>
              <a:gd name="connsiteY1375" fmla="*/ 2343150 h 12909550"/>
              <a:gd name="connsiteX1376" fmla="*/ 7302500 w 34740850"/>
              <a:gd name="connsiteY1376" fmla="*/ 2247900 h 12909550"/>
              <a:gd name="connsiteX1377" fmla="*/ 7334250 w 34740850"/>
              <a:gd name="connsiteY1377" fmla="*/ 2260600 h 12909550"/>
              <a:gd name="connsiteX1378" fmla="*/ 31324550 w 34740850"/>
              <a:gd name="connsiteY1378" fmla="*/ 2489200 h 12909550"/>
              <a:gd name="connsiteX1379" fmla="*/ 31324550 w 34740850"/>
              <a:gd name="connsiteY1379" fmla="*/ 2635250 h 12909550"/>
              <a:gd name="connsiteX1380" fmla="*/ 31349950 w 34740850"/>
              <a:gd name="connsiteY1380" fmla="*/ 2863850 h 12909550"/>
              <a:gd name="connsiteX1381" fmla="*/ 31388050 w 34740850"/>
              <a:gd name="connsiteY1381" fmla="*/ 2959100 h 12909550"/>
              <a:gd name="connsiteX1382" fmla="*/ 31489650 w 34740850"/>
              <a:gd name="connsiteY1382" fmla="*/ 3384550 h 12909550"/>
              <a:gd name="connsiteX1383" fmla="*/ 31661100 w 34740850"/>
              <a:gd name="connsiteY1383" fmla="*/ 3384550 h 12909550"/>
              <a:gd name="connsiteX1384" fmla="*/ 31883350 w 34740850"/>
              <a:gd name="connsiteY1384" fmla="*/ 3810000 h 12909550"/>
              <a:gd name="connsiteX1385" fmla="*/ 31946850 w 34740850"/>
              <a:gd name="connsiteY1385" fmla="*/ 3949700 h 12909550"/>
              <a:gd name="connsiteX1386" fmla="*/ 31984950 w 34740850"/>
              <a:gd name="connsiteY1386" fmla="*/ 4076700 h 12909550"/>
              <a:gd name="connsiteX1387" fmla="*/ 31997650 w 34740850"/>
              <a:gd name="connsiteY1387" fmla="*/ 4203700 h 12909550"/>
              <a:gd name="connsiteX1388" fmla="*/ 32054800 w 34740850"/>
              <a:gd name="connsiteY1388" fmla="*/ 4356100 h 12909550"/>
              <a:gd name="connsiteX1389" fmla="*/ 32277050 w 34740850"/>
              <a:gd name="connsiteY1389" fmla="*/ 4813300 h 12909550"/>
              <a:gd name="connsiteX1390" fmla="*/ 32277050 w 34740850"/>
              <a:gd name="connsiteY1390" fmla="*/ 4832350 h 12909550"/>
              <a:gd name="connsiteX1391" fmla="*/ 31838900 w 34740850"/>
              <a:gd name="connsiteY1391" fmla="*/ 4832350 h 12909550"/>
              <a:gd name="connsiteX1392" fmla="*/ 31756350 w 34740850"/>
              <a:gd name="connsiteY1392" fmla="*/ 4813300 h 12909550"/>
              <a:gd name="connsiteX1393" fmla="*/ 31496000 w 34740850"/>
              <a:gd name="connsiteY1393" fmla="*/ 4673600 h 12909550"/>
              <a:gd name="connsiteX1394" fmla="*/ 31400750 w 34740850"/>
              <a:gd name="connsiteY1394" fmla="*/ 4572000 h 12909550"/>
              <a:gd name="connsiteX1395" fmla="*/ 31413450 w 34740850"/>
              <a:gd name="connsiteY1395" fmla="*/ 4540250 h 12909550"/>
              <a:gd name="connsiteX1396" fmla="*/ 31210250 w 34740850"/>
              <a:gd name="connsiteY1396" fmla="*/ 4260850 h 12909550"/>
              <a:gd name="connsiteX1397" fmla="*/ 31203900 w 34740850"/>
              <a:gd name="connsiteY1397" fmla="*/ 4229100 h 12909550"/>
              <a:gd name="connsiteX1398" fmla="*/ 31184850 w 34740850"/>
              <a:gd name="connsiteY1398" fmla="*/ 4178300 h 12909550"/>
              <a:gd name="connsiteX1399" fmla="*/ 31064200 w 34740850"/>
              <a:gd name="connsiteY1399" fmla="*/ 3867150 h 12909550"/>
              <a:gd name="connsiteX1400" fmla="*/ 31051500 w 34740850"/>
              <a:gd name="connsiteY1400" fmla="*/ 3733800 h 12909550"/>
              <a:gd name="connsiteX1401" fmla="*/ 31064200 w 34740850"/>
              <a:gd name="connsiteY1401" fmla="*/ 3613150 h 12909550"/>
              <a:gd name="connsiteX1402" fmla="*/ 31070550 w 34740850"/>
              <a:gd name="connsiteY1402" fmla="*/ 3536950 h 12909550"/>
              <a:gd name="connsiteX1403" fmla="*/ 31083250 w 34740850"/>
              <a:gd name="connsiteY1403" fmla="*/ 3435350 h 12909550"/>
              <a:gd name="connsiteX1404" fmla="*/ 31089600 w 34740850"/>
              <a:gd name="connsiteY1404" fmla="*/ 3384550 h 12909550"/>
              <a:gd name="connsiteX1405" fmla="*/ 31197550 w 34740850"/>
              <a:gd name="connsiteY1405" fmla="*/ 3200400 h 12909550"/>
              <a:gd name="connsiteX1406" fmla="*/ 31184850 w 34740850"/>
              <a:gd name="connsiteY1406" fmla="*/ 3067050 h 12909550"/>
              <a:gd name="connsiteX1407" fmla="*/ 31216600 w 34740850"/>
              <a:gd name="connsiteY1407" fmla="*/ 2908300 h 12909550"/>
              <a:gd name="connsiteX1408" fmla="*/ 31127700 w 34740850"/>
              <a:gd name="connsiteY1408" fmla="*/ 2705100 h 12909550"/>
              <a:gd name="connsiteX1409" fmla="*/ 31089600 w 34740850"/>
              <a:gd name="connsiteY1409" fmla="*/ 2578100 h 12909550"/>
              <a:gd name="connsiteX1410" fmla="*/ 31019750 w 34740850"/>
              <a:gd name="connsiteY1410" fmla="*/ 2387600 h 12909550"/>
              <a:gd name="connsiteX1411" fmla="*/ 30937200 w 34740850"/>
              <a:gd name="connsiteY1411" fmla="*/ 2292350 h 12909550"/>
              <a:gd name="connsiteX1412" fmla="*/ 31286450 w 34740850"/>
              <a:gd name="connsiteY1412" fmla="*/ 2228850 h 12909550"/>
              <a:gd name="connsiteX1413" fmla="*/ 31318200 w 34740850"/>
              <a:gd name="connsiteY1413" fmla="*/ 2228850 h 12909550"/>
              <a:gd name="connsiteX1414" fmla="*/ 31324550 w 34740850"/>
              <a:gd name="connsiteY1414" fmla="*/ 2489200 h 12909550"/>
              <a:gd name="connsiteX1415" fmla="*/ 7346950 w 34740850"/>
              <a:gd name="connsiteY1415" fmla="*/ 2222500 h 12909550"/>
              <a:gd name="connsiteX1416" fmla="*/ 7327900 w 34740850"/>
              <a:gd name="connsiteY1416" fmla="*/ 2222500 h 12909550"/>
              <a:gd name="connsiteX1417" fmla="*/ 7346950 w 34740850"/>
              <a:gd name="connsiteY1417" fmla="*/ 2222500 h 12909550"/>
              <a:gd name="connsiteX1418" fmla="*/ 8756650 w 34740850"/>
              <a:gd name="connsiteY1418" fmla="*/ 2209800 h 12909550"/>
              <a:gd name="connsiteX1419" fmla="*/ 8750300 w 34740850"/>
              <a:gd name="connsiteY1419" fmla="*/ 2209800 h 12909550"/>
              <a:gd name="connsiteX1420" fmla="*/ 8756650 w 34740850"/>
              <a:gd name="connsiteY1420" fmla="*/ 2209800 h 12909550"/>
              <a:gd name="connsiteX1421" fmla="*/ 7366000 w 34740850"/>
              <a:gd name="connsiteY1421" fmla="*/ 2197100 h 12909550"/>
              <a:gd name="connsiteX1422" fmla="*/ 7359650 w 34740850"/>
              <a:gd name="connsiteY1422" fmla="*/ 2222500 h 12909550"/>
              <a:gd name="connsiteX1423" fmla="*/ 7308850 w 34740850"/>
              <a:gd name="connsiteY1423" fmla="*/ 2190750 h 12909550"/>
              <a:gd name="connsiteX1424" fmla="*/ 7366000 w 34740850"/>
              <a:gd name="connsiteY1424" fmla="*/ 2197100 h 12909550"/>
              <a:gd name="connsiteX1425" fmla="*/ 3276600 w 34740850"/>
              <a:gd name="connsiteY1425" fmla="*/ 2197100 h 12909550"/>
              <a:gd name="connsiteX1426" fmla="*/ 3244850 w 34740850"/>
              <a:gd name="connsiteY1426" fmla="*/ 2203450 h 12909550"/>
              <a:gd name="connsiteX1427" fmla="*/ 3270250 w 34740850"/>
              <a:gd name="connsiteY1427" fmla="*/ 2171700 h 12909550"/>
              <a:gd name="connsiteX1428" fmla="*/ 3276600 w 34740850"/>
              <a:gd name="connsiteY1428" fmla="*/ 2197100 h 12909550"/>
              <a:gd name="connsiteX1429" fmla="*/ 7277100 w 34740850"/>
              <a:gd name="connsiteY1429" fmla="*/ 2178050 h 12909550"/>
              <a:gd name="connsiteX1430" fmla="*/ 7207250 w 34740850"/>
              <a:gd name="connsiteY1430" fmla="*/ 2152650 h 12909550"/>
              <a:gd name="connsiteX1431" fmla="*/ 7277100 w 34740850"/>
              <a:gd name="connsiteY1431" fmla="*/ 2178050 h 12909550"/>
              <a:gd name="connsiteX1432" fmla="*/ 18846800 w 34740850"/>
              <a:gd name="connsiteY1432" fmla="*/ 2159000 h 12909550"/>
              <a:gd name="connsiteX1433" fmla="*/ 18853150 w 34740850"/>
              <a:gd name="connsiteY1433" fmla="*/ 2146300 h 12909550"/>
              <a:gd name="connsiteX1434" fmla="*/ 18846800 w 34740850"/>
              <a:gd name="connsiteY1434" fmla="*/ 2159000 h 12909550"/>
              <a:gd name="connsiteX1435" fmla="*/ 11601450 w 34740850"/>
              <a:gd name="connsiteY1435" fmla="*/ 2190750 h 12909550"/>
              <a:gd name="connsiteX1436" fmla="*/ 11582400 w 34740850"/>
              <a:gd name="connsiteY1436" fmla="*/ 2165350 h 12909550"/>
              <a:gd name="connsiteX1437" fmla="*/ 11582400 w 34740850"/>
              <a:gd name="connsiteY1437" fmla="*/ 2146300 h 12909550"/>
              <a:gd name="connsiteX1438" fmla="*/ 11601450 w 34740850"/>
              <a:gd name="connsiteY1438" fmla="*/ 2190750 h 12909550"/>
              <a:gd name="connsiteX1439" fmla="*/ 8483600 w 34740850"/>
              <a:gd name="connsiteY1439" fmla="*/ 2171700 h 12909550"/>
              <a:gd name="connsiteX1440" fmla="*/ 8439150 w 34740850"/>
              <a:gd name="connsiteY1440" fmla="*/ 2247900 h 12909550"/>
              <a:gd name="connsiteX1441" fmla="*/ 8439150 w 34740850"/>
              <a:gd name="connsiteY1441" fmla="*/ 2197100 h 12909550"/>
              <a:gd name="connsiteX1442" fmla="*/ 8483600 w 34740850"/>
              <a:gd name="connsiteY1442" fmla="*/ 2139950 h 12909550"/>
              <a:gd name="connsiteX1443" fmla="*/ 8483600 w 34740850"/>
              <a:gd name="connsiteY1443" fmla="*/ 2171700 h 12909550"/>
              <a:gd name="connsiteX1444" fmla="*/ 5562600 w 34740850"/>
              <a:gd name="connsiteY1444" fmla="*/ 2247900 h 12909550"/>
              <a:gd name="connsiteX1445" fmla="*/ 5543550 w 34740850"/>
              <a:gd name="connsiteY1445" fmla="*/ 2406650 h 12909550"/>
              <a:gd name="connsiteX1446" fmla="*/ 5334000 w 34740850"/>
              <a:gd name="connsiteY1446" fmla="*/ 3022600 h 12909550"/>
              <a:gd name="connsiteX1447" fmla="*/ 5321300 w 34740850"/>
              <a:gd name="connsiteY1447" fmla="*/ 3086100 h 12909550"/>
              <a:gd name="connsiteX1448" fmla="*/ 5245100 w 34740850"/>
              <a:gd name="connsiteY1448" fmla="*/ 3263900 h 12909550"/>
              <a:gd name="connsiteX1449" fmla="*/ 5219700 w 34740850"/>
              <a:gd name="connsiteY1449" fmla="*/ 3378200 h 12909550"/>
              <a:gd name="connsiteX1450" fmla="*/ 5105400 w 34740850"/>
              <a:gd name="connsiteY1450" fmla="*/ 3721100 h 12909550"/>
              <a:gd name="connsiteX1451" fmla="*/ 5327650 w 34740850"/>
              <a:gd name="connsiteY1451" fmla="*/ 3810000 h 12909550"/>
              <a:gd name="connsiteX1452" fmla="*/ 5270500 w 34740850"/>
              <a:gd name="connsiteY1452" fmla="*/ 4064000 h 12909550"/>
              <a:gd name="connsiteX1453" fmla="*/ 5149850 w 34740850"/>
              <a:gd name="connsiteY1453" fmla="*/ 4095750 h 12909550"/>
              <a:gd name="connsiteX1454" fmla="*/ 4908550 w 34740850"/>
              <a:gd name="connsiteY1454" fmla="*/ 4070350 h 12909550"/>
              <a:gd name="connsiteX1455" fmla="*/ 4514850 w 34740850"/>
              <a:gd name="connsiteY1455" fmla="*/ 4070350 h 12909550"/>
              <a:gd name="connsiteX1456" fmla="*/ 4083050 w 34740850"/>
              <a:gd name="connsiteY1456" fmla="*/ 4038600 h 12909550"/>
              <a:gd name="connsiteX1457" fmla="*/ 4006850 w 34740850"/>
              <a:gd name="connsiteY1457" fmla="*/ 4064000 h 12909550"/>
              <a:gd name="connsiteX1458" fmla="*/ 4000500 w 34740850"/>
              <a:gd name="connsiteY1458" fmla="*/ 4013200 h 12909550"/>
              <a:gd name="connsiteX1459" fmla="*/ 4013200 w 34740850"/>
              <a:gd name="connsiteY1459" fmla="*/ 3956050 h 12909550"/>
              <a:gd name="connsiteX1460" fmla="*/ 4095750 w 34740850"/>
              <a:gd name="connsiteY1460" fmla="*/ 3867150 h 12909550"/>
              <a:gd name="connsiteX1461" fmla="*/ 4070350 w 34740850"/>
              <a:gd name="connsiteY1461" fmla="*/ 3860800 h 12909550"/>
              <a:gd name="connsiteX1462" fmla="*/ 4114800 w 34740850"/>
              <a:gd name="connsiteY1462" fmla="*/ 3790950 h 12909550"/>
              <a:gd name="connsiteX1463" fmla="*/ 4191000 w 34740850"/>
              <a:gd name="connsiteY1463" fmla="*/ 3651250 h 12909550"/>
              <a:gd name="connsiteX1464" fmla="*/ 4171950 w 34740850"/>
              <a:gd name="connsiteY1464" fmla="*/ 3644900 h 12909550"/>
              <a:gd name="connsiteX1465" fmla="*/ 4171950 w 34740850"/>
              <a:gd name="connsiteY1465" fmla="*/ 3625850 h 12909550"/>
              <a:gd name="connsiteX1466" fmla="*/ 4254500 w 34740850"/>
              <a:gd name="connsiteY1466" fmla="*/ 3606800 h 12909550"/>
              <a:gd name="connsiteX1467" fmla="*/ 4267200 w 34740850"/>
              <a:gd name="connsiteY1467" fmla="*/ 3568700 h 12909550"/>
              <a:gd name="connsiteX1468" fmla="*/ 4527550 w 34740850"/>
              <a:gd name="connsiteY1468" fmla="*/ 3111500 h 12909550"/>
              <a:gd name="connsiteX1469" fmla="*/ 4540250 w 34740850"/>
              <a:gd name="connsiteY1469" fmla="*/ 2990850 h 12909550"/>
              <a:gd name="connsiteX1470" fmla="*/ 4540250 w 34740850"/>
              <a:gd name="connsiteY1470" fmla="*/ 2851150 h 12909550"/>
              <a:gd name="connsiteX1471" fmla="*/ 4502150 w 34740850"/>
              <a:gd name="connsiteY1471" fmla="*/ 2743200 h 12909550"/>
              <a:gd name="connsiteX1472" fmla="*/ 4521200 w 34740850"/>
              <a:gd name="connsiteY1472" fmla="*/ 2686050 h 12909550"/>
              <a:gd name="connsiteX1473" fmla="*/ 4502150 w 34740850"/>
              <a:gd name="connsiteY1473" fmla="*/ 2597150 h 12909550"/>
              <a:gd name="connsiteX1474" fmla="*/ 4521200 w 34740850"/>
              <a:gd name="connsiteY1474" fmla="*/ 2552700 h 12909550"/>
              <a:gd name="connsiteX1475" fmla="*/ 4521200 w 34740850"/>
              <a:gd name="connsiteY1475" fmla="*/ 2533650 h 12909550"/>
              <a:gd name="connsiteX1476" fmla="*/ 4502150 w 34740850"/>
              <a:gd name="connsiteY1476" fmla="*/ 2444750 h 12909550"/>
              <a:gd name="connsiteX1477" fmla="*/ 4514850 w 34740850"/>
              <a:gd name="connsiteY1477" fmla="*/ 2438400 h 12909550"/>
              <a:gd name="connsiteX1478" fmla="*/ 4572000 w 34740850"/>
              <a:gd name="connsiteY1478" fmla="*/ 2520950 h 12909550"/>
              <a:gd name="connsiteX1479" fmla="*/ 4686300 w 34740850"/>
              <a:gd name="connsiteY1479" fmla="*/ 2711450 h 12909550"/>
              <a:gd name="connsiteX1480" fmla="*/ 4775200 w 34740850"/>
              <a:gd name="connsiteY1480" fmla="*/ 2851150 h 12909550"/>
              <a:gd name="connsiteX1481" fmla="*/ 4775200 w 34740850"/>
              <a:gd name="connsiteY1481" fmla="*/ 2914650 h 12909550"/>
              <a:gd name="connsiteX1482" fmla="*/ 4775200 w 34740850"/>
              <a:gd name="connsiteY1482" fmla="*/ 3073400 h 12909550"/>
              <a:gd name="connsiteX1483" fmla="*/ 4787900 w 34740850"/>
              <a:gd name="connsiteY1483" fmla="*/ 3111500 h 12909550"/>
              <a:gd name="connsiteX1484" fmla="*/ 4870450 w 34740850"/>
              <a:gd name="connsiteY1484" fmla="*/ 3168650 h 12909550"/>
              <a:gd name="connsiteX1485" fmla="*/ 4914900 w 34740850"/>
              <a:gd name="connsiteY1485" fmla="*/ 3219450 h 12909550"/>
              <a:gd name="connsiteX1486" fmla="*/ 4933950 w 34740850"/>
              <a:gd name="connsiteY1486" fmla="*/ 3232150 h 12909550"/>
              <a:gd name="connsiteX1487" fmla="*/ 5003800 w 34740850"/>
              <a:gd name="connsiteY1487" fmla="*/ 3213100 h 12909550"/>
              <a:gd name="connsiteX1488" fmla="*/ 5048250 w 34740850"/>
              <a:gd name="connsiteY1488" fmla="*/ 3162300 h 12909550"/>
              <a:gd name="connsiteX1489" fmla="*/ 5035550 w 34740850"/>
              <a:gd name="connsiteY1489" fmla="*/ 3136900 h 12909550"/>
              <a:gd name="connsiteX1490" fmla="*/ 5080000 w 34740850"/>
              <a:gd name="connsiteY1490" fmla="*/ 3086100 h 12909550"/>
              <a:gd name="connsiteX1491" fmla="*/ 5124450 w 34740850"/>
              <a:gd name="connsiteY1491" fmla="*/ 3092450 h 12909550"/>
              <a:gd name="connsiteX1492" fmla="*/ 5137150 w 34740850"/>
              <a:gd name="connsiteY1492" fmla="*/ 3067050 h 12909550"/>
              <a:gd name="connsiteX1493" fmla="*/ 5111750 w 34740850"/>
              <a:gd name="connsiteY1493" fmla="*/ 2997200 h 12909550"/>
              <a:gd name="connsiteX1494" fmla="*/ 5130800 w 34740850"/>
              <a:gd name="connsiteY1494" fmla="*/ 2952750 h 12909550"/>
              <a:gd name="connsiteX1495" fmla="*/ 5048250 w 34740850"/>
              <a:gd name="connsiteY1495" fmla="*/ 2882900 h 12909550"/>
              <a:gd name="connsiteX1496" fmla="*/ 5016500 w 34740850"/>
              <a:gd name="connsiteY1496" fmla="*/ 2787650 h 12909550"/>
              <a:gd name="connsiteX1497" fmla="*/ 5156200 w 34740850"/>
              <a:gd name="connsiteY1497" fmla="*/ 2616200 h 12909550"/>
              <a:gd name="connsiteX1498" fmla="*/ 5410200 w 34740850"/>
              <a:gd name="connsiteY1498" fmla="*/ 2247900 h 12909550"/>
              <a:gd name="connsiteX1499" fmla="*/ 5562600 w 34740850"/>
              <a:gd name="connsiteY1499" fmla="*/ 2120900 h 12909550"/>
              <a:gd name="connsiteX1500" fmla="*/ 5562600 w 34740850"/>
              <a:gd name="connsiteY1500" fmla="*/ 2247900 h 12909550"/>
              <a:gd name="connsiteX1501" fmla="*/ 18846800 w 34740850"/>
              <a:gd name="connsiteY1501" fmla="*/ 2127250 h 12909550"/>
              <a:gd name="connsiteX1502" fmla="*/ 18827750 w 34740850"/>
              <a:gd name="connsiteY1502" fmla="*/ 2120900 h 12909550"/>
              <a:gd name="connsiteX1503" fmla="*/ 18840450 w 34740850"/>
              <a:gd name="connsiteY1503" fmla="*/ 2114550 h 12909550"/>
              <a:gd name="connsiteX1504" fmla="*/ 18846800 w 34740850"/>
              <a:gd name="connsiteY1504" fmla="*/ 2127250 h 12909550"/>
              <a:gd name="connsiteX1505" fmla="*/ 21990050 w 34740850"/>
              <a:gd name="connsiteY1505" fmla="*/ 2120900 h 12909550"/>
              <a:gd name="connsiteX1506" fmla="*/ 21945600 w 34740850"/>
              <a:gd name="connsiteY1506" fmla="*/ 2139950 h 12909550"/>
              <a:gd name="connsiteX1507" fmla="*/ 21926550 w 34740850"/>
              <a:gd name="connsiteY1507" fmla="*/ 2133600 h 12909550"/>
              <a:gd name="connsiteX1508" fmla="*/ 21964650 w 34740850"/>
              <a:gd name="connsiteY1508" fmla="*/ 2101850 h 12909550"/>
              <a:gd name="connsiteX1509" fmla="*/ 21990050 w 34740850"/>
              <a:gd name="connsiteY1509" fmla="*/ 2120900 h 12909550"/>
              <a:gd name="connsiteX1510" fmla="*/ 8724900 w 34740850"/>
              <a:gd name="connsiteY1510" fmla="*/ 2171700 h 12909550"/>
              <a:gd name="connsiteX1511" fmla="*/ 8680450 w 34740850"/>
              <a:gd name="connsiteY1511" fmla="*/ 2171700 h 12909550"/>
              <a:gd name="connsiteX1512" fmla="*/ 8680450 w 34740850"/>
              <a:gd name="connsiteY1512" fmla="*/ 2152650 h 12909550"/>
              <a:gd name="connsiteX1513" fmla="*/ 8718550 w 34740850"/>
              <a:gd name="connsiteY1513" fmla="*/ 2101850 h 12909550"/>
              <a:gd name="connsiteX1514" fmla="*/ 8724900 w 34740850"/>
              <a:gd name="connsiteY1514" fmla="*/ 2171700 h 12909550"/>
              <a:gd name="connsiteX1515" fmla="*/ 7143750 w 34740850"/>
              <a:gd name="connsiteY1515" fmla="*/ 2101850 h 12909550"/>
              <a:gd name="connsiteX1516" fmla="*/ 7137400 w 34740850"/>
              <a:gd name="connsiteY1516" fmla="*/ 2101850 h 12909550"/>
              <a:gd name="connsiteX1517" fmla="*/ 7143750 w 34740850"/>
              <a:gd name="connsiteY1517" fmla="*/ 2101850 h 12909550"/>
              <a:gd name="connsiteX1518" fmla="*/ 21926550 w 34740850"/>
              <a:gd name="connsiteY1518" fmla="*/ 2108200 h 12909550"/>
              <a:gd name="connsiteX1519" fmla="*/ 21939250 w 34740850"/>
              <a:gd name="connsiteY1519" fmla="*/ 2095500 h 12909550"/>
              <a:gd name="connsiteX1520" fmla="*/ 21926550 w 34740850"/>
              <a:gd name="connsiteY1520" fmla="*/ 2108200 h 12909550"/>
              <a:gd name="connsiteX1521" fmla="*/ 7112000 w 34740850"/>
              <a:gd name="connsiteY1521" fmla="*/ 2089150 h 12909550"/>
              <a:gd name="connsiteX1522" fmla="*/ 7105650 w 34740850"/>
              <a:gd name="connsiteY1522" fmla="*/ 2089150 h 12909550"/>
              <a:gd name="connsiteX1523" fmla="*/ 7112000 w 34740850"/>
              <a:gd name="connsiteY1523" fmla="*/ 2089150 h 12909550"/>
              <a:gd name="connsiteX1524" fmla="*/ 15792450 w 34740850"/>
              <a:gd name="connsiteY1524" fmla="*/ 2286000 h 12909550"/>
              <a:gd name="connsiteX1525" fmla="*/ 15722600 w 34740850"/>
              <a:gd name="connsiteY1525" fmla="*/ 2254250 h 12909550"/>
              <a:gd name="connsiteX1526" fmla="*/ 15703550 w 34740850"/>
              <a:gd name="connsiteY1526" fmla="*/ 2171700 h 12909550"/>
              <a:gd name="connsiteX1527" fmla="*/ 15735300 w 34740850"/>
              <a:gd name="connsiteY1527" fmla="*/ 2159000 h 12909550"/>
              <a:gd name="connsiteX1528" fmla="*/ 15716250 w 34740850"/>
              <a:gd name="connsiteY1528" fmla="*/ 2114550 h 12909550"/>
              <a:gd name="connsiteX1529" fmla="*/ 15716250 w 34740850"/>
              <a:gd name="connsiteY1529" fmla="*/ 2082800 h 12909550"/>
              <a:gd name="connsiteX1530" fmla="*/ 15792450 w 34740850"/>
              <a:gd name="connsiteY1530" fmla="*/ 2286000 h 12909550"/>
              <a:gd name="connsiteX1531" fmla="*/ 22066250 w 34740850"/>
              <a:gd name="connsiteY1531" fmla="*/ 2076450 h 12909550"/>
              <a:gd name="connsiteX1532" fmla="*/ 22034500 w 34740850"/>
              <a:gd name="connsiteY1532" fmla="*/ 2108200 h 12909550"/>
              <a:gd name="connsiteX1533" fmla="*/ 22040850 w 34740850"/>
              <a:gd name="connsiteY1533" fmla="*/ 2051050 h 12909550"/>
              <a:gd name="connsiteX1534" fmla="*/ 22066250 w 34740850"/>
              <a:gd name="connsiteY1534" fmla="*/ 2076450 h 12909550"/>
              <a:gd name="connsiteX1535" fmla="*/ 8477250 w 34740850"/>
              <a:gd name="connsiteY1535" fmla="*/ 2127250 h 12909550"/>
              <a:gd name="connsiteX1536" fmla="*/ 8483600 w 34740850"/>
              <a:gd name="connsiteY1536" fmla="*/ 2051050 h 12909550"/>
              <a:gd name="connsiteX1537" fmla="*/ 8477250 w 34740850"/>
              <a:gd name="connsiteY1537" fmla="*/ 2127250 h 12909550"/>
              <a:gd name="connsiteX1538" fmla="*/ 21964650 w 34740850"/>
              <a:gd name="connsiteY1538" fmla="*/ 2038350 h 12909550"/>
              <a:gd name="connsiteX1539" fmla="*/ 21939250 w 34740850"/>
              <a:gd name="connsiteY1539" fmla="*/ 2070100 h 12909550"/>
              <a:gd name="connsiteX1540" fmla="*/ 21945600 w 34740850"/>
              <a:gd name="connsiteY1540" fmla="*/ 2032000 h 12909550"/>
              <a:gd name="connsiteX1541" fmla="*/ 21964650 w 34740850"/>
              <a:gd name="connsiteY1541" fmla="*/ 2038350 h 12909550"/>
              <a:gd name="connsiteX1542" fmla="*/ 8489950 w 34740850"/>
              <a:gd name="connsiteY1542" fmla="*/ 2038350 h 12909550"/>
              <a:gd name="connsiteX1543" fmla="*/ 8496300 w 34740850"/>
              <a:gd name="connsiteY1543" fmla="*/ 2025650 h 12909550"/>
              <a:gd name="connsiteX1544" fmla="*/ 8489950 w 34740850"/>
              <a:gd name="connsiteY1544" fmla="*/ 2038350 h 12909550"/>
              <a:gd name="connsiteX1545" fmla="*/ 21932900 w 34740850"/>
              <a:gd name="connsiteY1545" fmla="*/ 2012950 h 12909550"/>
              <a:gd name="connsiteX1546" fmla="*/ 21945600 w 34740850"/>
              <a:gd name="connsiteY1546" fmla="*/ 2006600 h 12909550"/>
              <a:gd name="connsiteX1547" fmla="*/ 21932900 w 34740850"/>
              <a:gd name="connsiteY1547" fmla="*/ 2012950 h 12909550"/>
              <a:gd name="connsiteX1548" fmla="*/ 22028150 w 34740850"/>
              <a:gd name="connsiteY1548" fmla="*/ 2025650 h 12909550"/>
              <a:gd name="connsiteX1549" fmla="*/ 22009100 w 34740850"/>
              <a:gd name="connsiteY1549" fmla="*/ 2108200 h 12909550"/>
              <a:gd name="connsiteX1550" fmla="*/ 21983700 w 34740850"/>
              <a:gd name="connsiteY1550" fmla="*/ 2095500 h 12909550"/>
              <a:gd name="connsiteX1551" fmla="*/ 22002750 w 34740850"/>
              <a:gd name="connsiteY1551" fmla="*/ 1993900 h 12909550"/>
              <a:gd name="connsiteX1552" fmla="*/ 22028150 w 34740850"/>
              <a:gd name="connsiteY1552" fmla="*/ 2025650 h 12909550"/>
              <a:gd name="connsiteX1553" fmla="*/ 20986750 w 34740850"/>
              <a:gd name="connsiteY1553" fmla="*/ 1974850 h 12909550"/>
              <a:gd name="connsiteX1554" fmla="*/ 20955000 w 34740850"/>
              <a:gd name="connsiteY1554" fmla="*/ 1968500 h 12909550"/>
              <a:gd name="connsiteX1555" fmla="*/ 20986750 w 34740850"/>
              <a:gd name="connsiteY1555" fmla="*/ 1974850 h 12909550"/>
              <a:gd name="connsiteX1556" fmla="*/ 8515350 w 34740850"/>
              <a:gd name="connsiteY1556" fmla="*/ 1993900 h 12909550"/>
              <a:gd name="connsiteX1557" fmla="*/ 8515350 w 34740850"/>
              <a:gd name="connsiteY1557" fmla="*/ 1930400 h 12909550"/>
              <a:gd name="connsiteX1558" fmla="*/ 8515350 w 34740850"/>
              <a:gd name="connsiteY1558" fmla="*/ 1993900 h 12909550"/>
              <a:gd name="connsiteX1559" fmla="*/ 1073150 w 34740850"/>
              <a:gd name="connsiteY1559" fmla="*/ 2101850 h 12909550"/>
              <a:gd name="connsiteX1560" fmla="*/ 1054100 w 34740850"/>
              <a:gd name="connsiteY1560" fmla="*/ 2012950 h 12909550"/>
              <a:gd name="connsiteX1561" fmla="*/ 1104900 w 34740850"/>
              <a:gd name="connsiteY1561" fmla="*/ 1892300 h 12909550"/>
              <a:gd name="connsiteX1562" fmla="*/ 1073150 w 34740850"/>
              <a:gd name="connsiteY1562" fmla="*/ 2101850 h 12909550"/>
              <a:gd name="connsiteX1563" fmla="*/ 31388050 w 34740850"/>
              <a:gd name="connsiteY1563" fmla="*/ 1879600 h 12909550"/>
              <a:gd name="connsiteX1564" fmla="*/ 31400750 w 34740850"/>
              <a:gd name="connsiteY1564" fmla="*/ 1892300 h 12909550"/>
              <a:gd name="connsiteX1565" fmla="*/ 31381700 w 34740850"/>
              <a:gd name="connsiteY1565" fmla="*/ 1905000 h 12909550"/>
              <a:gd name="connsiteX1566" fmla="*/ 31407100 w 34740850"/>
              <a:gd name="connsiteY1566" fmla="*/ 1943100 h 12909550"/>
              <a:gd name="connsiteX1567" fmla="*/ 31356300 w 34740850"/>
              <a:gd name="connsiteY1567" fmla="*/ 2063750 h 12909550"/>
              <a:gd name="connsiteX1568" fmla="*/ 31324550 w 34740850"/>
              <a:gd name="connsiteY1568" fmla="*/ 2000250 h 12909550"/>
              <a:gd name="connsiteX1569" fmla="*/ 31369000 w 34740850"/>
              <a:gd name="connsiteY1569" fmla="*/ 1879600 h 12909550"/>
              <a:gd name="connsiteX1570" fmla="*/ 31388050 w 34740850"/>
              <a:gd name="connsiteY1570" fmla="*/ 1879600 h 12909550"/>
              <a:gd name="connsiteX1571" fmla="*/ 8655050 w 34740850"/>
              <a:gd name="connsiteY1571" fmla="*/ 1955800 h 12909550"/>
              <a:gd name="connsiteX1572" fmla="*/ 8712200 w 34740850"/>
              <a:gd name="connsiteY1572" fmla="*/ 2095500 h 12909550"/>
              <a:gd name="connsiteX1573" fmla="*/ 8686800 w 34740850"/>
              <a:gd name="connsiteY1573" fmla="*/ 2095500 h 12909550"/>
              <a:gd name="connsiteX1574" fmla="*/ 8661400 w 34740850"/>
              <a:gd name="connsiteY1574" fmla="*/ 2032000 h 12909550"/>
              <a:gd name="connsiteX1575" fmla="*/ 8667750 w 34740850"/>
              <a:gd name="connsiteY1575" fmla="*/ 1987550 h 12909550"/>
              <a:gd name="connsiteX1576" fmla="*/ 8648700 w 34740850"/>
              <a:gd name="connsiteY1576" fmla="*/ 1955800 h 12909550"/>
              <a:gd name="connsiteX1577" fmla="*/ 8648700 w 34740850"/>
              <a:gd name="connsiteY1577" fmla="*/ 1879600 h 12909550"/>
              <a:gd name="connsiteX1578" fmla="*/ 8655050 w 34740850"/>
              <a:gd name="connsiteY1578" fmla="*/ 1955800 h 12909550"/>
              <a:gd name="connsiteX1579" fmla="*/ 8502650 w 34740850"/>
              <a:gd name="connsiteY1579" fmla="*/ 1892300 h 12909550"/>
              <a:gd name="connsiteX1580" fmla="*/ 8502650 w 34740850"/>
              <a:gd name="connsiteY1580" fmla="*/ 1873250 h 12909550"/>
              <a:gd name="connsiteX1581" fmla="*/ 8502650 w 34740850"/>
              <a:gd name="connsiteY1581" fmla="*/ 1892300 h 12909550"/>
              <a:gd name="connsiteX1582" fmla="*/ 8629650 w 34740850"/>
              <a:gd name="connsiteY1582" fmla="*/ 1873250 h 12909550"/>
              <a:gd name="connsiteX1583" fmla="*/ 8629650 w 34740850"/>
              <a:gd name="connsiteY1583" fmla="*/ 1847850 h 12909550"/>
              <a:gd name="connsiteX1584" fmla="*/ 8629650 w 34740850"/>
              <a:gd name="connsiteY1584" fmla="*/ 1873250 h 12909550"/>
              <a:gd name="connsiteX1585" fmla="*/ 17183100 w 34740850"/>
              <a:gd name="connsiteY1585" fmla="*/ 1835150 h 12909550"/>
              <a:gd name="connsiteX1586" fmla="*/ 17176750 w 34740850"/>
              <a:gd name="connsiteY1586" fmla="*/ 1822450 h 12909550"/>
              <a:gd name="connsiteX1587" fmla="*/ 17183100 w 34740850"/>
              <a:gd name="connsiteY1587" fmla="*/ 1835150 h 12909550"/>
              <a:gd name="connsiteX1588" fmla="*/ 8470900 w 34740850"/>
              <a:gd name="connsiteY1588" fmla="*/ 1835150 h 12909550"/>
              <a:gd name="connsiteX1589" fmla="*/ 8458200 w 34740850"/>
              <a:gd name="connsiteY1589" fmla="*/ 1816100 h 12909550"/>
              <a:gd name="connsiteX1590" fmla="*/ 8470900 w 34740850"/>
              <a:gd name="connsiteY1590" fmla="*/ 1835150 h 12909550"/>
              <a:gd name="connsiteX1591" fmla="*/ 8623300 w 34740850"/>
              <a:gd name="connsiteY1591" fmla="*/ 1841500 h 12909550"/>
              <a:gd name="connsiteX1592" fmla="*/ 8604250 w 34740850"/>
              <a:gd name="connsiteY1592" fmla="*/ 1841500 h 12909550"/>
              <a:gd name="connsiteX1593" fmla="*/ 8578850 w 34740850"/>
              <a:gd name="connsiteY1593" fmla="*/ 1816100 h 12909550"/>
              <a:gd name="connsiteX1594" fmla="*/ 8610600 w 34740850"/>
              <a:gd name="connsiteY1594" fmla="*/ 1797050 h 12909550"/>
              <a:gd name="connsiteX1595" fmla="*/ 8623300 w 34740850"/>
              <a:gd name="connsiteY1595" fmla="*/ 1841500 h 12909550"/>
              <a:gd name="connsiteX1596" fmla="*/ 8445500 w 34740850"/>
              <a:gd name="connsiteY1596" fmla="*/ 1784350 h 12909550"/>
              <a:gd name="connsiteX1597" fmla="*/ 8439150 w 34740850"/>
              <a:gd name="connsiteY1597" fmla="*/ 1784350 h 12909550"/>
              <a:gd name="connsiteX1598" fmla="*/ 8445500 w 34740850"/>
              <a:gd name="connsiteY1598" fmla="*/ 1784350 h 12909550"/>
              <a:gd name="connsiteX1599" fmla="*/ 32721550 w 34740850"/>
              <a:gd name="connsiteY1599" fmla="*/ 1758950 h 12909550"/>
              <a:gd name="connsiteX1600" fmla="*/ 32778700 w 34740850"/>
              <a:gd name="connsiteY1600" fmla="*/ 1885950 h 12909550"/>
              <a:gd name="connsiteX1601" fmla="*/ 32880300 w 34740850"/>
              <a:gd name="connsiteY1601" fmla="*/ 2051050 h 12909550"/>
              <a:gd name="connsiteX1602" fmla="*/ 32931100 w 34740850"/>
              <a:gd name="connsiteY1602" fmla="*/ 2203450 h 12909550"/>
              <a:gd name="connsiteX1603" fmla="*/ 33102550 w 34740850"/>
              <a:gd name="connsiteY1603" fmla="*/ 2628900 h 12909550"/>
              <a:gd name="connsiteX1604" fmla="*/ 33083500 w 34740850"/>
              <a:gd name="connsiteY1604" fmla="*/ 2692400 h 12909550"/>
              <a:gd name="connsiteX1605" fmla="*/ 33070800 w 34740850"/>
              <a:gd name="connsiteY1605" fmla="*/ 2686050 h 12909550"/>
              <a:gd name="connsiteX1606" fmla="*/ 32937450 w 34740850"/>
              <a:gd name="connsiteY1606" fmla="*/ 2349500 h 12909550"/>
              <a:gd name="connsiteX1607" fmla="*/ 32905700 w 34740850"/>
              <a:gd name="connsiteY1607" fmla="*/ 2216150 h 12909550"/>
              <a:gd name="connsiteX1608" fmla="*/ 32823150 w 34740850"/>
              <a:gd name="connsiteY1608" fmla="*/ 2038350 h 12909550"/>
              <a:gd name="connsiteX1609" fmla="*/ 32734250 w 34740850"/>
              <a:gd name="connsiteY1609" fmla="*/ 1885950 h 12909550"/>
              <a:gd name="connsiteX1610" fmla="*/ 32696150 w 34740850"/>
              <a:gd name="connsiteY1610" fmla="*/ 1854200 h 12909550"/>
              <a:gd name="connsiteX1611" fmla="*/ 32734250 w 34740850"/>
              <a:gd name="connsiteY1611" fmla="*/ 1803400 h 12909550"/>
              <a:gd name="connsiteX1612" fmla="*/ 32715200 w 34740850"/>
              <a:gd name="connsiteY1612" fmla="*/ 1758950 h 12909550"/>
              <a:gd name="connsiteX1613" fmla="*/ 32721550 w 34740850"/>
              <a:gd name="connsiteY1613" fmla="*/ 1758950 h 12909550"/>
              <a:gd name="connsiteX1614" fmla="*/ 8585200 w 34740850"/>
              <a:gd name="connsiteY1614" fmla="*/ 1758950 h 12909550"/>
              <a:gd name="connsiteX1615" fmla="*/ 8578850 w 34740850"/>
              <a:gd name="connsiteY1615" fmla="*/ 1784350 h 12909550"/>
              <a:gd name="connsiteX1616" fmla="*/ 8528050 w 34740850"/>
              <a:gd name="connsiteY1616" fmla="*/ 1739900 h 12909550"/>
              <a:gd name="connsiteX1617" fmla="*/ 8540750 w 34740850"/>
              <a:gd name="connsiteY1617" fmla="*/ 1714500 h 12909550"/>
              <a:gd name="connsiteX1618" fmla="*/ 8585200 w 34740850"/>
              <a:gd name="connsiteY1618" fmla="*/ 1758950 h 12909550"/>
              <a:gd name="connsiteX1619" fmla="*/ 8528050 w 34740850"/>
              <a:gd name="connsiteY1619" fmla="*/ 1708150 h 12909550"/>
              <a:gd name="connsiteX1620" fmla="*/ 8496300 w 34740850"/>
              <a:gd name="connsiteY1620" fmla="*/ 1689100 h 12909550"/>
              <a:gd name="connsiteX1621" fmla="*/ 8528050 w 34740850"/>
              <a:gd name="connsiteY1621" fmla="*/ 1708150 h 12909550"/>
              <a:gd name="connsiteX1622" fmla="*/ 8394700 w 34740850"/>
              <a:gd name="connsiteY1622" fmla="*/ 1695450 h 12909550"/>
              <a:gd name="connsiteX1623" fmla="*/ 8394700 w 34740850"/>
              <a:gd name="connsiteY1623" fmla="*/ 1746250 h 12909550"/>
              <a:gd name="connsiteX1624" fmla="*/ 8343900 w 34740850"/>
              <a:gd name="connsiteY1624" fmla="*/ 1682750 h 12909550"/>
              <a:gd name="connsiteX1625" fmla="*/ 8394700 w 34740850"/>
              <a:gd name="connsiteY1625" fmla="*/ 1695450 h 12909550"/>
              <a:gd name="connsiteX1626" fmla="*/ 8451850 w 34740850"/>
              <a:gd name="connsiteY1626" fmla="*/ 1670050 h 12909550"/>
              <a:gd name="connsiteX1627" fmla="*/ 8426450 w 34740850"/>
              <a:gd name="connsiteY1627" fmla="*/ 1676400 h 12909550"/>
              <a:gd name="connsiteX1628" fmla="*/ 8401050 w 34740850"/>
              <a:gd name="connsiteY1628" fmla="*/ 1657350 h 12909550"/>
              <a:gd name="connsiteX1629" fmla="*/ 8451850 w 34740850"/>
              <a:gd name="connsiteY1629" fmla="*/ 1670050 h 12909550"/>
              <a:gd name="connsiteX1630" fmla="*/ 8394700 w 34740850"/>
              <a:gd name="connsiteY1630" fmla="*/ 1651000 h 12909550"/>
              <a:gd name="connsiteX1631" fmla="*/ 8350250 w 34740850"/>
              <a:gd name="connsiteY1631" fmla="*/ 1631950 h 12909550"/>
              <a:gd name="connsiteX1632" fmla="*/ 8394700 w 34740850"/>
              <a:gd name="connsiteY1632" fmla="*/ 1651000 h 12909550"/>
              <a:gd name="connsiteX1633" fmla="*/ 8305800 w 34740850"/>
              <a:gd name="connsiteY1633" fmla="*/ 1619250 h 12909550"/>
              <a:gd name="connsiteX1634" fmla="*/ 8299450 w 34740850"/>
              <a:gd name="connsiteY1634" fmla="*/ 1644650 h 12909550"/>
              <a:gd name="connsiteX1635" fmla="*/ 8286750 w 34740850"/>
              <a:gd name="connsiteY1635" fmla="*/ 1638300 h 12909550"/>
              <a:gd name="connsiteX1636" fmla="*/ 8293100 w 34740850"/>
              <a:gd name="connsiteY1636" fmla="*/ 1606550 h 12909550"/>
              <a:gd name="connsiteX1637" fmla="*/ 8305800 w 34740850"/>
              <a:gd name="connsiteY1637" fmla="*/ 1619250 h 12909550"/>
              <a:gd name="connsiteX1638" fmla="*/ 8261350 w 34740850"/>
              <a:gd name="connsiteY1638" fmla="*/ 1593850 h 12909550"/>
              <a:gd name="connsiteX1639" fmla="*/ 8267700 w 34740850"/>
              <a:gd name="connsiteY1639" fmla="*/ 1619250 h 12909550"/>
              <a:gd name="connsiteX1640" fmla="*/ 8242300 w 34740850"/>
              <a:gd name="connsiteY1640" fmla="*/ 1593850 h 12909550"/>
              <a:gd name="connsiteX1641" fmla="*/ 8261350 w 34740850"/>
              <a:gd name="connsiteY1641" fmla="*/ 1593850 h 12909550"/>
              <a:gd name="connsiteX1642" fmla="*/ 8274050 w 34740850"/>
              <a:gd name="connsiteY1642" fmla="*/ 1600200 h 12909550"/>
              <a:gd name="connsiteX1643" fmla="*/ 8274050 w 34740850"/>
              <a:gd name="connsiteY1643" fmla="*/ 1581150 h 12909550"/>
              <a:gd name="connsiteX1644" fmla="*/ 8274050 w 34740850"/>
              <a:gd name="connsiteY1644" fmla="*/ 1600200 h 12909550"/>
              <a:gd name="connsiteX1645" fmla="*/ 8235950 w 34740850"/>
              <a:gd name="connsiteY1645" fmla="*/ 1352550 h 12909550"/>
              <a:gd name="connsiteX1646" fmla="*/ 8235950 w 34740850"/>
              <a:gd name="connsiteY1646" fmla="*/ 1333500 h 12909550"/>
              <a:gd name="connsiteX1647" fmla="*/ 8235950 w 34740850"/>
              <a:gd name="connsiteY1647" fmla="*/ 1352550 h 12909550"/>
              <a:gd name="connsiteX1648" fmla="*/ 6318250 w 34740850"/>
              <a:gd name="connsiteY1648" fmla="*/ 1219200 h 12909550"/>
              <a:gd name="connsiteX1649" fmla="*/ 6350000 w 34740850"/>
              <a:gd name="connsiteY1649" fmla="*/ 1212850 h 12909550"/>
              <a:gd name="connsiteX1650" fmla="*/ 6318250 w 34740850"/>
              <a:gd name="connsiteY1650" fmla="*/ 1219200 h 12909550"/>
              <a:gd name="connsiteX1651" fmla="*/ 30391100 w 34740850"/>
              <a:gd name="connsiteY1651" fmla="*/ 1130300 h 12909550"/>
              <a:gd name="connsiteX1652" fmla="*/ 30391100 w 34740850"/>
              <a:gd name="connsiteY1652" fmla="*/ 1162050 h 12909550"/>
              <a:gd name="connsiteX1653" fmla="*/ 30378400 w 34740850"/>
              <a:gd name="connsiteY1653" fmla="*/ 1168400 h 12909550"/>
              <a:gd name="connsiteX1654" fmla="*/ 30321250 w 34740850"/>
              <a:gd name="connsiteY1654" fmla="*/ 1079500 h 12909550"/>
              <a:gd name="connsiteX1655" fmla="*/ 30391100 w 34740850"/>
              <a:gd name="connsiteY1655" fmla="*/ 1130300 h 12909550"/>
              <a:gd name="connsiteX1656" fmla="*/ 2578100 w 34740850"/>
              <a:gd name="connsiteY1656" fmla="*/ 6350 h 12909550"/>
              <a:gd name="connsiteX1657" fmla="*/ 2806700 w 34740850"/>
              <a:gd name="connsiteY1657" fmla="*/ 139700 h 12909550"/>
              <a:gd name="connsiteX1658" fmla="*/ 2908300 w 34740850"/>
              <a:gd name="connsiteY1658" fmla="*/ 190500 h 12909550"/>
              <a:gd name="connsiteX1659" fmla="*/ 2952750 w 34740850"/>
              <a:gd name="connsiteY1659" fmla="*/ 273050 h 12909550"/>
              <a:gd name="connsiteX1660" fmla="*/ 2946400 w 34740850"/>
              <a:gd name="connsiteY1660" fmla="*/ 304800 h 12909550"/>
              <a:gd name="connsiteX1661" fmla="*/ 2908300 w 34740850"/>
              <a:gd name="connsiteY1661" fmla="*/ 355600 h 12909550"/>
              <a:gd name="connsiteX1662" fmla="*/ 2882900 w 34740850"/>
              <a:gd name="connsiteY1662" fmla="*/ 381000 h 12909550"/>
              <a:gd name="connsiteX1663" fmla="*/ 2857500 w 34740850"/>
              <a:gd name="connsiteY1663" fmla="*/ 444500 h 12909550"/>
              <a:gd name="connsiteX1664" fmla="*/ 2838450 w 34740850"/>
              <a:gd name="connsiteY1664" fmla="*/ 476250 h 12909550"/>
              <a:gd name="connsiteX1665" fmla="*/ 2844800 w 34740850"/>
              <a:gd name="connsiteY1665" fmla="*/ 495300 h 12909550"/>
              <a:gd name="connsiteX1666" fmla="*/ 2787650 w 34740850"/>
              <a:gd name="connsiteY1666" fmla="*/ 565150 h 12909550"/>
              <a:gd name="connsiteX1667" fmla="*/ 2749550 w 34740850"/>
              <a:gd name="connsiteY1667" fmla="*/ 622300 h 12909550"/>
              <a:gd name="connsiteX1668" fmla="*/ 2578100 w 34740850"/>
              <a:gd name="connsiteY1668" fmla="*/ 793750 h 12909550"/>
              <a:gd name="connsiteX1669" fmla="*/ 2470150 w 34740850"/>
              <a:gd name="connsiteY1669" fmla="*/ 812800 h 12909550"/>
              <a:gd name="connsiteX1670" fmla="*/ 2451100 w 34740850"/>
              <a:gd name="connsiteY1670" fmla="*/ 857250 h 12909550"/>
              <a:gd name="connsiteX1671" fmla="*/ 2444750 w 34740850"/>
              <a:gd name="connsiteY1671" fmla="*/ 946150 h 12909550"/>
              <a:gd name="connsiteX1672" fmla="*/ 2508250 w 34740850"/>
              <a:gd name="connsiteY1672" fmla="*/ 863600 h 12909550"/>
              <a:gd name="connsiteX1673" fmla="*/ 2832100 w 34740850"/>
              <a:gd name="connsiteY1673" fmla="*/ 1047750 h 12909550"/>
              <a:gd name="connsiteX1674" fmla="*/ 2895600 w 34740850"/>
              <a:gd name="connsiteY1674" fmla="*/ 1187450 h 12909550"/>
              <a:gd name="connsiteX1675" fmla="*/ 2921000 w 34740850"/>
              <a:gd name="connsiteY1675" fmla="*/ 1301750 h 12909550"/>
              <a:gd name="connsiteX1676" fmla="*/ 3009900 w 34740850"/>
              <a:gd name="connsiteY1676" fmla="*/ 1606550 h 12909550"/>
              <a:gd name="connsiteX1677" fmla="*/ 2794000 w 34740850"/>
              <a:gd name="connsiteY1677" fmla="*/ 1739900 h 12909550"/>
              <a:gd name="connsiteX1678" fmla="*/ 2806700 w 34740850"/>
              <a:gd name="connsiteY1678" fmla="*/ 1930400 h 12909550"/>
              <a:gd name="connsiteX1679" fmla="*/ 2863850 w 34740850"/>
              <a:gd name="connsiteY1679" fmla="*/ 2108200 h 12909550"/>
              <a:gd name="connsiteX1680" fmla="*/ 2921000 w 34740850"/>
              <a:gd name="connsiteY1680" fmla="*/ 1974850 h 12909550"/>
              <a:gd name="connsiteX1681" fmla="*/ 2882900 w 34740850"/>
              <a:gd name="connsiteY1681" fmla="*/ 1949450 h 12909550"/>
              <a:gd name="connsiteX1682" fmla="*/ 3155950 w 34740850"/>
              <a:gd name="connsiteY1682" fmla="*/ 1568450 h 12909550"/>
              <a:gd name="connsiteX1683" fmla="*/ 3295650 w 34740850"/>
              <a:gd name="connsiteY1683" fmla="*/ 1460500 h 12909550"/>
              <a:gd name="connsiteX1684" fmla="*/ 3435350 w 34740850"/>
              <a:gd name="connsiteY1684" fmla="*/ 1416050 h 12909550"/>
              <a:gd name="connsiteX1685" fmla="*/ 3613150 w 34740850"/>
              <a:gd name="connsiteY1685" fmla="*/ 1416050 h 12909550"/>
              <a:gd name="connsiteX1686" fmla="*/ 3854450 w 34740850"/>
              <a:gd name="connsiteY1686" fmla="*/ 1295400 h 12909550"/>
              <a:gd name="connsiteX1687" fmla="*/ 3867150 w 34740850"/>
              <a:gd name="connsiteY1687" fmla="*/ 1257300 h 12909550"/>
              <a:gd name="connsiteX1688" fmla="*/ 3841750 w 34740850"/>
              <a:gd name="connsiteY1688" fmla="*/ 1143000 h 12909550"/>
              <a:gd name="connsiteX1689" fmla="*/ 3854450 w 34740850"/>
              <a:gd name="connsiteY1689" fmla="*/ 1041400 h 12909550"/>
              <a:gd name="connsiteX1690" fmla="*/ 3873500 w 34740850"/>
              <a:gd name="connsiteY1690" fmla="*/ 838200 h 12909550"/>
              <a:gd name="connsiteX1691" fmla="*/ 3917950 w 34740850"/>
              <a:gd name="connsiteY1691" fmla="*/ 730250 h 12909550"/>
              <a:gd name="connsiteX1692" fmla="*/ 3968750 w 34740850"/>
              <a:gd name="connsiteY1692" fmla="*/ 666750 h 12909550"/>
              <a:gd name="connsiteX1693" fmla="*/ 4013200 w 34740850"/>
              <a:gd name="connsiteY1693" fmla="*/ 660400 h 12909550"/>
              <a:gd name="connsiteX1694" fmla="*/ 4038600 w 34740850"/>
              <a:gd name="connsiteY1694" fmla="*/ 654050 h 12909550"/>
              <a:gd name="connsiteX1695" fmla="*/ 4152900 w 34740850"/>
              <a:gd name="connsiteY1695" fmla="*/ 704850 h 12909550"/>
              <a:gd name="connsiteX1696" fmla="*/ 4165600 w 34740850"/>
              <a:gd name="connsiteY1696" fmla="*/ 742950 h 12909550"/>
              <a:gd name="connsiteX1697" fmla="*/ 4197350 w 34740850"/>
              <a:gd name="connsiteY1697" fmla="*/ 762000 h 12909550"/>
              <a:gd name="connsiteX1698" fmla="*/ 4210050 w 34740850"/>
              <a:gd name="connsiteY1698" fmla="*/ 787400 h 12909550"/>
              <a:gd name="connsiteX1699" fmla="*/ 4349750 w 34740850"/>
              <a:gd name="connsiteY1699" fmla="*/ 857250 h 12909550"/>
              <a:gd name="connsiteX1700" fmla="*/ 4451350 w 34740850"/>
              <a:gd name="connsiteY1700" fmla="*/ 1022350 h 12909550"/>
              <a:gd name="connsiteX1701" fmla="*/ 4419600 w 34740850"/>
              <a:gd name="connsiteY1701" fmla="*/ 1123950 h 12909550"/>
              <a:gd name="connsiteX1702" fmla="*/ 4387850 w 34740850"/>
              <a:gd name="connsiteY1702" fmla="*/ 1111250 h 12909550"/>
              <a:gd name="connsiteX1703" fmla="*/ 4337050 w 34740850"/>
              <a:gd name="connsiteY1703" fmla="*/ 1250950 h 12909550"/>
              <a:gd name="connsiteX1704" fmla="*/ 4349750 w 34740850"/>
              <a:gd name="connsiteY1704" fmla="*/ 1276350 h 12909550"/>
              <a:gd name="connsiteX1705" fmla="*/ 4305300 w 34740850"/>
              <a:gd name="connsiteY1705" fmla="*/ 1339850 h 12909550"/>
              <a:gd name="connsiteX1706" fmla="*/ 4273550 w 34740850"/>
              <a:gd name="connsiteY1706" fmla="*/ 1428750 h 12909550"/>
              <a:gd name="connsiteX1707" fmla="*/ 4267200 w 34740850"/>
              <a:gd name="connsiteY1707" fmla="*/ 1447800 h 12909550"/>
              <a:gd name="connsiteX1708" fmla="*/ 4724400 w 34740850"/>
              <a:gd name="connsiteY1708" fmla="*/ 1720850 h 12909550"/>
              <a:gd name="connsiteX1709" fmla="*/ 4730750 w 34740850"/>
              <a:gd name="connsiteY1709" fmla="*/ 1803400 h 12909550"/>
              <a:gd name="connsiteX1710" fmla="*/ 4768850 w 34740850"/>
              <a:gd name="connsiteY1710" fmla="*/ 1835150 h 12909550"/>
              <a:gd name="connsiteX1711" fmla="*/ 4845050 w 34740850"/>
              <a:gd name="connsiteY1711" fmla="*/ 2260600 h 12909550"/>
              <a:gd name="connsiteX1712" fmla="*/ 4946650 w 34740850"/>
              <a:gd name="connsiteY1712" fmla="*/ 2520950 h 12909550"/>
              <a:gd name="connsiteX1713" fmla="*/ 5283200 w 34740850"/>
              <a:gd name="connsiteY1713" fmla="*/ 2038350 h 12909550"/>
              <a:gd name="connsiteX1714" fmla="*/ 5194300 w 34740850"/>
              <a:gd name="connsiteY1714" fmla="*/ 1974850 h 12909550"/>
              <a:gd name="connsiteX1715" fmla="*/ 5619750 w 34740850"/>
              <a:gd name="connsiteY1715" fmla="*/ 1530350 h 12909550"/>
              <a:gd name="connsiteX1716" fmla="*/ 5797550 w 34740850"/>
              <a:gd name="connsiteY1716" fmla="*/ 1504950 h 12909550"/>
              <a:gd name="connsiteX1717" fmla="*/ 5918200 w 34740850"/>
              <a:gd name="connsiteY1717" fmla="*/ 1479550 h 12909550"/>
              <a:gd name="connsiteX1718" fmla="*/ 5924550 w 34740850"/>
              <a:gd name="connsiteY1718" fmla="*/ 1460500 h 12909550"/>
              <a:gd name="connsiteX1719" fmla="*/ 5905500 w 34740850"/>
              <a:gd name="connsiteY1719" fmla="*/ 1422400 h 12909550"/>
              <a:gd name="connsiteX1720" fmla="*/ 5835650 w 34740850"/>
              <a:gd name="connsiteY1720" fmla="*/ 1181100 h 12909550"/>
              <a:gd name="connsiteX1721" fmla="*/ 5867400 w 34740850"/>
              <a:gd name="connsiteY1721" fmla="*/ 1123950 h 12909550"/>
              <a:gd name="connsiteX1722" fmla="*/ 5949950 w 34740850"/>
              <a:gd name="connsiteY1722" fmla="*/ 996950 h 12909550"/>
              <a:gd name="connsiteX1723" fmla="*/ 6115050 w 34740850"/>
              <a:gd name="connsiteY1723" fmla="*/ 927100 h 12909550"/>
              <a:gd name="connsiteX1724" fmla="*/ 6299200 w 34740850"/>
              <a:gd name="connsiteY1724" fmla="*/ 971550 h 12909550"/>
              <a:gd name="connsiteX1725" fmla="*/ 6394450 w 34740850"/>
              <a:gd name="connsiteY1725" fmla="*/ 1155700 h 12909550"/>
              <a:gd name="connsiteX1726" fmla="*/ 6394450 w 34740850"/>
              <a:gd name="connsiteY1726" fmla="*/ 1212850 h 12909550"/>
              <a:gd name="connsiteX1727" fmla="*/ 6432550 w 34740850"/>
              <a:gd name="connsiteY1727" fmla="*/ 1231900 h 12909550"/>
              <a:gd name="connsiteX1728" fmla="*/ 6432550 w 34740850"/>
              <a:gd name="connsiteY1728" fmla="*/ 1244600 h 12909550"/>
              <a:gd name="connsiteX1729" fmla="*/ 6388100 w 34740850"/>
              <a:gd name="connsiteY1729" fmla="*/ 1339850 h 12909550"/>
              <a:gd name="connsiteX1730" fmla="*/ 6337300 w 34740850"/>
              <a:gd name="connsiteY1730" fmla="*/ 1301750 h 12909550"/>
              <a:gd name="connsiteX1731" fmla="*/ 6292850 w 34740850"/>
              <a:gd name="connsiteY1731" fmla="*/ 1358900 h 12909550"/>
              <a:gd name="connsiteX1732" fmla="*/ 6305550 w 34740850"/>
              <a:gd name="connsiteY1732" fmla="*/ 1416050 h 12909550"/>
              <a:gd name="connsiteX1733" fmla="*/ 6292850 w 34740850"/>
              <a:gd name="connsiteY1733" fmla="*/ 1485900 h 12909550"/>
              <a:gd name="connsiteX1734" fmla="*/ 6305550 w 34740850"/>
              <a:gd name="connsiteY1734" fmla="*/ 1498600 h 12909550"/>
              <a:gd name="connsiteX1735" fmla="*/ 6337300 w 34740850"/>
              <a:gd name="connsiteY1735" fmla="*/ 1485900 h 12909550"/>
              <a:gd name="connsiteX1736" fmla="*/ 6502400 w 34740850"/>
              <a:gd name="connsiteY1736" fmla="*/ 1568450 h 12909550"/>
              <a:gd name="connsiteX1737" fmla="*/ 6737350 w 34740850"/>
              <a:gd name="connsiteY1737" fmla="*/ 1708150 h 12909550"/>
              <a:gd name="connsiteX1738" fmla="*/ 6858000 w 34740850"/>
              <a:gd name="connsiteY1738" fmla="*/ 2216150 h 12909550"/>
              <a:gd name="connsiteX1739" fmla="*/ 6756400 w 34740850"/>
              <a:gd name="connsiteY1739" fmla="*/ 2298700 h 12909550"/>
              <a:gd name="connsiteX1740" fmla="*/ 6832600 w 34740850"/>
              <a:gd name="connsiteY1740" fmla="*/ 2533650 h 12909550"/>
              <a:gd name="connsiteX1741" fmla="*/ 6845300 w 34740850"/>
              <a:gd name="connsiteY1741" fmla="*/ 2527300 h 12909550"/>
              <a:gd name="connsiteX1742" fmla="*/ 7054850 w 34740850"/>
              <a:gd name="connsiteY1742" fmla="*/ 2152650 h 12909550"/>
              <a:gd name="connsiteX1743" fmla="*/ 7086600 w 34740850"/>
              <a:gd name="connsiteY1743" fmla="*/ 2133600 h 12909550"/>
              <a:gd name="connsiteX1744" fmla="*/ 7092950 w 34740850"/>
              <a:gd name="connsiteY1744" fmla="*/ 2108200 h 12909550"/>
              <a:gd name="connsiteX1745" fmla="*/ 7073900 w 34740850"/>
              <a:gd name="connsiteY1745" fmla="*/ 2082800 h 12909550"/>
              <a:gd name="connsiteX1746" fmla="*/ 7086600 w 34740850"/>
              <a:gd name="connsiteY1746" fmla="*/ 2051050 h 12909550"/>
              <a:gd name="connsiteX1747" fmla="*/ 7054850 w 34740850"/>
              <a:gd name="connsiteY1747" fmla="*/ 2012950 h 12909550"/>
              <a:gd name="connsiteX1748" fmla="*/ 7086600 w 34740850"/>
              <a:gd name="connsiteY1748" fmla="*/ 1955800 h 12909550"/>
              <a:gd name="connsiteX1749" fmla="*/ 7493000 w 34740850"/>
              <a:gd name="connsiteY1749" fmla="*/ 1524000 h 12909550"/>
              <a:gd name="connsiteX1750" fmla="*/ 7854950 w 34740850"/>
              <a:gd name="connsiteY1750" fmla="*/ 1390650 h 12909550"/>
              <a:gd name="connsiteX1751" fmla="*/ 7835900 w 34740850"/>
              <a:gd name="connsiteY1751" fmla="*/ 1301750 h 12909550"/>
              <a:gd name="connsiteX1752" fmla="*/ 7804150 w 34740850"/>
              <a:gd name="connsiteY1752" fmla="*/ 1263650 h 12909550"/>
              <a:gd name="connsiteX1753" fmla="*/ 7778750 w 34740850"/>
              <a:gd name="connsiteY1753" fmla="*/ 1155700 h 12909550"/>
              <a:gd name="connsiteX1754" fmla="*/ 7823200 w 34740850"/>
              <a:gd name="connsiteY1754" fmla="*/ 1130300 h 12909550"/>
              <a:gd name="connsiteX1755" fmla="*/ 7842250 w 34740850"/>
              <a:gd name="connsiteY1755" fmla="*/ 1016000 h 12909550"/>
              <a:gd name="connsiteX1756" fmla="*/ 8032750 w 34740850"/>
              <a:gd name="connsiteY1756" fmla="*/ 825500 h 12909550"/>
              <a:gd name="connsiteX1757" fmla="*/ 8280400 w 34740850"/>
              <a:gd name="connsiteY1757" fmla="*/ 908050 h 12909550"/>
              <a:gd name="connsiteX1758" fmla="*/ 8286750 w 34740850"/>
              <a:gd name="connsiteY1758" fmla="*/ 965200 h 12909550"/>
              <a:gd name="connsiteX1759" fmla="*/ 8305800 w 34740850"/>
              <a:gd name="connsiteY1759" fmla="*/ 1041400 h 12909550"/>
              <a:gd name="connsiteX1760" fmla="*/ 8261350 w 34740850"/>
              <a:gd name="connsiteY1760" fmla="*/ 1092200 h 12909550"/>
              <a:gd name="connsiteX1761" fmla="*/ 8255000 w 34740850"/>
              <a:gd name="connsiteY1761" fmla="*/ 1123950 h 12909550"/>
              <a:gd name="connsiteX1762" fmla="*/ 8274050 w 34740850"/>
              <a:gd name="connsiteY1762" fmla="*/ 1123950 h 12909550"/>
              <a:gd name="connsiteX1763" fmla="*/ 8293100 w 34740850"/>
              <a:gd name="connsiteY1763" fmla="*/ 1130300 h 12909550"/>
              <a:gd name="connsiteX1764" fmla="*/ 8331200 w 34740850"/>
              <a:gd name="connsiteY1764" fmla="*/ 1162050 h 12909550"/>
              <a:gd name="connsiteX1765" fmla="*/ 8343900 w 34740850"/>
              <a:gd name="connsiteY1765" fmla="*/ 1181100 h 12909550"/>
              <a:gd name="connsiteX1766" fmla="*/ 8305800 w 34740850"/>
              <a:gd name="connsiteY1766" fmla="*/ 1289050 h 12909550"/>
              <a:gd name="connsiteX1767" fmla="*/ 8267700 w 34740850"/>
              <a:gd name="connsiteY1767" fmla="*/ 1314450 h 12909550"/>
              <a:gd name="connsiteX1768" fmla="*/ 8229600 w 34740850"/>
              <a:gd name="connsiteY1768" fmla="*/ 1422400 h 12909550"/>
              <a:gd name="connsiteX1769" fmla="*/ 8197850 w 34740850"/>
              <a:gd name="connsiteY1769" fmla="*/ 1422400 h 12909550"/>
              <a:gd name="connsiteX1770" fmla="*/ 8204200 w 34740850"/>
              <a:gd name="connsiteY1770" fmla="*/ 1409700 h 12909550"/>
              <a:gd name="connsiteX1771" fmla="*/ 8204200 w 34740850"/>
              <a:gd name="connsiteY1771" fmla="*/ 1358900 h 12909550"/>
              <a:gd name="connsiteX1772" fmla="*/ 8197850 w 34740850"/>
              <a:gd name="connsiteY1772" fmla="*/ 1346200 h 12909550"/>
              <a:gd name="connsiteX1773" fmla="*/ 8185150 w 34740850"/>
              <a:gd name="connsiteY1773" fmla="*/ 1390650 h 12909550"/>
              <a:gd name="connsiteX1774" fmla="*/ 8191500 w 34740850"/>
              <a:gd name="connsiteY1774" fmla="*/ 1504950 h 12909550"/>
              <a:gd name="connsiteX1775" fmla="*/ 8216900 w 34740850"/>
              <a:gd name="connsiteY1775" fmla="*/ 1517650 h 12909550"/>
              <a:gd name="connsiteX1776" fmla="*/ 8235950 w 34740850"/>
              <a:gd name="connsiteY1776" fmla="*/ 1504950 h 12909550"/>
              <a:gd name="connsiteX1777" fmla="*/ 8629650 w 34740850"/>
              <a:gd name="connsiteY1777" fmla="*/ 1771650 h 12909550"/>
              <a:gd name="connsiteX1778" fmla="*/ 8788400 w 34740850"/>
              <a:gd name="connsiteY1778" fmla="*/ 2216150 h 12909550"/>
              <a:gd name="connsiteX1779" fmla="*/ 8788400 w 34740850"/>
              <a:gd name="connsiteY1779" fmla="*/ 2241550 h 12909550"/>
              <a:gd name="connsiteX1780" fmla="*/ 8756650 w 34740850"/>
              <a:gd name="connsiteY1780" fmla="*/ 2247900 h 12909550"/>
              <a:gd name="connsiteX1781" fmla="*/ 8750300 w 34740850"/>
              <a:gd name="connsiteY1781" fmla="*/ 2222500 h 12909550"/>
              <a:gd name="connsiteX1782" fmla="*/ 8737600 w 34740850"/>
              <a:gd name="connsiteY1782" fmla="*/ 2247900 h 12909550"/>
              <a:gd name="connsiteX1783" fmla="*/ 8712200 w 34740850"/>
              <a:gd name="connsiteY1783" fmla="*/ 2266950 h 12909550"/>
              <a:gd name="connsiteX1784" fmla="*/ 8712200 w 34740850"/>
              <a:gd name="connsiteY1784" fmla="*/ 2381250 h 12909550"/>
              <a:gd name="connsiteX1785" fmla="*/ 8750300 w 34740850"/>
              <a:gd name="connsiteY1785" fmla="*/ 2692400 h 12909550"/>
              <a:gd name="connsiteX1786" fmla="*/ 8743950 w 34740850"/>
              <a:gd name="connsiteY1786" fmla="*/ 2838450 h 12909550"/>
              <a:gd name="connsiteX1787" fmla="*/ 8718550 w 34740850"/>
              <a:gd name="connsiteY1787" fmla="*/ 3111500 h 12909550"/>
              <a:gd name="connsiteX1788" fmla="*/ 8718550 w 34740850"/>
              <a:gd name="connsiteY1788" fmla="*/ 3206750 h 12909550"/>
              <a:gd name="connsiteX1789" fmla="*/ 8699500 w 34740850"/>
              <a:gd name="connsiteY1789" fmla="*/ 3333750 h 12909550"/>
              <a:gd name="connsiteX1790" fmla="*/ 8534400 w 34740850"/>
              <a:gd name="connsiteY1790" fmla="*/ 3460750 h 12909550"/>
              <a:gd name="connsiteX1791" fmla="*/ 8534400 w 34740850"/>
              <a:gd name="connsiteY1791" fmla="*/ 3422650 h 12909550"/>
              <a:gd name="connsiteX1792" fmla="*/ 8597900 w 34740850"/>
              <a:gd name="connsiteY1792" fmla="*/ 3276600 h 12909550"/>
              <a:gd name="connsiteX1793" fmla="*/ 8572500 w 34740850"/>
              <a:gd name="connsiteY1793" fmla="*/ 3251200 h 12909550"/>
              <a:gd name="connsiteX1794" fmla="*/ 8483600 w 34740850"/>
              <a:gd name="connsiteY1794" fmla="*/ 3340100 h 12909550"/>
              <a:gd name="connsiteX1795" fmla="*/ 8470900 w 34740850"/>
              <a:gd name="connsiteY1795" fmla="*/ 3333750 h 12909550"/>
              <a:gd name="connsiteX1796" fmla="*/ 8515350 w 34740850"/>
              <a:gd name="connsiteY1796" fmla="*/ 3181350 h 12909550"/>
              <a:gd name="connsiteX1797" fmla="*/ 8585200 w 34740850"/>
              <a:gd name="connsiteY1797" fmla="*/ 3054350 h 12909550"/>
              <a:gd name="connsiteX1798" fmla="*/ 8502650 w 34740850"/>
              <a:gd name="connsiteY1798" fmla="*/ 2774950 h 12909550"/>
              <a:gd name="connsiteX1799" fmla="*/ 8458200 w 34740850"/>
              <a:gd name="connsiteY1799" fmla="*/ 2514600 h 12909550"/>
              <a:gd name="connsiteX1800" fmla="*/ 8470900 w 34740850"/>
              <a:gd name="connsiteY1800" fmla="*/ 2495550 h 12909550"/>
              <a:gd name="connsiteX1801" fmla="*/ 8445500 w 34740850"/>
              <a:gd name="connsiteY1801" fmla="*/ 2343150 h 12909550"/>
              <a:gd name="connsiteX1802" fmla="*/ 8432800 w 34740850"/>
              <a:gd name="connsiteY1802" fmla="*/ 2330450 h 12909550"/>
              <a:gd name="connsiteX1803" fmla="*/ 8413750 w 34740850"/>
              <a:gd name="connsiteY1803" fmla="*/ 2368550 h 12909550"/>
              <a:gd name="connsiteX1804" fmla="*/ 8432800 w 34740850"/>
              <a:gd name="connsiteY1804" fmla="*/ 2432050 h 12909550"/>
              <a:gd name="connsiteX1805" fmla="*/ 8420100 w 34740850"/>
              <a:gd name="connsiteY1805" fmla="*/ 2495550 h 12909550"/>
              <a:gd name="connsiteX1806" fmla="*/ 8439150 w 34740850"/>
              <a:gd name="connsiteY1806" fmla="*/ 2578100 h 12909550"/>
              <a:gd name="connsiteX1807" fmla="*/ 8331200 w 34740850"/>
              <a:gd name="connsiteY1807" fmla="*/ 2755900 h 12909550"/>
              <a:gd name="connsiteX1808" fmla="*/ 8369300 w 34740850"/>
              <a:gd name="connsiteY1808" fmla="*/ 2851150 h 12909550"/>
              <a:gd name="connsiteX1809" fmla="*/ 8356600 w 34740850"/>
              <a:gd name="connsiteY1809" fmla="*/ 2857500 h 12909550"/>
              <a:gd name="connsiteX1810" fmla="*/ 8350250 w 34740850"/>
              <a:gd name="connsiteY1810" fmla="*/ 2908300 h 12909550"/>
              <a:gd name="connsiteX1811" fmla="*/ 8362950 w 34740850"/>
              <a:gd name="connsiteY1811" fmla="*/ 2946400 h 12909550"/>
              <a:gd name="connsiteX1812" fmla="*/ 8331200 w 34740850"/>
              <a:gd name="connsiteY1812" fmla="*/ 3048000 h 12909550"/>
              <a:gd name="connsiteX1813" fmla="*/ 8318500 w 34740850"/>
              <a:gd name="connsiteY1813" fmla="*/ 3067050 h 12909550"/>
              <a:gd name="connsiteX1814" fmla="*/ 8331200 w 34740850"/>
              <a:gd name="connsiteY1814" fmla="*/ 3073400 h 12909550"/>
              <a:gd name="connsiteX1815" fmla="*/ 8324850 w 34740850"/>
              <a:gd name="connsiteY1815" fmla="*/ 3130550 h 12909550"/>
              <a:gd name="connsiteX1816" fmla="*/ 8350250 w 34740850"/>
              <a:gd name="connsiteY1816" fmla="*/ 3225800 h 12909550"/>
              <a:gd name="connsiteX1817" fmla="*/ 8337550 w 34740850"/>
              <a:gd name="connsiteY1817" fmla="*/ 3327400 h 12909550"/>
              <a:gd name="connsiteX1818" fmla="*/ 8242300 w 34740850"/>
              <a:gd name="connsiteY1818" fmla="*/ 3676650 h 12909550"/>
              <a:gd name="connsiteX1819" fmla="*/ 8191500 w 34740850"/>
              <a:gd name="connsiteY1819" fmla="*/ 3797300 h 12909550"/>
              <a:gd name="connsiteX1820" fmla="*/ 8140700 w 34740850"/>
              <a:gd name="connsiteY1820" fmla="*/ 4019550 h 12909550"/>
              <a:gd name="connsiteX1821" fmla="*/ 8102600 w 34740850"/>
              <a:gd name="connsiteY1821" fmla="*/ 4051300 h 12909550"/>
              <a:gd name="connsiteX1822" fmla="*/ 7981950 w 34740850"/>
              <a:gd name="connsiteY1822" fmla="*/ 4032250 h 12909550"/>
              <a:gd name="connsiteX1823" fmla="*/ 7937500 w 34740850"/>
              <a:gd name="connsiteY1823" fmla="*/ 4203700 h 12909550"/>
              <a:gd name="connsiteX1824" fmla="*/ 7924800 w 34740850"/>
              <a:gd name="connsiteY1824" fmla="*/ 4260850 h 12909550"/>
              <a:gd name="connsiteX1825" fmla="*/ 7931150 w 34740850"/>
              <a:gd name="connsiteY1825" fmla="*/ 4311650 h 12909550"/>
              <a:gd name="connsiteX1826" fmla="*/ 7956550 w 34740850"/>
              <a:gd name="connsiteY1826" fmla="*/ 4241800 h 12909550"/>
              <a:gd name="connsiteX1827" fmla="*/ 8121650 w 34740850"/>
              <a:gd name="connsiteY1827" fmla="*/ 4241800 h 12909550"/>
              <a:gd name="connsiteX1828" fmla="*/ 8280400 w 34740850"/>
              <a:gd name="connsiteY1828" fmla="*/ 4260850 h 12909550"/>
              <a:gd name="connsiteX1829" fmla="*/ 8432800 w 34740850"/>
              <a:gd name="connsiteY1829" fmla="*/ 4260850 h 12909550"/>
              <a:gd name="connsiteX1830" fmla="*/ 8724900 w 34740850"/>
              <a:gd name="connsiteY1830" fmla="*/ 4292600 h 12909550"/>
              <a:gd name="connsiteX1831" fmla="*/ 8788400 w 34740850"/>
              <a:gd name="connsiteY1831" fmla="*/ 4248150 h 12909550"/>
              <a:gd name="connsiteX1832" fmla="*/ 8845550 w 34740850"/>
              <a:gd name="connsiteY1832" fmla="*/ 4076700 h 12909550"/>
              <a:gd name="connsiteX1833" fmla="*/ 8858250 w 34740850"/>
              <a:gd name="connsiteY1833" fmla="*/ 3968750 h 12909550"/>
              <a:gd name="connsiteX1834" fmla="*/ 8858250 w 34740850"/>
              <a:gd name="connsiteY1834" fmla="*/ 3530600 h 12909550"/>
              <a:gd name="connsiteX1835" fmla="*/ 8870950 w 34740850"/>
              <a:gd name="connsiteY1835" fmla="*/ 3390900 h 12909550"/>
              <a:gd name="connsiteX1836" fmla="*/ 8883650 w 34740850"/>
              <a:gd name="connsiteY1836" fmla="*/ 3295650 h 12909550"/>
              <a:gd name="connsiteX1837" fmla="*/ 8947150 w 34740850"/>
              <a:gd name="connsiteY1837" fmla="*/ 3054350 h 12909550"/>
              <a:gd name="connsiteX1838" fmla="*/ 8902700 w 34740850"/>
              <a:gd name="connsiteY1838" fmla="*/ 2959100 h 12909550"/>
              <a:gd name="connsiteX1839" fmla="*/ 8864600 w 34740850"/>
              <a:gd name="connsiteY1839" fmla="*/ 2774950 h 12909550"/>
              <a:gd name="connsiteX1840" fmla="*/ 8870950 w 34740850"/>
              <a:gd name="connsiteY1840" fmla="*/ 2667000 h 12909550"/>
              <a:gd name="connsiteX1841" fmla="*/ 8915400 w 34740850"/>
              <a:gd name="connsiteY1841" fmla="*/ 2393950 h 12909550"/>
              <a:gd name="connsiteX1842" fmla="*/ 8870950 w 34740850"/>
              <a:gd name="connsiteY1842" fmla="*/ 2336800 h 12909550"/>
              <a:gd name="connsiteX1843" fmla="*/ 9067800 w 34740850"/>
              <a:gd name="connsiteY1843" fmla="*/ 2057400 h 12909550"/>
              <a:gd name="connsiteX1844" fmla="*/ 9245600 w 34740850"/>
              <a:gd name="connsiteY1844" fmla="*/ 2019300 h 12909550"/>
              <a:gd name="connsiteX1845" fmla="*/ 9410700 w 34740850"/>
              <a:gd name="connsiteY1845" fmla="*/ 1981200 h 12909550"/>
              <a:gd name="connsiteX1846" fmla="*/ 9442450 w 34740850"/>
              <a:gd name="connsiteY1846" fmla="*/ 1930400 h 12909550"/>
              <a:gd name="connsiteX1847" fmla="*/ 9423400 w 34740850"/>
              <a:gd name="connsiteY1847" fmla="*/ 1892300 h 12909550"/>
              <a:gd name="connsiteX1848" fmla="*/ 9404350 w 34740850"/>
              <a:gd name="connsiteY1848" fmla="*/ 1822450 h 12909550"/>
              <a:gd name="connsiteX1849" fmla="*/ 9385300 w 34740850"/>
              <a:gd name="connsiteY1849" fmla="*/ 1784350 h 12909550"/>
              <a:gd name="connsiteX1850" fmla="*/ 9366250 w 34740850"/>
              <a:gd name="connsiteY1850" fmla="*/ 1638300 h 12909550"/>
              <a:gd name="connsiteX1851" fmla="*/ 9391650 w 34740850"/>
              <a:gd name="connsiteY1851" fmla="*/ 1517650 h 12909550"/>
              <a:gd name="connsiteX1852" fmla="*/ 9436100 w 34740850"/>
              <a:gd name="connsiteY1852" fmla="*/ 1466850 h 12909550"/>
              <a:gd name="connsiteX1853" fmla="*/ 9455150 w 34740850"/>
              <a:gd name="connsiteY1853" fmla="*/ 1397000 h 12909550"/>
              <a:gd name="connsiteX1854" fmla="*/ 9544050 w 34740850"/>
              <a:gd name="connsiteY1854" fmla="*/ 1371600 h 12909550"/>
              <a:gd name="connsiteX1855" fmla="*/ 9607550 w 34740850"/>
              <a:gd name="connsiteY1855" fmla="*/ 1314450 h 12909550"/>
              <a:gd name="connsiteX1856" fmla="*/ 9645650 w 34740850"/>
              <a:gd name="connsiteY1856" fmla="*/ 1333500 h 12909550"/>
              <a:gd name="connsiteX1857" fmla="*/ 9664700 w 34740850"/>
              <a:gd name="connsiteY1857" fmla="*/ 1320800 h 12909550"/>
              <a:gd name="connsiteX1858" fmla="*/ 9772650 w 34740850"/>
              <a:gd name="connsiteY1858" fmla="*/ 1333500 h 12909550"/>
              <a:gd name="connsiteX1859" fmla="*/ 9753600 w 34740850"/>
              <a:gd name="connsiteY1859" fmla="*/ 1358900 h 12909550"/>
              <a:gd name="connsiteX1860" fmla="*/ 9855200 w 34740850"/>
              <a:gd name="connsiteY1860" fmla="*/ 1473200 h 12909550"/>
              <a:gd name="connsiteX1861" fmla="*/ 9874250 w 34740850"/>
              <a:gd name="connsiteY1861" fmla="*/ 1543050 h 12909550"/>
              <a:gd name="connsiteX1862" fmla="*/ 9855200 w 34740850"/>
              <a:gd name="connsiteY1862" fmla="*/ 1562100 h 12909550"/>
              <a:gd name="connsiteX1863" fmla="*/ 9855200 w 34740850"/>
              <a:gd name="connsiteY1863" fmla="*/ 1581150 h 12909550"/>
              <a:gd name="connsiteX1864" fmla="*/ 9842500 w 34740850"/>
              <a:gd name="connsiteY1864" fmla="*/ 1612900 h 12909550"/>
              <a:gd name="connsiteX1865" fmla="*/ 9855200 w 34740850"/>
              <a:gd name="connsiteY1865" fmla="*/ 1631950 h 12909550"/>
              <a:gd name="connsiteX1866" fmla="*/ 9823450 w 34740850"/>
              <a:gd name="connsiteY1866" fmla="*/ 1631950 h 12909550"/>
              <a:gd name="connsiteX1867" fmla="*/ 9829800 w 34740850"/>
              <a:gd name="connsiteY1867" fmla="*/ 1689100 h 12909550"/>
              <a:gd name="connsiteX1868" fmla="*/ 9810750 w 34740850"/>
              <a:gd name="connsiteY1868" fmla="*/ 1682750 h 12909550"/>
              <a:gd name="connsiteX1869" fmla="*/ 9772650 w 34740850"/>
              <a:gd name="connsiteY1869" fmla="*/ 1708150 h 12909550"/>
              <a:gd name="connsiteX1870" fmla="*/ 9734550 w 34740850"/>
              <a:gd name="connsiteY1870" fmla="*/ 1835150 h 12909550"/>
              <a:gd name="connsiteX1871" fmla="*/ 9683750 w 34740850"/>
              <a:gd name="connsiteY1871" fmla="*/ 1949450 h 12909550"/>
              <a:gd name="connsiteX1872" fmla="*/ 9779000 w 34740850"/>
              <a:gd name="connsiteY1872" fmla="*/ 2032000 h 12909550"/>
              <a:gd name="connsiteX1873" fmla="*/ 9880600 w 34740850"/>
              <a:gd name="connsiteY1873" fmla="*/ 2076450 h 12909550"/>
              <a:gd name="connsiteX1874" fmla="*/ 10013950 w 34740850"/>
              <a:gd name="connsiteY1874" fmla="*/ 2146300 h 12909550"/>
              <a:gd name="connsiteX1875" fmla="*/ 10109200 w 34740850"/>
              <a:gd name="connsiteY1875" fmla="*/ 2438400 h 12909550"/>
              <a:gd name="connsiteX1876" fmla="*/ 10083800 w 34740850"/>
              <a:gd name="connsiteY1876" fmla="*/ 2495550 h 12909550"/>
              <a:gd name="connsiteX1877" fmla="*/ 10020300 w 34740850"/>
              <a:gd name="connsiteY1877" fmla="*/ 2940050 h 12909550"/>
              <a:gd name="connsiteX1878" fmla="*/ 9893300 w 34740850"/>
              <a:gd name="connsiteY1878" fmla="*/ 3200400 h 12909550"/>
              <a:gd name="connsiteX1879" fmla="*/ 9836150 w 34740850"/>
              <a:gd name="connsiteY1879" fmla="*/ 3397250 h 12909550"/>
              <a:gd name="connsiteX1880" fmla="*/ 9639300 w 34740850"/>
              <a:gd name="connsiteY1880" fmla="*/ 3854450 h 12909550"/>
              <a:gd name="connsiteX1881" fmla="*/ 9563100 w 34740850"/>
              <a:gd name="connsiteY1881" fmla="*/ 4127500 h 12909550"/>
              <a:gd name="connsiteX1882" fmla="*/ 9537700 w 34740850"/>
              <a:gd name="connsiteY1882" fmla="*/ 4305300 h 12909550"/>
              <a:gd name="connsiteX1883" fmla="*/ 9537700 w 34740850"/>
              <a:gd name="connsiteY1883" fmla="*/ 4356100 h 12909550"/>
              <a:gd name="connsiteX1884" fmla="*/ 10007600 w 34740850"/>
              <a:gd name="connsiteY1884" fmla="*/ 4381500 h 12909550"/>
              <a:gd name="connsiteX1885" fmla="*/ 10026650 w 34740850"/>
              <a:gd name="connsiteY1885" fmla="*/ 4305300 h 12909550"/>
              <a:gd name="connsiteX1886" fmla="*/ 10058400 w 34740850"/>
              <a:gd name="connsiteY1886" fmla="*/ 4197350 h 12909550"/>
              <a:gd name="connsiteX1887" fmla="*/ 10185400 w 34740850"/>
              <a:gd name="connsiteY1887" fmla="*/ 3911600 h 12909550"/>
              <a:gd name="connsiteX1888" fmla="*/ 10109200 w 34740850"/>
              <a:gd name="connsiteY1888" fmla="*/ 3835400 h 12909550"/>
              <a:gd name="connsiteX1889" fmla="*/ 10160000 w 34740850"/>
              <a:gd name="connsiteY1889" fmla="*/ 3644900 h 12909550"/>
              <a:gd name="connsiteX1890" fmla="*/ 10210800 w 34740850"/>
              <a:gd name="connsiteY1890" fmla="*/ 3390900 h 12909550"/>
              <a:gd name="connsiteX1891" fmla="*/ 10223500 w 34740850"/>
              <a:gd name="connsiteY1891" fmla="*/ 3295650 h 12909550"/>
              <a:gd name="connsiteX1892" fmla="*/ 10293350 w 34740850"/>
              <a:gd name="connsiteY1892" fmla="*/ 3073400 h 12909550"/>
              <a:gd name="connsiteX1893" fmla="*/ 10344150 w 34740850"/>
              <a:gd name="connsiteY1893" fmla="*/ 2806700 h 12909550"/>
              <a:gd name="connsiteX1894" fmla="*/ 10217150 w 34740850"/>
              <a:gd name="connsiteY1894" fmla="*/ 2584450 h 12909550"/>
              <a:gd name="connsiteX1895" fmla="*/ 10210800 w 34740850"/>
              <a:gd name="connsiteY1895" fmla="*/ 2457450 h 12909550"/>
              <a:gd name="connsiteX1896" fmla="*/ 10217150 w 34740850"/>
              <a:gd name="connsiteY1896" fmla="*/ 2311400 h 12909550"/>
              <a:gd name="connsiteX1897" fmla="*/ 10115550 w 34740850"/>
              <a:gd name="connsiteY1897" fmla="*/ 2190750 h 12909550"/>
              <a:gd name="connsiteX1898" fmla="*/ 10147300 w 34740850"/>
              <a:gd name="connsiteY1898" fmla="*/ 2114550 h 12909550"/>
              <a:gd name="connsiteX1899" fmla="*/ 10375900 w 34740850"/>
              <a:gd name="connsiteY1899" fmla="*/ 1797050 h 12909550"/>
              <a:gd name="connsiteX1900" fmla="*/ 10502900 w 34740850"/>
              <a:gd name="connsiteY1900" fmla="*/ 1784350 h 12909550"/>
              <a:gd name="connsiteX1901" fmla="*/ 10661650 w 34740850"/>
              <a:gd name="connsiteY1901" fmla="*/ 1746250 h 12909550"/>
              <a:gd name="connsiteX1902" fmla="*/ 10744200 w 34740850"/>
              <a:gd name="connsiteY1902" fmla="*/ 1612900 h 12909550"/>
              <a:gd name="connsiteX1903" fmla="*/ 10712450 w 34740850"/>
              <a:gd name="connsiteY1903" fmla="*/ 1524000 h 12909550"/>
              <a:gd name="connsiteX1904" fmla="*/ 10718800 w 34740850"/>
              <a:gd name="connsiteY1904" fmla="*/ 1479550 h 12909550"/>
              <a:gd name="connsiteX1905" fmla="*/ 10744200 w 34740850"/>
              <a:gd name="connsiteY1905" fmla="*/ 1466850 h 12909550"/>
              <a:gd name="connsiteX1906" fmla="*/ 10814050 w 34740850"/>
              <a:gd name="connsiteY1906" fmla="*/ 1333500 h 12909550"/>
              <a:gd name="connsiteX1907" fmla="*/ 10972800 w 34740850"/>
              <a:gd name="connsiteY1907" fmla="*/ 1263650 h 12909550"/>
              <a:gd name="connsiteX1908" fmla="*/ 11169650 w 34740850"/>
              <a:gd name="connsiteY1908" fmla="*/ 1460500 h 12909550"/>
              <a:gd name="connsiteX1909" fmla="*/ 11125200 w 34740850"/>
              <a:gd name="connsiteY1909" fmla="*/ 1612900 h 12909550"/>
              <a:gd name="connsiteX1910" fmla="*/ 11080750 w 34740850"/>
              <a:gd name="connsiteY1910" fmla="*/ 1676400 h 12909550"/>
              <a:gd name="connsiteX1911" fmla="*/ 11118850 w 34740850"/>
              <a:gd name="connsiteY1911" fmla="*/ 1695450 h 12909550"/>
              <a:gd name="connsiteX1912" fmla="*/ 11099800 w 34740850"/>
              <a:gd name="connsiteY1912" fmla="*/ 1689100 h 12909550"/>
              <a:gd name="connsiteX1913" fmla="*/ 11061700 w 34740850"/>
              <a:gd name="connsiteY1913" fmla="*/ 1739900 h 12909550"/>
              <a:gd name="connsiteX1914" fmla="*/ 10960100 w 34740850"/>
              <a:gd name="connsiteY1914" fmla="*/ 1809750 h 12909550"/>
              <a:gd name="connsiteX1915" fmla="*/ 11207750 w 34740850"/>
              <a:gd name="connsiteY1915" fmla="*/ 1930400 h 12909550"/>
              <a:gd name="connsiteX1916" fmla="*/ 11283950 w 34740850"/>
              <a:gd name="connsiteY1916" fmla="*/ 2044700 h 12909550"/>
              <a:gd name="connsiteX1917" fmla="*/ 11379200 w 34740850"/>
              <a:gd name="connsiteY1917" fmla="*/ 2324100 h 12909550"/>
              <a:gd name="connsiteX1918" fmla="*/ 11626850 w 34740850"/>
              <a:gd name="connsiteY1918" fmla="*/ 2228850 h 12909550"/>
              <a:gd name="connsiteX1919" fmla="*/ 11525250 w 34740850"/>
              <a:gd name="connsiteY1919" fmla="*/ 2120900 h 12909550"/>
              <a:gd name="connsiteX1920" fmla="*/ 11601450 w 34740850"/>
              <a:gd name="connsiteY1920" fmla="*/ 1955800 h 12909550"/>
              <a:gd name="connsiteX1921" fmla="*/ 11753850 w 34740850"/>
              <a:gd name="connsiteY1921" fmla="*/ 1822450 h 12909550"/>
              <a:gd name="connsiteX1922" fmla="*/ 11722100 w 34740850"/>
              <a:gd name="connsiteY1922" fmla="*/ 1771650 h 12909550"/>
              <a:gd name="connsiteX1923" fmla="*/ 11753850 w 34740850"/>
              <a:gd name="connsiteY1923" fmla="*/ 1746250 h 12909550"/>
              <a:gd name="connsiteX1924" fmla="*/ 11804650 w 34740850"/>
              <a:gd name="connsiteY1924" fmla="*/ 1797050 h 12909550"/>
              <a:gd name="connsiteX1925" fmla="*/ 11849100 w 34740850"/>
              <a:gd name="connsiteY1925" fmla="*/ 1809750 h 12909550"/>
              <a:gd name="connsiteX1926" fmla="*/ 12026900 w 34740850"/>
              <a:gd name="connsiteY1926" fmla="*/ 2019300 h 12909550"/>
              <a:gd name="connsiteX1927" fmla="*/ 11969750 w 34740850"/>
              <a:gd name="connsiteY1927" fmla="*/ 2133600 h 12909550"/>
              <a:gd name="connsiteX1928" fmla="*/ 11944350 w 34740850"/>
              <a:gd name="connsiteY1928" fmla="*/ 2171700 h 12909550"/>
              <a:gd name="connsiteX1929" fmla="*/ 11925300 w 34740850"/>
              <a:gd name="connsiteY1929" fmla="*/ 2241550 h 12909550"/>
              <a:gd name="connsiteX1930" fmla="*/ 12077700 w 34740850"/>
              <a:gd name="connsiteY1930" fmla="*/ 2311400 h 12909550"/>
              <a:gd name="connsiteX1931" fmla="*/ 12160250 w 34740850"/>
              <a:gd name="connsiteY1931" fmla="*/ 2355850 h 12909550"/>
              <a:gd name="connsiteX1932" fmla="*/ 12192000 w 34740850"/>
              <a:gd name="connsiteY1932" fmla="*/ 2393950 h 12909550"/>
              <a:gd name="connsiteX1933" fmla="*/ 12192000 w 34740850"/>
              <a:gd name="connsiteY1933" fmla="*/ 2355850 h 12909550"/>
              <a:gd name="connsiteX1934" fmla="*/ 12255500 w 34740850"/>
              <a:gd name="connsiteY1934" fmla="*/ 2222500 h 12909550"/>
              <a:gd name="connsiteX1935" fmla="*/ 12357100 w 34740850"/>
              <a:gd name="connsiteY1935" fmla="*/ 1981200 h 12909550"/>
              <a:gd name="connsiteX1936" fmla="*/ 12452350 w 34740850"/>
              <a:gd name="connsiteY1936" fmla="*/ 1924050 h 12909550"/>
              <a:gd name="connsiteX1937" fmla="*/ 12636500 w 34740850"/>
              <a:gd name="connsiteY1937" fmla="*/ 1841500 h 12909550"/>
              <a:gd name="connsiteX1938" fmla="*/ 12750800 w 34740850"/>
              <a:gd name="connsiteY1938" fmla="*/ 1714500 h 12909550"/>
              <a:gd name="connsiteX1939" fmla="*/ 12725400 w 34740850"/>
              <a:gd name="connsiteY1939" fmla="*/ 1651000 h 12909550"/>
              <a:gd name="connsiteX1940" fmla="*/ 12757150 w 34740850"/>
              <a:gd name="connsiteY1940" fmla="*/ 1581150 h 12909550"/>
              <a:gd name="connsiteX1941" fmla="*/ 12782550 w 34740850"/>
              <a:gd name="connsiteY1941" fmla="*/ 1498600 h 12909550"/>
              <a:gd name="connsiteX1942" fmla="*/ 12934950 w 34740850"/>
              <a:gd name="connsiteY1942" fmla="*/ 1377950 h 12909550"/>
              <a:gd name="connsiteX1943" fmla="*/ 13131800 w 34740850"/>
              <a:gd name="connsiteY1943" fmla="*/ 1568450 h 12909550"/>
              <a:gd name="connsiteX1944" fmla="*/ 13081000 w 34740850"/>
              <a:gd name="connsiteY1944" fmla="*/ 1739900 h 12909550"/>
              <a:gd name="connsiteX1945" fmla="*/ 12992100 w 34740850"/>
              <a:gd name="connsiteY1945" fmla="*/ 1885950 h 12909550"/>
              <a:gd name="connsiteX1946" fmla="*/ 12941300 w 34740850"/>
              <a:gd name="connsiteY1946" fmla="*/ 1943100 h 12909550"/>
              <a:gd name="connsiteX1947" fmla="*/ 13131800 w 34740850"/>
              <a:gd name="connsiteY1947" fmla="*/ 2095500 h 12909550"/>
              <a:gd name="connsiteX1948" fmla="*/ 13188950 w 34740850"/>
              <a:gd name="connsiteY1948" fmla="*/ 2489200 h 12909550"/>
              <a:gd name="connsiteX1949" fmla="*/ 13081000 w 34740850"/>
              <a:gd name="connsiteY1949" fmla="*/ 2597150 h 12909550"/>
              <a:gd name="connsiteX1950" fmla="*/ 13246100 w 34740850"/>
              <a:gd name="connsiteY1950" fmla="*/ 2806700 h 12909550"/>
              <a:gd name="connsiteX1951" fmla="*/ 13265150 w 34740850"/>
              <a:gd name="connsiteY1951" fmla="*/ 2806700 h 12909550"/>
              <a:gd name="connsiteX1952" fmla="*/ 13481050 w 34740850"/>
              <a:gd name="connsiteY1952" fmla="*/ 2546350 h 12909550"/>
              <a:gd name="connsiteX1953" fmla="*/ 13563600 w 34740850"/>
              <a:gd name="connsiteY1953" fmla="*/ 2336800 h 12909550"/>
              <a:gd name="connsiteX1954" fmla="*/ 13550900 w 34740850"/>
              <a:gd name="connsiteY1954" fmla="*/ 2330450 h 12909550"/>
              <a:gd name="connsiteX1955" fmla="*/ 13709650 w 34740850"/>
              <a:gd name="connsiteY1955" fmla="*/ 2241550 h 12909550"/>
              <a:gd name="connsiteX1956" fmla="*/ 13823950 w 34740850"/>
              <a:gd name="connsiteY1956" fmla="*/ 2254250 h 12909550"/>
              <a:gd name="connsiteX1957" fmla="*/ 13849350 w 34740850"/>
              <a:gd name="connsiteY1957" fmla="*/ 2273300 h 12909550"/>
              <a:gd name="connsiteX1958" fmla="*/ 13957300 w 34740850"/>
              <a:gd name="connsiteY1958" fmla="*/ 2190750 h 12909550"/>
              <a:gd name="connsiteX1959" fmla="*/ 14166850 w 34740850"/>
              <a:gd name="connsiteY1959" fmla="*/ 2127250 h 12909550"/>
              <a:gd name="connsiteX1960" fmla="*/ 14255750 w 34740850"/>
              <a:gd name="connsiteY1960" fmla="*/ 2076450 h 12909550"/>
              <a:gd name="connsiteX1961" fmla="*/ 14211300 w 34740850"/>
              <a:gd name="connsiteY1961" fmla="*/ 1917700 h 12909550"/>
              <a:gd name="connsiteX1962" fmla="*/ 14185900 w 34740850"/>
              <a:gd name="connsiteY1962" fmla="*/ 1898650 h 12909550"/>
              <a:gd name="connsiteX1963" fmla="*/ 14166850 w 34740850"/>
              <a:gd name="connsiteY1963" fmla="*/ 1816100 h 12909550"/>
              <a:gd name="connsiteX1964" fmla="*/ 14185900 w 34740850"/>
              <a:gd name="connsiteY1964" fmla="*/ 1790700 h 12909550"/>
              <a:gd name="connsiteX1965" fmla="*/ 14185900 w 34740850"/>
              <a:gd name="connsiteY1965" fmla="*/ 1778000 h 12909550"/>
              <a:gd name="connsiteX1966" fmla="*/ 14185900 w 34740850"/>
              <a:gd name="connsiteY1966" fmla="*/ 1739900 h 12909550"/>
              <a:gd name="connsiteX1967" fmla="*/ 14192250 w 34740850"/>
              <a:gd name="connsiteY1967" fmla="*/ 1663700 h 12909550"/>
              <a:gd name="connsiteX1968" fmla="*/ 14389100 w 34740850"/>
              <a:gd name="connsiteY1968" fmla="*/ 1562100 h 12909550"/>
              <a:gd name="connsiteX1969" fmla="*/ 14522450 w 34740850"/>
              <a:gd name="connsiteY1969" fmla="*/ 1657350 h 12909550"/>
              <a:gd name="connsiteX1970" fmla="*/ 14547850 w 34740850"/>
              <a:gd name="connsiteY1970" fmla="*/ 1809750 h 12909550"/>
              <a:gd name="connsiteX1971" fmla="*/ 14541500 w 34740850"/>
              <a:gd name="connsiteY1971" fmla="*/ 1898650 h 12909550"/>
              <a:gd name="connsiteX1972" fmla="*/ 14503400 w 34740850"/>
              <a:gd name="connsiteY1972" fmla="*/ 2032000 h 12909550"/>
              <a:gd name="connsiteX1973" fmla="*/ 14535150 w 34740850"/>
              <a:gd name="connsiteY1973" fmla="*/ 2076450 h 12909550"/>
              <a:gd name="connsiteX1974" fmla="*/ 14852650 w 34740850"/>
              <a:gd name="connsiteY1974" fmla="*/ 2254250 h 12909550"/>
              <a:gd name="connsiteX1975" fmla="*/ 14992350 w 34740850"/>
              <a:gd name="connsiteY1975" fmla="*/ 2603500 h 12909550"/>
              <a:gd name="connsiteX1976" fmla="*/ 15017750 w 34740850"/>
              <a:gd name="connsiteY1976" fmla="*/ 2616200 h 12909550"/>
              <a:gd name="connsiteX1977" fmla="*/ 15017750 w 34740850"/>
              <a:gd name="connsiteY1977" fmla="*/ 2559050 h 12909550"/>
              <a:gd name="connsiteX1978" fmla="*/ 14992350 w 34740850"/>
              <a:gd name="connsiteY1978" fmla="*/ 2527300 h 12909550"/>
              <a:gd name="connsiteX1979" fmla="*/ 15132050 w 34740850"/>
              <a:gd name="connsiteY1979" fmla="*/ 2298700 h 12909550"/>
              <a:gd name="connsiteX1980" fmla="*/ 15252700 w 34740850"/>
              <a:gd name="connsiteY1980" fmla="*/ 2216150 h 12909550"/>
              <a:gd name="connsiteX1981" fmla="*/ 15240000 w 34740850"/>
              <a:gd name="connsiteY1981" fmla="*/ 2197100 h 12909550"/>
              <a:gd name="connsiteX1982" fmla="*/ 15252700 w 34740850"/>
              <a:gd name="connsiteY1982" fmla="*/ 2178050 h 12909550"/>
              <a:gd name="connsiteX1983" fmla="*/ 15208250 w 34740850"/>
              <a:gd name="connsiteY1983" fmla="*/ 2070100 h 12909550"/>
              <a:gd name="connsiteX1984" fmla="*/ 15278100 w 34740850"/>
              <a:gd name="connsiteY1984" fmla="*/ 1898650 h 12909550"/>
              <a:gd name="connsiteX1985" fmla="*/ 15379700 w 34740850"/>
              <a:gd name="connsiteY1985" fmla="*/ 1797050 h 12909550"/>
              <a:gd name="connsiteX1986" fmla="*/ 15506700 w 34740850"/>
              <a:gd name="connsiteY1986" fmla="*/ 1758950 h 12909550"/>
              <a:gd name="connsiteX1987" fmla="*/ 15741650 w 34740850"/>
              <a:gd name="connsiteY1987" fmla="*/ 2076450 h 12909550"/>
              <a:gd name="connsiteX1988" fmla="*/ 15773400 w 34740850"/>
              <a:gd name="connsiteY1988" fmla="*/ 2222500 h 12909550"/>
              <a:gd name="connsiteX1989" fmla="*/ 15798800 w 34740850"/>
              <a:gd name="connsiteY1989" fmla="*/ 2292350 h 12909550"/>
              <a:gd name="connsiteX1990" fmla="*/ 15881350 w 34740850"/>
              <a:gd name="connsiteY1990" fmla="*/ 2387600 h 12909550"/>
              <a:gd name="connsiteX1991" fmla="*/ 15894050 w 34740850"/>
              <a:gd name="connsiteY1991" fmla="*/ 2393950 h 12909550"/>
              <a:gd name="connsiteX1992" fmla="*/ 16059150 w 34740850"/>
              <a:gd name="connsiteY1992" fmla="*/ 2070100 h 12909550"/>
              <a:gd name="connsiteX1993" fmla="*/ 16192500 w 34740850"/>
              <a:gd name="connsiteY1993" fmla="*/ 2019300 h 12909550"/>
              <a:gd name="connsiteX1994" fmla="*/ 16351250 w 34740850"/>
              <a:gd name="connsiteY1994" fmla="*/ 1955800 h 12909550"/>
              <a:gd name="connsiteX1995" fmla="*/ 16306800 w 34740850"/>
              <a:gd name="connsiteY1995" fmla="*/ 1841500 h 12909550"/>
              <a:gd name="connsiteX1996" fmla="*/ 16268700 w 34740850"/>
              <a:gd name="connsiteY1996" fmla="*/ 1771650 h 12909550"/>
              <a:gd name="connsiteX1997" fmla="*/ 16268700 w 34740850"/>
              <a:gd name="connsiteY1997" fmla="*/ 1733550 h 12909550"/>
              <a:gd name="connsiteX1998" fmla="*/ 16300450 w 34740850"/>
              <a:gd name="connsiteY1998" fmla="*/ 1739900 h 12909550"/>
              <a:gd name="connsiteX1999" fmla="*/ 16300450 w 34740850"/>
              <a:gd name="connsiteY1999" fmla="*/ 1689100 h 12909550"/>
              <a:gd name="connsiteX2000" fmla="*/ 16357600 w 34740850"/>
              <a:gd name="connsiteY2000" fmla="*/ 1530350 h 12909550"/>
              <a:gd name="connsiteX2001" fmla="*/ 16465550 w 34740850"/>
              <a:gd name="connsiteY2001" fmla="*/ 1511300 h 12909550"/>
              <a:gd name="connsiteX2002" fmla="*/ 16579850 w 34740850"/>
              <a:gd name="connsiteY2002" fmla="*/ 1568450 h 12909550"/>
              <a:gd name="connsiteX2003" fmla="*/ 16611600 w 34740850"/>
              <a:gd name="connsiteY2003" fmla="*/ 1682750 h 12909550"/>
              <a:gd name="connsiteX2004" fmla="*/ 16598900 w 34740850"/>
              <a:gd name="connsiteY2004" fmla="*/ 1758950 h 12909550"/>
              <a:gd name="connsiteX2005" fmla="*/ 16624300 w 34740850"/>
              <a:gd name="connsiteY2005" fmla="*/ 1765300 h 12909550"/>
              <a:gd name="connsiteX2006" fmla="*/ 16630650 w 34740850"/>
              <a:gd name="connsiteY2006" fmla="*/ 1778000 h 12909550"/>
              <a:gd name="connsiteX2007" fmla="*/ 16573500 w 34740850"/>
              <a:gd name="connsiteY2007" fmla="*/ 1860550 h 12909550"/>
              <a:gd name="connsiteX2008" fmla="*/ 16535400 w 34740850"/>
              <a:gd name="connsiteY2008" fmla="*/ 1949450 h 12909550"/>
              <a:gd name="connsiteX2009" fmla="*/ 16630650 w 34740850"/>
              <a:gd name="connsiteY2009" fmla="*/ 2000250 h 12909550"/>
              <a:gd name="connsiteX2010" fmla="*/ 16859250 w 34740850"/>
              <a:gd name="connsiteY2010" fmla="*/ 2139950 h 12909550"/>
              <a:gd name="connsiteX2011" fmla="*/ 16910050 w 34740850"/>
              <a:gd name="connsiteY2011" fmla="*/ 2254250 h 12909550"/>
              <a:gd name="connsiteX2012" fmla="*/ 17208500 w 34740850"/>
              <a:gd name="connsiteY2012" fmla="*/ 2095500 h 12909550"/>
              <a:gd name="connsiteX2013" fmla="*/ 17176750 w 34740850"/>
              <a:gd name="connsiteY2013" fmla="*/ 1987550 h 12909550"/>
              <a:gd name="connsiteX2014" fmla="*/ 17157700 w 34740850"/>
              <a:gd name="connsiteY2014" fmla="*/ 1847850 h 12909550"/>
              <a:gd name="connsiteX2015" fmla="*/ 17303750 w 34740850"/>
              <a:gd name="connsiteY2015" fmla="*/ 1727200 h 12909550"/>
              <a:gd name="connsiteX2016" fmla="*/ 17360900 w 34740850"/>
              <a:gd name="connsiteY2016" fmla="*/ 1708150 h 12909550"/>
              <a:gd name="connsiteX2017" fmla="*/ 17379950 w 34740850"/>
              <a:gd name="connsiteY2017" fmla="*/ 1714500 h 12909550"/>
              <a:gd name="connsiteX2018" fmla="*/ 17526000 w 34740850"/>
              <a:gd name="connsiteY2018" fmla="*/ 1765300 h 12909550"/>
              <a:gd name="connsiteX2019" fmla="*/ 17513300 w 34740850"/>
              <a:gd name="connsiteY2019" fmla="*/ 1778000 h 12909550"/>
              <a:gd name="connsiteX2020" fmla="*/ 17538700 w 34740850"/>
              <a:gd name="connsiteY2020" fmla="*/ 1809750 h 12909550"/>
              <a:gd name="connsiteX2021" fmla="*/ 17564100 w 34740850"/>
              <a:gd name="connsiteY2021" fmla="*/ 1936750 h 12909550"/>
              <a:gd name="connsiteX2022" fmla="*/ 17557750 w 34740850"/>
              <a:gd name="connsiteY2022" fmla="*/ 1974850 h 12909550"/>
              <a:gd name="connsiteX2023" fmla="*/ 17519650 w 34740850"/>
              <a:gd name="connsiteY2023" fmla="*/ 2095500 h 12909550"/>
              <a:gd name="connsiteX2024" fmla="*/ 17748250 w 34740850"/>
              <a:gd name="connsiteY2024" fmla="*/ 2184400 h 12909550"/>
              <a:gd name="connsiteX2025" fmla="*/ 17862550 w 34740850"/>
              <a:gd name="connsiteY2025" fmla="*/ 2292350 h 12909550"/>
              <a:gd name="connsiteX2026" fmla="*/ 17976850 w 34740850"/>
              <a:gd name="connsiteY2026" fmla="*/ 2571750 h 12909550"/>
              <a:gd name="connsiteX2027" fmla="*/ 17951450 w 34740850"/>
              <a:gd name="connsiteY2027" fmla="*/ 2622550 h 12909550"/>
              <a:gd name="connsiteX2028" fmla="*/ 18021300 w 34740850"/>
              <a:gd name="connsiteY2028" fmla="*/ 3003550 h 12909550"/>
              <a:gd name="connsiteX2029" fmla="*/ 18135600 w 34740850"/>
              <a:gd name="connsiteY2029" fmla="*/ 2578100 h 12909550"/>
              <a:gd name="connsiteX2030" fmla="*/ 18288000 w 34740850"/>
              <a:gd name="connsiteY2030" fmla="*/ 2247900 h 12909550"/>
              <a:gd name="connsiteX2031" fmla="*/ 18268950 w 34740850"/>
              <a:gd name="connsiteY2031" fmla="*/ 2222500 h 12909550"/>
              <a:gd name="connsiteX2032" fmla="*/ 18294350 w 34740850"/>
              <a:gd name="connsiteY2032" fmla="*/ 2133600 h 12909550"/>
              <a:gd name="connsiteX2033" fmla="*/ 18281650 w 34740850"/>
              <a:gd name="connsiteY2033" fmla="*/ 2120900 h 12909550"/>
              <a:gd name="connsiteX2034" fmla="*/ 18288000 w 34740850"/>
              <a:gd name="connsiteY2034" fmla="*/ 2082800 h 12909550"/>
              <a:gd name="connsiteX2035" fmla="*/ 18402300 w 34740850"/>
              <a:gd name="connsiteY2035" fmla="*/ 1892300 h 12909550"/>
              <a:gd name="connsiteX2036" fmla="*/ 18440400 w 34740850"/>
              <a:gd name="connsiteY2036" fmla="*/ 1847850 h 12909550"/>
              <a:gd name="connsiteX2037" fmla="*/ 18573750 w 34740850"/>
              <a:gd name="connsiteY2037" fmla="*/ 1803400 h 12909550"/>
              <a:gd name="connsiteX2038" fmla="*/ 18688050 w 34740850"/>
              <a:gd name="connsiteY2038" fmla="*/ 1828800 h 12909550"/>
              <a:gd name="connsiteX2039" fmla="*/ 18738850 w 34740850"/>
              <a:gd name="connsiteY2039" fmla="*/ 1911350 h 12909550"/>
              <a:gd name="connsiteX2040" fmla="*/ 18815050 w 34740850"/>
              <a:gd name="connsiteY2040" fmla="*/ 2000250 h 12909550"/>
              <a:gd name="connsiteX2041" fmla="*/ 18840450 w 34740850"/>
              <a:gd name="connsiteY2041" fmla="*/ 2044700 h 12909550"/>
              <a:gd name="connsiteX2042" fmla="*/ 18840450 w 34740850"/>
              <a:gd name="connsiteY2042" fmla="*/ 2070100 h 12909550"/>
              <a:gd name="connsiteX2043" fmla="*/ 18872200 w 34740850"/>
              <a:gd name="connsiteY2043" fmla="*/ 2139950 h 12909550"/>
              <a:gd name="connsiteX2044" fmla="*/ 18846800 w 34740850"/>
              <a:gd name="connsiteY2044" fmla="*/ 2190750 h 12909550"/>
              <a:gd name="connsiteX2045" fmla="*/ 18859500 w 34740850"/>
              <a:gd name="connsiteY2045" fmla="*/ 2203450 h 12909550"/>
              <a:gd name="connsiteX2046" fmla="*/ 18840450 w 34740850"/>
              <a:gd name="connsiteY2046" fmla="*/ 2222500 h 12909550"/>
              <a:gd name="connsiteX2047" fmla="*/ 18859500 w 34740850"/>
              <a:gd name="connsiteY2047" fmla="*/ 2298700 h 12909550"/>
              <a:gd name="connsiteX2048" fmla="*/ 18862294 w 34740850"/>
              <a:gd name="connsiteY2048" fmla="*/ 2302256 h 12909550"/>
              <a:gd name="connsiteX2049" fmla="*/ 18859500 w 34740850"/>
              <a:gd name="connsiteY2049" fmla="*/ 2317750 h 12909550"/>
              <a:gd name="connsiteX2050" fmla="*/ 18878550 w 34740850"/>
              <a:gd name="connsiteY2050" fmla="*/ 2330450 h 12909550"/>
              <a:gd name="connsiteX2051" fmla="*/ 19018250 w 34740850"/>
              <a:gd name="connsiteY2051" fmla="*/ 2444750 h 12909550"/>
              <a:gd name="connsiteX2052" fmla="*/ 19018250 w 34740850"/>
              <a:gd name="connsiteY2052" fmla="*/ 2362200 h 12909550"/>
              <a:gd name="connsiteX2053" fmla="*/ 19215100 w 34740850"/>
              <a:gd name="connsiteY2053" fmla="*/ 2190750 h 12909550"/>
              <a:gd name="connsiteX2054" fmla="*/ 19291300 w 34740850"/>
              <a:gd name="connsiteY2054" fmla="*/ 2152650 h 12909550"/>
              <a:gd name="connsiteX2055" fmla="*/ 19291300 w 34740850"/>
              <a:gd name="connsiteY2055" fmla="*/ 2082800 h 12909550"/>
              <a:gd name="connsiteX2056" fmla="*/ 19304000 w 34740850"/>
              <a:gd name="connsiteY2056" fmla="*/ 2019300 h 12909550"/>
              <a:gd name="connsiteX2057" fmla="*/ 19291300 w 34740850"/>
              <a:gd name="connsiteY2057" fmla="*/ 1962150 h 12909550"/>
              <a:gd name="connsiteX2058" fmla="*/ 19272250 w 34740850"/>
              <a:gd name="connsiteY2058" fmla="*/ 1943100 h 12909550"/>
              <a:gd name="connsiteX2059" fmla="*/ 19265900 w 34740850"/>
              <a:gd name="connsiteY2059" fmla="*/ 1873250 h 12909550"/>
              <a:gd name="connsiteX2060" fmla="*/ 19304000 w 34740850"/>
              <a:gd name="connsiteY2060" fmla="*/ 1809750 h 12909550"/>
              <a:gd name="connsiteX2061" fmla="*/ 19469100 w 34740850"/>
              <a:gd name="connsiteY2061" fmla="*/ 1663700 h 12909550"/>
              <a:gd name="connsiteX2062" fmla="*/ 19640550 w 34740850"/>
              <a:gd name="connsiteY2062" fmla="*/ 1828800 h 12909550"/>
              <a:gd name="connsiteX2063" fmla="*/ 19621500 w 34740850"/>
              <a:gd name="connsiteY2063" fmla="*/ 1917700 h 12909550"/>
              <a:gd name="connsiteX2064" fmla="*/ 19659600 w 34740850"/>
              <a:gd name="connsiteY2064" fmla="*/ 1949450 h 12909550"/>
              <a:gd name="connsiteX2065" fmla="*/ 19602450 w 34740850"/>
              <a:gd name="connsiteY2065" fmla="*/ 2019300 h 12909550"/>
              <a:gd name="connsiteX2066" fmla="*/ 19564350 w 34740850"/>
              <a:gd name="connsiteY2066" fmla="*/ 2019300 h 12909550"/>
              <a:gd name="connsiteX2067" fmla="*/ 19545300 w 34740850"/>
              <a:gd name="connsiteY2067" fmla="*/ 2082800 h 12909550"/>
              <a:gd name="connsiteX2068" fmla="*/ 19786600 w 34740850"/>
              <a:gd name="connsiteY2068" fmla="*/ 2159000 h 12909550"/>
              <a:gd name="connsiteX2069" fmla="*/ 19862800 w 34740850"/>
              <a:gd name="connsiteY2069" fmla="*/ 2241550 h 12909550"/>
              <a:gd name="connsiteX2070" fmla="*/ 19945350 w 34740850"/>
              <a:gd name="connsiteY2070" fmla="*/ 2114550 h 12909550"/>
              <a:gd name="connsiteX2071" fmla="*/ 20256500 w 34740850"/>
              <a:gd name="connsiteY2071" fmla="*/ 2038350 h 12909550"/>
              <a:gd name="connsiteX2072" fmla="*/ 20281900 w 34740850"/>
              <a:gd name="connsiteY2072" fmla="*/ 1981200 h 12909550"/>
              <a:gd name="connsiteX2073" fmla="*/ 20256500 w 34740850"/>
              <a:gd name="connsiteY2073" fmla="*/ 1835150 h 12909550"/>
              <a:gd name="connsiteX2074" fmla="*/ 20269200 w 34740850"/>
              <a:gd name="connsiteY2074" fmla="*/ 1790700 h 12909550"/>
              <a:gd name="connsiteX2075" fmla="*/ 20269200 w 34740850"/>
              <a:gd name="connsiteY2075" fmla="*/ 1727200 h 12909550"/>
              <a:gd name="connsiteX2076" fmla="*/ 20415250 w 34740850"/>
              <a:gd name="connsiteY2076" fmla="*/ 1562100 h 12909550"/>
              <a:gd name="connsiteX2077" fmla="*/ 20510500 w 34740850"/>
              <a:gd name="connsiteY2077" fmla="*/ 1568450 h 12909550"/>
              <a:gd name="connsiteX2078" fmla="*/ 20574000 w 34740850"/>
              <a:gd name="connsiteY2078" fmla="*/ 1606550 h 12909550"/>
              <a:gd name="connsiteX2079" fmla="*/ 20618450 w 34740850"/>
              <a:gd name="connsiteY2079" fmla="*/ 1651000 h 12909550"/>
              <a:gd name="connsiteX2080" fmla="*/ 20599400 w 34740850"/>
              <a:gd name="connsiteY2080" fmla="*/ 1670050 h 12909550"/>
              <a:gd name="connsiteX2081" fmla="*/ 20612100 w 34740850"/>
              <a:gd name="connsiteY2081" fmla="*/ 1720850 h 12909550"/>
              <a:gd name="connsiteX2082" fmla="*/ 20599400 w 34740850"/>
              <a:gd name="connsiteY2082" fmla="*/ 1797050 h 12909550"/>
              <a:gd name="connsiteX2083" fmla="*/ 20605750 w 34740850"/>
              <a:gd name="connsiteY2083" fmla="*/ 1847850 h 12909550"/>
              <a:gd name="connsiteX2084" fmla="*/ 20618450 w 34740850"/>
              <a:gd name="connsiteY2084" fmla="*/ 1860550 h 12909550"/>
              <a:gd name="connsiteX2085" fmla="*/ 20675600 w 34740850"/>
              <a:gd name="connsiteY2085" fmla="*/ 1841500 h 12909550"/>
              <a:gd name="connsiteX2086" fmla="*/ 20891500 w 34740850"/>
              <a:gd name="connsiteY2086" fmla="*/ 1905000 h 12909550"/>
              <a:gd name="connsiteX2087" fmla="*/ 20935950 w 34740850"/>
              <a:gd name="connsiteY2087" fmla="*/ 1949450 h 12909550"/>
              <a:gd name="connsiteX2088" fmla="*/ 20993100 w 34740850"/>
              <a:gd name="connsiteY2088" fmla="*/ 1962150 h 12909550"/>
              <a:gd name="connsiteX2089" fmla="*/ 20993100 w 34740850"/>
              <a:gd name="connsiteY2089" fmla="*/ 2038350 h 12909550"/>
              <a:gd name="connsiteX2090" fmla="*/ 21113750 w 34740850"/>
              <a:gd name="connsiteY2090" fmla="*/ 2070100 h 12909550"/>
              <a:gd name="connsiteX2091" fmla="*/ 21310600 w 34740850"/>
              <a:gd name="connsiteY2091" fmla="*/ 2044700 h 12909550"/>
              <a:gd name="connsiteX2092" fmla="*/ 21558250 w 34740850"/>
              <a:gd name="connsiteY2092" fmla="*/ 2273300 h 12909550"/>
              <a:gd name="connsiteX2093" fmla="*/ 21640800 w 34740850"/>
              <a:gd name="connsiteY2093" fmla="*/ 2628900 h 12909550"/>
              <a:gd name="connsiteX2094" fmla="*/ 21621750 w 34740850"/>
              <a:gd name="connsiteY2094" fmla="*/ 2679700 h 12909550"/>
              <a:gd name="connsiteX2095" fmla="*/ 21621750 w 34740850"/>
              <a:gd name="connsiteY2095" fmla="*/ 2940050 h 12909550"/>
              <a:gd name="connsiteX2096" fmla="*/ 21602700 w 34740850"/>
              <a:gd name="connsiteY2096" fmla="*/ 3003550 h 12909550"/>
              <a:gd name="connsiteX2097" fmla="*/ 21615400 w 34740850"/>
              <a:gd name="connsiteY2097" fmla="*/ 3022600 h 12909550"/>
              <a:gd name="connsiteX2098" fmla="*/ 21805900 w 34740850"/>
              <a:gd name="connsiteY2098" fmla="*/ 2686050 h 12909550"/>
              <a:gd name="connsiteX2099" fmla="*/ 21831300 w 34740850"/>
              <a:gd name="connsiteY2099" fmla="*/ 2520950 h 12909550"/>
              <a:gd name="connsiteX2100" fmla="*/ 21767800 w 34740850"/>
              <a:gd name="connsiteY2100" fmla="*/ 2425700 h 12909550"/>
              <a:gd name="connsiteX2101" fmla="*/ 21837650 w 34740850"/>
              <a:gd name="connsiteY2101" fmla="*/ 2209800 h 12909550"/>
              <a:gd name="connsiteX2102" fmla="*/ 21799550 w 34740850"/>
              <a:gd name="connsiteY2102" fmla="*/ 2203450 h 12909550"/>
              <a:gd name="connsiteX2103" fmla="*/ 21844000 w 34740850"/>
              <a:gd name="connsiteY2103" fmla="*/ 2139950 h 12909550"/>
              <a:gd name="connsiteX2104" fmla="*/ 21812250 w 34740850"/>
              <a:gd name="connsiteY2104" fmla="*/ 2120900 h 12909550"/>
              <a:gd name="connsiteX2105" fmla="*/ 21850350 w 34740850"/>
              <a:gd name="connsiteY2105" fmla="*/ 2076450 h 12909550"/>
              <a:gd name="connsiteX2106" fmla="*/ 21837650 w 34740850"/>
              <a:gd name="connsiteY2106" fmla="*/ 2063750 h 12909550"/>
              <a:gd name="connsiteX2107" fmla="*/ 21844000 w 34740850"/>
              <a:gd name="connsiteY2107" fmla="*/ 2032000 h 12909550"/>
              <a:gd name="connsiteX2108" fmla="*/ 21824950 w 34740850"/>
              <a:gd name="connsiteY2108" fmla="*/ 2000250 h 12909550"/>
              <a:gd name="connsiteX2109" fmla="*/ 21844000 w 34740850"/>
              <a:gd name="connsiteY2109" fmla="*/ 1987550 h 12909550"/>
              <a:gd name="connsiteX2110" fmla="*/ 21818600 w 34740850"/>
              <a:gd name="connsiteY2110" fmla="*/ 1955800 h 12909550"/>
              <a:gd name="connsiteX2111" fmla="*/ 21824950 w 34740850"/>
              <a:gd name="connsiteY2111" fmla="*/ 1943100 h 12909550"/>
              <a:gd name="connsiteX2112" fmla="*/ 21824950 w 34740850"/>
              <a:gd name="connsiteY2112" fmla="*/ 1898650 h 12909550"/>
              <a:gd name="connsiteX2113" fmla="*/ 21831300 w 34740850"/>
              <a:gd name="connsiteY2113" fmla="*/ 1866900 h 12909550"/>
              <a:gd name="connsiteX2114" fmla="*/ 21837650 w 34740850"/>
              <a:gd name="connsiteY2114" fmla="*/ 1809750 h 12909550"/>
              <a:gd name="connsiteX2115" fmla="*/ 21831300 w 34740850"/>
              <a:gd name="connsiteY2115" fmla="*/ 1790700 h 12909550"/>
              <a:gd name="connsiteX2116" fmla="*/ 21818600 w 34740850"/>
              <a:gd name="connsiteY2116" fmla="*/ 1803400 h 12909550"/>
              <a:gd name="connsiteX2117" fmla="*/ 21844000 w 34740850"/>
              <a:gd name="connsiteY2117" fmla="*/ 1752600 h 12909550"/>
              <a:gd name="connsiteX2118" fmla="*/ 21844000 w 34740850"/>
              <a:gd name="connsiteY2118" fmla="*/ 1714500 h 12909550"/>
              <a:gd name="connsiteX2119" fmla="*/ 22078950 w 34740850"/>
              <a:gd name="connsiteY2119" fmla="*/ 1555750 h 12909550"/>
              <a:gd name="connsiteX2120" fmla="*/ 22136100 w 34740850"/>
              <a:gd name="connsiteY2120" fmla="*/ 1568450 h 12909550"/>
              <a:gd name="connsiteX2121" fmla="*/ 22225000 w 34740850"/>
              <a:gd name="connsiteY2121" fmla="*/ 1581150 h 12909550"/>
              <a:gd name="connsiteX2122" fmla="*/ 22294850 w 34740850"/>
              <a:gd name="connsiteY2122" fmla="*/ 1644650 h 12909550"/>
              <a:gd name="connsiteX2123" fmla="*/ 22269450 w 34740850"/>
              <a:gd name="connsiteY2123" fmla="*/ 1644650 h 12909550"/>
              <a:gd name="connsiteX2124" fmla="*/ 22352000 w 34740850"/>
              <a:gd name="connsiteY2124" fmla="*/ 1778000 h 12909550"/>
              <a:gd name="connsiteX2125" fmla="*/ 22339300 w 34740850"/>
              <a:gd name="connsiteY2125" fmla="*/ 1803400 h 12909550"/>
              <a:gd name="connsiteX2126" fmla="*/ 22371050 w 34740850"/>
              <a:gd name="connsiteY2126" fmla="*/ 1816100 h 12909550"/>
              <a:gd name="connsiteX2127" fmla="*/ 22371050 w 34740850"/>
              <a:gd name="connsiteY2127" fmla="*/ 1854200 h 12909550"/>
              <a:gd name="connsiteX2128" fmla="*/ 22339300 w 34740850"/>
              <a:gd name="connsiteY2128" fmla="*/ 1892300 h 12909550"/>
              <a:gd name="connsiteX2129" fmla="*/ 22352000 w 34740850"/>
              <a:gd name="connsiteY2129" fmla="*/ 1898650 h 12909550"/>
              <a:gd name="connsiteX2130" fmla="*/ 22377400 w 34740850"/>
              <a:gd name="connsiteY2130" fmla="*/ 1879600 h 12909550"/>
              <a:gd name="connsiteX2131" fmla="*/ 22345650 w 34740850"/>
              <a:gd name="connsiteY2131" fmla="*/ 1949450 h 12909550"/>
              <a:gd name="connsiteX2132" fmla="*/ 22364700 w 34740850"/>
              <a:gd name="connsiteY2132" fmla="*/ 1981200 h 12909550"/>
              <a:gd name="connsiteX2133" fmla="*/ 22358350 w 34740850"/>
              <a:gd name="connsiteY2133" fmla="*/ 2044700 h 12909550"/>
              <a:gd name="connsiteX2134" fmla="*/ 22383750 w 34740850"/>
              <a:gd name="connsiteY2134" fmla="*/ 2057400 h 12909550"/>
              <a:gd name="connsiteX2135" fmla="*/ 22402800 w 34740850"/>
              <a:gd name="connsiteY2135" fmla="*/ 2089150 h 12909550"/>
              <a:gd name="connsiteX2136" fmla="*/ 22415500 w 34740850"/>
              <a:gd name="connsiteY2136" fmla="*/ 2076450 h 12909550"/>
              <a:gd name="connsiteX2137" fmla="*/ 22701250 w 34740850"/>
              <a:gd name="connsiteY2137" fmla="*/ 2222500 h 12909550"/>
              <a:gd name="connsiteX2138" fmla="*/ 22783800 w 34740850"/>
              <a:gd name="connsiteY2138" fmla="*/ 2139950 h 12909550"/>
              <a:gd name="connsiteX2139" fmla="*/ 22764750 w 34740850"/>
              <a:gd name="connsiteY2139" fmla="*/ 2120900 h 12909550"/>
              <a:gd name="connsiteX2140" fmla="*/ 22764750 w 34740850"/>
              <a:gd name="connsiteY2140" fmla="*/ 2076450 h 12909550"/>
              <a:gd name="connsiteX2141" fmla="*/ 22739350 w 34740850"/>
              <a:gd name="connsiteY2141" fmla="*/ 2032000 h 12909550"/>
              <a:gd name="connsiteX2142" fmla="*/ 22847300 w 34740850"/>
              <a:gd name="connsiteY2142" fmla="*/ 1955800 h 12909550"/>
              <a:gd name="connsiteX2143" fmla="*/ 22923500 w 34740850"/>
              <a:gd name="connsiteY2143" fmla="*/ 2032000 h 12909550"/>
              <a:gd name="connsiteX2144" fmla="*/ 22980650 w 34740850"/>
              <a:gd name="connsiteY2144" fmla="*/ 2012950 h 12909550"/>
              <a:gd name="connsiteX2145" fmla="*/ 22980650 w 34740850"/>
              <a:gd name="connsiteY2145" fmla="*/ 1917700 h 12909550"/>
              <a:gd name="connsiteX2146" fmla="*/ 22923500 w 34740850"/>
              <a:gd name="connsiteY2146" fmla="*/ 1847850 h 12909550"/>
              <a:gd name="connsiteX2147" fmla="*/ 22904450 w 34740850"/>
              <a:gd name="connsiteY2147" fmla="*/ 1879600 h 12909550"/>
              <a:gd name="connsiteX2148" fmla="*/ 22885400 w 34740850"/>
              <a:gd name="connsiteY2148" fmla="*/ 1879600 h 12909550"/>
              <a:gd name="connsiteX2149" fmla="*/ 22847300 w 34740850"/>
              <a:gd name="connsiteY2149" fmla="*/ 1835150 h 12909550"/>
              <a:gd name="connsiteX2150" fmla="*/ 22885400 w 34740850"/>
              <a:gd name="connsiteY2150" fmla="*/ 1797050 h 12909550"/>
              <a:gd name="connsiteX2151" fmla="*/ 22796500 w 34740850"/>
              <a:gd name="connsiteY2151" fmla="*/ 1651000 h 12909550"/>
              <a:gd name="connsiteX2152" fmla="*/ 22853650 w 34740850"/>
              <a:gd name="connsiteY2152" fmla="*/ 1511300 h 12909550"/>
              <a:gd name="connsiteX2153" fmla="*/ 22980650 w 34740850"/>
              <a:gd name="connsiteY2153" fmla="*/ 1466850 h 12909550"/>
              <a:gd name="connsiteX2154" fmla="*/ 23177500 w 34740850"/>
              <a:gd name="connsiteY2154" fmla="*/ 1619250 h 12909550"/>
              <a:gd name="connsiteX2155" fmla="*/ 23209250 w 34740850"/>
              <a:gd name="connsiteY2155" fmla="*/ 1600200 h 12909550"/>
              <a:gd name="connsiteX2156" fmla="*/ 23253700 w 34740850"/>
              <a:gd name="connsiteY2156" fmla="*/ 1682750 h 12909550"/>
              <a:gd name="connsiteX2157" fmla="*/ 23234650 w 34740850"/>
              <a:gd name="connsiteY2157" fmla="*/ 1727200 h 12909550"/>
              <a:gd name="connsiteX2158" fmla="*/ 23260050 w 34740850"/>
              <a:gd name="connsiteY2158" fmla="*/ 1841500 h 12909550"/>
              <a:gd name="connsiteX2159" fmla="*/ 23298150 w 34740850"/>
              <a:gd name="connsiteY2159" fmla="*/ 1898650 h 12909550"/>
              <a:gd name="connsiteX2160" fmla="*/ 23615650 w 34740850"/>
              <a:gd name="connsiteY2160" fmla="*/ 1993900 h 12909550"/>
              <a:gd name="connsiteX2161" fmla="*/ 23704550 w 34740850"/>
              <a:gd name="connsiteY2161" fmla="*/ 2070100 h 12909550"/>
              <a:gd name="connsiteX2162" fmla="*/ 23825200 w 34740850"/>
              <a:gd name="connsiteY2162" fmla="*/ 1962150 h 12909550"/>
              <a:gd name="connsiteX2163" fmla="*/ 23958550 w 34740850"/>
              <a:gd name="connsiteY2163" fmla="*/ 1936750 h 12909550"/>
              <a:gd name="connsiteX2164" fmla="*/ 23977600 w 34740850"/>
              <a:gd name="connsiteY2164" fmla="*/ 1917700 h 12909550"/>
              <a:gd name="connsiteX2165" fmla="*/ 23933150 w 34740850"/>
              <a:gd name="connsiteY2165" fmla="*/ 1854200 h 12909550"/>
              <a:gd name="connsiteX2166" fmla="*/ 23926800 w 34740850"/>
              <a:gd name="connsiteY2166" fmla="*/ 1822450 h 12909550"/>
              <a:gd name="connsiteX2167" fmla="*/ 23876000 w 34740850"/>
              <a:gd name="connsiteY2167" fmla="*/ 1733550 h 12909550"/>
              <a:gd name="connsiteX2168" fmla="*/ 23863300 w 34740850"/>
              <a:gd name="connsiteY2168" fmla="*/ 1676400 h 12909550"/>
              <a:gd name="connsiteX2169" fmla="*/ 23844250 w 34740850"/>
              <a:gd name="connsiteY2169" fmla="*/ 1689100 h 12909550"/>
              <a:gd name="connsiteX2170" fmla="*/ 23825200 w 34740850"/>
              <a:gd name="connsiteY2170" fmla="*/ 1606550 h 12909550"/>
              <a:gd name="connsiteX2171" fmla="*/ 23856950 w 34740850"/>
              <a:gd name="connsiteY2171" fmla="*/ 1517650 h 12909550"/>
              <a:gd name="connsiteX2172" fmla="*/ 24041100 w 34740850"/>
              <a:gd name="connsiteY2172" fmla="*/ 1397000 h 12909550"/>
              <a:gd name="connsiteX2173" fmla="*/ 24206200 w 34740850"/>
              <a:gd name="connsiteY2173" fmla="*/ 1460500 h 12909550"/>
              <a:gd name="connsiteX2174" fmla="*/ 24307800 w 34740850"/>
              <a:gd name="connsiteY2174" fmla="*/ 1625600 h 12909550"/>
              <a:gd name="connsiteX2175" fmla="*/ 24371300 w 34740850"/>
              <a:gd name="connsiteY2175" fmla="*/ 1809750 h 12909550"/>
              <a:gd name="connsiteX2176" fmla="*/ 24422100 w 34740850"/>
              <a:gd name="connsiteY2176" fmla="*/ 1790700 h 12909550"/>
              <a:gd name="connsiteX2177" fmla="*/ 24618950 w 34740850"/>
              <a:gd name="connsiteY2177" fmla="*/ 1771650 h 12909550"/>
              <a:gd name="connsiteX2178" fmla="*/ 24714200 w 34740850"/>
              <a:gd name="connsiteY2178" fmla="*/ 1752600 h 12909550"/>
              <a:gd name="connsiteX2179" fmla="*/ 24892000 w 34740850"/>
              <a:gd name="connsiteY2179" fmla="*/ 1778000 h 12909550"/>
              <a:gd name="connsiteX2180" fmla="*/ 25038050 w 34740850"/>
              <a:gd name="connsiteY2180" fmla="*/ 1695450 h 12909550"/>
              <a:gd name="connsiteX2181" fmla="*/ 24980900 w 34740850"/>
              <a:gd name="connsiteY2181" fmla="*/ 1574800 h 12909550"/>
              <a:gd name="connsiteX2182" fmla="*/ 24955500 w 34740850"/>
              <a:gd name="connsiteY2182" fmla="*/ 1543050 h 12909550"/>
              <a:gd name="connsiteX2183" fmla="*/ 24917400 w 34740850"/>
              <a:gd name="connsiteY2183" fmla="*/ 1397000 h 12909550"/>
              <a:gd name="connsiteX2184" fmla="*/ 25114250 w 34740850"/>
              <a:gd name="connsiteY2184" fmla="*/ 1212850 h 12909550"/>
              <a:gd name="connsiteX2185" fmla="*/ 25349200 w 34740850"/>
              <a:gd name="connsiteY2185" fmla="*/ 1416050 h 12909550"/>
              <a:gd name="connsiteX2186" fmla="*/ 25387300 w 34740850"/>
              <a:gd name="connsiteY2186" fmla="*/ 1403350 h 12909550"/>
              <a:gd name="connsiteX2187" fmla="*/ 25393650 w 34740850"/>
              <a:gd name="connsiteY2187" fmla="*/ 1454150 h 12909550"/>
              <a:gd name="connsiteX2188" fmla="*/ 25368250 w 34740850"/>
              <a:gd name="connsiteY2188" fmla="*/ 1536700 h 12909550"/>
              <a:gd name="connsiteX2189" fmla="*/ 25393650 w 34740850"/>
              <a:gd name="connsiteY2189" fmla="*/ 1581150 h 12909550"/>
              <a:gd name="connsiteX2190" fmla="*/ 25609550 w 34740850"/>
              <a:gd name="connsiteY2190" fmla="*/ 1625600 h 12909550"/>
              <a:gd name="connsiteX2191" fmla="*/ 25647650 w 34740850"/>
              <a:gd name="connsiteY2191" fmla="*/ 1574800 h 12909550"/>
              <a:gd name="connsiteX2192" fmla="*/ 25685750 w 34740850"/>
              <a:gd name="connsiteY2192" fmla="*/ 1574800 h 12909550"/>
              <a:gd name="connsiteX2193" fmla="*/ 25901650 w 34740850"/>
              <a:gd name="connsiteY2193" fmla="*/ 1739900 h 12909550"/>
              <a:gd name="connsiteX2194" fmla="*/ 25927050 w 34740850"/>
              <a:gd name="connsiteY2194" fmla="*/ 1784350 h 12909550"/>
              <a:gd name="connsiteX2195" fmla="*/ 25914350 w 34740850"/>
              <a:gd name="connsiteY2195" fmla="*/ 1822450 h 12909550"/>
              <a:gd name="connsiteX2196" fmla="*/ 26060400 w 34740850"/>
              <a:gd name="connsiteY2196" fmla="*/ 2146300 h 12909550"/>
              <a:gd name="connsiteX2197" fmla="*/ 26155650 w 34740850"/>
              <a:gd name="connsiteY2197" fmla="*/ 2330450 h 12909550"/>
              <a:gd name="connsiteX2198" fmla="*/ 26295350 w 34740850"/>
              <a:gd name="connsiteY2198" fmla="*/ 2882900 h 12909550"/>
              <a:gd name="connsiteX2199" fmla="*/ 26308050 w 34740850"/>
              <a:gd name="connsiteY2199" fmla="*/ 2959100 h 12909550"/>
              <a:gd name="connsiteX2200" fmla="*/ 26358850 w 34740850"/>
              <a:gd name="connsiteY2200" fmla="*/ 3098800 h 12909550"/>
              <a:gd name="connsiteX2201" fmla="*/ 26263600 w 34740850"/>
              <a:gd name="connsiteY2201" fmla="*/ 3257550 h 12909550"/>
              <a:gd name="connsiteX2202" fmla="*/ 26181050 w 34740850"/>
              <a:gd name="connsiteY2202" fmla="*/ 3213100 h 12909550"/>
              <a:gd name="connsiteX2203" fmla="*/ 26193750 w 34740850"/>
              <a:gd name="connsiteY2203" fmla="*/ 3200400 h 12909550"/>
              <a:gd name="connsiteX2204" fmla="*/ 26149300 w 34740850"/>
              <a:gd name="connsiteY2204" fmla="*/ 3175000 h 12909550"/>
              <a:gd name="connsiteX2205" fmla="*/ 26136600 w 34740850"/>
              <a:gd name="connsiteY2205" fmla="*/ 3200400 h 12909550"/>
              <a:gd name="connsiteX2206" fmla="*/ 26327100 w 34740850"/>
              <a:gd name="connsiteY2206" fmla="*/ 3886200 h 12909550"/>
              <a:gd name="connsiteX2207" fmla="*/ 26219150 w 34740850"/>
              <a:gd name="connsiteY2207" fmla="*/ 3924300 h 12909550"/>
              <a:gd name="connsiteX2208" fmla="*/ 26308050 w 34740850"/>
              <a:gd name="connsiteY2208" fmla="*/ 4235450 h 12909550"/>
              <a:gd name="connsiteX2209" fmla="*/ 26327100 w 34740850"/>
              <a:gd name="connsiteY2209" fmla="*/ 4464050 h 12909550"/>
              <a:gd name="connsiteX2210" fmla="*/ 26314400 w 34740850"/>
              <a:gd name="connsiteY2210" fmla="*/ 4718050 h 12909550"/>
              <a:gd name="connsiteX2211" fmla="*/ 26327100 w 34740850"/>
              <a:gd name="connsiteY2211" fmla="*/ 4749800 h 12909550"/>
              <a:gd name="connsiteX2212" fmla="*/ 26447750 w 34740850"/>
              <a:gd name="connsiteY2212" fmla="*/ 4768850 h 12909550"/>
              <a:gd name="connsiteX2213" fmla="*/ 26593800 w 34740850"/>
              <a:gd name="connsiteY2213" fmla="*/ 4749800 h 12909550"/>
              <a:gd name="connsiteX2214" fmla="*/ 26739850 w 34740850"/>
              <a:gd name="connsiteY2214" fmla="*/ 4762500 h 12909550"/>
              <a:gd name="connsiteX2215" fmla="*/ 26866850 w 34740850"/>
              <a:gd name="connsiteY2215" fmla="*/ 4775200 h 12909550"/>
              <a:gd name="connsiteX2216" fmla="*/ 26993850 w 34740850"/>
              <a:gd name="connsiteY2216" fmla="*/ 4775200 h 12909550"/>
              <a:gd name="connsiteX2217" fmla="*/ 27019250 w 34740850"/>
              <a:gd name="connsiteY2217" fmla="*/ 4724400 h 12909550"/>
              <a:gd name="connsiteX2218" fmla="*/ 26981150 w 34740850"/>
              <a:gd name="connsiteY2218" fmla="*/ 4584700 h 12909550"/>
              <a:gd name="connsiteX2219" fmla="*/ 26949400 w 34740850"/>
              <a:gd name="connsiteY2219" fmla="*/ 4514850 h 12909550"/>
              <a:gd name="connsiteX2220" fmla="*/ 26885900 w 34740850"/>
              <a:gd name="connsiteY2220" fmla="*/ 4076700 h 12909550"/>
              <a:gd name="connsiteX2221" fmla="*/ 26879550 w 34740850"/>
              <a:gd name="connsiteY2221" fmla="*/ 4025900 h 12909550"/>
              <a:gd name="connsiteX2222" fmla="*/ 26835100 w 34740850"/>
              <a:gd name="connsiteY2222" fmla="*/ 3873500 h 12909550"/>
              <a:gd name="connsiteX2223" fmla="*/ 26765250 w 34740850"/>
              <a:gd name="connsiteY2223" fmla="*/ 3397250 h 12909550"/>
              <a:gd name="connsiteX2224" fmla="*/ 26765250 w 34740850"/>
              <a:gd name="connsiteY2224" fmla="*/ 3194050 h 12909550"/>
              <a:gd name="connsiteX2225" fmla="*/ 26777950 w 34740850"/>
              <a:gd name="connsiteY2225" fmla="*/ 3111500 h 12909550"/>
              <a:gd name="connsiteX2226" fmla="*/ 26835100 w 34740850"/>
              <a:gd name="connsiteY2226" fmla="*/ 2863850 h 12909550"/>
              <a:gd name="connsiteX2227" fmla="*/ 26816050 w 34740850"/>
              <a:gd name="connsiteY2227" fmla="*/ 2857500 h 12909550"/>
              <a:gd name="connsiteX2228" fmla="*/ 26816050 w 34740850"/>
              <a:gd name="connsiteY2228" fmla="*/ 2838450 h 12909550"/>
              <a:gd name="connsiteX2229" fmla="*/ 26873200 w 34740850"/>
              <a:gd name="connsiteY2229" fmla="*/ 2768600 h 12909550"/>
              <a:gd name="connsiteX2230" fmla="*/ 26847800 w 34740850"/>
              <a:gd name="connsiteY2230" fmla="*/ 2705100 h 12909550"/>
              <a:gd name="connsiteX2231" fmla="*/ 26790650 w 34740850"/>
              <a:gd name="connsiteY2231" fmla="*/ 2654300 h 12909550"/>
              <a:gd name="connsiteX2232" fmla="*/ 26771600 w 34740850"/>
              <a:gd name="connsiteY2232" fmla="*/ 2641600 h 12909550"/>
              <a:gd name="connsiteX2233" fmla="*/ 26765250 w 34740850"/>
              <a:gd name="connsiteY2233" fmla="*/ 2609850 h 12909550"/>
              <a:gd name="connsiteX2234" fmla="*/ 26803350 w 34740850"/>
              <a:gd name="connsiteY2234" fmla="*/ 2330450 h 12909550"/>
              <a:gd name="connsiteX2235" fmla="*/ 26784300 w 34740850"/>
              <a:gd name="connsiteY2235" fmla="*/ 2324100 h 12909550"/>
              <a:gd name="connsiteX2236" fmla="*/ 26638250 w 34740850"/>
              <a:gd name="connsiteY2236" fmla="*/ 2387600 h 12909550"/>
              <a:gd name="connsiteX2237" fmla="*/ 26612850 w 34740850"/>
              <a:gd name="connsiteY2237" fmla="*/ 2311400 h 12909550"/>
              <a:gd name="connsiteX2238" fmla="*/ 26562050 w 34740850"/>
              <a:gd name="connsiteY2238" fmla="*/ 2159000 h 12909550"/>
              <a:gd name="connsiteX2239" fmla="*/ 26549350 w 34740850"/>
              <a:gd name="connsiteY2239" fmla="*/ 2171700 h 12909550"/>
              <a:gd name="connsiteX2240" fmla="*/ 26638250 w 34740850"/>
              <a:gd name="connsiteY2240" fmla="*/ 2019300 h 12909550"/>
              <a:gd name="connsiteX2241" fmla="*/ 26701750 w 34740850"/>
              <a:gd name="connsiteY2241" fmla="*/ 1873250 h 12909550"/>
              <a:gd name="connsiteX2242" fmla="*/ 26689050 w 34740850"/>
              <a:gd name="connsiteY2242" fmla="*/ 1860550 h 12909550"/>
              <a:gd name="connsiteX2243" fmla="*/ 26727150 w 34740850"/>
              <a:gd name="connsiteY2243" fmla="*/ 1790700 h 12909550"/>
              <a:gd name="connsiteX2244" fmla="*/ 26739850 w 34740850"/>
              <a:gd name="connsiteY2244" fmla="*/ 1771650 h 12909550"/>
              <a:gd name="connsiteX2245" fmla="*/ 26720800 w 34740850"/>
              <a:gd name="connsiteY2245" fmla="*/ 1727200 h 12909550"/>
              <a:gd name="connsiteX2246" fmla="*/ 26860500 w 34740850"/>
              <a:gd name="connsiteY2246" fmla="*/ 1524000 h 12909550"/>
              <a:gd name="connsiteX2247" fmla="*/ 26873200 w 34740850"/>
              <a:gd name="connsiteY2247" fmla="*/ 1485900 h 12909550"/>
              <a:gd name="connsiteX2248" fmla="*/ 26809700 w 34740850"/>
              <a:gd name="connsiteY2248" fmla="*/ 1454150 h 12909550"/>
              <a:gd name="connsiteX2249" fmla="*/ 26797000 w 34740850"/>
              <a:gd name="connsiteY2249" fmla="*/ 1403350 h 12909550"/>
              <a:gd name="connsiteX2250" fmla="*/ 26752550 w 34740850"/>
              <a:gd name="connsiteY2250" fmla="*/ 1295400 h 12909550"/>
              <a:gd name="connsiteX2251" fmla="*/ 26739850 w 34740850"/>
              <a:gd name="connsiteY2251" fmla="*/ 1314450 h 12909550"/>
              <a:gd name="connsiteX2252" fmla="*/ 26657300 w 34740850"/>
              <a:gd name="connsiteY2252" fmla="*/ 1200150 h 12909550"/>
              <a:gd name="connsiteX2253" fmla="*/ 26701750 w 34740850"/>
              <a:gd name="connsiteY2253" fmla="*/ 1136650 h 12909550"/>
              <a:gd name="connsiteX2254" fmla="*/ 26682700 w 34740850"/>
              <a:gd name="connsiteY2254" fmla="*/ 1130300 h 12909550"/>
              <a:gd name="connsiteX2255" fmla="*/ 26568400 w 34740850"/>
              <a:gd name="connsiteY2255" fmla="*/ 1162050 h 12909550"/>
              <a:gd name="connsiteX2256" fmla="*/ 26492200 w 34740850"/>
              <a:gd name="connsiteY2256" fmla="*/ 1104900 h 12909550"/>
              <a:gd name="connsiteX2257" fmla="*/ 26670000 w 34740850"/>
              <a:gd name="connsiteY2257" fmla="*/ 1022350 h 12909550"/>
              <a:gd name="connsiteX2258" fmla="*/ 26708100 w 34740850"/>
              <a:gd name="connsiteY2258" fmla="*/ 958850 h 12909550"/>
              <a:gd name="connsiteX2259" fmla="*/ 26854150 w 34740850"/>
              <a:gd name="connsiteY2259" fmla="*/ 825500 h 12909550"/>
              <a:gd name="connsiteX2260" fmla="*/ 26981150 w 34740850"/>
              <a:gd name="connsiteY2260" fmla="*/ 806450 h 12909550"/>
              <a:gd name="connsiteX2261" fmla="*/ 27266900 w 34740850"/>
              <a:gd name="connsiteY2261" fmla="*/ 1035050 h 12909550"/>
              <a:gd name="connsiteX2262" fmla="*/ 27324050 w 34740850"/>
              <a:gd name="connsiteY2262" fmla="*/ 1047750 h 12909550"/>
              <a:gd name="connsiteX2263" fmla="*/ 27336750 w 34740850"/>
              <a:gd name="connsiteY2263" fmla="*/ 1073150 h 12909550"/>
              <a:gd name="connsiteX2264" fmla="*/ 27273250 w 34740850"/>
              <a:gd name="connsiteY2264" fmla="*/ 1111250 h 12909550"/>
              <a:gd name="connsiteX2265" fmla="*/ 27298650 w 34740850"/>
              <a:gd name="connsiteY2265" fmla="*/ 1270000 h 12909550"/>
              <a:gd name="connsiteX2266" fmla="*/ 27387550 w 34740850"/>
              <a:gd name="connsiteY2266" fmla="*/ 1333500 h 12909550"/>
              <a:gd name="connsiteX2267" fmla="*/ 27774900 w 34740850"/>
              <a:gd name="connsiteY2267" fmla="*/ 1524000 h 12909550"/>
              <a:gd name="connsiteX2268" fmla="*/ 27895550 w 34740850"/>
              <a:gd name="connsiteY2268" fmla="*/ 1720850 h 12909550"/>
              <a:gd name="connsiteX2269" fmla="*/ 27876500 w 34740850"/>
              <a:gd name="connsiteY2269" fmla="*/ 1784350 h 12909550"/>
              <a:gd name="connsiteX2270" fmla="*/ 27946350 w 34740850"/>
              <a:gd name="connsiteY2270" fmla="*/ 2025650 h 12909550"/>
              <a:gd name="connsiteX2271" fmla="*/ 28016200 w 34740850"/>
              <a:gd name="connsiteY2271" fmla="*/ 2082800 h 12909550"/>
              <a:gd name="connsiteX2272" fmla="*/ 28054300 w 34740850"/>
              <a:gd name="connsiteY2272" fmla="*/ 2032000 h 12909550"/>
              <a:gd name="connsiteX2273" fmla="*/ 28009850 w 34740850"/>
              <a:gd name="connsiteY2273" fmla="*/ 1974850 h 12909550"/>
              <a:gd name="connsiteX2274" fmla="*/ 28022550 w 34740850"/>
              <a:gd name="connsiteY2274" fmla="*/ 1873250 h 12909550"/>
              <a:gd name="connsiteX2275" fmla="*/ 28009850 w 34740850"/>
              <a:gd name="connsiteY2275" fmla="*/ 1701800 h 12909550"/>
              <a:gd name="connsiteX2276" fmla="*/ 28035250 w 34740850"/>
              <a:gd name="connsiteY2276" fmla="*/ 1644650 h 12909550"/>
              <a:gd name="connsiteX2277" fmla="*/ 28028900 w 34740850"/>
              <a:gd name="connsiteY2277" fmla="*/ 1606550 h 12909550"/>
              <a:gd name="connsiteX2278" fmla="*/ 28149550 w 34740850"/>
              <a:gd name="connsiteY2278" fmla="*/ 1485900 h 12909550"/>
              <a:gd name="connsiteX2279" fmla="*/ 28276550 w 34740850"/>
              <a:gd name="connsiteY2279" fmla="*/ 1409700 h 12909550"/>
              <a:gd name="connsiteX2280" fmla="*/ 28111450 w 34740850"/>
              <a:gd name="connsiteY2280" fmla="*/ 1219200 h 12909550"/>
              <a:gd name="connsiteX2281" fmla="*/ 28054300 w 34740850"/>
              <a:gd name="connsiteY2281" fmla="*/ 1117600 h 12909550"/>
              <a:gd name="connsiteX2282" fmla="*/ 28028900 w 34740850"/>
              <a:gd name="connsiteY2282" fmla="*/ 958850 h 12909550"/>
              <a:gd name="connsiteX2283" fmla="*/ 28117800 w 34740850"/>
              <a:gd name="connsiteY2283" fmla="*/ 844550 h 12909550"/>
              <a:gd name="connsiteX2284" fmla="*/ 28308300 w 34740850"/>
              <a:gd name="connsiteY2284" fmla="*/ 768350 h 12909550"/>
              <a:gd name="connsiteX2285" fmla="*/ 28327350 w 34740850"/>
              <a:gd name="connsiteY2285" fmla="*/ 774700 h 12909550"/>
              <a:gd name="connsiteX2286" fmla="*/ 28517850 w 34740850"/>
              <a:gd name="connsiteY2286" fmla="*/ 933450 h 12909550"/>
              <a:gd name="connsiteX2287" fmla="*/ 28555950 w 34740850"/>
              <a:gd name="connsiteY2287" fmla="*/ 1035050 h 12909550"/>
              <a:gd name="connsiteX2288" fmla="*/ 28575000 w 34740850"/>
              <a:gd name="connsiteY2288" fmla="*/ 1054100 h 12909550"/>
              <a:gd name="connsiteX2289" fmla="*/ 28613100 w 34740850"/>
              <a:gd name="connsiteY2289" fmla="*/ 1041400 h 12909550"/>
              <a:gd name="connsiteX2290" fmla="*/ 28632150 w 34740850"/>
              <a:gd name="connsiteY2290" fmla="*/ 1104900 h 12909550"/>
              <a:gd name="connsiteX2291" fmla="*/ 28587700 w 34740850"/>
              <a:gd name="connsiteY2291" fmla="*/ 1206500 h 12909550"/>
              <a:gd name="connsiteX2292" fmla="*/ 28670250 w 34740850"/>
              <a:gd name="connsiteY2292" fmla="*/ 1295400 h 12909550"/>
              <a:gd name="connsiteX2293" fmla="*/ 28867100 w 34740850"/>
              <a:gd name="connsiteY2293" fmla="*/ 1320800 h 12909550"/>
              <a:gd name="connsiteX2294" fmla="*/ 29057600 w 34740850"/>
              <a:gd name="connsiteY2294" fmla="*/ 1257300 h 12909550"/>
              <a:gd name="connsiteX2295" fmla="*/ 29292550 w 34740850"/>
              <a:gd name="connsiteY2295" fmla="*/ 1117600 h 12909550"/>
              <a:gd name="connsiteX2296" fmla="*/ 29210000 w 34740850"/>
              <a:gd name="connsiteY2296" fmla="*/ 1028700 h 12909550"/>
              <a:gd name="connsiteX2297" fmla="*/ 29171900 w 34740850"/>
              <a:gd name="connsiteY2297" fmla="*/ 958850 h 12909550"/>
              <a:gd name="connsiteX2298" fmla="*/ 29095700 w 34740850"/>
              <a:gd name="connsiteY2298" fmla="*/ 742950 h 12909550"/>
              <a:gd name="connsiteX2299" fmla="*/ 29076650 w 34740850"/>
              <a:gd name="connsiteY2299" fmla="*/ 717550 h 12909550"/>
              <a:gd name="connsiteX2300" fmla="*/ 29070300 w 34740850"/>
              <a:gd name="connsiteY2300" fmla="*/ 679450 h 12909550"/>
              <a:gd name="connsiteX2301" fmla="*/ 29051250 w 34740850"/>
              <a:gd name="connsiteY2301" fmla="*/ 654050 h 12909550"/>
              <a:gd name="connsiteX2302" fmla="*/ 29032200 w 34740850"/>
              <a:gd name="connsiteY2302" fmla="*/ 514350 h 12909550"/>
              <a:gd name="connsiteX2303" fmla="*/ 29038550 w 34740850"/>
              <a:gd name="connsiteY2303" fmla="*/ 495300 h 12909550"/>
              <a:gd name="connsiteX2304" fmla="*/ 29121100 w 34740850"/>
              <a:gd name="connsiteY2304" fmla="*/ 412750 h 12909550"/>
              <a:gd name="connsiteX2305" fmla="*/ 29267150 w 34740850"/>
              <a:gd name="connsiteY2305" fmla="*/ 336550 h 12909550"/>
              <a:gd name="connsiteX2306" fmla="*/ 29305250 w 34740850"/>
              <a:gd name="connsiteY2306" fmla="*/ 342900 h 12909550"/>
              <a:gd name="connsiteX2307" fmla="*/ 29375100 w 34740850"/>
              <a:gd name="connsiteY2307" fmla="*/ 342900 h 12909550"/>
              <a:gd name="connsiteX2308" fmla="*/ 29552900 w 34740850"/>
              <a:gd name="connsiteY2308" fmla="*/ 431800 h 12909550"/>
              <a:gd name="connsiteX2309" fmla="*/ 29591000 w 34740850"/>
              <a:gd name="connsiteY2309" fmla="*/ 495300 h 12909550"/>
              <a:gd name="connsiteX2310" fmla="*/ 29616400 w 34740850"/>
              <a:gd name="connsiteY2310" fmla="*/ 584200 h 12909550"/>
              <a:gd name="connsiteX2311" fmla="*/ 29660850 w 34740850"/>
              <a:gd name="connsiteY2311" fmla="*/ 654050 h 12909550"/>
              <a:gd name="connsiteX2312" fmla="*/ 29724350 w 34740850"/>
              <a:gd name="connsiteY2312" fmla="*/ 603250 h 12909550"/>
              <a:gd name="connsiteX2313" fmla="*/ 29851350 w 34740850"/>
              <a:gd name="connsiteY2313" fmla="*/ 558800 h 12909550"/>
              <a:gd name="connsiteX2314" fmla="*/ 29972000 w 34740850"/>
              <a:gd name="connsiteY2314" fmla="*/ 558800 h 12909550"/>
              <a:gd name="connsiteX2315" fmla="*/ 30048200 w 34740850"/>
              <a:gd name="connsiteY2315" fmla="*/ 539750 h 12909550"/>
              <a:gd name="connsiteX2316" fmla="*/ 30162500 w 34740850"/>
              <a:gd name="connsiteY2316" fmla="*/ 584200 h 12909550"/>
              <a:gd name="connsiteX2317" fmla="*/ 30314900 w 34740850"/>
              <a:gd name="connsiteY2317" fmla="*/ 901700 h 12909550"/>
              <a:gd name="connsiteX2318" fmla="*/ 30416500 w 34740850"/>
              <a:gd name="connsiteY2318" fmla="*/ 1028700 h 12909550"/>
              <a:gd name="connsiteX2319" fmla="*/ 30480000 w 34740850"/>
              <a:gd name="connsiteY2319" fmla="*/ 1206500 h 12909550"/>
              <a:gd name="connsiteX2320" fmla="*/ 30810200 w 34740850"/>
              <a:gd name="connsiteY2320" fmla="*/ 1289050 h 12909550"/>
              <a:gd name="connsiteX2321" fmla="*/ 30981650 w 34740850"/>
              <a:gd name="connsiteY2321" fmla="*/ 1416050 h 12909550"/>
              <a:gd name="connsiteX2322" fmla="*/ 31038800 w 34740850"/>
              <a:gd name="connsiteY2322" fmla="*/ 1289050 h 12909550"/>
              <a:gd name="connsiteX2323" fmla="*/ 31242000 w 34740850"/>
              <a:gd name="connsiteY2323" fmla="*/ 1022350 h 12909550"/>
              <a:gd name="connsiteX2324" fmla="*/ 31553150 w 34740850"/>
              <a:gd name="connsiteY2324" fmla="*/ 882650 h 12909550"/>
              <a:gd name="connsiteX2325" fmla="*/ 31534100 w 34740850"/>
              <a:gd name="connsiteY2325" fmla="*/ 850900 h 12909550"/>
              <a:gd name="connsiteX2326" fmla="*/ 31407100 w 34740850"/>
              <a:gd name="connsiteY2326" fmla="*/ 711200 h 12909550"/>
              <a:gd name="connsiteX2327" fmla="*/ 31343600 w 34740850"/>
              <a:gd name="connsiteY2327" fmla="*/ 654050 h 12909550"/>
              <a:gd name="connsiteX2328" fmla="*/ 31305500 w 34740850"/>
              <a:gd name="connsiteY2328" fmla="*/ 609600 h 12909550"/>
              <a:gd name="connsiteX2329" fmla="*/ 31261050 w 34740850"/>
              <a:gd name="connsiteY2329" fmla="*/ 571500 h 12909550"/>
              <a:gd name="connsiteX2330" fmla="*/ 31261050 w 34740850"/>
              <a:gd name="connsiteY2330" fmla="*/ 552450 h 12909550"/>
              <a:gd name="connsiteX2331" fmla="*/ 31286450 w 34740850"/>
              <a:gd name="connsiteY2331" fmla="*/ 412750 h 12909550"/>
              <a:gd name="connsiteX2332" fmla="*/ 31667450 w 34740850"/>
              <a:gd name="connsiteY2332" fmla="*/ 190500 h 12909550"/>
              <a:gd name="connsiteX2333" fmla="*/ 32004000 w 34740850"/>
              <a:gd name="connsiteY2333" fmla="*/ 400050 h 12909550"/>
              <a:gd name="connsiteX2334" fmla="*/ 32073850 w 34740850"/>
              <a:gd name="connsiteY2334" fmla="*/ 495300 h 12909550"/>
              <a:gd name="connsiteX2335" fmla="*/ 32105600 w 34740850"/>
              <a:gd name="connsiteY2335" fmla="*/ 622300 h 12909550"/>
              <a:gd name="connsiteX2336" fmla="*/ 32169100 w 34740850"/>
              <a:gd name="connsiteY2336" fmla="*/ 673100 h 12909550"/>
              <a:gd name="connsiteX2337" fmla="*/ 32181800 w 34740850"/>
              <a:gd name="connsiteY2337" fmla="*/ 711200 h 12909550"/>
              <a:gd name="connsiteX2338" fmla="*/ 32226250 w 34740850"/>
              <a:gd name="connsiteY2338" fmla="*/ 755650 h 12909550"/>
              <a:gd name="connsiteX2339" fmla="*/ 32277050 w 34740850"/>
              <a:gd name="connsiteY2339" fmla="*/ 812800 h 12909550"/>
              <a:gd name="connsiteX2340" fmla="*/ 32702500 w 34740850"/>
              <a:gd name="connsiteY2340" fmla="*/ 939800 h 12909550"/>
              <a:gd name="connsiteX2341" fmla="*/ 32912050 w 34740850"/>
              <a:gd name="connsiteY2341" fmla="*/ 1168400 h 12909550"/>
              <a:gd name="connsiteX2342" fmla="*/ 33013650 w 34740850"/>
              <a:gd name="connsiteY2342" fmla="*/ 1314450 h 12909550"/>
              <a:gd name="connsiteX2343" fmla="*/ 33013650 w 34740850"/>
              <a:gd name="connsiteY2343" fmla="*/ 1365250 h 12909550"/>
              <a:gd name="connsiteX2344" fmla="*/ 33045400 w 34740850"/>
              <a:gd name="connsiteY2344" fmla="*/ 1454150 h 12909550"/>
              <a:gd name="connsiteX2345" fmla="*/ 33166050 w 34740850"/>
              <a:gd name="connsiteY2345" fmla="*/ 1892300 h 12909550"/>
              <a:gd name="connsiteX2346" fmla="*/ 33235900 w 34740850"/>
              <a:gd name="connsiteY2346" fmla="*/ 2076450 h 12909550"/>
              <a:gd name="connsiteX2347" fmla="*/ 33312100 w 34740850"/>
              <a:gd name="connsiteY2347" fmla="*/ 2444750 h 12909550"/>
              <a:gd name="connsiteX2348" fmla="*/ 33331150 w 34740850"/>
              <a:gd name="connsiteY2348" fmla="*/ 2444750 h 12909550"/>
              <a:gd name="connsiteX2349" fmla="*/ 33381950 w 34740850"/>
              <a:gd name="connsiteY2349" fmla="*/ 2197100 h 12909550"/>
              <a:gd name="connsiteX2350" fmla="*/ 33483550 w 34740850"/>
              <a:gd name="connsiteY2350" fmla="*/ 1854200 h 12909550"/>
              <a:gd name="connsiteX2351" fmla="*/ 33464500 w 34740850"/>
              <a:gd name="connsiteY2351" fmla="*/ 1714500 h 12909550"/>
              <a:gd name="connsiteX2352" fmla="*/ 33470850 w 34740850"/>
              <a:gd name="connsiteY2352" fmla="*/ 1651000 h 12909550"/>
              <a:gd name="connsiteX2353" fmla="*/ 33261300 w 34740850"/>
              <a:gd name="connsiteY2353" fmla="*/ 1536700 h 12909550"/>
              <a:gd name="connsiteX2354" fmla="*/ 33318450 w 34740850"/>
              <a:gd name="connsiteY2354" fmla="*/ 1409700 h 12909550"/>
              <a:gd name="connsiteX2355" fmla="*/ 33299400 w 34740850"/>
              <a:gd name="connsiteY2355" fmla="*/ 1377950 h 12909550"/>
              <a:gd name="connsiteX2356" fmla="*/ 33293050 w 34740850"/>
              <a:gd name="connsiteY2356" fmla="*/ 1282700 h 12909550"/>
              <a:gd name="connsiteX2357" fmla="*/ 33293050 w 34740850"/>
              <a:gd name="connsiteY2357" fmla="*/ 1250950 h 12909550"/>
              <a:gd name="connsiteX2358" fmla="*/ 33369250 w 34740850"/>
              <a:gd name="connsiteY2358" fmla="*/ 1117600 h 12909550"/>
              <a:gd name="connsiteX2359" fmla="*/ 33381950 w 34740850"/>
              <a:gd name="connsiteY2359" fmla="*/ 1066800 h 12909550"/>
              <a:gd name="connsiteX2360" fmla="*/ 33496250 w 34740850"/>
              <a:gd name="connsiteY2360" fmla="*/ 971550 h 12909550"/>
              <a:gd name="connsiteX2361" fmla="*/ 33445450 w 34740850"/>
              <a:gd name="connsiteY2361" fmla="*/ 800100 h 12909550"/>
              <a:gd name="connsiteX2362" fmla="*/ 33432750 w 34740850"/>
              <a:gd name="connsiteY2362" fmla="*/ 755650 h 12909550"/>
              <a:gd name="connsiteX2363" fmla="*/ 33445450 w 34740850"/>
              <a:gd name="connsiteY2363" fmla="*/ 692150 h 12909550"/>
              <a:gd name="connsiteX2364" fmla="*/ 33420050 w 34740850"/>
              <a:gd name="connsiteY2364" fmla="*/ 654050 h 12909550"/>
              <a:gd name="connsiteX2365" fmla="*/ 33388300 w 34740850"/>
              <a:gd name="connsiteY2365" fmla="*/ 412750 h 12909550"/>
              <a:gd name="connsiteX2366" fmla="*/ 33426400 w 34740850"/>
              <a:gd name="connsiteY2366" fmla="*/ 285750 h 12909550"/>
              <a:gd name="connsiteX2367" fmla="*/ 33566100 w 34740850"/>
              <a:gd name="connsiteY2367" fmla="*/ 120650 h 12909550"/>
              <a:gd name="connsiteX2368" fmla="*/ 33788352 w 34740850"/>
              <a:gd name="connsiteY2368" fmla="*/ 50800 h 12909550"/>
              <a:gd name="connsiteX2369" fmla="*/ 33940752 w 34740850"/>
              <a:gd name="connsiteY2369" fmla="*/ 38100 h 12909550"/>
              <a:gd name="connsiteX2370" fmla="*/ 34353500 w 34740850"/>
              <a:gd name="connsiteY2370" fmla="*/ 292100 h 12909550"/>
              <a:gd name="connsiteX2371" fmla="*/ 34410648 w 34740850"/>
              <a:gd name="connsiteY2371" fmla="*/ 368300 h 12909550"/>
              <a:gd name="connsiteX2372" fmla="*/ 34442400 w 34740850"/>
              <a:gd name="connsiteY2372" fmla="*/ 450850 h 12909550"/>
              <a:gd name="connsiteX2373" fmla="*/ 34480500 w 34740850"/>
              <a:gd name="connsiteY2373" fmla="*/ 501650 h 12909550"/>
              <a:gd name="connsiteX2374" fmla="*/ 34556700 w 34740850"/>
              <a:gd name="connsiteY2374" fmla="*/ 654050 h 12909550"/>
              <a:gd name="connsiteX2375" fmla="*/ 34683700 w 34740850"/>
              <a:gd name="connsiteY2375" fmla="*/ 692150 h 12909550"/>
              <a:gd name="connsiteX2376" fmla="*/ 34740848 w 34740850"/>
              <a:gd name="connsiteY2376" fmla="*/ 692150 h 12909550"/>
              <a:gd name="connsiteX2377" fmla="*/ 34740848 w 34740850"/>
              <a:gd name="connsiteY2377" fmla="*/ 3530600 h 12909550"/>
              <a:gd name="connsiteX2378" fmla="*/ 34626552 w 34740850"/>
              <a:gd name="connsiteY2378" fmla="*/ 3270250 h 12909550"/>
              <a:gd name="connsiteX2379" fmla="*/ 34518600 w 34740850"/>
              <a:gd name="connsiteY2379" fmla="*/ 3105150 h 12909550"/>
              <a:gd name="connsiteX2380" fmla="*/ 34505900 w 34740850"/>
              <a:gd name="connsiteY2380" fmla="*/ 3143250 h 12909550"/>
              <a:gd name="connsiteX2381" fmla="*/ 34607500 w 34740850"/>
              <a:gd name="connsiteY2381" fmla="*/ 3619500 h 12909550"/>
              <a:gd name="connsiteX2382" fmla="*/ 34632900 w 34740850"/>
              <a:gd name="connsiteY2382" fmla="*/ 3778250 h 12909550"/>
              <a:gd name="connsiteX2383" fmla="*/ 34658300 w 34740850"/>
              <a:gd name="connsiteY2383" fmla="*/ 3803650 h 12909550"/>
              <a:gd name="connsiteX2384" fmla="*/ 34721800 w 34740850"/>
              <a:gd name="connsiteY2384" fmla="*/ 3771900 h 12909550"/>
              <a:gd name="connsiteX2385" fmla="*/ 34740848 w 34740850"/>
              <a:gd name="connsiteY2385" fmla="*/ 3771900 h 12909550"/>
              <a:gd name="connsiteX2386" fmla="*/ 34740848 w 34740850"/>
              <a:gd name="connsiteY2386" fmla="*/ 12909550 h 12909550"/>
              <a:gd name="connsiteX2387" fmla="*/ 0 w 34740850"/>
              <a:gd name="connsiteY2387" fmla="*/ 12909550 h 12909550"/>
              <a:gd name="connsiteX2388" fmla="*/ 0 w 34740850"/>
              <a:gd name="connsiteY2388" fmla="*/ 901700 h 12909550"/>
              <a:gd name="connsiteX2389" fmla="*/ 196850 w 34740850"/>
              <a:gd name="connsiteY2389" fmla="*/ 863600 h 12909550"/>
              <a:gd name="connsiteX2390" fmla="*/ 228600 w 34740850"/>
              <a:gd name="connsiteY2390" fmla="*/ 819150 h 12909550"/>
              <a:gd name="connsiteX2391" fmla="*/ 298450 w 34740850"/>
              <a:gd name="connsiteY2391" fmla="*/ 787400 h 12909550"/>
              <a:gd name="connsiteX2392" fmla="*/ 355600 w 34740850"/>
              <a:gd name="connsiteY2392" fmla="*/ 774700 h 12909550"/>
              <a:gd name="connsiteX2393" fmla="*/ 381000 w 34740850"/>
              <a:gd name="connsiteY2393" fmla="*/ 749300 h 12909550"/>
              <a:gd name="connsiteX2394" fmla="*/ 444500 w 34740850"/>
              <a:gd name="connsiteY2394" fmla="*/ 673100 h 12909550"/>
              <a:gd name="connsiteX2395" fmla="*/ 508000 w 34740850"/>
              <a:gd name="connsiteY2395" fmla="*/ 647700 h 12909550"/>
              <a:gd name="connsiteX2396" fmla="*/ 533400 w 34740850"/>
              <a:gd name="connsiteY2396" fmla="*/ 609600 h 12909550"/>
              <a:gd name="connsiteX2397" fmla="*/ 577850 w 34740850"/>
              <a:gd name="connsiteY2397" fmla="*/ 577850 h 12909550"/>
              <a:gd name="connsiteX2398" fmla="*/ 628650 w 34740850"/>
              <a:gd name="connsiteY2398" fmla="*/ 527050 h 12909550"/>
              <a:gd name="connsiteX2399" fmla="*/ 819150 w 34740850"/>
              <a:gd name="connsiteY2399" fmla="*/ 425450 h 12909550"/>
              <a:gd name="connsiteX2400" fmla="*/ 996950 w 34740850"/>
              <a:gd name="connsiteY2400" fmla="*/ 412750 h 12909550"/>
              <a:gd name="connsiteX2401" fmla="*/ 1270000 w 34740850"/>
              <a:gd name="connsiteY2401" fmla="*/ 469900 h 12909550"/>
              <a:gd name="connsiteX2402" fmla="*/ 1397000 w 34740850"/>
              <a:gd name="connsiteY2402" fmla="*/ 571500 h 12909550"/>
              <a:gd name="connsiteX2403" fmla="*/ 1517650 w 34740850"/>
              <a:gd name="connsiteY2403" fmla="*/ 723900 h 12909550"/>
              <a:gd name="connsiteX2404" fmla="*/ 1282700 w 34740850"/>
              <a:gd name="connsiteY2404" fmla="*/ 958850 h 12909550"/>
              <a:gd name="connsiteX2405" fmla="*/ 1212850 w 34740850"/>
              <a:gd name="connsiteY2405" fmla="*/ 1028700 h 12909550"/>
              <a:gd name="connsiteX2406" fmla="*/ 1073150 w 34740850"/>
              <a:gd name="connsiteY2406" fmla="*/ 1111250 h 12909550"/>
              <a:gd name="connsiteX2407" fmla="*/ 1022350 w 34740850"/>
              <a:gd name="connsiteY2407" fmla="*/ 1174750 h 12909550"/>
              <a:gd name="connsiteX2408" fmla="*/ 1136650 w 34740850"/>
              <a:gd name="connsiteY2408" fmla="*/ 1289050 h 12909550"/>
              <a:gd name="connsiteX2409" fmla="*/ 1162050 w 34740850"/>
              <a:gd name="connsiteY2409" fmla="*/ 1466850 h 12909550"/>
              <a:gd name="connsiteX2410" fmla="*/ 1174750 w 34740850"/>
              <a:gd name="connsiteY2410" fmla="*/ 1530350 h 12909550"/>
              <a:gd name="connsiteX2411" fmla="*/ 1143000 w 34740850"/>
              <a:gd name="connsiteY2411" fmla="*/ 1606550 h 12909550"/>
              <a:gd name="connsiteX2412" fmla="*/ 1149350 w 34740850"/>
              <a:gd name="connsiteY2412" fmla="*/ 1638300 h 12909550"/>
              <a:gd name="connsiteX2413" fmla="*/ 1168400 w 34740850"/>
              <a:gd name="connsiteY2413" fmla="*/ 1644650 h 12909550"/>
              <a:gd name="connsiteX2414" fmla="*/ 1238250 w 34740850"/>
              <a:gd name="connsiteY2414" fmla="*/ 1390650 h 12909550"/>
              <a:gd name="connsiteX2415" fmla="*/ 1155700 w 34740850"/>
              <a:gd name="connsiteY2415" fmla="*/ 1263650 h 12909550"/>
              <a:gd name="connsiteX2416" fmla="*/ 1346200 w 34740850"/>
              <a:gd name="connsiteY2416" fmla="*/ 1022350 h 12909550"/>
              <a:gd name="connsiteX2417" fmla="*/ 1511300 w 34740850"/>
              <a:gd name="connsiteY2417" fmla="*/ 806450 h 12909550"/>
              <a:gd name="connsiteX2418" fmla="*/ 1644650 w 34740850"/>
              <a:gd name="connsiteY2418" fmla="*/ 781050 h 12909550"/>
              <a:gd name="connsiteX2419" fmla="*/ 1962150 w 34740850"/>
              <a:gd name="connsiteY2419" fmla="*/ 736600 h 12909550"/>
              <a:gd name="connsiteX2420" fmla="*/ 2197100 w 34740850"/>
              <a:gd name="connsiteY2420" fmla="*/ 501650 h 12909550"/>
              <a:gd name="connsiteX2421" fmla="*/ 2159000 w 34740850"/>
              <a:gd name="connsiteY2421" fmla="*/ 374650 h 12909550"/>
              <a:gd name="connsiteX2422" fmla="*/ 2260600 w 34740850"/>
              <a:gd name="connsiteY2422" fmla="*/ 146050 h 12909550"/>
              <a:gd name="connsiteX2423" fmla="*/ 2393950 w 34740850"/>
              <a:gd name="connsiteY2423" fmla="*/ 38100 h 12909550"/>
              <a:gd name="connsiteX2424" fmla="*/ 2495550 w 34740850"/>
              <a:gd name="connsiteY2424" fmla="*/ 19050 h 12909550"/>
              <a:gd name="connsiteX2425" fmla="*/ 2533650 w 34740850"/>
              <a:gd name="connsiteY2425" fmla="*/ 0 h 12909550"/>
              <a:gd name="connsiteX2426" fmla="*/ 2578100 w 34740850"/>
              <a:gd name="connsiteY2426" fmla="*/ 6350 h 129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</a:cxnLst>
            <a:rect l="l" t="t" r="r" b="b"/>
            <a:pathLst>
              <a:path w="34740850" h="12909550">
                <a:moveTo>
                  <a:pt x="5086350" y="12750800"/>
                </a:moveTo>
                <a:lnTo>
                  <a:pt x="5086350" y="12731750"/>
                </a:lnTo>
                <a:cubicBezTo>
                  <a:pt x="5092700" y="12738100"/>
                  <a:pt x="5092700" y="12750800"/>
                  <a:pt x="5086350" y="12750800"/>
                </a:cubicBezTo>
                <a:close/>
                <a:moveTo>
                  <a:pt x="18859500" y="4851400"/>
                </a:moveTo>
                <a:cubicBezTo>
                  <a:pt x="18865850" y="4845050"/>
                  <a:pt x="18878550" y="4845050"/>
                  <a:pt x="18884900" y="4845050"/>
                </a:cubicBezTo>
                <a:cubicBezTo>
                  <a:pt x="18878550" y="4845050"/>
                  <a:pt x="18865850" y="4851400"/>
                  <a:pt x="18859500" y="4851400"/>
                </a:cubicBezTo>
                <a:close/>
                <a:moveTo>
                  <a:pt x="18808700" y="4794250"/>
                </a:moveTo>
                <a:cubicBezTo>
                  <a:pt x="18796000" y="4794250"/>
                  <a:pt x="18783300" y="4787900"/>
                  <a:pt x="18770600" y="4787900"/>
                </a:cubicBezTo>
                <a:cubicBezTo>
                  <a:pt x="18783300" y="4787900"/>
                  <a:pt x="18796000" y="4787900"/>
                  <a:pt x="18808700" y="4794250"/>
                </a:cubicBezTo>
                <a:close/>
                <a:moveTo>
                  <a:pt x="17805400" y="4787900"/>
                </a:moveTo>
                <a:cubicBezTo>
                  <a:pt x="17799050" y="4787900"/>
                  <a:pt x="17792700" y="4787900"/>
                  <a:pt x="17786350" y="4781550"/>
                </a:cubicBezTo>
                <a:cubicBezTo>
                  <a:pt x="17792700" y="4775200"/>
                  <a:pt x="17792700" y="4768850"/>
                  <a:pt x="17799050" y="4768850"/>
                </a:cubicBezTo>
                <a:lnTo>
                  <a:pt x="17805400" y="4787900"/>
                </a:lnTo>
                <a:close/>
                <a:moveTo>
                  <a:pt x="18821400" y="4768850"/>
                </a:moveTo>
                <a:cubicBezTo>
                  <a:pt x="18796000" y="4762500"/>
                  <a:pt x="18764250" y="4762500"/>
                  <a:pt x="18732500" y="4762500"/>
                </a:cubicBezTo>
                <a:cubicBezTo>
                  <a:pt x="18757900" y="4762500"/>
                  <a:pt x="18789650" y="4762500"/>
                  <a:pt x="18821400" y="4768850"/>
                </a:cubicBezTo>
                <a:close/>
                <a:moveTo>
                  <a:pt x="3879850" y="4768850"/>
                </a:moveTo>
                <a:cubicBezTo>
                  <a:pt x="3879850" y="4768850"/>
                  <a:pt x="3879850" y="4762500"/>
                  <a:pt x="3886200" y="4756150"/>
                </a:cubicBezTo>
                <a:cubicBezTo>
                  <a:pt x="3886200" y="4762500"/>
                  <a:pt x="3886200" y="4768850"/>
                  <a:pt x="3879850" y="4768850"/>
                </a:cubicBezTo>
                <a:close/>
                <a:moveTo>
                  <a:pt x="1174750" y="4737100"/>
                </a:moveTo>
                <a:lnTo>
                  <a:pt x="1162050" y="4749800"/>
                </a:lnTo>
                <a:cubicBezTo>
                  <a:pt x="1162050" y="4743450"/>
                  <a:pt x="1162050" y="4730750"/>
                  <a:pt x="1168400" y="4718050"/>
                </a:cubicBezTo>
                <a:cubicBezTo>
                  <a:pt x="1168400" y="4724400"/>
                  <a:pt x="1174750" y="4730750"/>
                  <a:pt x="1174750" y="4737100"/>
                </a:cubicBezTo>
                <a:close/>
                <a:moveTo>
                  <a:pt x="19602450" y="4724400"/>
                </a:moveTo>
                <a:lnTo>
                  <a:pt x="19602450" y="4749800"/>
                </a:lnTo>
                <a:cubicBezTo>
                  <a:pt x="19589750" y="4749800"/>
                  <a:pt x="19577050" y="4756150"/>
                  <a:pt x="19564350" y="4749800"/>
                </a:cubicBezTo>
                <a:cubicBezTo>
                  <a:pt x="19564350" y="4743450"/>
                  <a:pt x="19558000" y="4743450"/>
                  <a:pt x="19558000" y="4730750"/>
                </a:cubicBezTo>
                <a:cubicBezTo>
                  <a:pt x="19558000" y="4711700"/>
                  <a:pt x="19564350" y="4711700"/>
                  <a:pt x="19577050" y="4705350"/>
                </a:cubicBezTo>
                <a:cubicBezTo>
                  <a:pt x="19583400" y="4711700"/>
                  <a:pt x="19596100" y="4718050"/>
                  <a:pt x="19602450" y="4724400"/>
                </a:cubicBezTo>
                <a:close/>
                <a:moveTo>
                  <a:pt x="15093950" y="4718050"/>
                </a:moveTo>
                <a:lnTo>
                  <a:pt x="15068550" y="4718050"/>
                </a:lnTo>
                <a:cubicBezTo>
                  <a:pt x="15068550" y="4711700"/>
                  <a:pt x="15081250" y="4705350"/>
                  <a:pt x="15093950" y="4699000"/>
                </a:cubicBezTo>
                <a:lnTo>
                  <a:pt x="15093950" y="4718050"/>
                </a:lnTo>
                <a:close/>
                <a:moveTo>
                  <a:pt x="3898900" y="4711700"/>
                </a:moveTo>
                <a:cubicBezTo>
                  <a:pt x="3898900" y="4705350"/>
                  <a:pt x="3898900" y="4692650"/>
                  <a:pt x="3905250" y="4692650"/>
                </a:cubicBezTo>
                <a:cubicBezTo>
                  <a:pt x="3905250" y="4699000"/>
                  <a:pt x="3898900" y="4705350"/>
                  <a:pt x="3898900" y="4711700"/>
                </a:cubicBezTo>
                <a:close/>
                <a:moveTo>
                  <a:pt x="16541750" y="4737100"/>
                </a:moveTo>
                <a:lnTo>
                  <a:pt x="16541750" y="4686300"/>
                </a:lnTo>
                <a:cubicBezTo>
                  <a:pt x="16548100" y="4699000"/>
                  <a:pt x="16548100" y="4718050"/>
                  <a:pt x="16541750" y="4737100"/>
                </a:cubicBezTo>
                <a:close/>
                <a:moveTo>
                  <a:pt x="12490450" y="4686300"/>
                </a:moveTo>
                <a:cubicBezTo>
                  <a:pt x="12490450" y="4686300"/>
                  <a:pt x="12490450" y="4679950"/>
                  <a:pt x="12496800" y="4673600"/>
                </a:cubicBezTo>
                <a:cubicBezTo>
                  <a:pt x="12496800" y="4679950"/>
                  <a:pt x="12496800" y="4686300"/>
                  <a:pt x="12490450" y="4686300"/>
                </a:cubicBezTo>
                <a:close/>
                <a:moveTo>
                  <a:pt x="18630900" y="4667250"/>
                </a:moveTo>
                <a:cubicBezTo>
                  <a:pt x="18624550" y="4667250"/>
                  <a:pt x="18624550" y="4648200"/>
                  <a:pt x="18624550" y="4648200"/>
                </a:cubicBezTo>
                <a:cubicBezTo>
                  <a:pt x="18624550" y="4654550"/>
                  <a:pt x="18624550" y="4660900"/>
                  <a:pt x="18630900" y="4667250"/>
                </a:cubicBezTo>
                <a:close/>
                <a:moveTo>
                  <a:pt x="16167100" y="4781550"/>
                </a:moveTo>
                <a:cubicBezTo>
                  <a:pt x="16154400" y="4781550"/>
                  <a:pt x="16141700" y="4781550"/>
                  <a:pt x="16116300" y="4787900"/>
                </a:cubicBezTo>
                <a:cubicBezTo>
                  <a:pt x="16116300" y="4775200"/>
                  <a:pt x="16109950" y="4768850"/>
                  <a:pt x="16109950" y="4749800"/>
                </a:cubicBezTo>
                <a:cubicBezTo>
                  <a:pt x="16109950" y="4730750"/>
                  <a:pt x="16122650" y="4654550"/>
                  <a:pt x="16135350" y="4648200"/>
                </a:cubicBezTo>
                <a:cubicBezTo>
                  <a:pt x="16135350" y="4673600"/>
                  <a:pt x="16148050" y="4705350"/>
                  <a:pt x="16167100" y="4737100"/>
                </a:cubicBezTo>
                <a:lnTo>
                  <a:pt x="16167100" y="4781550"/>
                </a:lnTo>
                <a:close/>
                <a:moveTo>
                  <a:pt x="12496800" y="4648200"/>
                </a:moveTo>
                <a:cubicBezTo>
                  <a:pt x="12496800" y="4641850"/>
                  <a:pt x="12496800" y="4635500"/>
                  <a:pt x="12503150" y="4635500"/>
                </a:cubicBezTo>
                <a:cubicBezTo>
                  <a:pt x="12503150" y="4635500"/>
                  <a:pt x="12503150" y="4641850"/>
                  <a:pt x="12496800" y="4648200"/>
                </a:cubicBezTo>
                <a:close/>
                <a:moveTo>
                  <a:pt x="21513800" y="4730750"/>
                </a:moveTo>
                <a:cubicBezTo>
                  <a:pt x="21513800" y="4718050"/>
                  <a:pt x="21513800" y="4699000"/>
                  <a:pt x="21507450" y="4629150"/>
                </a:cubicBezTo>
                <a:cubicBezTo>
                  <a:pt x="21513800" y="4660900"/>
                  <a:pt x="21526500" y="4654550"/>
                  <a:pt x="21513800" y="4730750"/>
                </a:cubicBezTo>
                <a:close/>
                <a:moveTo>
                  <a:pt x="21869400" y="4686300"/>
                </a:moveTo>
                <a:lnTo>
                  <a:pt x="21869400" y="4730750"/>
                </a:lnTo>
                <a:lnTo>
                  <a:pt x="21805900" y="4730750"/>
                </a:lnTo>
                <a:lnTo>
                  <a:pt x="21805900" y="4578350"/>
                </a:lnTo>
                <a:cubicBezTo>
                  <a:pt x="21805900" y="4559300"/>
                  <a:pt x="21812250" y="4565650"/>
                  <a:pt x="21818600" y="4565650"/>
                </a:cubicBezTo>
                <a:cubicBezTo>
                  <a:pt x="21831300" y="4603750"/>
                  <a:pt x="21869400" y="4667250"/>
                  <a:pt x="21869400" y="4686300"/>
                </a:cubicBezTo>
                <a:close/>
                <a:moveTo>
                  <a:pt x="15011400" y="4591050"/>
                </a:moveTo>
                <a:lnTo>
                  <a:pt x="14960600" y="4591050"/>
                </a:lnTo>
                <a:cubicBezTo>
                  <a:pt x="14960600" y="4584700"/>
                  <a:pt x="14966950" y="4572000"/>
                  <a:pt x="14973300" y="4559300"/>
                </a:cubicBezTo>
                <a:cubicBezTo>
                  <a:pt x="14986000" y="4559300"/>
                  <a:pt x="14998700" y="4552950"/>
                  <a:pt x="15011400" y="4591050"/>
                </a:cubicBezTo>
                <a:close/>
                <a:moveTo>
                  <a:pt x="27654250" y="4743450"/>
                </a:moveTo>
                <a:cubicBezTo>
                  <a:pt x="27654250" y="4768850"/>
                  <a:pt x="27628850" y="4787900"/>
                  <a:pt x="27616150" y="4787900"/>
                </a:cubicBezTo>
                <a:cubicBezTo>
                  <a:pt x="27565350" y="4787900"/>
                  <a:pt x="27565350" y="4749800"/>
                  <a:pt x="27565350" y="4718050"/>
                </a:cubicBezTo>
                <a:cubicBezTo>
                  <a:pt x="27559000" y="4565650"/>
                  <a:pt x="27571700" y="4552950"/>
                  <a:pt x="27571700" y="4540250"/>
                </a:cubicBezTo>
                <a:cubicBezTo>
                  <a:pt x="27597100" y="4591050"/>
                  <a:pt x="27654250" y="4686300"/>
                  <a:pt x="27654250" y="4743450"/>
                </a:cubicBezTo>
                <a:close/>
                <a:moveTo>
                  <a:pt x="17265650" y="4635500"/>
                </a:moveTo>
                <a:cubicBezTo>
                  <a:pt x="17265650" y="4635500"/>
                  <a:pt x="17265650" y="4641850"/>
                  <a:pt x="17278350" y="4641850"/>
                </a:cubicBezTo>
                <a:cubicBezTo>
                  <a:pt x="17303750" y="4641850"/>
                  <a:pt x="17303750" y="4591050"/>
                  <a:pt x="17303750" y="4578350"/>
                </a:cubicBezTo>
                <a:cubicBezTo>
                  <a:pt x="17322800" y="4584700"/>
                  <a:pt x="17329150" y="4635500"/>
                  <a:pt x="17360900" y="4622800"/>
                </a:cubicBezTo>
                <a:cubicBezTo>
                  <a:pt x="17367250" y="4654550"/>
                  <a:pt x="17386300" y="4699000"/>
                  <a:pt x="17386300" y="4711700"/>
                </a:cubicBezTo>
                <a:cubicBezTo>
                  <a:pt x="17386300" y="4730750"/>
                  <a:pt x="17367250" y="4775200"/>
                  <a:pt x="17354550" y="4794250"/>
                </a:cubicBezTo>
                <a:cubicBezTo>
                  <a:pt x="17348200" y="4794250"/>
                  <a:pt x="17341850" y="4781550"/>
                  <a:pt x="17322800" y="4781550"/>
                </a:cubicBezTo>
                <a:lnTo>
                  <a:pt x="17208500" y="4781550"/>
                </a:lnTo>
                <a:cubicBezTo>
                  <a:pt x="17202150" y="4768850"/>
                  <a:pt x="17176750" y="4762500"/>
                  <a:pt x="17170400" y="4756150"/>
                </a:cubicBezTo>
                <a:cubicBezTo>
                  <a:pt x="17164050" y="4756150"/>
                  <a:pt x="17164050" y="4737100"/>
                  <a:pt x="17151350" y="4737100"/>
                </a:cubicBezTo>
                <a:lnTo>
                  <a:pt x="17125950" y="4737100"/>
                </a:lnTo>
                <a:cubicBezTo>
                  <a:pt x="17125950" y="4787900"/>
                  <a:pt x="17113250" y="4756150"/>
                  <a:pt x="17106900" y="4806950"/>
                </a:cubicBezTo>
                <a:lnTo>
                  <a:pt x="17043400" y="4806950"/>
                </a:lnTo>
                <a:lnTo>
                  <a:pt x="17043400" y="4724400"/>
                </a:lnTo>
                <a:cubicBezTo>
                  <a:pt x="17062450" y="4686300"/>
                  <a:pt x="17068800" y="4635500"/>
                  <a:pt x="17100550" y="4603750"/>
                </a:cubicBezTo>
                <a:lnTo>
                  <a:pt x="17100550" y="4635500"/>
                </a:lnTo>
                <a:cubicBezTo>
                  <a:pt x="17106900" y="4635500"/>
                  <a:pt x="17119600" y="4641850"/>
                  <a:pt x="17132300" y="4641850"/>
                </a:cubicBezTo>
                <a:cubicBezTo>
                  <a:pt x="17145000" y="4616450"/>
                  <a:pt x="17151350" y="4591050"/>
                  <a:pt x="17164050" y="4572000"/>
                </a:cubicBezTo>
                <a:cubicBezTo>
                  <a:pt x="17170400" y="4546600"/>
                  <a:pt x="17157700" y="4527550"/>
                  <a:pt x="17202150" y="4527550"/>
                </a:cubicBezTo>
                <a:cubicBezTo>
                  <a:pt x="17252950" y="4527550"/>
                  <a:pt x="17246600" y="4591050"/>
                  <a:pt x="17265650" y="4635500"/>
                </a:cubicBezTo>
                <a:close/>
                <a:moveTo>
                  <a:pt x="19494500" y="4686300"/>
                </a:moveTo>
                <a:cubicBezTo>
                  <a:pt x="19500850" y="4699000"/>
                  <a:pt x="19513550" y="4724400"/>
                  <a:pt x="19532600" y="4730750"/>
                </a:cubicBezTo>
                <a:cubicBezTo>
                  <a:pt x="19526250" y="4737100"/>
                  <a:pt x="19507200" y="4756150"/>
                  <a:pt x="19494500" y="4756150"/>
                </a:cubicBezTo>
                <a:cubicBezTo>
                  <a:pt x="19462750" y="4756150"/>
                  <a:pt x="19399250" y="4724400"/>
                  <a:pt x="19380200" y="4749800"/>
                </a:cubicBezTo>
                <a:lnTo>
                  <a:pt x="19380200" y="4679950"/>
                </a:lnTo>
                <a:cubicBezTo>
                  <a:pt x="19392900" y="4629150"/>
                  <a:pt x="19399250" y="4572000"/>
                  <a:pt x="19411950" y="4514850"/>
                </a:cubicBezTo>
                <a:cubicBezTo>
                  <a:pt x="19456400" y="4552950"/>
                  <a:pt x="19456400" y="4635500"/>
                  <a:pt x="19494500" y="4686300"/>
                </a:cubicBezTo>
                <a:close/>
                <a:moveTo>
                  <a:pt x="17678400" y="4495800"/>
                </a:moveTo>
                <a:cubicBezTo>
                  <a:pt x="17678400" y="4502150"/>
                  <a:pt x="17665700" y="4495800"/>
                  <a:pt x="17659350" y="4495800"/>
                </a:cubicBezTo>
                <a:cubicBezTo>
                  <a:pt x="17665700" y="4489450"/>
                  <a:pt x="17665700" y="4483100"/>
                  <a:pt x="17672050" y="4483100"/>
                </a:cubicBezTo>
                <a:cubicBezTo>
                  <a:pt x="17672050" y="4483100"/>
                  <a:pt x="17678400" y="4489450"/>
                  <a:pt x="17678400" y="4495800"/>
                </a:cubicBezTo>
                <a:close/>
                <a:moveTo>
                  <a:pt x="24803100" y="4521200"/>
                </a:moveTo>
                <a:cubicBezTo>
                  <a:pt x="24822150" y="4540250"/>
                  <a:pt x="24841200" y="4565650"/>
                  <a:pt x="24847550" y="4591050"/>
                </a:cubicBezTo>
                <a:cubicBezTo>
                  <a:pt x="24860250" y="4616450"/>
                  <a:pt x="24885650" y="4667250"/>
                  <a:pt x="24885650" y="4686300"/>
                </a:cubicBezTo>
                <a:lnTo>
                  <a:pt x="24885650" y="4743450"/>
                </a:lnTo>
                <a:lnTo>
                  <a:pt x="24771350" y="4743450"/>
                </a:lnTo>
                <a:cubicBezTo>
                  <a:pt x="24758650" y="4737100"/>
                  <a:pt x="24739600" y="4724400"/>
                  <a:pt x="24739600" y="4711700"/>
                </a:cubicBezTo>
                <a:lnTo>
                  <a:pt x="24739600" y="4565650"/>
                </a:lnTo>
                <a:cubicBezTo>
                  <a:pt x="24745950" y="4540250"/>
                  <a:pt x="24752300" y="4508500"/>
                  <a:pt x="24758650" y="4476750"/>
                </a:cubicBezTo>
                <a:cubicBezTo>
                  <a:pt x="24777700" y="4489450"/>
                  <a:pt x="24796750" y="4508500"/>
                  <a:pt x="24803100" y="4521200"/>
                </a:cubicBezTo>
                <a:close/>
                <a:moveTo>
                  <a:pt x="18840450" y="4476750"/>
                </a:moveTo>
                <a:cubicBezTo>
                  <a:pt x="18853150" y="4476750"/>
                  <a:pt x="18872200" y="4483100"/>
                  <a:pt x="18891250" y="4483100"/>
                </a:cubicBezTo>
                <a:cubicBezTo>
                  <a:pt x="18878550" y="4546600"/>
                  <a:pt x="18923000" y="4610100"/>
                  <a:pt x="18935700" y="4673600"/>
                </a:cubicBezTo>
                <a:cubicBezTo>
                  <a:pt x="18942050" y="4705350"/>
                  <a:pt x="18929350" y="4749800"/>
                  <a:pt x="18967450" y="4775200"/>
                </a:cubicBezTo>
                <a:cubicBezTo>
                  <a:pt x="18942050" y="4781550"/>
                  <a:pt x="18916650" y="4800600"/>
                  <a:pt x="18884900" y="4806950"/>
                </a:cubicBezTo>
                <a:lnTo>
                  <a:pt x="18827750" y="4800600"/>
                </a:lnTo>
                <a:cubicBezTo>
                  <a:pt x="18846800" y="4800600"/>
                  <a:pt x="18872200" y="4800600"/>
                  <a:pt x="18891250" y="4794250"/>
                </a:cubicBezTo>
                <a:lnTo>
                  <a:pt x="18891250" y="4775200"/>
                </a:lnTo>
                <a:cubicBezTo>
                  <a:pt x="18872200" y="4775200"/>
                  <a:pt x="18846800" y="4781550"/>
                  <a:pt x="18827750" y="4775200"/>
                </a:cubicBezTo>
                <a:cubicBezTo>
                  <a:pt x="18878550" y="4787900"/>
                  <a:pt x="18916650" y="4730750"/>
                  <a:pt x="18916650" y="4699000"/>
                </a:cubicBezTo>
                <a:cubicBezTo>
                  <a:pt x="18916650" y="4673600"/>
                  <a:pt x="18821400" y="4584700"/>
                  <a:pt x="18802350" y="4584700"/>
                </a:cubicBezTo>
                <a:cubicBezTo>
                  <a:pt x="18789650" y="4584700"/>
                  <a:pt x="18776950" y="4591050"/>
                  <a:pt x="18770600" y="4603750"/>
                </a:cubicBezTo>
                <a:cubicBezTo>
                  <a:pt x="18745200" y="4648200"/>
                  <a:pt x="18719800" y="4730750"/>
                  <a:pt x="18719800" y="4743450"/>
                </a:cubicBezTo>
                <a:cubicBezTo>
                  <a:pt x="18719800" y="4730750"/>
                  <a:pt x="18738850" y="4699000"/>
                  <a:pt x="18738850" y="4686300"/>
                </a:cubicBezTo>
                <a:cubicBezTo>
                  <a:pt x="18738850" y="4667250"/>
                  <a:pt x="18726150" y="4673600"/>
                  <a:pt x="18719800" y="4679950"/>
                </a:cubicBezTo>
                <a:cubicBezTo>
                  <a:pt x="18732500" y="4597400"/>
                  <a:pt x="18783300" y="4533900"/>
                  <a:pt x="18815050" y="4464050"/>
                </a:cubicBezTo>
                <a:cubicBezTo>
                  <a:pt x="18821400" y="4464050"/>
                  <a:pt x="18827750" y="4470400"/>
                  <a:pt x="18840450" y="4476750"/>
                </a:cubicBezTo>
                <a:close/>
                <a:moveTo>
                  <a:pt x="18199100" y="4591050"/>
                </a:moveTo>
                <a:cubicBezTo>
                  <a:pt x="18205450" y="4591050"/>
                  <a:pt x="18211800" y="4578350"/>
                  <a:pt x="18218150" y="4572000"/>
                </a:cubicBezTo>
                <a:cubicBezTo>
                  <a:pt x="18218150" y="4686300"/>
                  <a:pt x="18224500" y="4692650"/>
                  <a:pt x="18224500" y="4705350"/>
                </a:cubicBezTo>
                <a:cubicBezTo>
                  <a:pt x="18224500" y="4724400"/>
                  <a:pt x="18218150" y="4743450"/>
                  <a:pt x="18211800" y="4749800"/>
                </a:cubicBezTo>
                <a:cubicBezTo>
                  <a:pt x="18218150" y="4654550"/>
                  <a:pt x="18167350" y="4559300"/>
                  <a:pt x="18116550" y="4464050"/>
                </a:cubicBezTo>
                <a:cubicBezTo>
                  <a:pt x="18148300" y="4502150"/>
                  <a:pt x="18173700" y="4546600"/>
                  <a:pt x="18199100" y="4591050"/>
                </a:cubicBezTo>
                <a:close/>
                <a:moveTo>
                  <a:pt x="17608550" y="4584700"/>
                </a:moveTo>
                <a:cubicBezTo>
                  <a:pt x="17627600" y="4622800"/>
                  <a:pt x="17653000" y="4686300"/>
                  <a:pt x="17653000" y="4699000"/>
                </a:cubicBezTo>
                <a:cubicBezTo>
                  <a:pt x="17653000" y="4718050"/>
                  <a:pt x="17633950" y="4756150"/>
                  <a:pt x="17621250" y="4775200"/>
                </a:cubicBezTo>
                <a:cubicBezTo>
                  <a:pt x="17576800" y="4794250"/>
                  <a:pt x="17602200" y="4806950"/>
                  <a:pt x="17564100" y="4806950"/>
                </a:cubicBezTo>
                <a:cubicBezTo>
                  <a:pt x="17545050" y="4806950"/>
                  <a:pt x="17500600" y="4794250"/>
                  <a:pt x="17500600" y="4775200"/>
                </a:cubicBezTo>
                <a:cubicBezTo>
                  <a:pt x="17500600" y="4762500"/>
                  <a:pt x="17532350" y="4673600"/>
                  <a:pt x="17551400" y="4622800"/>
                </a:cubicBezTo>
                <a:cubicBezTo>
                  <a:pt x="17570450" y="4572000"/>
                  <a:pt x="17589500" y="4514850"/>
                  <a:pt x="17595850" y="4457700"/>
                </a:cubicBezTo>
                <a:cubicBezTo>
                  <a:pt x="17614900" y="4476750"/>
                  <a:pt x="17627600" y="4533900"/>
                  <a:pt x="17627600" y="4559300"/>
                </a:cubicBezTo>
                <a:cubicBezTo>
                  <a:pt x="17627600" y="4565650"/>
                  <a:pt x="17621250" y="4572000"/>
                  <a:pt x="17608550" y="4584700"/>
                </a:cubicBezTo>
                <a:close/>
                <a:moveTo>
                  <a:pt x="7912100" y="4387850"/>
                </a:moveTo>
                <a:lnTo>
                  <a:pt x="7912100" y="4406900"/>
                </a:lnTo>
                <a:lnTo>
                  <a:pt x="7893050" y="4406900"/>
                </a:lnTo>
                <a:cubicBezTo>
                  <a:pt x="7893050" y="4400550"/>
                  <a:pt x="7880350" y="4394200"/>
                  <a:pt x="7880350" y="4387850"/>
                </a:cubicBezTo>
                <a:lnTo>
                  <a:pt x="7912100" y="4387850"/>
                </a:lnTo>
                <a:close/>
                <a:moveTo>
                  <a:pt x="18218150" y="4394200"/>
                </a:moveTo>
                <a:cubicBezTo>
                  <a:pt x="18218150" y="4394200"/>
                  <a:pt x="18218150" y="4387850"/>
                  <a:pt x="18224500" y="4381500"/>
                </a:cubicBezTo>
                <a:cubicBezTo>
                  <a:pt x="18224500" y="4387850"/>
                  <a:pt x="18224500" y="4394200"/>
                  <a:pt x="18218150" y="4394200"/>
                </a:cubicBezTo>
                <a:close/>
                <a:moveTo>
                  <a:pt x="27279600" y="4343400"/>
                </a:moveTo>
                <a:cubicBezTo>
                  <a:pt x="27298650" y="4381500"/>
                  <a:pt x="27317700" y="4425950"/>
                  <a:pt x="27324050" y="4470400"/>
                </a:cubicBezTo>
                <a:cubicBezTo>
                  <a:pt x="27330400" y="4495800"/>
                  <a:pt x="27343100" y="4540250"/>
                  <a:pt x="27349450" y="4578350"/>
                </a:cubicBezTo>
                <a:cubicBezTo>
                  <a:pt x="27355800" y="4584700"/>
                  <a:pt x="27362150" y="4584700"/>
                  <a:pt x="27362150" y="4591050"/>
                </a:cubicBezTo>
                <a:cubicBezTo>
                  <a:pt x="27374850" y="4641850"/>
                  <a:pt x="27412950" y="4724400"/>
                  <a:pt x="27412950" y="4743450"/>
                </a:cubicBezTo>
                <a:cubicBezTo>
                  <a:pt x="27412950" y="4756150"/>
                  <a:pt x="27400250" y="4762500"/>
                  <a:pt x="27393900" y="4768850"/>
                </a:cubicBezTo>
                <a:lnTo>
                  <a:pt x="27235150" y="4768850"/>
                </a:lnTo>
                <a:cubicBezTo>
                  <a:pt x="27241500" y="4756150"/>
                  <a:pt x="27235150" y="4737100"/>
                  <a:pt x="27235150" y="4502150"/>
                </a:cubicBezTo>
                <a:cubicBezTo>
                  <a:pt x="27254200" y="4451350"/>
                  <a:pt x="27266900" y="4394200"/>
                  <a:pt x="27273250" y="4343400"/>
                </a:cubicBezTo>
                <a:lnTo>
                  <a:pt x="27279600" y="4343400"/>
                </a:lnTo>
                <a:close/>
                <a:moveTo>
                  <a:pt x="22491700" y="4476750"/>
                </a:moveTo>
                <a:cubicBezTo>
                  <a:pt x="22498050" y="4476750"/>
                  <a:pt x="22510750" y="4476750"/>
                  <a:pt x="22517100" y="4495800"/>
                </a:cubicBezTo>
                <a:cubicBezTo>
                  <a:pt x="22542500" y="4546600"/>
                  <a:pt x="22612350" y="4635500"/>
                  <a:pt x="22612350" y="4686300"/>
                </a:cubicBezTo>
                <a:cubicBezTo>
                  <a:pt x="22612350" y="4724400"/>
                  <a:pt x="22561550" y="4730750"/>
                  <a:pt x="22555200" y="4730750"/>
                </a:cubicBezTo>
                <a:cubicBezTo>
                  <a:pt x="22536150" y="4730750"/>
                  <a:pt x="22498050" y="4718050"/>
                  <a:pt x="22466300" y="4699000"/>
                </a:cubicBezTo>
                <a:cubicBezTo>
                  <a:pt x="22472650" y="4673600"/>
                  <a:pt x="22428200" y="4629150"/>
                  <a:pt x="22415500" y="4610100"/>
                </a:cubicBezTo>
                <a:cubicBezTo>
                  <a:pt x="22390100" y="4578350"/>
                  <a:pt x="22383750" y="4521200"/>
                  <a:pt x="22352000" y="4470400"/>
                </a:cubicBezTo>
                <a:cubicBezTo>
                  <a:pt x="22352000" y="4451350"/>
                  <a:pt x="22332950" y="4406900"/>
                  <a:pt x="22332950" y="4394200"/>
                </a:cubicBezTo>
                <a:cubicBezTo>
                  <a:pt x="22332950" y="4375150"/>
                  <a:pt x="22377400" y="4305300"/>
                  <a:pt x="22396450" y="4305300"/>
                </a:cubicBezTo>
                <a:cubicBezTo>
                  <a:pt x="22428200" y="4305300"/>
                  <a:pt x="22472650" y="4451350"/>
                  <a:pt x="22491700" y="4476750"/>
                </a:cubicBezTo>
                <a:close/>
                <a:moveTo>
                  <a:pt x="17373600" y="4267200"/>
                </a:moveTo>
                <a:lnTo>
                  <a:pt x="17367250" y="4311650"/>
                </a:lnTo>
                <a:cubicBezTo>
                  <a:pt x="17360900" y="4298950"/>
                  <a:pt x="17354550" y="4279900"/>
                  <a:pt x="17354550" y="4267200"/>
                </a:cubicBezTo>
                <a:cubicBezTo>
                  <a:pt x="17354550" y="4248150"/>
                  <a:pt x="17354550" y="4260850"/>
                  <a:pt x="17360900" y="4254500"/>
                </a:cubicBezTo>
                <a:lnTo>
                  <a:pt x="17373600" y="4267200"/>
                </a:lnTo>
                <a:close/>
                <a:moveTo>
                  <a:pt x="16421100" y="4324350"/>
                </a:moveTo>
                <a:cubicBezTo>
                  <a:pt x="16421100" y="4343400"/>
                  <a:pt x="16414750" y="4425950"/>
                  <a:pt x="16433800" y="4476750"/>
                </a:cubicBezTo>
                <a:cubicBezTo>
                  <a:pt x="16440150" y="4495800"/>
                  <a:pt x="16478250" y="4508500"/>
                  <a:pt x="16484600" y="4533900"/>
                </a:cubicBezTo>
                <a:cubicBezTo>
                  <a:pt x="16490950" y="4552950"/>
                  <a:pt x="16484600" y="4591050"/>
                  <a:pt x="16490950" y="4616450"/>
                </a:cubicBezTo>
                <a:cubicBezTo>
                  <a:pt x="16497300" y="4660900"/>
                  <a:pt x="16522700" y="4737100"/>
                  <a:pt x="16522700" y="4749800"/>
                </a:cubicBezTo>
                <a:cubicBezTo>
                  <a:pt x="16522700" y="4800600"/>
                  <a:pt x="16503650" y="4819650"/>
                  <a:pt x="16452850" y="4819650"/>
                </a:cubicBezTo>
                <a:cubicBezTo>
                  <a:pt x="16433800" y="4819650"/>
                  <a:pt x="16389350" y="4787900"/>
                  <a:pt x="16370300" y="4787900"/>
                </a:cubicBezTo>
                <a:cubicBezTo>
                  <a:pt x="16357600" y="4787900"/>
                  <a:pt x="16351250" y="4800600"/>
                  <a:pt x="16332200" y="4800600"/>
                </a:cubicBezTo>
                <a:lnTo>
                  <a:pt x="16287750" y="4800600"/>
                </a:lnTo>
                <a:cubicBezTo>
                  <a:pt x="16306800" y="4660900"/>
                  <a:pt x="16313150" y="4533900"/>
                  <a:pt x="16357600" y="4400550"/>
                </a:cubicBezTo>
                <a:lnTo>
                  <a:pt x="16357600" y="4241800"/>
                </a:lnTo>
                <a:cubicBezTo>
                  <a:pt x="16357600" y="4222750"/>
                  <a:pt x="16402050" y="4210050"/>
                  <a:pt x="16421100" y="4191000"/>
                </a:cubicBezTo>
                <a:lnTo>
                  <a:pt x="16421100" y="4324350"/>
                </a:lnTo>
                <a:close/>
                <a:moveTo>
                  <a:pt x="18592800" y="4184650"/>
                </a:moveTo>
                <a:cubicBezTo>
                  <a:pt x="18586450" y="4330700"/>
                  <a:pt x="18580100" y="4381500"/>
                  <a:pt x="18580100" y="4394200"/>
                </a:cubicBezTo>
                <a:cubicBezTo>
                  <a:pt x="18580100" y="4413250"/>
                  <a:pt x="18599150" y="4508500"/>
                  <a:pt x="18599150" y="4521200"/>
                </a:cubicBezTo>
                <a:cubicBezTo>
                  <a:pt x="18599150" y="4540250"/>
                  <a:pt x="18586450" y="4552950"/>
                  <a:pt x="18586450" y="4572000"/>
                </a:cubicBezTo>
                <a:cubicBezTo>
                  <a:pt x="18586450" y="4584700"/>
                  <a:pt x="18605500" y="4711700"/>
                  <a:pt x="18605500" y="4724400"/>
                </a:cubicBezTo>
                <a:cubicBezTo>
                  <a:pt x="18605500" y="4787900"/>
                  <a:pt x="18580100" y="4762500"/>
                  <a:pt x="18529300" y="4787900"/>
                </a:cubicBezTo>
                <a:cubicBezTo>
                  <a:pt x="18542000" y="4794250"/>
                  <a:pt x="18561050" y="4794250"/>
                  <a:pt x="18580100" y="4800600"/>
                </a:cubicBezTo>
                <a:cubicBezTo>
                  <a:pt x="18542000" y="4813300"/>
                  <a:pt x="18478500" y="4826000"/>
                  <a:pt x="18459450" y="4826000"/>
                </a:cubicBezTo>
                <a:cubicBezTo>
                  <a:pt x="18440400" y="4826000"/>
                  <a:pt x="18370550" y="4800600"/>
                  <a:pt x="18364200" y="4794250"/>
                </a:cubicBezTo>
                <a:cubicBezTo>
                  <a:pt x="18376900" y="4794250"/>
                  <a:pt x="18395950" y="4794250"/>
                  <a:pt x="18402300" y="4787900"/>
                </a:cubicBezTo>
                <a:lnTo>
                  <a:pt x="18402300" y="4768850"/>
                </a:lnTo>
                <a:lnTo>
                  <a:pt x="18338800" y="4768850"/>
                </a:lnTo>
                <a:cubicBezTo>
                  <a:pt x="18332450" y="4762500"/>
                  <a:pt x="18332450" y="4768850"/>
                  <a:pt x="18332450" y="4749800"/>
                </a:cubicBezTo>
                <a:cubicBezTo>
                  <a:pt x="18332450" y="4737100"/>
                  <a:pt x="18345150" y="4654550"/>
                  <a:pt x="18364200" y="4616450"/>
                </a:cubicBezTo>
                <a:cubicBezTo>
                  <a:pt x="18370550" y="4603750"/>
                  <a:pt x="18376900" y="4591050"/>
                  <a:pt x="18389600" y="4572000"/>
                </a:cubicBezTo>
                <a:cubicBezTo>
                  <a:pt x="18395950" y="4565650"/>
                  <a:pt x="18395950" y="4552950"/>
                  <a:pt x="18395950" y="4540250"/>
                </a:cubicBezTo>
                <a:cubicBezTo>
                  <a:pt x="18427700" y="4508500"/>
                  <a:pt x="18440400" y="4445000"/>
                  <a:pt x="18453100" y="4400550"/>
                </a:cubicBezTo>
                <a:cubicBezTo>
                  <a:pt x="18453100" y="4406900"/>
                  <a:pt x="18459450" y="4413250"/>
                  <a:pt x="18472150" y="4413250"/>
                </a:cubicBezTo>
                <a:cubicBezTo>
                  <a:pt x="18472150" y="4318000"/>
                  <a:pt x="18503900" y="4222750"/>
                  <a:pt x="18567400" y="4127500"/>
                </a:cubicBezTo>
                <a:cubicBezTo>
                  <a:pt x="18573750" y="4140200"/>
                  <a:pt x="18567400" y="4159250"/>
                  <a:pt x="18592800" y="4184650"/>
                </a:cubicBezTo>
                <a:close/>
                <a:moveTo>
                  <a:pt x="17348200" y="4146550"/>
                </a:moveTo>
                <a:cubicBezTo>
                  <a:pt x="17348200" y="4159250"/>
                  <a:pt x="17341850" y="4165600"/>
                  <a:pt x="17335500" y="4171950"/>
                </a:cubicBezTo>
                <a:cubicBezTo>
                  <a:pt x="17322800" y="4165600"/>
                  <a:pt x="17310100" y="4152900"/>
                  <a:pt x="17310100" y="4140200"/>
                </a:cubicBezTo>
                <a:cubicBezTo>
                  <a:pt x="17310100" y="4121150"/>
                  <a:pt x="17316450" y="4121150"/>
                  <a:pt x="17316450" y="4108450"/>
                </a:cubicBezTo>
                <a:cubicBezTo>
                  <a:pt x="17329150" y="4114800"/>
                  <a:pt x="17348200" y="4127500"/>
                  <a:pt x="17348200" y="4146550"/>
                </a:cubicBezTo>
                <a:close/>
                <a:moveTo>
                  <a:pt x="4032250" y="4140200"/>
                </a:moveTo>
                <a:cubicBezTo>
                  <a:pt x="4032250" y="4159250"/>
                  <a:pt x="4025900" y="4165600"/>
                  <a:pt x="4025900" y="4260850"/>
                </a:cubicBezTo>
                <a:cubicBezTo>
                  <a:pt x="4019550" y="4324350"/>
                  <a:pt x="4006850" y="4394200"/>
                  <a:pt x="3987800" y="4464050"/>
                </a:cubicBezTo>
                <a:cubicBezTo>
                  <a:pt x="3987800" y="4476750"/>
                  <a:pt x="3962400" y="4495800"/>
                  <a:pt x="3956050" y="4527550"/>
                </a:cubicBezTo>
                <a:cubicBezTo>
                  <a:pt x="3949700" y="4552950"/>
                  <a:pt x="3943350" y="4591050"/>
                  <a:pt x="3937000" y="4622800"/>
                </a:cubicBezTo>
                <a:cubicBezTo>
                  <a:pt x="3937000" y="4641850"/>
                  <a:pt x="3924300" y="4654550"/>
                  <a:pt x="3911600" y="4673600"/>
                </a:cubicBezTo>
                <a:cubicBezTo>
                  <a:pt x="3911600" y="4660900"/>
                  <a:pt x="3905250" y="4648200"/>
                  <a:pt x="3905250" y="4629150"/>
                </a:cubicBezTo>
                <a:lnTo>
                  <a:pt x="3905250" y="4610100"/>
                </a:lnTo>
                <a:cubicBezTo>
                  <a:pt x="3911600" y="4584700"/>
                  <a:pt x="3943350" y="4559300"/>
                  <a:pt x="3943350" y="4533900"/>
                </a:cubicBezTo>
                <a:cubicBezTo>
                  <a:pt x="3949700" y="4514850"/>
                  <a:pt x="3943350" y="4489450"/>
                  <a:pt x="3943350" y="4464050"/>
                </a:cubicBezTo>
                <a:cubicBezTo>
                  <a:pt x="3962400" y="4375150"/>
                  <a:pt x="3975100" y="4279900"/>
                  <a:pt x="3994150" y="4184650"/>
                </a:cubicBezTo>
                <a:cubicBezTo>
                  <a:pt x="3994150" y="4152900"/>
                  <a:pt x="4000500" y="4121150"/>
                  <a:pt x="4019550" y="4095750"/>
                </a:cubicBezTo>
                <a:cubicBezTo>
                  <a:pt x="4019550" y="4108450"/>
                  <a:pt x="4032250" y="4127500"/>
                  <a:pt x="4032250" y="4140200"/>
                </a:cubicBezTo>
                <a:close/>
                <a:moveTo>
                  <a:pt x="29724350" y="4127500"/>
                </a:moveTo>
                <a:cubicBezTo>
                  <a:pt x="29724350" y="4140200"/>
                  <a:pt x="29705300" y="4152900"/>
                  <a:pt x="29692600" y="4165600"/>
                </a:cubicBezTo>
                <a:cubicBezTo>
                  <a:pt x="29698950" y="4121150"/>
                  <a:pt x="29705300" y="4102100"/>
                  <a:pt x="29705300" y="4089400"/>
                </a:cubicBezTo>
                <a:cubicBezTo>
                  <a:pt x="29711650" y="4102100"/>
                  <a:pt x="29724350" y="4108450"/>
                  <a:pt x="29724350" y="4127500"/>
                </a:cubicBezTo>
                <a:close/>
                <a:moveTo>
                  <a:pt x="23387050" y="4114800"/>
                </a:moveTo>
                <a:cubicBezTo>
                  <a:pt x="23412450" y="4121150"/>
                  <a:pt x="23431500" y="4146550"/>
                  <a:pt x="23444200" y="4178300"/>
                </a:cubicBezTo>
                <a:cubicBezTo>
                  <a:pt x="23456900" y="4203700"/>
                  <a:pt x="23456900" y="4241800"/>
                  <a:pt x="23463250" y="4273550"/>
                </a:cubicBezTo>
                <a:cubicBezTo>
                  <a:pt x="23475950" y="4337050"/>
                  <a:pt x="23501350" y="4406900"/>
                  <a:pt x="23514050" y="4476750"/>
                </a:cubicBezTo>
                <a:cubicBezTo>
                  <a:pt x="23520400" y="4483100"/>
                  <a:pt x="23526750" y="4483100"/>
                  <a:pt x="23526750" y="4489450"/>
                </a:cubicBezTo>
                <a:cubicBezTo>
                  <a:pt x="23539450" y="4527550"/>
                  <a:pt x="23558500" y="4533900"/>
                  <a:pt x="23564850" y="4578350"/>
                </a:cubicBezTo>
                <a:cubicBezTo>
                  <a:pt x="23571200" y="4584700"/>
                  <a:pt x="23583900" y="4584700"/>
                  <a:pt x="23583900" y="4584700"/>
                </a:cubicBezTo>
                <a:cubicBezTo>
                  <a:pt x="23602950" y="4622800"/>
                  <a:pt x="23641050" y="4692650"/>
                  <a:pt x="23641050" y="4711700"/>
                </a:cubicBezTo>
                <a:cubicBezTo>
                  <a:pt x="23641050" y="4737100"/>
                  <a:pt x="23526750" y="4743450"/>
                  <a:pt x="23514050" y="4743450"/>
                </a:cubicBezTo>
                <a:cubicBezTo>
                  <a:pt x="23501350" y="4743450"/>
                  <a:pt x="23387050" y="4730750"/>
                  <a:pt x="23368000" y="4730750"/>
                </a:cubicBezTo>
                <a:cubicBezTo>
                  <a:pt x="23355300" y="4730750"/>
                  <a:pt x="23241000" y="4743450"/>
                  <a:pt x="23221950" y="4743450"/>
                </a:cubicBezTo>
                <a:cubicBezTo>
                  <a:pt x="23209250" y="4743450"/>
                  <a:pt x="23196550" y="4737100"/>
                  <a:pt x="23183850" y="4737100"/>
                </a:cubicBezTo>
                <a:cubicBezTo>
                  <a:pt x="23183850" y="4724400"/>
                  <a:pt x="23177500" y="4711700"/>
                  <a:pt x="23177500" y="4692650"/>
                </a:cubicBezTo>
                <a:cubicBezTo>
                  <a:pt x="23177500" y="4629150"/>
                  <a:pt x="23221950" y="4476750"/>
                  <a:pt x="23234650" y="4438650"/>
                </a:cubicBezTo>
                <a:lnTo>
                  <a:pt x="23234650" y="4279900"/>
                </a:lnTo>
                <a:cubicBezTo>
                  <a:pt x="23228300" y="4241800"/>
                  <a:pt x="23215600" y="4165600"/>
                  <a:pt x="23215600" y="4152900"/>
                </a:cubicBezTo>
                <a:cubicBezTo>
                  <a:pt x="23215600" y="4152900"/>
                  <a:pt x="23202900" y="4076700"/>
                  <a:pt x="23253700" y="4076700"/>
                </a:cubicBezTo>
                <a:cubicBezTo>
                  <a:pt x="23266400" y="4076700"/>
                  <a:pt x="23348950" y="4095750"/>
                  <a:pt x="23387050" y="4114800"/>
                </a:cubicBezTo>
                <a:close/>
                <a:moveTo>
                  <a:pt x="14325600" y="4140200"/>
                </a:moveTo>
                <a:cubicBezTo>
                  <a:pt x="14344650" y="4152900"/>
                  <a:pt x="14363700" y="4171950"/>
                  <a:pt x="14376400" y="4178300"/>
                </a:cubicBezTo>
                <a:cubicBezTo>
                  <a:pt x="14389100" y="4197350"/>
                  <a:pt x="14395450" y="4222750"/>
                  <a:pt x="14395450" y="4241800"/>
                </a:cubicBezTo>
                <a:cubicBezTo>
                  <a:pt x="14395450" y="4254500"/>
                  <a:pt x="14376400" y="4400550"/>
                  <a:pt x="14376400" y="4413250"/>
                </a:cubicBezTo>
                <a:cubicBezTo>
                  <a:pt x="14376400" y="4432300"/>
                  <a:pt x="14395450" y="4591050"/>
                  <a:pt x="14395450" y="4603750"/>
                </a:cubicBezTo>
                <a:cubicBezTo>
                  <a:pt x="14395450" y="4622800"/>
                  <a:pt x="14414500" y="4622800"/>
                  <a:pt x="14414500" y="4641850"/>
                </a:cubicBezTo>
                <a:cubicBezTo>
                  <a:pt x="14414500" y="4654550"/>
                  <a:pt x="14395450" y="4679950"/>
                  <a:pt x="14376400" y="4679950"/>
                </a:cubicBezTo>
                <a:lnTo>
                  <a:pt x="14306550" y="4679950"/>
                </a:lnTo>
                <a:lnTo>
                  <a:pt x="14306550" y="4533900"/>
                </a:lnTo>
                <a:cubicBezTo>
                  <a:pt x="14319250" y="4489450"/>
                  <a:pt x="14331950" y="4419600"/>
                  <a:pt x="14331950" y="4400550"/>
                </a:cubicBezTo>
                <a:cubicBezTo>
                  <a:pt x="14331950" y="4387850"/>
                  <a:pt x="14293850" y="4203700"/>
                  <a:pt x="14293850" y="4184650"/>
                </a:cubicBezTo>
                <a:cubicBezTo>
                  <a:pt x="14293850" y="4171950"/>
                  <a:pt x="14312900" y="4102100"/>
                  <a:pt x="14325600" y="4070350"/>
                </a:cubicBezTo>
                <a:lnTo>
                  <a:pt x="14325600" y="4140200"/>
                </a:lnTo>
                <a:close/>
                <a:moveTo>
                  <a:pt x="24676100" y="4083050"/>
                </a:moveTo>
                <a:cubicBezTo>
                  <a:pt x="24676100" y="4095750"/>
                  <a:pt x="24695150" y="4108450"/>
                  <a:pt x="24701500" y="4127500"/>
                </a:cubicBezTo>
                <a:cubicBezTo>
                  <a:pt x="24707850" y="4133850"/>
                  <a:pt x="24707850" y="4159250"/>
                  <a:pt x="24707850" y="4171950"/>
                </a:cubicBezTo>
                <a:cubicBezTo>
                  <a:pt x="24707850" y="4191000"/>
                  <a:pt x="24707850" y="4210050"/>
                  <a:pt x="24701500" y="4229100"/>
                </a:cubicBezTo>
                <a:cubicBezTo>
                  <a:pt x="24682450" y="4191000"/>
                  <a:pt x="24644350" y="4114800"/>
                  <a:pt x="24644350" y="4102100"/>
                </a:cubicBezTo>
                <a:lnTo>
                  <a:pt x="24644350" y="4044950"/>
                </a:lnTo>
                <a:cubicBezTo>
                  <a:pt x="24657050" y="4051300"/>
                  <a:pt x="24676100" y="4076700"/>
                  <a:pt x="24676100" y="4083050"/>
                </a:cubicBezTo>
                <a:close/>
                <a:moveTo>
                  <a:pt x="16402050" y="4108450"/>
                </a:moveTo>
                <a:cubicBezTo>
                  <a:pt x="16402050" y="4121150"/>
                  <a:pt x="16395700" y="4140200"/>
                  <a:pt x="16383000" y="4159250"/>
                </a:cubicBezTo>
                <a:lnTo>
                  <a:pt x="16357600" y="4159250"/>
                </a:lnTo>
                <a:cubicBezTo>
                  <a:pt x="16357600" y="4051300"/>
                  <a:pt x="16363950" y="4044950"/>
                  <a:pt x="16363950" y="4038600"/>
                </a:cubicBezTo>
                <a:cubicBezTo>
                  <a:pt x="16395700" y="4070350"/>
                  <a:pt x="16402050" y="4070350"/>
                  <a:pt x="16402050" y="4108450"/>
                </a:cubicBezTo>
                <a:close/>
                <a:moveTo>
                  <a:pt x="29679900" y="4064000"/>
                </a:moveTo>
                <a:cubicBezTo>
                  <a:pt x="29679900" y="4057650"/>
                  <a:pt x="29673550" y="4051300"/>
                  <a:pt x="29673550" y="4032250"/>
                </a:cubicBezTo>
                <a:cubicBezTo>
                  <a:pt x="29679900" y="4044950"/>
                  <a:pt x="29686250" y="4057650"/>
                  <a:pt x="29679900" y="4064000"/>
                </a:cubicBezTo>
                <a:close/>
                <a:moveTo>
                  <a:pt x="27235150" y="4044950"/>
                </a:moveTo>
                <a:lnTo>
                  <a:pt x="27228800" y="4070350"/>
                </a:lnTo>
                <a:cubicBezTo>
                  <a:pt x="27222450" y="4051300"/>
                  <a:pt x="27222450" y="4032250"/>
                  <a:pt x="27216100" y="4013200"/>
                </a:cubicBezTo>
                <a:cubicBezTo>
                  <a:pt x="27222450" y="4019550"/>
                  <a:pt x="27228800" y="4032250"/>
                  <a:pt x="27235150" y="4044950"/>
                </a:cubicBezTo>
                <a:close/>
                <a:moveTo>
                  <a:pt x="12719050" y="4083050"/>
                </a:moveTo>
                <a:cubicBezTo>
                  <a:pt x="12719050" y="4102100"/>
                  <a:pt x="12680950" y="4305300"/>
                  <a:pt x="12680950" y="4324350"/>
                </a:cubicBezTo>
                <a:cubicBezTo>
                  <a:pt x="12680950" y="4337050"/>
                  <a:pt x="12687300" y="4381500"/>
                  <a:pt x="12680950" y="4451350"/>
                </a:cubicBezTo>
                <a:lnTo>
                  <a:pt x="12680950" y="4546600"/>
                </a:lnTo>
                <a:lnTo>
                  <a:pt x="12522200" y="4546600"/>
                </a:lnTo>
                <a:cubicBezTo>
                  <a:pt x="12534900" y="4470400"/>
                  <a:pt x="12547600" y="4406900"/>
                  <a:pt x="12560300" y="4349750"/>
                </a:cubicBezTo>
                <a:lnTo>
                  <a:pt x="12560300" y="4178300"/>
                </a:lnTo>
                <a:cubicBezTo>
                  <a:pt x="12560300" y="4159250"/>
                  <a:pt x="12598400" y="4000500"/>
                  <a:pt x="12661900" y="4000500"/>
                </a:cubicBezTo>
                <a:cubicBezTo>
                  <a:pt x="12725400" y="4000500"/>
                  <a:pt x="12719050" y="4051300"/>
                  <a:pt x="12719050" y="4083050"/>
                </a:cubicBezTo>
                <a:close/>
                <a:moveTo>
                  <a:pt x="30200600" y="3981450"/>
                </a:moveTo>
                <a:cubicBezTo>
                  <a:pt x="30219650" y="4000500"/>
                  <a:pt x="30251400" y="4032250"/>
                  <a:pt x="30257750" y="4057650"/>
                </a:cubicBezTo>
                <a:cubicBezTo>
                  <a:pt x="30283150" y="4127500"/>
                  <a:pt x="30314900" y="4279900"/>
                  <a:pt x="30314900" y="4292600"/>
                </a:cubicBezTo>
                <a:cubicBezTo>
                  <a:pt x="30314900" y="4324350"/>
                  <a:pt x="30245050" y="4337050"/>
                  <a:pt x="30226000" y="4343400"/>
                </a:cubicBezTo>
                <a:cubicBezTo>
                  <a:pt x="30181550" y="4356100"/>
                  <a:pt x="30149800" y="4375150"/>
                  <a:pt x="30111700" y="4394200"/>
                </a:cubicBezTo>
                <a:lnTo>
                  <a:pt x="30073600" y="4394200"/>
                </a:lnTo>
                <a:cubicBezTo>
                  <a:pt x="30067250" y="4387850"/>
                  <a:pt x="30067250" y="4387850"/>
                  <a:pt x="30067250" y="4375150"/>
                </a:cubicBezTo>
                <a:cubicBezTo>
                  <a:pt x="30067250" y="4356100"/>
                  <a:pt x="30092650" y="4216400"/>
                  <a:pt x="30092650" y="4197350"/>
                </a:cubicBezTo>
                <a:cubicBezTo>
                  <a:pt x="30092650" y="4184650"/>
                  <a:pt x="30079950" y="4127500"/>
                  <a:pt x="30079950" y="4108450"/>
                </a:cubicBezTo>
                <a:cubicBezTo>
                  <a:pt x="30079950" y="4095750"/>
                  <a:pt x="30130750" y="3962400"/>
                  <a:pt x="30175200" y="3962400"/>
                </a:cubicBezTo>
                <a:cubicBezTo>
                  <a:pt x="30187900" y="3962400"/>
                  <a:pt x="30194250" y="3968750"/>
                  <a:pt x="30200600" y="3981450"/>
                </a:cubicBezTo>
                <a:close/>
                <a:moveTo>
                  <a:pt x="32594550" y="4038600"/>
                </a:moveTo>
                <a:cubicBezTo>
                  <a:pt x="32632650" y="4127500"/>
                  <a:pt x="32645350" y="4235450"/>
                  <a:pt x="32683450" y="4337050"/>
                </a:cubicBezTo>
                <a:cubicBezTo>
                  <a:pt x="32740600" y="4495800"/>
                  <a:pt x="32842200" y="4654550"/>
                  <a:pt x="32912050" y="4813300"/>
                </a:cubicBezTo>
                <a:lnTo>
                  <a:pt x="32912050" y="4832350"/>
                </a:lnTo>
                <a:cubicBezTo>
                  <a:pt x="32905700" y="4832350"/>
                  <a:pt x="32893000" y="4838700"/>
                  <a:pt x="32778700" y="4838700"/>
                </a:cubicBezTo>
                <a:cubicBezTo>
                  <a:pt x="32734250" y="4832350"/>
                  <a:pt x="32683450" y="4832350"/>
                  <a:pt x="32639000" y="4819650"/>
                </a:cubicBezTo>
                <a:cubicBezTo>
                  <a:pt x="32594550" y="4660900"/>
                  <a:pt x="32594550" y="4464050"/>
                  <a:pt x="32569150" y="4305300"/>
                </a:cubicBezTo>
                <a:cubicBezTo>
                  <a:pt x="32550100" y="4191000"/>
                  <a:pt x="32492950" y="3975100"/>
                  <a:pt x="32492950" y="3962400"/>
                </a:cubicBezTo>
                <a:cubicBezTo>
                  <a:pt x="32492950" y="3943350"/>
                  <a:pt x="32499300" y="3943350"/>
                  <a:pt x="32505650" y="3937000"/>
                </a:cubicBezTo>
                <a:cubicBezTo>
                  <a:pt x="32543750" y="3956050"/>
                  <a:pt x="32575500" y="3994150"/>
                  <a:pt x="32594550" y="4038600"/>
                </a:cubicBezTo>
                <a:close/>
                <a:moveTo>
                  <a:pt x="9239250" y="4025900"/>
                </a:moveTo>
                <a:cubicBezTo>
                  <a:pt x="9239250" y="4044950"/>
                  <a:pt x="9258300" y="4165600"/>
                  <a:pt x="9258300" y="4184650"/>
                </a:cubicBezTo>
                <a:cubicBezTo>
                  <a:pt x="9258300" y="4197350"/>
                  <a:pt x="9251950" y="4273550"/>
                  <a:pt x="9251950" y="4286250"/>
                </a:cubicBezTo>
                <a:cubicBezTo>
                  <a:pt x="9251950" y="4330700"/>
                  <a:pt x="9201150" y="4330700"/>
                  <a:pt x="9188450" y="4330700"/>
                </a:cubicBezTo>
                <a:cubicBezTo>
                  <a:pt x="9175750" y="4330700"/>
                  <a:pt x="9144000" y="4318000"/>
                  <a:pt x="9112250" y="4311650"/>
                </a:cubicBezTo>
                <a:lnTo>
                  <a:pt x="9112250" y="4254500"/>
                </a:lnTo>
                <a:cubicBezTo>
                  <a:pt x="9112250" y="4235450"/>
                  <a:pt x="9124950" y="4216400"/>
                  <a:pt x="9131300" y="4203700"/>
                </a:cubicBezTo>
                <a:cubicBezTo>
                  <a:pt x="9150350" y="4159250"/>
                  <a:pt x="9175750" y="4121150"/>
                  <a:pt x="9194800" y="4076700"/>
                </a:cubicBezTo>
                <a:cubicBezTo>
                  <a:pt x="9213850" y="4032250"/>
                  <a:pt x="9232900" y="3981450"/>
                  <a:pt x="9245600" y="3937000"/>
                </a:cubicBezTo>
                <a:cubicBezTo>
                  <a:pt x="9245600" y="3968750"/>
                  <a:pt x="9239250" y="4013200"/>
                  <a:pt x="9239250" y="4025900"/>
                </a:cubicBezTo>
                <a:close/>
                <a:moveTo>
                  <a:pt x="16395700" y="3930650"/>
                </a:moveTo>
                <a:cubicBezTo>
                  <a:pt x="16402050" y="3937000"/>
                  <a:pt x="16408400" y="3956050"/>
                  <a:pt x="16408400" y="3981450"/>
                </a:cubicBezTo>
                <a:cubicBezTo>
                  <a:pt x="16402050" y="3975100"/>
                  <a:pt x="16402050" y="3962400"/>
                  <a:pt x="16395700" y="3930650"/>
                </a:cubicBezTo>
                <a:close/>
                <a:moveTo>
                  <a:pt x="27514550" y="4006850"/>
                </a:moveTo>
                <a:cubicBezTo>
                  <a:pt x="27520900" y="4019550"/>
                  <a:pt x="27514550" y="4051300"/>
                  <a:pt x="27520900" y="4076700"/>
                </a:cubicBezTo>
                <a:cubicBezTo>
                  <a:pt x="27527250" y="4089400"/>
                  <a:pt x="27539950" y="4114800"/>
                  <a:pt x="27546300" y="4133850"/>
                </a:cubicBezTo>
                <a:lnTo>
                  <a:pt x="27539950" y="4279900"/>
                </a:lnTo>
                <a:cubicBezTo>
                  <a:pt x="27533600" y="4235450"/>
                  <a:pt x="27539950" y="4178300"/>
                  <a:pt x="27527250" y="4133850"/>
                </a:cubicBezTo>
                <a:cubicBezTo>
                  <a:pt x="27514550" y="4076700"/>
                  <a:pt x="27463750" y="3962400"/>
                  <a:pt x="27438350" y="3911600"/>
                </a:cubicBezTo>
                <a:cubicBezTo>
                  <a:pt x="27476450" y="3911600"/>
                  <a:pt x="27508200" y="3968750"/>
                  <a:pt x="27514550" y="4006850"/>
                </a:cubicBezTo>
                <a:close/>
                <a:moveTo>
                  <a:pt x="15513050" y="4108450"/>
                </a:moveTo>
                <a:cubicBezTo>
                  <a:pt x="15519400" y="4133850"/>
                  <a:pt x="15538450" y="4159250"/>
                  <a:pt x="15551150" y="4191000"/>
                </a:cubicBezTo>
                <a:cubicBezTo>
                  <a:pt x="15570200" y="4235450"/>
                  <a:pt x="15589250" y="4349750"/>
                  <a:pt x="15589250" y="4362450"/>
                </a:cubicBezTo>
                <a:cubicBezTo>
                  <a:pt x="15589250" y="4381500"/>
                  <a:pt x="15582900" y="4387850"/>
                  <a:pt x="15570200" y="4394200"/>
                </a:cubicBezTo>
                <a:cubicBezTo>
                  <a:pt x="15557500" y="4394200"/>
                  <a:pt x="15462250" y="4400550"/>
                  <a:pt x="15462250" y="4438650"/>
                </a:cubicBezTo>
                <a:cubicBezTo>
                  <a:pt x="15462250" y="4457700"/>
                  <a:pt x="15474950" y="4457700"/>
                  <a:pt x="15474950" y="4476750"/>
                </a:cubicBezTo>
                <a:cubicBezTo>
                  <a:pt x="15474950" y="4489450"/>
                  <a:pt x="15449550" y="4514850"/>
                  <a:pt x="15443200" y="4533900"/>
                </a:cubicBezTo>
                <a:cubicBezTo>
                  <a:pt x="15424150" y="4584700"/>
                  <a:pt x="15405100" y="4756150"/>
                  <a:pt x="15367000" y="4756150"/>
                </a:cubicBezTo>
                <a:cubicBezTo>
                  <a:pt x="15354300" y="4756150"/>
                  <a:pt x="15297150" y="4730750"/>
                  <a:pt x="15259050" y="4711700"/>
                </a:cubicBezTo>
                <a:lnTo>
                  <a:pt x="15259050" y="4692650"/>
                </a:lnTo>
                <a:cubicBezTo>
                  <a:pt x="15259050" y="4679950"/>
                  <a:pt x="15316200" y="4489450"/>
                  <a:pt x="15335250" y="4387850"/>
                </a:cubicBezTo>
                <a:cubicBezTo>
                  <a:pt x="15347950" y="4343400"/>
                  <a:pt x="15354300" y="4292600"/>
                  <a:pt x="15360650" y="4248150"/>
                </a:cubicBezTo>
                <a:cubicBezTo>
                  <a:pt x="15373350" y="4178300"/>
                  <a:pt x="15430500" y="4095750"/>
                  <a:pt x="15417800" y="4025900"/>
                </a:cubicBezTo>
                <a:cubicBezTo>
                  <a:pt x="15436850" y="3962400"/>
                  <a:pt x="15386050" y="3854450"/>
                  <a:pt x="15468600" y="3867150"/>
                </a:cubicBezTo>
                <a:cubicBezTo>
                  <a:pt x="15481300" y="3943350"/>
                  <a:pt x="15494000" y="4025900"/>
                  <a:pt x="15513050" y="4108450"/>
                </a:cubicBezTo>
                <a:close/>
                <a:moveTo>
                  <a:pt x="11664950" y="4133850"/>
                </a:moveTo>
                <a:cubicBezTo>
                  <a:pt x="11664950" y="4152900"/>
                  <a:pt x="11703050" y="4311650"/>
                  <a:pt x="11703050" y="4330700"/>
                </a:cubicBezTo>
                <a:cubicBezTo>
                  <a:pt x="11703050" y="4343400"/>
                  <a:pt x="11690350" y="4438650"/>
                  <a:pt x="11684000" y="4489450"/>
                </a:cubicBezTo>
                <a:cubicBezTo>
                  <a:pt x="11588750" y="4483100"/>
                  <a:pt x="11544300" y="4483100"/>
                  <a:pt x="11499850" y="4483100"/>
                </a:cubicBezTo>
                <a:lnTo>
                  <a:pt x="11499850" y="4413250"/>
                </a:lnTo>
                <a:cubicBezTo>
                  <a:pt x="11506200" y="4400550"/>
                  <a:pt x="11506200" y="4381500"/>
                  <a:pt x="11506200" y="4362450"/>
                </a:cubicBezTo>
                <a:cubicBezTo>
                  <a:pt x="11506200" y="4273550"/>
                  <a:pt x="11588750" y="4171950"/>
                  <a:pt x="11595100" y="4083050"/>
                </a:cubicBezTo>
                <a:cubicBezTo>
                  <a:pt x="11601450" y="4006850"/>
                  <a:pt x="11645900" y="3924300"/>
                  <a:pt x="11677650" y="3860800"/>
                </a:cubicBezTo>
                <a:cubicBezTo>
                  <a:pt x="11677650" y="3917950"/>
                  <a:pt x="11664950" y="4121150"/>
                  <a:pt x="11664950" y="4133850"/>
                </a:cubicBezTo>
                <a:close/>
                <a:moveTo>
                  <a:pt x="13881100" y="3917950"/>
                </a:moveTo>
                <a:cubicBezTo>
                  <a:pt x="13881100" y="3937000"/>
                  <a:pt x="13900150" y="4121150"/>
                  <a:pt x="13900150" y="4133850"/>
                </a:cubicBezTo>
                <a:cubicBezTo>
                  <a:pt x="13900150" y="4203700"/>
                  <a:pt x="14052550" y="4191000"/>
                  <a:pt x="14065250" y="4191000"/>
                </a:cubicBezTo>
                <a:cubicBezTo>
                  <a:pt x="14065250" y="4229100"/>
                  <a:pt x="14058900" y="4298950"/>
                  <a:pt x="14058900" y="4311650"/>
                </a:cubicBezTo>
                <a:cubicBezTo>
                  <a:pt x="14058900" y="4330700"/>
                  <a:pt x="14065250" y="4400550"/>
                  <a:pt x="14071600" y="4445000"/>
                </a:cubicBezTo>
                <a:cubicBezTo>
                  <a:pt x="14084300" y="4502150"/>
                  <a:pt x="14116050" y="4622800"/>
                  <a:pt x="14116050" y="4641850"/>
                </a:cubicBezTo>
                <a:cubicBezTo>
                  <a:pt x="14116050" y="4654550"/>
                  <a:pt x="14109700" y="4660900"/>
                  <a:pt x="14109700" y="4660900"/>
                </a:cubicBezTo>
                <a:cubicBezTo>
                  <a:pt x="14052550" y="4654550"/>
                  <a:pt x="13944600" y="4641850"/>
                  <a:pt x="13925550" y="4641850"/>
                </a:cubicBezTo>
                <a:lnTo>
                  <a:pt x="13798550" y="4641850"/>
                </a:lnTo>
                <a:cubicBezTo>
                  <a:pt x="13747750" y="4610100"/>
                  <a:pt x="13709650" y="4629150"/>
                  <a:pt x="13665200" y="4616450"/>
                </a:cubicBezTo>
                <a:cubicBezTo>
                  <a:pt x="13671550" y="4565650"/>
                  <a:pt x="13684250" y="4521200"/>
                  <a:pt x="13684250" y="4476750"/>
                </a:cubicBezTo>
                <a:cubicBezTo>
                  <a:pt x="13684250" y="4445000"/>
                  <a:pt x="13690600" y="4406900"/>
                  <a:pt x="13696950" y="4375150"/>
                </a:cubicBezTo>
                <a:cubicBezTo>
                  <a:pt x="13703300" y="4330700"/>
                  <a:pt x="13716000" y="4279900"/>
                  <a:pt x="13722350" y="4235450"/>
                </a:cubicBezTo>
                <a:cubicBezTo>
                  <a:pt x="13735050" y="4159250"/>
                  <a:pt x="13773150" y="4070350"/>
                  <a:pt x="13811250" y="3994150"/>
                </a:cubicBezTo>
                <a:cubicBezTo>
                  <a:pt x="13811250" y="3994150"/>
                  <a:pt x="13817600" y="3994150"/>
                  <a:pt x="13830300" y="4000500"/>
                </a:cubicBezTo>
                <a:cubicBezTo>
                  <a:pt x="13830300" y="3987800"/>
                  <a:pt x="13823950" y="3975100"/>
                  <a:pt x="13823950" y="3962400"/>
                </a:cubicBezTo>
                <a:cubicBezTo>
                  <a:pt x="13823950" y="3943350"/>
                  <a:pt x="13862050" y="3860800"/>
                  <a:pt x="13887450" y="3810000"/>
                </a:cubicBezTo>
                <a:cubicBezTo>
                  <a:pt x="13887450" y="3848100"/>
                  <a:pt x="13881100" y="3905250"/>
                  <a:pt x="13881100" y="3917950"/>
                </a:cubicBezTo>
                <a:close/>
                <a:moveTo>
                  <a:pt x="10718800" y="3892550"/>
                </a:moveTo>
                <a:cubicBezTo>
                  <a:pt x="10737850" y="3911600"/>
                  <a:pt x="10775950" y="3924300"/>
                  <a:pt x="10801350" y="3937000"/>
                </a:cubicBezTo>
                <a:cubicBezTo>
                  <a:pt x="10807700" y="3962400"/>
                  <a:pt x="10807700" y="3994150"/>
                  <a:pt x="10814050" y="4019550"/>
                </a:cubicBezTo>
                <a:cubicBezTo>
                  <a:pt x="10826750" y="4064000"/>
                  <a:pt x="10864850" y="4133850"/>
                  <a:pt x="10864850" y="4152900"/>
                </a:cubicBezTo>
                <a:lnTo>
                  <a:pt x="10864850" y="4445000"/>
                </a:lnTo>
                <a:lnTo>
                  <a:pt x="10560050" y="4413250"/>
                </a:lnTo>
                <a:lnTo>
                  <a:pt x="10375900" y="4413250"/>
                </a:lnTo>
                <a:cubicBezTo>
                  <a:pt x="10344150" y="4406900"/>
                  <a:pt x="10306050" y="4400550"/>
                  <a:pt x="10267950" y="4400550"/>
                </a:cubicBezTo>
                <a:cubicBezTo>
                  <a:pt x="10267950" y="4400550"/>
                  <a:pt x="10261600" y="4400550"/>
                  <a:pt x="10261600" y="4387850"/>
                </a:cubicBezTo>
                <a:cubicBezTo>
                  <a:pt x="10261600" y="4368800"/>
                  <a:pt x="10293350" y="4273550"/>
                  <a:pt x="10299700" y="4216400"/>
                </a:cubicBezTo>
                <a:cubicBezTo>
                  <a:pt x="10344150" y="4114800"/>
                  <a:pt x="10420350" y="4038600"/>
                  <a:pt x="10433050" y="3943350"/>
                </a:cubicBezTo>
                <a:cubicBezTo>
                  <a:pt x="10439400" y="3937000"/>
                  <a:pt x="10439400" y="3924300"/>
                  <a:pt x="10445750" y="3917950"/>
                </a:cubicBezTo>
                <a:cubicBezTo>
                  <a:pt x="10490200" y="3911600"/>
                  <a:pt x="10534650" y="3892550"/>
                  <a:pt x="10585450" y="3879850"/>
                </a:cubicBezTo>
                <a:cubicBezTo>
                  <a:pt x="10610850" y="3873500"/>
                  <a:pt x="10648950" y="3879850"/>
                  <a:pt x="10680700" y="3873500"/>
                </a:cubicBezTo>
                <a:cubicBezTo>
                  <a:pt x="10693400" y="3860800"/>
                  <a:pt x="10699750" y="3835400"/>
                  <a:pt x="10706100" y="3810000"/>
                </a:cubicBezTo>
                <a:cubicBezTo>
                  <a:pt x="10712450" y="3835400"/>
                  <a:pt x="10699750" y="3867150"/>
                  <a:pt x="10718800" y="3892550"/>
                </a:cubicBezTo>
                <a:close/>
                <a:moveTo>
                  <a:pt x="28981400" y="3778250"/>
                </a:moveTo>
                <a:cubicBezTo>
                  <a:pt x="29000450" y="3784600"/>
                  <a:pt x="29032200" y="3771900"/>
                  <a:pt x="29051250" y="3790950"/>
                </a:cubicBezTo>
                <a:cubicBezTo>
                  <a:pt x="29083000" y="3822700"/>
                  <a:pt x="29121100" y="3879850"/>
                  <a:pt x="29146500" y="3924300"/>
                </a:cubicBezTo>
                <a:cubicBezTo>
                  <a:pt x="29184600" y="3975100"/>
                  <a:pt x="29248100" y="4083050"/>
                  <a:pt x="29248100" y="4152900"/>
                </a:cubicBezTo>
                <a:cubicBezTo>
                  <a:pt x="29248100" y="4254500"/>
                  <a:pt x="29330650" y="4451350"/>
                  <a:pt x="29349700" y="4521200"/>
                </a:cubicBezTo>
                <a:cubicBezTo>
                  <a:pt x="29362400" y="4565650"/>
                  <a:pt x="29387800" y="4629150"/>
                  <a:pt x="29394150" y="4679950"/>
                </a:cubicBezTo>
                <a:cubicBezTo>
                  <a:pt x="29400500" y="4686300"/>
                  <a:pt x="29406850" y="4686300"/>
                  <a:pt x="29406850" y="4692650"/>
                </a:cubicBezTo>
                <a:cubicBezTo>
                  <a:pt x="29413200" y="4711700"/>
                  <a:pt x="29419550" y="4743450"/>
                  <a:pt x="29419550" y="4756150"/>
                </a:cubicBezTo>
                <a:cubicBezTo>
                  <a:pt x="29419550" y="4775200"/>
                  <a:pt x="29419550" y="4781550"/>
                  <a:pt x="29406850" y="4794250"/>
                </a:cubicBezTo>
                <a:lnTo>
                  <a:pt x="28936950" y="4794250"/>
                </a:lnTo>
                <a:cubicBezTo>
                  <a:pt x="28886150" y="4768850"/>
                  <a:pt x="28822650" y="4819650"/>
                  <a:pt x="28822650" y="4743450"/>
                </a:cubicBezTo>
                <a:cubicBezTo>
                  <a:pt x="28822650" y="4654550"/>
                  <a:pt x="28841700" y="4476750"/>
                  <a:pt x="28867100" y="4406900"/>
                </a:cubicBezTo>
                <a:lnTo>
                  <a:pt x="28867100" y="4235450"/>
                </a:lnTo>
                <a:cubicBezTo>
                  <a:pt x="28854400" y="4159250"/>
                  <a:pt x="28822650" y="4000500"/>
                  <a:pt x="28822650" y="3981450"/>
                </a:cubicBezTo>
                <a:cubicBezTo>
                  <a:pt x="28822650" y="3968750"/>
                  <a:pt x="28835350" y="3905250"/>
                  <a:pt x="28841700" y="3867150"/>
                </a:cubicBezTo>
                <a:cubicBezTo>
                  <a:pt x="28848050" y="3848100"/>
                  <a:pt x="28841700" y="3829050"/>
                  <a:pt x="28841700" y="3810000"/>
                </a:cubicBezTo>
                <a:cubicBezTo>
                  <a:pt x="28841700" y="3784600"/>
                  <a:pt x="28956000" y="3765550"/>
                  <a:pt x="28956000" y="3765550"/>
                </a:cubicBezTo>
                <a:cubicBezTo>
                  <a:pt x="28968700" y="3765550"/>
                  <a:pt x="28975050" y="3778250"/>
                  <a:pt x="28981400" y="3778250"/>
                </a:cubicBezTo>
                <a:close/>
                <a:moveTo>
                  <a:pt x="11334750" y="3797300"/>
                </a:moveTo>
                <a:lnTo>
                  <a:pt x="11334750" y="3987800"/>
                </a:lnTo>
                <a:cubicBezTo>
                  <a:pt x="11328400" y="4044950"/>
                  <a:pt x="11322050" y="4102100"/>
                  <a:pt x="11303000" y="4159250"/>
                </a:cubicBezTo>
                <a:cubicBezTo>
                  <a:pt x="11277600" y="4254500"/>
                  <a:pt x="11245850" y="4356100"/>
                  <a:pt x="11220450" y="4457700"/>
                </a:cubicBezTo>
                <a:cubicBezTo>
                  <a:pt x="11207750" y="4464050"/>
                  <a:pt x="11188700" y="4464050"/>
                  <a:pt x="11169650" y="4464050"/>
                </a:cubicBezTo>
                <a:cubicBezTo>
                  <a:pt x="11137900" y="4464050"/>
                  <a:pt x="11112500" y="4470400"/>
                  <a:pt x="11112500" y="4432300"/>
                </a:cubicBezTo>
                <a:cubicBezTo>
                  <a:pt x="11112500" y="4419600"/>
                  <a:pt x="11125200" y="4375150"/>
                  <a:pt x="11125200" y="4241800"/>
                </a:cubicBezTo>
                <a:cubicBezTo>
                  <a:pt x="11125200" y="4191000"/>
                  <a:pt x="11093450" y="4133850"/>
                  <a:pt x="11087100" y="4083050"/>
                </a:cubicBezTo>
                <a:cubicBezTo>
                  <a:pt x="11074400" y="4025900"/>
                  <a:pt x="11074400" y="3924300"/>
                  <a:pt x="11074400" y="3905250"/>
                </a:cubicBezTo>
                <a:cubicBezTo>
                  <a:pt x="11074400" y="3867150"/>
                  <a:pt x="11207750" y="3841750"/>
                  <a:pt x="11226800" y="3835400"/>
                </a:cubicBezTo>
                <a:cubicBezTo>
                  <a:pt x="11220450" y="3816350"/>
                  <a:pt x="11214100" y="3790950"/>
                  <a:pt x="11207750" y="3765550"/>
                </a:cubicBezTo>
                <a:cubicBezTo>
                  <a:pt x="11245850" y="3778250"/>
                  <a:pt x="11290300" y="3790950"/>
                  <a:pt x="11334750" y="3797300"/>
                </a:cubicBezTo>
                <a:close/>
                <a:moveTo>
                  <a:pt x="15449550" y="3810000"/>
                </a:moveTo>
                <a:cubicBezTo>
                  <a:pt x="15443200" y="3810000"/>
                  <a:pt x="15436850" y="3803650"/>
                  <a:pt x="15436850" y="3790950"/>
                </a:cubicBezTo>
                <a:cubicBezTo>
                  <a:pt x="15436850" y="3771900"/>
                  <a:pt x="15443200" y="3752850"/>
                  <a:pt x="15449550" y="3733800"/>
                </a:cubicBezTo>
                <a:cubicBezTo>
                  <a:pt x="15455900" y="3759200"/>
                  <a:pt x="15449550" y="3784600"/>
                  <a:pt x="15449550" y="3810000"/>
                </a:cubicBezTo>
                <a:close/>
                <a:moveTo>
                  <a:pt x="29705300" y="3740150"/>
                </a:moveTo>
                <a:cubicBezTo>
                  <a:pt x="29705300" y="3759200"/>
                  <a:pt x="29698950" y="3778250"/>
                  <a:pt x="29692600" y="3797300"/>
                </a:cubicBezTo>
                <a:cubicBezTo>
                  <a:pt x="29686250" y="3797300"/>
                  <a:pt x="29673550" y="3797300"/>
                  <a:pt x="29673550" y="3803650"/>
                </a:cubicBezTo>
                <a:lnTo>
                  <a:pt x="29673550" y="3752850"/>
                </a:lnTo>
                <a:cubicBezTo>
                  <a:pt x="29673550" y="3714750"/>
                  <a:pt x="29667200" y="3708400"/>
                  <a:pt x="29698950" y="3689350"/>
                </a:cubicBezTo>
                <a:cubicBezTo>
                  <a:pt x="29698950" y="3708400"/>
                  <a:pt x="29705300" y="3727450"/>
                  <a:pt x="29705300" y="3740150"/>
                </a:cubicBezTo>
                <a:close/>
                <a:moveTo>
                  <a:pt x="30746700" y="4108450"/>
                </a:moveTo>
                <a:cubicBezTo>
                  <a:pt x="30746700" y="4127500"/>
                  <a:pt x="30740350" y="4121150"/>
                  <a:pt x="30740350" y="4133850"/>
                </a:cubicBezTo>
                <a:cubicBezTo>
                  <a:pt x="30727650" y="4133850"/>
                  <a:pt x="30708600" y="4140200"/>
                  <a:pt x="30689550" y="4140200"/>
                </a:cubicBezTo>
                <a:cubicBezTo>
                  <a:pt x="30676850" y="4140200"/>
                  <a:pt x="30651450" y="4133850"/>
                  <a:pt x="30645100" y="4121150"/>
                </a:cubicBezTo>
                <a:cubicBezTo>
                  <a:pt x="30600650" y="4038600"/>
                  <a:pt x="30518100" y="3879850"/>
                  <a:pt x="30518100" y="3867150"/>
                </a:cubicBezTo>
                <a:cubicBezTo>
                  <a:pt x="30518100" y="3848100"/>
                  <a:pt x="30556200" y="3835400"/>
                  <a:pt x="30556200" y="3822700"/>
                </a:cubicBezTo>
                <a:cubicBezTo>
                  <a:pt x="30556200" y="3803650"/>
                  <a:pt x="30537150" y="3733800"/>
                  <a:pt x="30537150" y="3714750"/>
                </a:cubicBezTo>
                <a:cubicBezTo>
                  <a:pt x="30537150" y="3702050"/>
                  <a:pt x="30537150" y="3689350"/>
                  <a:pt x="30543500" y="3676650"/>
                </a:cubicBezTo>
                <a:cubicBezTo>
                  <a:pt x="30568900" y="3740150"/>
                  <a:pt x="30746700" y="4076700"/>
                  <a:pt x="30746700" y="4108450"/>
                </a:cubicBezTo>
                <a:close/>
                <a:moveTo>
                  <a:pt x="1644650" y="3670300"/>
                </a:moveTo>
                <a:cubicBezTo>
                  <a:pt x="1644650" y="3803650"/>
                  <a:pt x="1651000" y="3822700"/>
                  <a:pt x="1651000" y="3841750"/>
                </a:cubicBezTo>
                <a:cubicBezTo>
                  <a:pt x="1651000" y="3854450"/>
                  <a:pt x="1644650" y="3879850"/>
                  <a:pt x="1638300" y="3898900"/>
                </a:cubicBezTo>
                <a:cubicBezTo>
                  <a:pt x="1625600" y="3911600"/>
                  <a:pt x="1606550" y="3924300"/>
                  <a:pt x="1587500" y="3924300"/>
                </a:cubicBezTo>
                <a:cubicBezTo>
                  <a:pt x="1574800" y="3924300"/>
                  <a:pt x="1555750" y="3917950"/>
                  <a:pt x="1543050" y="3911600"/>
                </a:cubicBezTo>
                <a:cubicBezTo>
                  <a:pt x="1562100" y="3905250"/>
                  <a:pt x="1581150" y="3879850"/>
                  <a:pt x="1600200" y="3873500"/>
                </a:cubicBezTo>
                <a:lnTo>
                  <a:pt x="1600200" y="3854450"/>
                </a:lnTo>
                <a:cubicBezTo>
                  <a:pt x="1593850" y="3848100"/>
                  <a:pt x="1581150" y="3841750"/>
                  <a:pt x="1568450" y="3841750"/>
                </a:cubicBezTo>
                <a:cubicBezTo>
                  <a:pt x="1536700" y="3841750"/>
                  <a:pt x="1473200" y="3886200"/>
                  <a:pt x="1473200" y="3917950"/>
                </a:cubicBezTo>
                <a:cubicBezTo>
                  <a:pt x="1466850" y="3917950"/>
                  <a:pt x="1454150" y="3911600"/>
                  <a:pt x="1447800" y="3905250"/>
                </a:cubicBezTo>
                <a:cubicBezTo>
                  <a:pt x="1447800" y="3867150"/>
                  <a:pt x="1517650" y="3829050"/>
                  <a:pt x="1543050" y="3810000"/>
                </a:cubicBezTo>
                <a:cubicBezTo>
                  <a:pt x="1543050" y="3797300"/>
                  <a:pt x="1524000" y="3797300"/>
                  <a:pt x="1524000" y="3778250"/>
                </a:cubicBezTo>
                <a:cubicBezTo>
                  <a:pt x="1524000" y="3765550"/>
                  <a:pt x="1568450" y="3683000"/>
                  <a:pt x="1600200" y="3670300"/>
                </a:cubicBezTo>
                <a:lnTo>
                  <a:pt x="1644650" y="3670300"/>
                </a:lnTo>
                <a:close/>
                <a:moveTo>
                  <a:pt x="20440650" y="3784600"/>
                </a:moveTo>
                <a:cubicBezTo>
                  <a:pt x="20453350" y="3829050"/>
                  <a:pt x="20459700" y="3911600"/>
                  <a:pt x="20466050" y="3962400"/>
                </a:cubicBezTo>
                <a:cubicBezTo>
                  <a:pt x="20574000" y="4064000"/>
                  <a:pt x="20554950" y="4229100"/>
                  <a:pt x="20586700" y="4368800"/>
                </a:cubicBezTo>
                <a:cubicBezTo>
                  <a:pt x="20593050" y="4400550"/>
                  <a:pt x="20631150" y="4445000"/>
                  <a:pt x="20637500" y="4483100"/>
                </a:cubicBezTo>
                <a:cubicBezTo>
                  <a:pt x="20662900" y="4552950"/>
                  <a:pt x="20701000" y="4699000"/>
                  <a:pt x="20701000" y="4711700"/>
                </a:cubicBezTo>
                <a:cubicBezTo>
                  <a:pt x="20701000" y="4730750"/>
                  <a:pt x="20681950" y="4743450"/>
                  <a:pt x="20675600" y="4756150"/>
                </a:cubicBezTo>
                <a:lnTo>
                  <a:pt x="20034250" y="4756150"/>
                </a:lnTo>
                <a:cubicBezTo>
                  <a:pt x="20027900" y="4743450"/>
                  <a:pt x="20021550" y="4724400"/>
                  <a:pt x="20021550" y="4705350"/>
                </a:cubicBezTo>
                <a:cubicBezTo>
                  <a:pt x="20021550" y="4692650"/>
                  <a:pt x="20059650" y="4533900"/>
                  <a:pt x="20097750" y="4451350"/>
                </a:cubicBezTo>
                <a:cubicBezTo>
                  <a:pt x="20129500" y="4387850"/>
                  <a:pt x="20135850" y="4324350"/>
                  <a:pt x="20154900" y="4267200"/>
                </a:cubicBezTo>
                <a:cubicBezTo>
                  <a:pt x="20161250" y="4235450"/>
                  <a:pt x="20180300" y="4191000"/>
                  <a:pt x="20180300" y="4178300"/>
                </a:cubicBezTo>
                <a:cubicBezTo>
                  <a:pt x="20180300" y="4152900"/>
                  <a:pt x="20275550" y="3987800"/>
                  <a:pt x="20288250" y="3956050"/>
                </a:cubicBezTo>
                <a:cubicBezTo>
                  <a:pt x="20300950" y="3930650"/>
                  <a:pt x="20300950" y="3892550"/>
                  <a:pt x="20300950" y="3873500"/>
                </a:cubicBezTo>
                <a:cubicBezTo>
                  <a:pt x="20300950" y="3860800"/>
                  <a:pt x="20307300" y="3879850"/>
                  <a:pt x="20307300" y="3873500"/>
                </a:cubicBezTo>
                <a:cubicBezTo>
                  <a:pt x="20313650" y="3854450"/>
                  <a:pt x="20320000" y="3829050"/>
                  <a:pt x="20320000" y="3810000"/>
                </a:cubicBezTo>
                <a:cubicBezTo>
                  <a:pt x="20332700" y="3759200"/>
                  <a:pt x="20326350" y="3676650"/>
                  <a:pt x="20389850" y="3632200"/>
                </a:cubicBezTo>
                <a:cubicBezTo>
                  <a:pt x="20408900" y="3676650"/>
                  <a:pt x="20427950" y="3727450"/>
                  <a:pt x="20440650" y="3784600"/>
                </a:cubicBezTo>
                <a:close/>
                <a:moveTo>
                  <a:pt x="25660350" y="3619500"/>
                </a:moveTo>
                <a:cubicBezTo>
                  <a:pt x="25711150" y="3632200"/>
                  <a:pt x="25717500" y="3689350"/>
                  <a:pt x="25730200" y="3714750"/>
                </a:cubicBezTo>
                <a:cubicBezTo>
                  <a:pt x="25742900" y="3733800"/>
                  <a:pt x="25768300" y="3752850"/>
                  <a:pt x="25787350" y="3778250"/>
                </a:cubicBezTo>
                <a:cubicBezTo>
                  <a:pt x="25793700" y="3784600"/>
                  <a:pt x="25793700" y="3810000"/>
                  <a:pt x="25800050" y="3829050"/>
                </a:cubicBezTo>
                <a:cubicBezTo>
                  <a:pt x="25825450" y="3886200"/>
                  <a:pt x="25857200" y="3930650"/>
                  <a:pt x="25908000" y="3975100"/>
                </a:cubicBezTo>
                <a:cubicBezTo>
                  <a:pt x="25946100" y="4006850"/>
                  <a:pt x="25984200" y="4064000"/>
                  <a:pt x="25996900" y="4121150"/>
                </a:cubicBezTo>
                <a:cubicBezTo>
                  <a:pt x="26060400" y="4318000"/>
                  <a:pt x="26149300" y="4711700"/>
                  <a:pt x="26149300" y="4724400"/>
                </a:cubicBezTo>
                <a:cubicBezTo>
                  <a:pt x="26149300" y="4743450"/>
                  <a:pt x="26142950" y="4749800"/>
                  <a:pt x="26142950" y="4756150"/>
                </a:cubicBezTo>
                <a:lnTo>
                  <a:pt x="25685750" y="4749800"/>
                </a:lnTo>
                <a:cubicBezTo>
                  <a:pt x="25660350" y="4743450"/>
                  <a:pt x="25634950" y="4743450"/>
                  <a:pt x="25609550" y="4730750"/>
                </a:cubicBezTo>
                <a:cubicBezTo>
                  <a:pt x="25596850" y="4692650"/>
                  <a:pt x="25596850" y="4641850"/>
                  <a:pt x="25590500" y="4597400"/>
                </a:cubicBezTo>
                <a:lnTo>
                  <a:pt x="25596850" y="4457700"/>
                </a:lnTo>
                <a:cubicBezTo>
                  <a:pt x="25584150" y="4356100"/>
                  <a:pt x="25539700" y="4171950"/>
                  <a:pt x="25539700" y="4152900"/>
                </a:cubicBezTo>
                <a:cubicBezTo>
                  <a:pt x="25539700" y="4140200"/>
                  <a:pt x="25546050" y="4121150"/>
                  <a:pt x="25546050" y="4102100"/>
                </a:cubicBezTo>
                <a:cubicBezTo>
                  <a:pt x="25552400" y="4083050"/>
                  <a:pt x="25558750" y="4057650"/>
                  <a:pt x="25565100" y="4038600"/>
                </a:cubicBezTo>
                <a:cubicBezTo>
                  <a:pt x="25584150" y="4032250"/>
                  <a:pt x="25603200" y="4032250"/>
                  <a:pt x="25615900" y="4019550"/>
                </a:cubicBezTo>
                <a:cubicBezTo>
                  <a:pt x="25622250" y="4013200"/>
                  <a:pt x="25622250" y="4000500"/>
                  <a:pt x="25622250" y="3994150"/>
                </a:cubicBezTo>
                <a:cubicBezTo>
                  <a:pt x="25622250" y="3968750"/>
                  <a:pt x="25615900" y="3930650"/>
                  <a:pt x="25615900" y="3917950"/>
                </a:cubicBezTo>
                <a:lnTo>
                  <a:pt x="25615900" y="3740150"/>
                </a:lnTo>
                <a:cubicBezTo>
                  <a:pt x="25628600" y="3702050"/>
                  <a:pt x="25634950" y="3657600"/>
                  <a:pt x="25641300" y="3619500"/>
                </a:cubicBezTo>
                <a:lnTo>
                  <a:pt x="25660350" y="3619500"/>
                </a:lnTo>
                <a:close/>
                <a:moveTo>
                  <a:pt x="16433800" y="3765550"/>
                </a:moveTo>
                <a:cubicBezTo>
                  <a:pt x="16433800" y="3778250"/>
                  <a:pt x="16446500" y="3790950"/>
                  <a:pt x="16446500" y="3803650"/>
                </a:cubicBezTo>
                <a:cubicBezTo>
                  <a:pt x="16446500" y="3822700"/>
                  <a:pt x="16427450" y="3848100"/>
                  <a:pt x="16414750" y="3854450"/>
                </a:cubicBezTo>
                <a:lnTo>
                  <a:pt x="16414750" y="3702050"/>
                </a:lnTo>
                <a:cubicBezTo>
                  <a:pt x="16408400" y="3689350"/>
                  <a:pt x="16402050" y="3663950"/>
                  <a:pt x="16402050" y="3644900"/>
                </a:cubicBezTo>
                <a:cubicBezTo>
                  <a:pt x="16402050" y="3638550"/>
                  <a:pt x="16402050" y="3619500"/>
                  <a:pt x="16427450" y="3606800"/>
                </a:cubicBezTo>
                <a:cubicBezTo>
                  <a:pt x="16427450" y="3657600"/>
                  <a:pt x="16421100" y="3714750"/>
                  <a:pt x="16433800" y="3765550"/>
                </a:cubicBezTo>
                <a:close/>
                <a:moveTo>
                  <a:pt x="5880100" y="3657600"/>
                </a:moveTo>
                <a:cubicBezTo>
                  <a:pt x="5873750" y="3689350"/>
                  <a:pt x="5873750" y="3721100"/>
                  <a:pt x="5867400" y="3746500"/>
                </a:cubicBezTo>
                <a:cubicBezTo>
                  <a:pt x="5867400" y="3759200"/>
                  <a:pt x="5854700" y="3778250"/>
                  <a:pt x="5854700" y="3790950"/>
                </a:cubicBezTo>
                <a:cubicBezTo>
                  <a:pt x="5854700" y="3810000"/>
                  <a:pt x="5911850" y="3816350"/>
                  <a:pt x="5911850" y="3835400"/>
                </a:cubicBezTo>
                <a:cubicBezTo>
                  <a:pt x="5911850" y="3848100"/>
                  <a:pt x="5899150" y="3911600"/>
                  <a:pt x="5899150" y="3924300"/>
                </a:cubicBezTo>
                <a:cubicBezTo>
                  <a:pt x="5899150" y="3943350"/>
                  <a:pt x="5918200" y="4044950"/>
                  <a:pt x="5937250" y="4108450"/>
                </a:cubicBezTo>
                <a:cubicBezTo>
                  <a:pt x="5778500" y="4108450"/>
                  <a:pt x="5721350" y="4121150"/>
                  <a:pt x="5619750" y="4102100"/>
                </a:cubicBezTo>
                <a:cubicBezTo>
                  <a:pt x="5619750" y="4102100"/>
                  <a:pt x="5613400" y="4102100"/>
                  <a:pt x="5607050" y="4108450"/>
                </a:cubicBezTo>
                <a:lnTo>
                  <a:pt x="5607050" y="4070350"/>
                </a:lnTo>
                <a:cubicBezTo>
                  <a:pt x="5632450" y="4019550"/>
                  <a:pt x="5664200" y="3962400"/>
                  <a:pt x="5676900" y="3917950"/>
                </a:cubicBezTo>
                <a:cubicBezTo>
                  <a:pt x="5683250" y="3892550"/>
                  <a:pt x="5695950" y="3860800"/>
                  <a:pt x="5702300" y="3829050"/>
                </a:cubicBezTo>
                <a:cubicBezTo>
                  <a:pt x="5727700" y="3841750"/>
                  <a:pt x="5873750" y="3803650"/>
                  <a:pt x="5822950" y="3740150"/>
                </a:cubicBezTo>
                <a:cubicBezTo>
                  <a:pt x="5822950" y="3695700"/>
                  <a:pt x="5848350" y="3619500"/>
                  <a:pt x="5880100" y="3587750"/>
                </a:cubicBezTo>
                <a:lnTo>
                  <a:pt x="5880100" y="3657600"/>
                </a:lnTo>
                <a:close/>
                <a:moveTo>
                  <a:pt x="25019000" y="3467100"/>
                </a:moveTo>
                <a:cubicBezTo>
                  <a:pt x="25038050" y="3473450"/>
                  <a:pt x="25063450" y="3473450"/>
                  <a:pt x="25069800" y="3492500"/>
                </a:cubicBezTo>
                <a:cubicBezTo>
                  <a:pt x="25088850" y="3524250"/>
                  <a:pt x="25076150" y="3575050"/>
                  <a:pt x="25076150" y="3619500"/>
                </a:cubicBezTo>
                <a:cubicBezTo>
                  <a:pt x="25088850" y="3752850"/>
                  <a:pt x="25088850" y="3898900"/>
                  <a:pt x="25126950" y="4032250"/>
                </a:cubicBezTo>
                <a:cubicBezTo>
                  <a:pt x="25285700" y="4070350"/>
                  <a:pt x="25273000" y="4057650"/>
                  <a:pt x="25273000" y="4152900"/>
                </a:cubicBezTo>
                <a:cubicBezTo>
                  <a:pt x="25273000" y="4171950"/>
                  <a:pt x="25285700" y="4216400"/>
                  <a:pt x="25285700" y="4241800"/>
                </a:cubicBezTo>
                <a:cubicBezTo>
                  <a:pt x="25292050" y="4279900"/>
                  <a:pt x="25285700" y="4318000"/>
                  <a:pt x="25292050" y="4356100"/>
                </a:cubicBezTo>
                <a:cubicBezTo>
                  <a:pt x="25317450" y="4470400"/>
                  <a:pt x="25400000" y="4692650"/>
                  <a:pt x="25400000" y="4711700"/>
                </a:cubicBezTo>
                <a:lnTo>
                  <a:pt x="25400000" y="4743450"/>
                </a:lnTo>
                <a:lnTo>
                  <a:pt x="25082500" y="4743450"/>
                </a:lnTo>
                <a:lnTo>
                  <a:pt x="25082500" y="4679950"/>
                </a:lnTo>
                <a:cubicBezTo>
                  <a:pt x="25095200" y="4584700"/>
                  <a:pt x="25120600" y="4400550"/>
                  <a:pt x="25120600" y="4381500"/>
                </a:cubicBezTo>
                <a:cubicBezTo>
                  <a:pt x="25120600" y="4178300"/>
                  <a:pt x="24993600" y="4121150"/>
                  <a:pt x="24993600" y="3968750"/>
                </a:cubicBezTo>
                <a:cubicBezTo>
                  <a:pt x="24993600" y="3949700"/>
                  <a:pt x="25025350" y="3784600"/>
                  <a:pt x="25025350" y="3765550"/>
                </a:cubicBezTo>
                <a:cubicBezTo>
                  <a:pt x="25025350" y="3752850"/>
                  <a:pt x="24999950" y="3492500"/>
                  <a:pt x="24999950" y="3479800"/>
                </a:cubicBezTo>
                <a:cubicBezTo>
                  <a:pt x="24999950" y="3460750"/>
                  <a:pt x="24999950" y="3473450"/>
                  <a:pt x="25006300" y="3467100"/>
                </a:cubicBezTo>
                <a:lnTo>
                  <a:pt x="25019000" y="3467100"/>
                </a:lnTo>
                <a:close/>
                <a:moveTo>
                  <a:pt x="16871950" y="3536950"/>
                </a:moveTo>
                <a:cubicBezTo>
                  <a:pt x="16891000" y="3536950"/>
                  <a:pt x="16910050" y="3511550"/>
                  <a:pt x="16929100" y="3498850"/>
                </a:cubicBezTo>
                <a:lnTo>
                  <a:pt x="16922750" y="3905250"/>
                </a:lnTo>
                <a:cubicBezTo>
                  <a:pt x="16916400" y="3943350"/>
                  <a:pt x="16903700" y="4006850"/>
                  <a:pt x="16903700" y="4025900"/>
                </a:cubicBezTo>
                <a:cubicBezTo>
                  <a:pt x="16903700" y="4038600"/>
                  <a:pt x="16910050" y="4057650"/>
                  <a:pt x="16910050" y="4070350"/>
                </a:cubicBezTo>
                <a:cubicBezTo>
                  <a:pt x="16916400" y="4076700"/>
                  <a:pt x="16929100" y="4076700"/>
                  <a:pt x="16929100" y="4083050"/>
                </a:cubicBezTo>
                <a:cubicBezTo>
                  <a:pt x="16935450" y="4095750"/>
                  <a:pt x="16935450" y="4102100"/>
                  <a:pt x="16935450" y="4121150"/>
                </a:cubicBezTo>
                <a:cubicBezTo>
                  <a:pt x="16935450" y="4165600"/>
                  <a:pt x="16891000" y="4318000"/>
                  <a:pt x="16891000" y="4425950"/>
                </a:cubicBezTo>
                <a:cubicBezTo>
                  <a:pt x="16891000" y="4445000"/>
                  <a:pt x="16910050" y="4718050"/>
                  <a:pt x="16910050" y="4730750"/>
                </a:cubicBezTo>
                <a:cubicBezTo>
                  <a:pt x="16910050" y="4781550"/>
                  <a:pt x="16910050" y="4768850"/>
                  <a:pt x="16884650" y="4819650"/>
                </a:cubicBezTo>
                <a:lnTo>
                  <a:pt x="16725900" y="4819650"/>
                </a:lnTo>
                <a:cubicBezTo>
                  <a:pt x="16713200" y="4806950"/>
                  <a:pt x="16694150" y="4800600"/>
                  <a:pt x="16668750" y="4794250"/>
                </a:cubicBezTo>
                <a:cubicBezTo>
                  <a:pt x="16668750" y="4775200"/>
                  <a:pt x="16668750" y="4749800"/>
                  <a:pt x="16662400" y="4730750"/>
                </a:cubicBezTo>
                <a:lnTo>
                  <a:pt x="16725900" y="4248150"/>
                </a:lnTo>
                <a:cubicBezTo>
                  <a:pt x="16751300" y="4197350"/>
                  <a:pt x="16725900" y="4197350"/>
                  <a:pt x="16725900" y="4171950"/>
                </a:cubicBezTo>
                <a:cubicBezTo>
                  <a:pt x="16725900" y="4121150"/>
                  <a:pt x="16827500" y="4013200"/>
                  <a:pt x="16827500" y="3987800"/>
                </a:cubicBezTo>
                <a:cubicBezTo>
                  <a:pt x="16827500" y="3956050"/>
                  <a:pt x="16789400" y="3638550"/>
                  <a:pt x="16770350" y="3562350"/>
                </a:cubicBezTo>
                <a:lnTo>
                  <a:pt x="16776700" y="3467100"/>
                </a:lnTo>
                <a:cubicBezTo>
                  <a:pt x="16783050" y="3498850"/>
                  <a:pt x="16871950" y="3536950"/>
                  <a:pt x="16871950" y="3536950"/>
                </a:cubicBezTo>
                <a:close/>
                <a:moveTo>
                  <a:pt x="16935450" y="3486150"/>
                </a:moveTo>
                <a:cubicBezTo>
                  <a:pt x="16929100" y="3479800"/>
                  <a:pt x="16916400" y="3467100"/>
                  <a:pt x="16922750" y="3448050"/>
                </a:cubicBezTo>
                <a:lnTo>
                  <a:pt x="16941800" y="3448050"/>
                </a:lnTo>
                <a:cubicBezTo>
                  <a:pt x="16941800" y="3460750"/>
                  <a:pt x="16935450" y="3473450"/>
                  <a:pt x="16935450" y="3486150"/>
                </a:cubicBezTo>
                <a:close/>
                <a:moveTo>
                  <a:pt x="25050750" y="3308350"/>
                </a:moveTo>
                <a:cubicBezTo>
                  <a:pt x="25050750" y="3327400"/>
                  <a:pt x="25057100" y="3346450"/>
                  <a:pt x="25057100" y="3365500"/>
                </a:cubicBezTo>
                <a:lnTo>
                  <a:pt x="25069800" y="3378200"/>
                </a:lnTo>
                <a:lnTo>
                  <a:pt x="25069800" y="3409950"/>
                </a:lnTo>
                <a:cubicBezTo>
                  <a:pt x="25063450" y="3409950"/>
                  <a:pt x="25063450" y="3416300"/>
                  <a:pt x="25044400" y="3416300"/>
                </a:cubicBezTo>
                <a:cubicBezTo>
                  <a:pt x="25019000" y="3416300"/>
                  <a:pt x="25012650" y="3340100"/>
                  <a:pt x="25012650" y="3340100"/>
                </a:cubicBezTo>
                <a:cubicBezTo>
                  <a:pt x="25012650" y="3314700"/>
                  <a:pt x="25006300" y="3327400"/>
                  <a:pt x="25031700" y="3308350"/>
                </a:cubicBezTo>
                <a:lnTo>
                  <a:pt x="25050750" y="3308350"/>
                </a:lnTo>
                <a:close/>
                <a:moveTo>
                  <a:pt x="26250900" y="3213100"/>
                </a:moveTo>
                <a:cubicBezTo>
                  <a:pt x="26257250" y="3213100"/>
                  <a:pt x="26263600" y="3213100"/>
                  <a:pt x="26269950" y="3219450"/>
                </a:cubicBezTo>
                <a:cubicBezTo>
                  <a:pt x="26263600" y="3225800"/>
                  <a:pt x="26257250" y="3225800"/>
                  <a:pt x="26250900" y="3213100"/>
                </a:cubicBezTo>
                <a:close/>
                <a:moveTo>
                  <a:pt x="13912850" y="3314700"/>
                </a:moveTo>
                <a:cubicBezTo>
                  <a:pt x="13912850" y="3333750"/>
                  <a:pt x="13906500" y="3365500"/>
                  <a:pt x="13900150" y="3378200"/>
                </a:cubicBezTo>
                <a:cubicBezTo>
                  <a:pt x="13893800" y="3327400"/>
                  <a:pt x="13874750" y="3244850"/>
                  <a:pt x="13874750" y="3225800"/>
                </a:cubicBezTo>
                <a:cubicBezTo>
                  <a:pt x="13874750" y="3213100"/>
                  <a:pt x="13874750" y="3219450"/>
                  <a:pt x="13881100" y="3213100"/>
                </a:cubicBezTo>
                <a:cubicBezTo>
                  <a:pt x="13912850" y="3257550"/>
                  <a:pt x="13912850" y="3276600"/>
                  <a:pt x="13912850" y="3314700"/>
                </a:cubicBezTo>
                <a:close/>
                <a:moveTo>
                  <a:pt x="16840200" y="3232150"/>
                </a:moveTo>
                <a:cubicBezTo>
                  <a:pt x="16840200" y="3244850"/>
                  <a:pt x="16821150" y="3270250"/>
                  <a:pt x="16808450" y="3289300"/>
                </a:cubicBezTo>
                <a:lnTo>
                  <a:pt x="16808450" y="3232150"/>
                </a:lnTo>
                <a:cubicBezTo>
                  <a:pt x="16814800" y="3219450"/>
                  <a:pt x="16827500" y="3200400"/>
                  <a:pt x="16833850" y="3194050"/>
                </a:cubicBezTo>
                <a:cubicBezTo>
                  <a:pt x="16833850" y="3206750"/>
                  <a:pt x="16840200" y="3213100"/>
                  <a:pt x="16840200" y="3232150"/>
                </a:cubicBezTo>
                <a:close/>
                <a:moveTo>
                  <a:pt x="13366750" y="3321050"/>
                </a:moveTo>
                <a:cubicBezTo>
                  <a:pt x="13354050" y="3371850"/>
                  <a:pt x="13373100" y="3454400"/>
                  <a:pt x="13347700" y="3498850"/>
                </a:cubicBezTo>
                <a:cubicBezTo>
                  <a:pt x="13354050" y="3581400"/>
                  <a:pt x="13335000" y="3676650"/>
                  <a:pt x="13328650" y="3759200"/>
                </a:cubicBezTo>
                <a:lnTo>
                  <a:pt x="13385800" y="4178300"/>
                </a:lnTo>
                <a:cubicBezTo>
                  <a:pt x="13392150" y="4222750"/>
                  <a:pt x="13354050" y="4279900"/>
                  <a:pt x="13354050" y="4330700"/>
                </a:cubicBezTo>
                <a:cubicBezTo>
                  <a:pt x="13354050" y="4343400"/>
                  <a:pt x="13404850" y="4533900"/>
                  <a:pt x="13404850" y="4552950"/>
                </a:cubicBezTo>
                <a:lnTo>
                  <a:pt x="13404850" y="4603750"/>
                </a:lnTo>
                <a:lnTo>
                  <a:pt x="12890500" y="4578350"/>
                </a:lnTo>
                <a:cubicBezTo>
                  <a:pt x="12903200" y="4476750"/>
                  <a:pt x="12928600" y="4375150"/>
                  <a:pt x="12947650" y="4273550"/>
                </a:cubicBezTo>
                <a:lnTo>
                  <a:pt x="12947650" y="4108450"/>
                </a:lnTo>
                <a:cubicBezTo>
                  <a:pt x="12954000" y="4089400"/>
                  <a:pt x="12960350" y="4064000"/>
                  <a:pt x="12960350" y="4038600"/>
                </a:cubicBezTo>
                <a:cubicBezTo>
                  <a:pt x="12973050" y="3994150"/>
                  <a:pt x="13100050" y="4019550"/>
                  <a:pt x="13100050" y="3956050"/>
                </a:cubicBezTo>
                <a:lnTo>
                  <a:pt x="13100050" y="3898900"/>
                </a:lnTo>
                <a:cubicBezTo>
                  <a:pt x="13106400" y="3898900"/>
                  <a:pt x="13119100" y="3905250"/>
                  <a:pt x="13131800" y="3905250"/>
                </a:cubicBezTo>
                <a:cubicBezTo>
                  <a:pt x="13131800" y="3898900"/>
                  <a:pt x="13138150" y="3905250"/>
                  <a:pt x="13138150" y="3886200"/>
                </a:cubicBezTo>
                <a:cubicBezTo>
                  <a:pt x="13138150" y="3873500"/>
                  <a:pt x="13119100" y="3854450"/>
                  <a:pt x="13106400" y="3848100"/>
                </a:cubicBezTo>
                <a:cubicBezTo>
                  <a:pt x="13119100" y="3829050"/>
                  <a:pt x="13112750" y="3835400"/>
                  <a:pt x="13138150" y="3835400"/>
                </a:cubicBezTo>
                <a:cubicBezTo>
                  <a:pt x="13138150" y="3816350"/>
                  <a:pt x="13131800" y="3778250"/>
                  <a:pt x="13131800" y="3765550"/>
                </a:cubicBezTo>
                <a:cubicBezTo>
                  <a:pt x="13131800" y="3746500"/>
                  <a:pt x="13144500" y="3702050"/>
                  <a:pt x="13144500" y="3670300"/>
                </a:cubicBezTo>
                <a:cubicBezTo>
                  <a:pt x="13214350" y="3524250"/>
                  <a:pt x="13341350" y="3371850"/>
                  <a:pt x="13373100" y="3232150"/>
                </a:cubicBezTo>
                <a:cubicBezTo>
                  <a:pt x="13379450" y="3200400"/>
                  <a:pt x="13398500" y="3181350"/>
                  <a:pt x="13398500" y="3194050"/>
                </a:cubicBezTo>
                <a:cubicBezTo>
                  <a:pt x="13398500" y="3213100"/>
                  <a:pt x="13373100" y="3276600"/>
                  <a:pt x="13366750" y="3321050"/>
                </a:cubicBezTo>
                <a:close/>
                <a:moveTo>
                  <a:pt x="8299450" y="3168650"/>
                </a:moveTo>
                <a:cubicBezTo>
                  <a:pt x="8293100" y="3175000"/>
                  <a:pt x="8274050" y="3175000"/>
                  <a:pt x="8274050" y="3168650"/>
                </a:cubicBezTo>
                <a:lnTo>
                  <a:pt x="8299450" y="3168650"/>
                </a:lnTo>
                <a:close/>
                <a:moveTo>
                  <a:pt x="26212800" y="3124200"/>
                </a:moveTo>
                <a:lnTo>
                  <a:pt x="26212800" y="3149600"/>
                </a:lnTo>
                <a:cubicBezTo>
                  <a:pt x="26200100" y="3143250"/>
                  <a:pt x="26174700" y="3124200"/>
                  <a:pt x="26193750" y="3124200"/>
                </a:cubicBezTo>
                <a:lnTo>
                  <a:pt x="26212800" y="3124200"/>
                </a:lnTo>
                <a:close/>
                <a:moveTo>
                  <a:pt x="15868650" y="3200400"/>
                </a:moveTo>
                <a:cubicBezTo>
                  <a:pt x="15868650" y="3206750"/>
                  <a:pt x="15868650" y="3232150"/>
                  <a:pt x="15849600" y="3251200"/>
                </a:cubicBezTo>
                <a:cubicBezTo>
                  <a:pt x="15843250" y="3219450"/>
                  <a:pt x="15836900" y="3181350"/>
                  <a:pt x="15817850" y="3143250"/>
                </a:cubicBezTo>
                <a:cubicBezTo>
                  <a:pt x="15817850" y="3143250"/>
                  <a:pt x="15817850" y="3073400"/>
                  <a:pt x="15824200" y="3073400"/>
                </a:cubicBezTo>
                <a:cubicBezTo>
                  <a:pt x="15836900" y="3111500"/>
                  <a:pt x="15868650" y="3181350"/>
                  <a:pt x="15868650" y="3200400"/>
                </a:cubicBezTo>
                <a:close/>
                <a:moveTo>
                  <a:pt x="7499350" y="3067050"/>
                </a:moveTo>
                <a:cubicBezTo>
                  <a:pt x="7581900" y="3079750"/>
                  <a:pt x="7651750" y="3079750"/>
                  <a:pt x="7734300" y="3079750"/>
                </a:cubicBezTo>
                <a:cubicBezTo>
                  <a:pt x="7785100" y="3073400"/>
                  <a:pt x="7842250" y="3092450"/>
                  <a:pt x="7893050" y="3098800"/>
                </a:cubicBezTo>
                <a:cubicBezTo>
                  <a:pt x="7931150" y="3105150"/>
                  <a:pt x="7981950" y="3117850"/>
                  <a:pt x="8020050" y="3124200"/>
                </a:cubicBezTo>
                <a:cubicBezTo>
                  <a:pt x="8045450" y="3130550"/>
                  <a:pt x="8083550" y="3143250"/>
                  <a:pt x="8115300" y="3143250"/>
                </a:cubicBezTo>
                <a:cubicBezTo>
                  <a:pt x="8128000" y="3162300"/>
                  <a:pt x="8121650" y="3187700"/>
                  <a:pt x="8140700" y="3187700"/>
                </a:cubicBezTo>
                <a:cubicBezTo>
                  <a:pt x="8159750" y="3187700"/>
                  <a:pt x="8204200" y="3162300"/>
                  <a:pt x="8223250" y="3162300"/>
                </a:cubicBezTo>
                <a:cubicBezTo>
                  <a:pt x="8223250" y="3162300"/>
                  <a:pt x="8248650" y="3187700"/>
                  <a:pt x="8267700" y="3181350"/>
                </a:cubicBezTo>
                <a:lnTo>
                  <a:pt x="8267700" y="3206750"/>
                </a:lnTo>
                <a:cubicBezTo>
                  <a:pt x="8255000" y="3213100"/>
                  <a:pt x="8235950" y="3225800"/>
                  <a:pt x="8223250" y="3225800"/>
                </a:cubicBezTo>
                <a:cubicBezTo>
                  <a:pt x="8204200" y="3225800"/>
                  <a:pt x="8204200" y="3213100"/>
                  <a:pt x="8185150" y="3213100"/>
                </a:cubicBezTo>
                <a:cubicBezTo>
                  <a:pt x="8172450" y="3213100"/>
                  <a:pt x="8166100" y="3225800"/>
                  <a:pt x="8153400" y="3232150"/>
                </a:cubicBezTo>
                <a:cubicBezTo>
                  <a:pt x="8172450" y="3238500"/>
                  <a:pt x="8191500" y="3238500"/>
                  <a:pt x="8210550" y="3238500"/>
                </a:cubicBezTo>
                <a:lnTo>
                  <a:pt x="8210550" y="3270250"/>
                </a:lnTo>
                <a:lnTo>
                  <a:pt x="8197850" y="3282950"/>
                </a:lnTo>
                <a:cubicBezTo>
                  <a:pt x="8204200" y="3289300"/>
                  <a:pt x="8210550" y="3289300"/>
                  <a:pt x="8210550" y="3308350"/>
                </a:cubicBezTo>
                <a:cubicBezTo>
                  <a:pt x="8210550" y="3321050"/>
                  <a:pt x="8197850" y="3308350"/>
                  <a:pt x="8197850" y="3321050"/>
                </a:cubicBezTo>
                <a:cubicBezTo>
                  <a:pt x="8197850" y="3340100"/>
                  <a:pt x="8216900" y="3346450"/>
                  <a:pt x="8229600" y="3359150"/>
                </a:cubicBezTo>
                <a:lnTo>
                  <a:pt x="8229600" y="3384550"/>
                </a:lnTo>
                <a:cubicBezTo>
                  <a:pt x="8210550" y="3384550"/>
                  <a:pt x="8185150" y="3390900"/>
                  <a:pt x="8166100" y="3397250"/>
                </a:cubicBezTo>
                <a:lnTo>
                  <a:pt x="8178800" y="3409950"/>
                </a:lnTo>
                <a:lnTo>
                  <a:pt x="8178800" y="3454400"/>
                </a:lnTo>
                <a:cubicBezTo>
                  <a:pt x="8166100" y="3454400"/>
                  <a:pt x="8159750" y="3435350"/>
                  <a:pt x="8147050" y="3429000"/>
                </a:cubicBezTo>
                <a:cubicBezTo>
                  <a:pt x="8134350" y="3422650"/>
                  <a:pt x="8115300" y="3429000"/>
                  <a:pt x="8096250" y="3429000"/>
                </a:cubicBezTo>
                <a:cubicBezTo>
                  <a:pt x="8096250" y="3422650"/>
                  <a:pt x="8089900" y="3422650"/>
                  <a:pt x="8089900" y="3409950"/>
                </a:cubicBezTo>
                <a:cubicBezTo>
                  <a:pt x="8089900" y="3390900"/>
                  <a:pt x="8102600" y="3397250"/>
                  <a:pt x="8102600" y="3390900"/>
                </a:cubicBezTo>
                <a:lnTo>
                  <a:pt x="8102600" y="3371850"/>
                </a:lnTo>
                <a:cubicBezTo>
                  <a:pt x="8102600" y="3365500"/>
                  <a:pt x="8108950" y="3352800"/>
                  <a:pt x="8108950" y="3340100"/>
                </a:cubicBezTo>
                <a:cubicBezTo>
                  <a:pt x="8108950" y="3333750"/>
                  <a:pt x="8115300" y="3333750"/>
                  <a:pt x="8115300" y="3321050"/>
                </a:cubicBezTo>
                <a:cubicBezTo>
                  <a:pt x="8115300" y="3302000"/>
                  <a:pt x="8096250" y="3308350"/>
                  <a:pt x="8096250" y="3289300"/>
                </a:cubicBezTo>
                <a:cubicBezTo>
                  <a:pt x="8096250" y="3276600"/>
                  <a:pt x="8115300" y="3263900"/>
                  <a:pt x="8121650" y="3251200"/>
                </a:cubicBezTo>
                <a:cubicBezTo>
                  <a:pt x="8128000" y="3244850"/>
                  <a:pt x="8128000" y="3232150"/>
                  <a:pt x="8128000" y="3219450"/>
                </a:cubicBezTo>
                <a:cubicBezTo>
                  <a:pt x="8128000" y="3194050"/>
                  <a:pt x="8121650" y="3155950"/>
                  <a:pt x="8102600" y="3149600"/>
                </a:cubicBezTo>
                <a:cubicBezTo>
                  <a:pt x="8077200" y="3143250"/>
                  <a:pt x="8039100" y="3155950"/>
                  <a:pt x="8020050" y="3143250"/>
                </a:cubicBezTo>
                <a:cubicBezTo>
                  <a:pt x="7931150" y="3105150"/>
                  <a:pt x="7975600" y="3149600"/>
                  <a:pt x="7918450" y="3130550"/>
                </a:cubicBezTo>
                <a:cubicBezTo>
                  <a:pt x="7893050" y="3124200"/>
                  <a:pt x="7842250" y="3111500"/>
                  <a:pt x="7829550" y="3111500"/>
                </a:cubicBezTo>
                <a:cubicBezTo>
                  <a:pt x="7810500" y="3111500"/>
                  <a:pt x="7816850" y="3124200"/>
                  <a:pt x="7797800" y="3124200"/>
                </a:cubicBezTo>
                <a:cubicBezTo>
                  <a:pt x="7778750" y="3124200"/>
                  <a:pt x="7753350" y="3098800"/>
                  <a:pt x="7747000" y="3086100"/>
                </a:cubicBezTo>
                <a:cubicBezTo>
                  <a:pt x="7740650" y="3086100"/>
                  <a:pt x="7721600" y="3098800"/>
                  <a:pt x="7721600" y="3124200"/>
                </a:cubicBezTo>
                <a:lnTo>
                  <a:pt x="7664450" y="3124200"/>
                </a:lnTo>
                <a:cubicBezTo>
                  <a:pt x="7664450" y="3124200"/>
                  <a:pt x="7664450" y="3117850"/>
                  <a:pt x="7658100" y="3111500"/>
                </a:cubicBezTo>
                <a:cubicBezTo>
                  <a:pt x="7594600" y="3098800"/>
                  <a:pt x="7480300" y="3086100"/>
                  <a:pt x="7461250" y="3086100"/>
                </a:cubicBezTo>
                <a:cubicBezTo>
                  <a:pt x="7442200" y="3086100"/>
                  <a:pt x="7410450" y="3079750"/>
                  <a:pt x="7410450" y="3098800"/>
                </a:cubicBezTo>
                <a:cubicBezTo>
                  <a:pt x="7410450" y="3105150"/>
                  <a:pt x="7404100" y="3105150"/>
                  <a:pt x="7385050" y="3105150"/>
                </a:cubicBezTo>
                <a:cubicBezTo>
                  <a:pt x="7372350" y="3105150"/>
                  <a:pt x="7308850" y="3079750"/>
                  <a:pt x="7270750" y="3067050"/>
                </a:cubicBezTo>
                <a:lnTo>
                  <a:pt x="7499350" y="3067050"/>
                </a:lnTo>
                <a:close/>
                <a:moveTo>
                  <a:pt x="7251700" y="3060700"/>
                </a:moveTo>
                <a:lnTo>
                  <a:pt x="7219950" y="3060700"/>
                </a:lnTo>
                <a:lnTo>
                  <a:pt x="7251700" y="3060700"/>
                </a:lnTo>
                <a:close/>
                <a:moveTo>
                  <a:pt x="7213600" y="3067050"/>
                </a:moveTo>
                <a:cubicBezTo>
                  <a:pt x="7213600" y="3073400"/>
                  <a:pt x="7207250" y="3086100"/>
                  <a:pt x="7194550" y="3098800"/>
                </a:cubicBezTo>
                <a:cubicBezTo>
                  <a:pt x="7194550" y="3086100"/>
                  <a:pt x="7194550" y="3073400"/>
                  <a:pt x="7188200" y="3060700"/>
                </a:cubicBezTo>
                <a:cubicBezTo>
                  <a:pt x="7194550" y="3060700"/>
                  <a:pt x="7207250" y="3067050"/>
                  <a:pt x="7213600" y="3067050"/>
                </a:cubicBezTo>
                <a:close/>
                <a:moveTo>
                  <a:pt x="21844000" y="3035300"/>
                </a:moveTo>
                <a:cubicBezTo>
                  <a:pt x="21844000" y="3048000"/>
                  <a:pt x="21805900" y="3162300"/>
                  <a:pt x="21799550" y="3225800"/>
                </a:cubicBezTo>
                <a:cubicBezTo>
                  <a:pt x="21793200" y="3251200"/>
                  <a:pt x="21799550" y="3302000"/>
                  <a:pt x="21799550" y="3314700"/>
                </a:cubicBezTo>
                <a:cubicBezTo>
                  <a:pt x="21799550" y="3333750"/>
                  <a:pt x="21793200" y="3403600"/>
                  <a:pt x="21805900" y="3448050"/>
                </a:cubicBezTo>
                <a:cubicBezTo>
                  <a:pt x="21818600" y="3492500"/>
                  <a:pt x="21856700" y="3556000"/>
                  <a:pt x="21856700" y="3575050"/>
                </a:cubicBezTo>
                <a:cubicBezTo>
                  <a:pt x="21856700" y="3575050"/>
                  <a:pt x="21913850" y="3638550"/>
                  <a:pt x="21926550" y="3676650"/>
                </a:cubicBezTo>
                <a:cubicBezTo>
                  <a:pt x="21964650" y="3765550"/>
                  <a:pt x="22040850" y="3943350"/>
                  <a:pt x="22040850" y="3962400"/>
                </a:cubicBezTo>
                <a:cubicBezTo>
                  <a:pt x="22040850" y="3975100"/>
                  <a:pt x="22021800" y="3981450"/>
                  <a:pt x="22021800" y="3994150"/>
                </a:cubicBezTo>
                <a:cubicBezTo>
                  <a:pt x="22021800" y="4025900"/>
                  <a:pt x="22040850" y="4019550"/>
                  <a:pt x="22053550" y="4038600"/>
                </a:cubicBezTo>
                <a:cubicBezTo>
                  <a:pt x="22098000" y="4108450"/>
                  <a:pt x="22072600" y="4191000"/>
                  <a:pt x="22091650" y="4267200"/>
                </a:cubicBezTo>
                <a:cubicBezTo>
                  <a:pt x="22091650" y="4273550"/>
                  <a:pt x="22104350" y="4267200"/>
                  <a:pt x="22104350" y="4286250"/>
                </a:cubicBezTo>
                <a:cubicBezTo>
                  <a:pt x="22104350" y="4311650"/>
                  <a:pt x="22085300" y="4318000"/>
                  <a:pt x="22091650" y="4349750"/>
                </a:cubicBezTo>
                <a:cubicBezTo>
                  <a:pt x="22078950" y="4343400"/>
                  <a:pt x="22059900" y="4318000"/>
                  <a:pt x="22040850" y="4311650"/>
                </a:cubicBezTo>
                <a:cubicBezTo>
                  <a:pt x="22021800" y="4298950"/>
                  <a:pt x="22002750" y="4298950"/>
                  <a:pt x="21983700" y="4292600"/>
                </a:cubicBezTo>
                <a:cubicBezTo>
                  <a:pt x="21977350" y="4286250"/>
                  <a:pt x="21977350" y="4267200"/>
                  <a:pt x="21977350" y="4254500"/>
                </a:cubicBezTo>
                <a:cubicBezTo>
                  <a:pt x="21990050" y="4197350"/>
                  <a:pt x="21958300" y="4108450"/>
                  <a:pt x="21888450" y="4108450"/>
                </a:cubicBezTo>
                <a:cubicBezTo>
                  <a:pt x="21863050" y="4108450"/>
                  <a:pt x="21837650" y="4133850"/>
                  <a:pt x="21812250" y="4152900"/>
                </a:cubicBezTo>
                <a:cubicBezTo>
                  <a:pt x="21818600" y="4197350"/>
                  <a:pt x="21818600" y="4248150"/>
                  <a:pt x="21805900" y="4298950"/>
                </a:cubicBezTo>
                <a:cubicBezTo>
                  <a:pt x="21704300" y="4330700"/>
                  <a:pt x="21723350" y="4400550"/>
                  <a:pt x="21723350" y="4464050"/>
                </a:cubicBezTo>
                <a:cubicBezTo>
                  <a:pt x="21723350" y="4476750"/>
                  <a:pt x="21736050" y="4692650"/>
                  <a:pt x="21736050" y="4705350"/>
                </a:cubicBezTo>
                <a:cubicBezTo>
                  <a:pt x="21736050" y="4724400"/>
                  <a:pt x="21729700" y="4749800"/>
                  <a:pt x="21697950" y="4749800"/>
                </a:cubicBezTo>
                <a:cubicBezTo>
                  <a:pt x="21685250" y="4743450"/>
                  <a:pt x="21678900" y="4730750"/>
                  <a:pt x="21678900" y="4718050"/>
                </a:cubicBezTo>
                <a:cubicBezTo>
                  <a:pt x="21678900" y="4699000"/>
                  <a:pt x="21717000" y="4400550"/>
                  <a:pt x="21717000" y="4387850"/>
                </a:cubicBezTo>
                <a:cubicBezTo>
                  <a:pt x="21717000" y="4368800"/>
                  <a:pt x="21704300" y="4337050"/>
                  <a:pt x="21704300" y="4324350"/>
                </a:cubicBezTo>
                <a:cubicBezTo>
                  <a:pt x="21666200" y="4057650"/>
                  <a:pt x="21634450" y="4076700"/>
                  <a:pt x="21634450" y="3905250"/>
                </a:cubicBezTo>
                <a:cubicBezTo>
                  <a:pt x="21634450" y="3651250"/>
                  <a:pt x="21697950" y="3587750"/>
                  <a:pt x="21697950" y="3467100"/>
                </a:cubicBezTo>
                <a:cubicBezTo>
                  <a:pt x="21697950" y="3454400"/>
                  <a:pt x="21666200" y="3219450"/>
                  <a:pt x="21666200" y="3206750"/>
                </a:cubicBezTo>
                <a:cubicBezTo>
                  <a:pt x="21666200" y="3130550"/>
                  <a:pt x="21793200" y="3048000"/>
                  <a:pt x="21837650" y="3022600"/>
                </a:cubicBezTo>
                <a:cubicBezTo>
                  <a:pt x="21837650" y="3022600"/>
                  <a:pt x="21844000" y="3016250"/>
                  <a:pt x="21844000" y="3035300"/>
                </a:cubicBezTo>
                <a:close/>
                <a:moveTo>
                  <a:pt x="20872450" y="3111500"/>
                </a:moveTo>
                <a:cubicBezTo>
                  <a:pt x="20872450" y="3124200"/>
                  <a:pt x="20878800" y="3130550"/>
                  <a:pt x="20878800" y="3136900"/>
                </a:cubicBezTo>
                <a:cubicBezTo>
                  <a:pt x="20885150" y="3155950"/>
                  <a:pt x="20878800" y="3181350"/>
                  <a:pt x="20878800" y="3200400"/>
                </a:cubicBezTo>
                <a:cubicBezTo>
                  <a:pt x="20878800" y="3213100"/>
                  <a:pt x="20885150" y="3321050"/>
                  <a:pt x="20897850" y="3384550"/>
                </a:cubicBezTo>
                <a:cubicBezTo>
                  <a:pt x="20904200" y="3416300"/>
                  <a:pt x="20929600" y="3448050"/>
                  <a:pt x="20935950" y="3479800"/>
                </a:cubicBezTo>
                <a:cubicBezTo>
                  <a:pt x="20948650" y="3498850"/>
                  <a:pt x="20948650" y="3536950"/>
                  <a:pt x="20955000" y="3562350"/>
                </a:cubicBezTo>
                <a:cubicBezTo>
                  <a:pt x="20961350" y="3568700"/>
                  <a:pt x="20974050" y="3568700"/>
                  <a:pt x="20980400" y="3568700"/>
                </a:cubicBezTo>
                <a:cubicBezTo>
                  <a:pt x="20986750" y="3581400"/>
                  <a:pt x="21012150" y="3613150"/>
                  <a:pt x="21018500" y="3625850"/>
                </a:cubicBezTo>
                <a:cubicBezTo>
                  <a:pt x="21024850" y="3625850"/>
                  <a:pt x="21018500" y="3644900"/>
                  <a:pt x="21024850" y="3657600"/>
                </a:cubicBezTo>
                <a:cubicBezTo>
                  <a:pt x="21069300" y="3721100"/>
                  <a:pt x="21075650" y="3803650"/>
                  <a:pt x="21120100" y="3873500"/>
                </a:cubicBezTo>
                <a:cubicBezTo>
                  <a:pt x="21126450" y="3879850"/>
                  <a:pt x="21126450" y="3905250"/>
                  <a:pt x="21126450" y="3917950"/>
                </a:cubicBezTo>
                <a:cubicBezTo>
                  <a:pt x="21132800" y="3924300"/>
                  <a:pt x="21139150" y="3930650"/>
                  <a:pt x="21139150" y="3937000"/>
                </a:cubicBezTo>
                <a:cubicBezTo>
                  <a:pt x="21158200" y="3987800"/>
                  <a:pt x="21177250" y="4044950"/>
                  <a:pt x="21189950" y="4102100"/>
                </a:cubicBezTo>
                <a:cubicBezTo>
                  <a:pt x="21202650" y="4133850"/>
                  <a:pt x="21196300" y="4184650"/>
                  <a:pt x="21202650" y="4222750"/>
                </a:cubicBezTo>
                <a:cubicBezTo>
                  <a:pt x="21209000" y="4267200"/>
                  <a:pt x="21221700" y="4318000"/>
                  <a:pt x="21228050" y="4362450"/>
                </a:cubicBezTo>
                <a:cubicBezTo>
                  <a:pt x="21247100" y="4464050"/>
                  <a:pt x="21291550" y="4572000"/>
                  <a:pt x="21329650" y="4679950"/>
                </a:cubicBezTo>
                <a:cubicBezTo>
                  <a:pt x="21336000" y="4686300"/>
                  <a:pt x="21342350" y="4686300"/>
                  <a:pt x="21342350" y="4686300"/>
                </a:cubicBezTo>
                <a:cubicBezTo>
                  <a:pt x="21348700" y="4692650"/>
                  <a:pt x="21348700" y="4692650"/>
                  <a:pt x="21348700" y="4705350"/>
                </a:cubicBezTo>
                <a:cubicBezTo>
                  <a:pt x="21348700" y="4724400"/>
                  <a:pt x="21348700" y="4730750"/>
                  <a:pt x="21336000" y="4737100"/>
                </a:cubicBezTo>
                <a:cubicBezTo>
                  <a:pt x="21316950" y="4743450"/>
                  <a:pt x="21266150" y="4756150"/>
                  <a:pt x="21247100" y="4756150"/>
                </a:cubicBezTo>
                <a:lnTo>
                  <a:pt x="20878800" y="4756150"/>
                </a:lnTo>
                <a:cubicBezTo>
                  <a:pt x="20866100" y="4743450"/>
                  <a:pt x="20815300" y="4737100"/>
                  <a:pt x="20828000" y="4705350"/>
                </a:cubicBezTo>
                <a:lnTo>
                  <a:pt x="20840700" y="4375150"/>
                </a:lnTo>
                <a:cubicBezTo>
                  <a:pt x="20828000" y="4330700"/>
                  <a:pt x="20764500" y="4108450"/>
                  <a:pt x="20764500" y="4025900"/>
                </a:cubicBezTo>
                <a:lnTo>
                  <a:pt x="20764500" y="4000500"/>
                </a:lnTo>
                <a:cubicBezTo>
                  <a:pt x="20764500" y="3975100"/>
                  <a:pt x="20783550" y="3962400"/>
                  <a:pt x="20783550" y="3937000"/>
                </a:cubicBezTo>
                <a:cubicBezTo>
                  <a:pt x="20783550" y="3924300"/>
                  <a:pt x="20789900" y="3911600"/>
                  <a:pt x="20789900" y="3898900"/>
                </a:cubicBezTo>
                <a:cubicBezTo>
                  <a:pt x="20789900" y="3867150"/>
                  <a:pt x="20789900" y="3835400"/>
                  <a:pt x="20796250" y="3803650"/>
                </a:cubicBezTo>
                <a:lnTo>
                  <a:pt x="20796250" y="3670300"/>
                </a:lnTo>
                <a:cubicBezTo>
                  <a:pt x="20802600" y="3651250"/>
                  <a:pt x="20802600" y="3632200"/>
                  <a:pt x="20808950" y="3613150"/>
                </a:cubicBezTo>
                <a:lnTo>
                  <a:pt x="20808950" y="3479800"/>
                </a:lnTo>
                <a:cubicBezTo>
                  <a:pt x="20789900" y="3365500"/>
                  <a:pt x="20751800" y="3219450"/>
                  <a:pt x="20751800" y="3092450"/>
                </a:cubicBezTo>
                <a:cubicBezTo>
                  <a:pt x="20751800" y="3079750"/>
                  <a:pt x="20732750" y="3073400"/>
                  <a:pt x="20732750" y="3060700"/>
                </a:cubicBezTo>
                <a:cubicBezTo>
                  <a:pt x="20732750" y="3041650"/>
                  <a:pt x="20789900" y="2990850"/>
                  <a:pt x="20808950" y="2990850"/>
                </a:cubicBezTo>
                <a:cubicBezTo>
                  <a:pt x="20821650" y="2990850"/>
                  <a:pt x="20853400" y="3016250"/>
                  <a:pt x="20866100" y="3016250"/>
                </a:cubicBezTo>
                <a:cubicBezTo>
                  <a:pt x="20885150" y="3016250"/>
                  <a:pt x="20910550" y="2990850"/>
                  <a:pt x="20929600" y="2978150"/>
                </a:cubicBezTo>
                <a:cubicBezTo>
                  <a:pt x="20929600" y="3041650"/>
                  <a:pt x="20872450" y="3067050"/>
                  <a:pt x="20872450" y="3111500"/>
                </a:cubicBezTo>
                <a:close/>
                <a:moveTo>
                  <a:pt x="1085850" y="2990850"/>
                </a:moveTo>
                <a:cubicBezTo>
                  <a:pt x="1085850" y="3003550"/>
                  <a:pt x="1073150" y="3028950"/>
                  <a:pt x="1073150" y="3048000"/>
                </a:cubicBezTo>
                <a:lnTo>
                  <a:pt x="1073150" y="3168650"/>
                </a:lnTo>
                <a:cubicBezTo>
                  <a:pt x="1054100" y="3238500"/>
                  <a:pt x="1035050" y="3302000"/>
                  <a:pt x="1016000" y="3365500"/>
                </a:cubicBezTo>
                <a:cubicBezTo>
                  <a:pt x="1003300" y="3397250"/>
                  <a:pt x="996950" y="3429000"/>
                  <a:pt x="984250" y="3460750"/>
                </a:cubicBezTo>
                <a:cubicBezTo>
                  <a:pt x="965200" y="3498850"/>
                  <a:pt x="927100" y="3562350"/>
                  <a:pt x="927100" y="3575050"/>
                </a:cubicBezTo>
                <a:cubicBezTo>
                  <a:pt x="927100" y="3625850"/>
                  <a:pt x="1073150" y="3644900"/>
                  <a:pt x="1073150" y="3676650"/>
                </a:cubicBezTo>
                <a:cubicBezTo>
                  <a:pt x="1073150" y="3695700"/>
                  <a:pt x="1047750" y="3721100"/>
                  <a:pt x="1035050" y="3752850"/>
                </a:cubicBezTo>
                <a:cubicBezTo>
                  <a:pt x="1009650" y="3797300"/>
                  <a:pt x="1003300" y="3854450"/>
                  <a:pt x="965200" y="3905250"/>
                </a:cubicBezTo>
                <a:lnTo>
                  <a:pt x="800100" y="3905250"/>
                </a:lnTo>
                <a:cubicBezTo>
                  <a:pt x="692150" y="3892550"/>
                  <a:pt x="577850" y="3879850"/>
                  <a:pt x="463550" y="3873500"/>
                </a:cubicBezTo>
                <a:cubicBezTo>
                  <a:pt x="495300" y="3727450"/>
                  <a:pt x="603250" y="3575050"/>
                  <a:pt x="698500" y="3422650"/>
                </a:cubicBezTo>
                <a:cubicBezTo>
                  <a:pt x="749300" y="3340100"/>
                  <a:pt x="800100" y="3263900"/>
                  <a:pt x="857250" y="3194050"/>
                </a:cubicBezTo>
                <a:cubicBezTo>
                  <a:pt x="863600" y="3181350"/>
                  <a:pt x="889000" y="3187700"/>
                  <a:pt x="901700" y="3175000"/>
                </a:cubicBezTo>
                <a:cubicBezTo>
                  <a:pt x="914400" y="3168650"/>
                  <a:pt x="933450" y="3149600"/>
                  <a:pt x="946150" y="3130550"/>
                </a:cubicBezTo>
                <a:cubicBezTo>
                  <a:pt x="984250" y="3067050"/>
                  <a:pt x="1016000" y="2997200"/>
                  <a:pt x="1047750" y="2933700"/>
                </a:cubicBezTo>
                <a:cubicBezTo>
                  <a:pt x="1060450" y="2946400"/>
                  <a:pt x="1085850" y="2978150"/>
                  <a:pt x="1085850" y="2990850"/>
                </a:cubicBezTo>
                <a:close/>
                <a:moveTo>
                  <a:pt x="13227050" y="2946400"/>
                </a:moveTo>
                <a:cubicBezTo>
                  <a:pt x="13239750" y="2965450"/>
                  <a:pt x="13277850" y="2984500"/>
                  <a:pt x="13277850" y="3003550"/>
                </a:cubicBezTo>
                <a:cubicBezTo>
                  <a:pt x="13277850" y="3143250"/>
                  <a:pt x="13176250" y="3327400"/>
                  <a:pt x="13131800" y="3460750"/>
                </a:cubicBezTo>
                <a:cubicBezTo>
                  <a:pt x="13131800" y="3467100"/>
                  <a:pt x="13125450" y="3492500"/>
                  <a:pt x="13112750" y="3505200"/>
                </a:cubicBezTo>
                <a:lnTo>
                  <a:pt x="13112750" y="3257550"/>
                </a:lnTo>
                <a:cubicBezTo>
                  <a:pt x="13119100" y="3251200"/>
                  <a:pt x="13125450" y="3251200"/>
                  <a:pt x="13125450" y="3232150"/>
                </a:cubicBezTo>
                <a:lnTo>
                  <a:pt x="13106400" y="2921000"/>
                </a:lnTo>
                <a:cubicBezTo>
                  <a:pt x="13144500" y="2933700"/>
                  <a:pt x="13188950" y="2940050"/>
                  <a:pt x="13227050" y="2946400"/>
                </a:cubicBezTo>
                <a:close/>
                <a:moveTo>
                  <a:pt x="19132550" y="3467100"/>
                </a:moveTo>
                <a:cubicBezTo>
                  <a:pt x="19132550" y="3486150"/>
                  <a:pt x="19138900" y="3517900"/>
                  <a:pt x="19138900" y="3530600"/>
                </a:cubicBezTo>
                <a:cubicBezTo>
                  <a:pt x="19138900" y="3549650"/>
                  <a:pt x="19113500" y="3670300"/>
                  <a:pt x="19100800" y="3733800"/>
                </a:cubicBezTo>
                <a:cubicBezTo>
                  <a:pt x="19094450" y="3771900"/>
                  <a:pt x="19094450" y="3810000"/>
                  <a:pt x="19094450" y="3848100"/>
                </a:cubicBezTo>
                <a:cubicBezTo>
                  <a:pt x="19094450" y="3848100"/>
                  <a:pt x="19094450" y="3841750"/>
                  <a:pt x="19088100" y="3835400"/>
                </a:cubicBezTo>
                <a:lnTo>
                  <a:pt x="19069050" y="3835400"/>
                </a:lnTo>
                <a:lnTo>
                  <a:pt x="19069050" y="4165600"/>
                </a:lnTo>
                <a:cubicBezTo>
                  <a:pt x="19081750" y="4178300"/>
                  <a:pt x="19088100" y="4197350"/>
                  <a:pt x="19094450" y="4203700"/>
                </a:cubicBezTo>
                <a:cubicBezTo>
                  <a:pt x="19132550" y="4210050"/>
                  <a:pt x="19145250" y="4229100"/>
                  <a:pt x="19189700" y="4229100"/>
                </a:cubicBezTo>
                <a:cubicBezTo>
                  <a:pt x="19202400" y="4248150"/>
                  <a:pt x="19227800" y="4260850"/>
                  <a:pt x="19253200" y="4279900"/>
                </a:cubicBezTo>
                <a:lnTo>
                  <a:pt x="19253200" y="4425950"/>
                </a:lnTo>
                <a:cubicBezTo>
                  <a:pt x="19265900" y="4521200"/>
                  <a:pt x="19291300" y="4686300"/>
                  <a:pt x="19291300" y="4705350"/>
                </a:cubicBezTo>
                <a:cubicBezTo>
                  <a:pt x="19291300" y="4718050"/>
                  <a:pt x="19278600" y="4749800"/>
                  <a:pt x="19265900" y="4775200"/>
                </a:cubicBezTo>
                <a:lnTo>
                  <a:pt x="19265900" y="4756150"/>
                </a:lnTo>
                <a:lnTo>
                  <a:pt x="19100800" y="4756150"/>
                </a:lnTo>
                <a:cubicBezTo>
                  <a:pt x="19094450" y="4762500"/>
                  <a:pt x="19088100" y="4768850"/>
                  <a:pt x="19075400" y="4768850"/>
                </a:cubicBezTo>
                <a:cubicBezTo>
                  <a:pt x="18948400" y="4768850"/>
                  <a:pt x="18980150" y="4660900"/>
                  <a:pt x="18980150" y="4578350"/>
                </a:cubicBezTo>
                <a:cubicBezTo>
                  <a:pt x="18980150" y="4540250"/>
                  <a:pt x="18954750" y="4483100"/>
                  <a:pt x="18954750" y="4476750"/>
                </a:cubicBezTo>
                <a:cubicBezTo>
                  <a:pt x="18954750" y="4464050"/>
                  <a:pt x="18967450" y="4464050"/>
                  <a:pt x="18967450" y="4457700"/>
                </a:cubicBezTo>
                <a:cubicBezTo>
                  <a:pt x="18967450" y="4445000"/>
                  <a:pt x="18973800" y="4432300"/>
                  <a:pt x="18973800" y="4413250"/>
                </a:cubicBezTo>
                <a:cubicBezTo>
                  <a:pt x="18973800" y="4400550"/>
                  <a:pt x="18961100" y="4375150"/>
                  <a:pt x="18961100" y="4356100"/>
                </a:cubicBezTo>
                <a:cubicBezTo>
                  <a:pt x="18961100" y="4343400"/>
                  <a:pt x="18973800" y="4356100"/>
                  <a:pt x="18973800" y="4343400"/>
                </a:cubicBezTo>
                <a:cubicBezTo>
                  <a:pt x="18973800" y="4318000"/>
                  <a:pt x="18948400" y="4298950"/>
                  <a:pt x="18948400" y="4267200"/>
                </a:cubicBezTo>
                <a:cubicBezTo>
                  <a:pt x="18948400" y="4260850"/>
                  <a:pt x="18954750" y="4248150"/>
                  <a:pt x="18954750" y="4235450"/>
                </a:cubicBezTo>
                <a:cubicBezTo>
                  <a:pt x="18954750" y="4216400"/>
                  <a:pt x="18903950" y="4089400"/>
                  <a:pt x="18903950" y="4076700"/>
                </a:cubicBezTo>
                <a:cubicBezTo>
                  <a:pt x="18903950" y="3968750"/>
                  <a:pt x="18961100" y="3860800"/>
                  <a:pt x="18961100" y="3848100"/>
                </a:cubicBezTo>
                <a:cubicBezTo>
                  <a:pt x="18961100" y="3835400"/>
                  <a:pt x="18942050" y="3790950"/>
                  <a:pt x="18942050" y="3771900"/>
                </a:cubicBezTo>
                <a:cubicBezTo>
                  <a:pt x="18942050" y="3638550"/>
                  <a:pt x="19011900" y="3524250"/>
                  <a:pt x="19011900" y="3384550"/>
                </a:cubicBezTo>
                <a:cubicBezTo>
                  <a:pt x="19011900" y="3251200"/>
                  <a:pt x="18961100" y="3282950"/>
                  <a:pt x="18973800" y="3111500"/>
                </a:cubicBezTo>
                <a:cubicBezTo>
                  <a:pt x="18967450" y="3048000"/>
                  <a:pt x="18954750" y="2978150"/>
                  <a:pt x="18948400" y="2901950"/>
                </a:cubicBezTo>
                <a:cubicBezTo>
                  <a:pt x="18980150" y="2933700"/>
                  <a:pt x="19030950" y="3022600"/>
                  <a:pt x="19094450" y="3060700"/>
                </a:cubicBezTo>
                <a:cubicBezTo>
                  <a:pt x="19113500" y="3079750"/>
                  <a:pt x="19138900" y="3086100"/>
                  <a:pt x="19151600" y="3098800"/>
                </a:cubicBezTo>
                <a:cubicBezTo>
                  <a:pt x="19177000" y="3117850"/>
                  <a:pt x="19170650" y="3162300"/>
                  <a:pt x="19170650" y="3187700"/>
                </a:cubicBezTo>
                <a:cubicBezTo>
                  <a:pt x="19170650" y="3206750"/>
                  <a:pt x="19138900" y="3378200"/>
                  <a:pt x="19132550" y="3467100"/>
                </a:cubicBezTo>
                <a:close/>
                <a:moveTo>
                  <a:pt x="8299450" y="2889250"/>
                </a:moveTo>
                <a:lnTo>
                  <a:pt x="8274050" y="2889250"/>
                </a:lnTo>
                <a:lnTo>
                  <a:pt x="8299450" y="2889250"/>
                </a:lnTo>
                <a:close/>
                <a:moveTo>
                  <a:pt x="12217400" y="3067050"/>
                </a:moveTo>
                <a:cubicBezTo>
                  <a:pt x="12255500" y="3079750"/>
                  <a:pt x="12312650" y="3079750"/>
                  <a:pt x="12357100" y="3073400"/>
                </a:cubicBezTo>
                <a:cubicBezTo>
                  <a:pt x="12350750" y="3124200"/>
                  <a:pt x="12338050" y="3219450"/>
                  <a:pt x="12338050" y="3238500"/>
                </a:cubicBezTo>
                <a:cubicBezTo>
                  <a:pt x="12338050" y="3251200"/>
                  <a:pt x="12369800" y="3257550"/>
                  <a:pt x="12369800" y="3270250"/>
                </a:cubicBezTo>
                <a:cubicBezTo>
                  <a:pt x="12369800" y="3289300"/>
                  <a:pt x="12344400" y="3536950"/>
                  <a:pt x="12344400" y="3556000"/>
                </a:cubicBezTo>
                <a:lnTo>
                  <a:pt x="12344400" y="3727450"/>
                </a:lnTo>
                <a:cubicBezTo>
                  <a:pt x="12338050" y="3797300"/>
                  <a:pt x="12312650" y="3905250"/>
                  <a:pt x="12312650" y="3924300"/>
                </a:cubicBezTo>
                <a:cubicBezTo>
                  <a:pt x="12312650" y="3924300"/>
                  <a:pt x="12344400" y="3968750"/>
                  <a:pt x="12376150" y="3981450"/>
                </a:cubicBezTo>
                <a:cubicBezTo>
                  <a:pt x="12350750" y="4108450"/>
                  <a:pt x="12312650" y="4216400"/>
                  <a:pt x="12312650" y="4324350"/>
                </a:cubicBezTo>
                <a:cubicBezTo>
                  <a:pt x="12312650" y="4343400"/>
                  <a:pt x="12325350" y="4457700"/>
                  <a:pt x="12325350" y="4476750"/>
                </a:cubicBezTo>
                <a:cubicBezTo>
                  <a:pt x="12325350" y="4489450"/>
                  <a:pt x="12325350" y="4508500"/>
                  <a:pt x="12319000" y="4527550"/>
                </a:cubicBezTo>
                <a:cubicBezTo>
                  <a:pt x="12172950" y="4521200"/>
                  <a:pt x="12134850" y="4521200"/>
                  <a:pt x="12096750" y="4508500"/>
                </a:cubicBezTo>
                <a:cubicBezTo>
                  <a:pt x="12077700" y="4483100"/>
                  <a:pt x="12052300" y="4457700"/>
                  <a:pt x="12026900" y="4445000"/>
                </a:cubicBezTo>
                <a:cubicBezTo>
                  <a:pt x="12014200" y="4457700"/>
                  <a:pt x="12007850" y="4464050"/>
                  <a:pt x="12007850" y="4476750"/>
                </a:cubicBezTo>
                <a:cubicBezTo>
                  <a:pt x="12007850" y="4495800"/>
                  <a:pt x="12026900" y="4495800"/>
                  <a:pt x="12033250" y="4508500"/>
                </a:cubicBezTo>
                <a:lnTo>
                  <a:pt x="11957050" y="4508500"/>
                </a:lnTo>
                <a:lnTo>
                  <a:pt x="11957050" y="4362450"/>
                </a:lnTo>
                <a:cubicBezTo>
                  <a:pt x="11944350" y="4324350"/>
                  <a:pt x="11931650" y="4254500"/>
                  <a:pt x="11931650" y="4235450"/>
                </a:cubicBezTo>
                <a:cubicBezTo>
                  <a:pt x="11931650" y="4171950"/>
                  <a:pt x="12007850" y="3873500"/>
                  <a:pt x="12026900" y="3867150"/>
                </a:cubicBezTo>
                <a:cubicBezTo>
                  <a:pt x="12071350" y="3860800"/>
                  <a:pt x="12115800" y="3848100"/>
                  <a:pt x="12160250" y="3829050"/>
                </a:cubicBezTo>
                <a:lnTo>
                  <a:pt x="12160250" y="3454400"/>
                </a:lnTo>
                <a:cubicBezTo>
                  <a:pt x="12141200" y="3378200"/>
                  <a:pt x="12096750" y="3219450"/>
                  <a:pt x="12096750" y="3206750"/>
                </a:cubicBezTo>
                <a:cubicBezTo>
                  <a:pt x="12096750" y="3187700"/>
                  <a:pt x="12103100" y="3194050"/>
                  <a:pt x="12103100" y="3187700"/>
                </a:cubicBezTo>
                <a:cubicBezTo>
                  <a:pt x="12096750" y="3098800"/>
                  <a:pt x="12115800" y="3124200"/>
                  <a:pt x="12115800" y="3092450"/>
                </a:cubicBezTo>
                <a:cubicBezTo>
                  <a:pt x="12115800" y="3079750"/>
                  <a:pt x="12109450" y="3079750"/>
                  <a:pt x="12103100" y="3073400"/>
                </a:cubicBezTo>
                <a:cubicBezTo>
                  <a:pt x="12096750" y="3022600"/>
                  <a:pt x="12109450" y="2971800"/>
                  <a:pt x="12071350" y="2921000"/>
                </a:cubicBezTo>
                <a:cubicBezTo>
                  <a:pt x="12084050" y="2908300"/>
                  <a:pt x="12096750" y="2895600"/>
                  <a:pt x="12096750" y="2882900"/>
                </a:cubicBezTo>
                <a:cubicBezTo>
                  <a:pt x="12122150" y="2933700"/>
                  <a:pt x="12115800" y="3035300"/>
                  <a:pt x="12217400" y="3067050"/>
                </a:cubicBezTo>
                <a:close/>
                <a:moveTo>
                  <a:pt x="8318500" y="2876550"/>
                </a:moveTo>
                <a:cubicBezTo>
                  <a:pt x="8318500" y="2882900"/>
                  <a:pt x="8312150" y="2882900"/>
                  <a:pt x="8312150" y="2876550"/>
                </a:cubicBezTo>
                <a:lnTo>
                  <a:pt x="8318500" y="2876550"/>
                </a:lnTo>
                <a:close/>
                <a:moveTo>
                  <a:pt x="8267700" y="2882900"/>
                </a:moveTo>
                <a:cubicBezTo>
                  <a:pt x="8261350" y="2876550"/>
                  <a:pt x="8242300" y="2870200"/>
                  <a:pt x="8235950" y="2857500"/>
                </a:cubicBezTo>
                <a:cubicBezTo>
                  <a:pt x="8248650" y="2857500"/>
                  <a:pt x="8261350" y="2876550"/>
                  <a:pt x="8267700" y="2882900"/>
                </a:cubicBezTo>
                <a:close/>
                <a:moveTo>
                  <a:pt x="8248650" y="2844800"/>
                </a:moveTo>
                <a:cubicBezTo>
                  <a:pt x="8255000" y="2844800"/>
                  <a:pt x="8267700" y="2838450"/>
                  <a:pt x="8267700" y="2844800"/>
                </a:cubicBezTo>
                <a:lnTo>
                  <a:pt x="8248650" y="2844800"/>
                </a:lnTo>
                <a:close/>
                <a:moveTo>
                  <a:pt x="11404600" y="2889250"/>
                </a:moveTo>
                <a:cubicBezTo>
                  <a:pt x="11404600" y="2901950"/>
                  <a:pt x="11430000" y="2908300"/>
                  <a:pt x="11430000" y="2927350"/>
                </a:cubicBezTo>
                <a:cubicBezTo>
                  <a:pt x="11430000" y="2940050"/>
                  <a:pt x="11404600" y="2959100"/>
                  <a:pt x="11398250" y="2984500"/>
                </a:cubicBezTo>
                <a:cubicBezTo>
                  <a:pt x="11385550" y="3009900"/>
                  <a:pt x="11391900" y="3054350"/>
                  <a:pt x="11379200" y="3092450"/>
                </a:cubicBezTo>
                <a:cubicBezTo>
                  <a:pt x="11379200" y="3098800"/>
                  <a:pt x="11360150" y="3111500"/>
                  <a:pt x="11360150" y="3130550"/>
                </a:cubicBezTo>
                <a:cubicBezTo>
                  <a:pt x="11353800" y="3143250"/>
                  <a:pt x="11366500" y="3155950"/>
                  <a:pt x="11360150" y="3162300"/>
                </a:cubicBezTo>
                <a:cubicBezTo>
                  <a:pt x="11252200" y="3263900"/>
                  <a:pt x="11245850" y="3422650"/>
                  <a:pt x="11201400" y="3524250"/>
                </a:cubicBezTo>
                <a:cubicBezTo>
                  <a:pt x="11201400" y="3505200"/>
                  <a:pt x="11207750" y="3473450"/>
                  <a:pt x="11207750" y="3460750"/>
                </a:cubicBezTo>
                <a:cubicBezTo>
                  <a:pt x="11207750" y="3441700"/>
                  <a:pt x="11195050" y="3403600"/>
                  <a:pt x="11195050" y="3390900"/>
                </a:cubicBezTo>
                <a:cubicBezTo>
                  <a:pt x="11195050" y="3371850"/>
                  <a:pt x="11207750" y="3359150"/>
                  <a:pt x="11207750" y="3340100"/>
                </a:cubicBezTo>
                <a:cubicBezTo>
                  <a:pt x="11207750" y="3302000"/>
                  <a:pt x="11156950" y="3124200"/>
                  <a:pt x="11156950" y="3124200"/>
                </a:cubicBezTo>
                <a:cubicBezTo>
                  <a:pt x="11150600" y="3067050"/>
                  <a:pt x="11156950" y="3009900"/>
                  <a:pt x="11131550" y="2952750"/>
                </a:cubicBezTo>
                <a:cubicBezTo>
                  <a:pt x="11169650" y="2997200"/>
                  <a:pt x="11176000" y="3009900"/>
                  <a:pt x="11201400" y="3009900"/>
                </a:cubicBezTo>
                <a:cubicBezTo>
                  <a:pt x="11283950" y="3009900"/>
                  <a:pt x="11360150" y="2863850"/>
                  <a:pt x="11385550" y="2825750"/>
                </a:cubicBezTo>
                <a:cubicBezTo>
                  <a:pt x="11385550" y="2825750"/>
                  <a:pt x="11391900" y="2819400"/>
                  <a:pt x="11404600" y="2819400"/>
                </a:cubicBezTo>
                <a:cubicBezTo>
                  <a:pt x="11410950" y="2838450"/>
                  <a:pt x="11398250" y="2863850"/>
                  <a:pt x="11404600" y="2889250"/>
                </a:cubicBezTo>
                <a:close/>
                <a:moveTo>
                  <a:pt x="20008850" y="2946400"/>
                </a:moveTo>
                <a:cubicBezTo>
                  <a:pt x="20008850" y="2952750"/>
                  <a:pt x="19996150" y="2952750"/>
                  <a:pt x="19983450" y="2952750"/>
                </a:cubicBezTo>
                <a:lnTo>
                  <a:pt x="19983450" y="3028950"/>
                </a:lnTo>
                <a:cubicBezTo>
                  <a:pt x="19989800" y="3060700"/>
                  <a:pt x="19996150" y="3092450"/>
                  <a:pt x="19996150" y="3105150"/>
                </a:cubicBezTo>
                <a:cubicBezTo>
                  <a:pt x="19996150" y="3124200"/>
                  <a:pt x="19970750" y="3270250"/>
                  <a:pt x="19970750" y="3289300"/>
                </a:cubicBezTo>
                <a:lnTo>
                  <a:pt x="19970750" y="3556000"/>
                </a:lnTo>
                <a:cubicBezTo>
                  <a:pt x="19964400" y="3632200"/>
                  <a:pt x="19970750" y="3708400"/>
                  <a:pt x="19964400" y="3778250"/>
                </a:cubicBezTo>
                <a:cubicBezTo>
                  <a:pt x="19964400" y="3816350"/>
                  <a:pt x="19951700" y="3873500"/>
                  <a:pt x="19951700" y="3886200"/>
                </a:cubicBezTo>
                <a:cubicBezTo>
                  <a:pt x="19951700" y="3943350"/>
                  <a:pt x="20008850" y="3943350"/>
                  <a:pt x="20008850" y="3962400"/>
                </a:cubicBezTo>
                <a:cubicBezTo>
                  <a:pt x="20008850" y="4083050"/>
                  <a:pt x="19926300" y="4241800"/>
                  <a:pt x="19926300" y="4343400"/>
                </a:cubicBezTo>
                <a:lnTo>
                  <a:pt x="19926300" y="4699000"/>
                </a:lnTo>
                <a:cubicBezTo>
                  <a:pt x="19919950" y="4718050"/>
                  <a:pt x="19907250" y="4737100"/>
                  <a:pt x="19907250" y="4756150"/>
                </a:cubicBezTo>
                <a:cubicBezTo>
                  <a:pt x="19869150" y="4756150"/>
                  <a:pt x="19805650" y="4762500"/>
                  <a:pt x="19792950" y="4762500"/>
                </a:cubicBezTo>
                <a:cubicBezTo>
                  <a:pt x="19735800" y="4762500"/>
                  <a:pt x="19716750" y="4718050"/>
                  <a:pt x="19716750" y="4686300"/>
                </a:cubicBezTo>
                <a:cubicBezTo>
                  <a:pt x="19716750" y="4667250"/>
                  <a:pt x="19742150" y="4540250"/>
                  <a:pt x="19748500" y="4470400"/>
                </a:cubicBezTo>
                <a:cubicBezTo>
                  <a:pt x="19754850" y="4432300"/>
                  <a:pt x="19754850" y="4387850"/>
                  <a:pt x="19761200" y="4349750"/>
                </a:cubicBezTo>
                <a:cubicBezTo>
                  <a:pt x="19761200" y="4311650"/>
                  <a:pt x="19761200" y="4273550"/>
                  <a:pt x="19754850" y="4235450"/>
                </a:cubicBezTo>
                <a:cubicBezTo>
                  <a:pt x="19786600" y="4178300"/>
                  <a:pt x="19831050" y="4203700"/>
                  <a:pt x="19888200" y="4171950"/>
                </a:cubicBezTo>
                <a:lnTo>
                  <a:pt x="19888200" y="3644900"/>
                </a:lnTo>
                <a:cubicBezTo>
                  <a:pt x="19881850" y="3594100"/>
                  <a:pt x="19869150" y="3492500"/>
                  <a:pt x="19869150" y="3473450"/>
                </a:cubicBezTo>
                <a:cubicBezTo>
                  <a:pt x="19869150" y="3460750"/>
                  <a:pt x="19881850" y="3454400"/>
                  <a:pt x="19881850" y="3448050"/>
                </a:cubicBezTo>
                <a:lnTo>
                  <a:pt x="19786600" y="2825750"/>
                </a:lnTo>
                <a:cubicBezTo>
                  <a:pt x="19799300" y="2813050"/>
                  <a:pt x="19831050" y="2774950"/>
                  <a:pt x="19850100" y="2774950"/>
                </a:cubicBezTo>
                <a:cubicBezTo>
                  <a:pt x="19862800" y="2774950"/>
                  <a:pt x="19977100" y="2933700"/>
                  <a:pt x="20008850" y="2946400"/>
                </a:cubicBezTo>
                <a:close/>
                <a:moveTo>
                  <a:pt x="25082500" y="3022600"/>
                </a:moveTo>
                <a:cubicBezTo>
                  <a:pt x="25057100" y="3067050"/>
                  <a:pt x="25063450" y="3130550"/>
                  <a:pt x="25063450" y="3187700"/>
                </a:cubicBezTo>
                <a:cubicBezTo>
                  <a:pt x="24993600" y="3200400"/>
                  <a:pt x="24980900" y="3041650"/>
                  <a:pt x="24980900" y="3003550"/>
                </a:cubicBezTo>
                <a:cubicBezTo>
                  <a:pt x="24980900" y="2914650"/>
                  <a:pt x="24999950" y="2832100"/>
                  <a:pt x="25025350" y="2762250"/>
                </a:cubicBezTo>
                <a:lnTo>
                  <a:pt x="25082500" y="3022600"/>
                </a:lnTo>
                <a:close/>
                <a:moveTo>
                  <a:pt x="8305800" y="2749550"/>
                </a:moveTo>
                <a:cubicBezTo>
                  <a:pt x="8305800" y="2762250"/>
                  <a:pt x="8305800" y="2787650"/>
                  <a:pt x="8299450" y="2806700"/>
                </a:cubicBezTo>
                <a:lnTo>
                  <a:pt x="8305800" y="2749550"/>
                </a:lnTo>
                <a:close/>
                <a:moveTo>
                  <a:pt x="7480300" y="2749550"/>
                </a:moveTo>
                <a:cubicBezTo>
                  <a:pt x="7480300" y="2768600"/>
                  <a:pt x="7493000" y="2787650"/>
                  <a:pt x="7493000" y="2806700"/>
                </a:cubicBezTo>
                <a:cubicBezTo>
                  <a:pt x="7493000" y="2825750"/>
                  <a:pt x="7493000" y="2838450"/>
                  <a:pt x="7467600" y="2844800"/>
                </a:cubicBezTo>
                <a:cubicBezTo>
                  <a:pt x="7473950" y="2832100"/>
                  <a:pt x="7486650" y="2819400"/>
                  <a:pt x="7486650" y="2800350"/>
                </a:cubicBezTo>
                <a:cubicBezTo>
                  <a:pt x="7486650" y="2787650"/>
                  <a:pt x="7473950" y="2768600"/>
                  <a:pt x="7467600" y="2755900"/>
                </a:cubicBezTo>
                <a:cubicBezTo>
                  <a:pt x="7442200" y="2781300"/>
                  <a:pt x="7461250" y="2832100"/>
                  <a:pt x="7448550" y="2844800"/>
                </a:cubicBezTo>
                <a:lnTo>
                  <a:pt x="7448550" y="2749550"/>
                </a:lnTo>
                <a:lnTo>
                  <a:pt x="7480300" y="2749550"/>
                </a:lnTo>
                <a:close/>
                <a:moveTo>
                  <a:pt x="14833600" y="2876550"/>
                </a:moveTo>
                <a:cubicBezTo>
                  <a:pt x="14839950" y="2901950"/>
                  <a:pt x="14833600" y="2946400"/>
                  <a:pt x="14839950" y="2984500"/>
                </a:cubicBezTo>
                <a:cubicBezTo>
                  <a:pt x="14846300" y="3028950"/>
                  <a:pt x="14878050" y="3111500"/>
                  <a:pt x="14878050" y="3130550"/>
                </a:cubicBezTo>
                <a:cubicBezTo>
                  <a:pt x="14878050" y="3143250"/>
                  <a:pt x="14839950" y="3238500"/>
                  <a:pt x="14814550" y="3289300"/>
                </a:cubicBezTo>
                <a:cubicBezTo>
                  <a:pt x="14808200" y="3302000"/>
                  <a:pt x="14782800" y="3302000"/>
                  <a:pt x="14776450" y="3321050"/>
                </a:cubicBezTo>
                <a:cubicBezTo>
                  <a:pt x="14763750" y="3359150"/>
                  <a:pt x="14770100" y="3416300"/>
                  <a:pt x="14763750" y="3467100"/>
                </a:cubicBezTo>
                <a:cubicBezTo>
                  <a:pt x="14763750" y="3467100"/>
                  <a:pt x="14757400" y="3473450"/>
                  <a:pt x="14776450" y="3473450"/>
                </a:cubicBezTo>
                <a:cubicBezTo>
                  <a:pt x="14789150" y="3473450"/>
                  <a:pt x="14782800" y="3460750"/>
                  <a:pt x="14801850" y="3460750"/>
                </a:cubicBezTo>
                <a:cubicBezTo>
                  <a:pt x="14827250" y="3460750"/>
                  <a:pt x="14852650" y="3549650"/>
                  <a:pt x="14878050" y="3587750"/>
                </a:cubicBezTo>
                <a:cubicBezTo>
                  <a:pt x="14897100" y="3562350"/>
                  <a:pt x="14909800" y="3517900"/>
                  <a:pt x="14935200" y="3492500"/>
                </a:cubicBezTo>
                <a:cubicBezTo>
                  <a:pt x="14960600" y="3460750"/>
                  <a:pt x="15005050" y="3416300"/>
                  <a:pt x="15005050" y="3384550"/>
                </a:cubicBezTo>
                <a:cubicBezTo>
                  <a:pt x="15005050" y="3359150"/>
                  <a:pt x="14998700" y="3314700"/>
                  <a:pt x="14998700" y="3302000"/>
                </a:cubicBezTo>
                <a:cubicBezTo>
                  <a:pt x="14998700" y="3130550"/>
                  <a:pt x="15005050" y="3200400"/>
                  <a:pt x="15100300" y="3022600"/>
                </a:cubicBezTo>
                <a:cubicBezTo>
                  <a:pt x="15100300" y="3028950"/>
                  <a:pt x="15093950" y="3035300"/>
                  <a:pt x="15093950" y="3048000"/>
                </a:cubicBezTo>
                <a:cubicBezTo>
                  <a:pt x="15093950" y="3067050"/>
                  <a:pt x="15100300" y="3060700"/>
                  <a:pt x="15100300" y="3060700"/>
                </a:cubicBezTo>
                <a:cubicBezTo>
                  <a:pt x="15106650" y="3073400"/>
                  <a:pt x="15106650" y="3086100"/>
                  <a:pt x="15106650" y="3098800"/>
                </a:cubicBezTo>
                <a:cubicBezTo>
                  <a:pt x="15106650" y="3124200"/>
                  <a:pt x="15024100" y="3378200"/>
                  <a:pt x="15024100" y="3448050"/>
                </a:cubicBezTo>
                <a:cubicBezTo>
                  <a:pt x="15024100" y="3460750"/>
                  <a:pt x="15030450" y="3549650"/>
                  <a:pt x="15043150" y="3600450"/>
                </a:cubicBezTo>
                <a:cubicBezTo>
                  <a:pt x="15062200" y="3670300"/>
                  <a:pt x="15113000" y="3797300"/>
                  <a:pt x="15113000" y="3816350"/>
                </a:cubicBezTo>
                <a:cubicBezTo>
                  <a:pt x="15113000" y="3829050"/>
                  <a:pt x="15093950" y="3848100"/>
                  <a:pt x="15087600" y="3867150"/>
                </a:cubicBezTo>
                <a:cubicBezTo>
                  <a:pt x="15100300" y="3873500"/>
                  <a:pt x="15106650" y="3886200"/>
                  <a:pt x="15132050" y="3879850"/>
                </a:cubicBezTo>
                <a:lnTo>
                  <a:pt x="15157450" y="4140200"/>
                </a:lnTo>
                <a:cubicBezTo>
                  <a:pt x="15151100" y="4197350"/>
                  <a:pt x="15119350" y="4248150"/>
                  <a:pt x="15113000" y="4311650"/>
                </a:cubicBezTo>
                <a:cubicBezTo>
                  <a:pt x="15100300" y="4381500"/>
                  <a:pt x="15106650" y="4470400"/>
                  <a:pt x="15100300" y="4546600"/>
                </a:cubicBezTo>
                <a:cubicBezTo>
                  <a:pt x="15087600" y="4495800"/>
                  <a:pt x="15068550" y="4432300"/>
                  <a:pt x="15049500" y="4387850"/>
                </a:cubicBezTo>
                <a:cubicBezTo>
                  <a:pt x="15036800" y="4356100"/>
                  <a:pt x="14998700" y="4330700"/>
                  <a:pt x="14998700" y="4318000"/>
                </a:cubicBezTo>
                <a:cubicBezTo>
                  <a:pt x="14998700" y="4292600"/>
                  <a:pt x="15049500" y="4254500"/>
                  <a:pt x="15036800" y="4229100"/>
                </a:cubicBezTo>
                <a:cubicBezTo>
                  <a:pt x="15036800" y="4222750"/>
                  <a:pt x="15043150" y="4210050"/>
                  <a:pt x="15043150" y="4197350"/>
                </a:cubicBezTo>
                <a:cubicBezTo>
                  <a:pt x="15043150" y="4159250"/>
                  <a:pt x="14998700" y="4140200"/>
                  <a:pt x="14966950" y="4140200"/>
                </a:cubicBezTo>
                <a:cubicBezTo>
                  <a:pt x="14954250" y="4140200"/>
                  <a:pt x="14916150" y="4165600"/>
                  <a:pt x="14909800" y="4184650"/>
                </a:cubicBezTo>
                <a:cubicBezTo>
                  <a:pt x="14897100" y="4203700"/>
                  <a:pt x="14903450" y="4241800"/>
                  <a:pt x="14903450" y="4254500"/>
                </a:cubicBezTo>
                <a:cubicBezTo>
                  <a:pt x="14903450" y="4273550"/>
                  <a:pt x="14897100" y="4267200"/>
                  <a:pt x="14890750" y="4267200"/>
                </a:cubicBezTo>
                <a:cubicBezTo>
                  <a:pt x="14871700" y="4273550"/>
                  <a:pt x="14833600" y="4273550"/>
                  <a:pt x="14808200" y="4286250"/>
                </a:cubicBezTo>
                <a:cubicBezTo>
                  <a:pt x="14770100" y="4298950"/>
                  <a:pt x="14732000" y="4324350"/>
                  <a:pt x="14706600" y="4337050"/>
                </a:cubicBezTo>
                <a:cubicBezTo>
                  <a:pt x="14681200" y="4343400"/>
                  <a:pt x="14655800" y="4368800"/>
                  <a:pt x="14655800" y="4387850"/>
                </a:cubicBezTo>
                <a:cubicBezTo>
                  <a:pt x="14655800" y="4413250"/>
                  <a:pt x="14693900" y="4432300"/>
                  <a:pt x="14693900" y="4464050"/>
                </a:cubicBezTo>
                <a:cubicBezTo>
                  <a:pt x="14693900" y="4514850"/>
                  <a:pt x="14649450" y="4533900"/>
                  <a:pt x="14636750" y="4572000"/>
                </a:cubicBezTo>
                <a:cubicBezTo>
                  <a:pt x="14624050" y="4610100"/>
                  <a:pt x="14611350" y="4667250"/>
                  <a:pt x="14592300" y="4711700"/>
                </a:cubicBezTo>
                <a:cubicBezTo>
                  <a:pt x="14605000" y="4622800"/>
                  <a:pt x="14624050" y="4527550"/>
                  <a:pt x="14649450" y="4438650"/>
                </a:cubicBezTo>
                <a:lnTo>
                  <a:pt x="14649450" y="4311650"/>
                </a:lnTo>
                <a:cubicBezTo>
                  <a:pt x="14643100" y="4286250"/>
                  <a:pt x="14630400" y="4248150"/>
                  <a:pt x="14624050" y="4197350"/>
                </a:cubicBezTo>
                <a:cubicBezTo>
                  <a:pt x="14655800" y="4197350"/>
                  <a:pt x="14687550" y="4191000"/>
                  <a:pt x="14719300" y="4184650"/>
                </a:cubicBezTo>
                <a:cubicBezTo>
                  <a:pt x="14738350" y="4171950"/>
                  <a:pt x="14757400" y="4152900"/>
                  <a:pt x="14757400" y="4133850"/>
                </a:cubicBezTo>
                <a:cubicBezTo>
                  <a:pt x="14757400" y="4121150"/>
                  <a:pt x="14744700" y="4013200"/>
                  <a:pt x="14744700" y="3994150"/>
                </a:cubicBezTo>
                <a:cubicBezTo>
                  <a:pt x="14744700" y="3981450"/>
                  <a:pt x="14757400" y="3873500"/>
                  <a:pt x="14763750" y="3816350"/>
                </a:cubicBezTo>
                <a:lnTo>
                  <a:pt x="14763750" y="3511550"/>
                </a:lnTo>
                <a:cubicBezTo>
                  <a:pt x="14751050" y="3467100"/>
                  <a:pt x="14738350" y="3378200"/>
                  <a:pt x="14738350" y="3365500"/>
                </a:cubicBezTo>
                <a:lnTo>
                  <a:pt x="14738350" y="3124200"/>
                </a:lnTo>
                <a:cubicBezTo>
                  <a:pt x="14744700" y="3111500"/>
                  <a:pt x="14751050" y="3092450"/>
                  <a:pt x="14757400" y="3073400"/>
                </a:cubicBezTo>
                <a:cubicBezTo>
                  <a:pt x="14751050" y="2940050"/>
                  <a:pt x="14744700" y="2870200"/>
                  <a:pt x="14744700" y="2851150"/>
                </a:cubicBezTo>
                <a:cubicBezTo>
                  <a:pt x="14744700" y="2838450"/>
                  <a:pt x="14751050" y="2819400"/>
                  <a:pt x="14751050" y="2806700"/>
                </a:cubicBezTo>
                <a:cubicBezTo>
                  <a:pt x="14751050" y="2787650"/>
                  <a:pt x="14751050" y="2736850"/>
                  <a:pt x="14789150" y="2724150"/>
                </a:cubicBezTo>
                <a:cubicBezTo>
                  <a:pt x="14801850" y="2774950"/>
                  <a:pt x="14820900" y="2819400"/>
                  <a:pt x="14833600" y="2876550"/>
                </a:cubicBezTo>
                <a:close/>
                <a:moveTo>
                  <a:pt x="7664450" y="2717800"/>
                </a:moveTo>
                <a:cubicBezTo>
                  <a:pt x="7677150" y="2711450"/>
                  <a:pt x="7689850" y="2711450"/>
                  <a:pt x="7702550" y="2711450"/>
                </a:cubicBezTo>
                <a:cubicBezTo>
                  <a:pt x="7689850" y="2711450"/>
                  <a:pt x="7677150" y="2717800"/>
                  <a:pt x="7664450" y="2717800"/>
                </a:cubicBezTo>
                <a:close/>
                <a:moveTo>
                  <a:pt x="33604200" y="2806700"/>
                </a:moveTo>
                <a:cubicBezTo>
                  <a:pt x="33604200" y="2819400"/>
                  <a:pt x="33591500" y="2806700"/>
                  <a:pt x="33591500" y="2825750"/>
                </a:cubicBezTo>
                <a:cubicBezTo>
                  <a:pt x="33591500" y="2838450"/>
                  <a:pt x="33629600" y="2844800"/>
                  <a:pt x="33642300" y="2876550"/>
                </a:cubicBezTo>
                <a:cubicBezTo>
                  <a:pt x="33693100" y="2978150"/>
                  <a:pt x="33705800" y="3111500"/>
                  <a:pt x="33820100" y="3206750"/>
                </a:cubicBezTo>
                <a:cubicBezTo>
                  <a:pt x="33839152" y="3270250"/>
                  <a:pt x="33883600" y="3359150"/>
                  <a:pt x="33915352" y="3397250"/>
                </a:cubicBezTo>
                <a:cubicBezTo>
                  <a:pt x="33909000" y="3467100"/>
                  <a:pt x="33978848" y="3587750"/>
                  <a:pt x="34042352" y="3613150"/>
                </a:cubicBezTo>
                <a:cubicBezTo>
                  <a:pt x="34048700" y="3651250"/>
                  <a:pt x="34061400" y="3721100"/>
                  <a:pt x="34093152" y="3778250"/>
                </a:cubicBezTo>
                <a:cubicBezTo>
                  <a:pt x="34099500" y="3778250"/>
                  <a:pt x="34093152" y="3797300"/>
                  <a:pt x="34099500" y="3810000"/>
                </a:cubicBezTo>
                <a:cubicBezTo>
                  <a:pt x="34105848" y="3822700"/>
                  <a:pt x="34124900" y="3835400"/>
                  <a:pt x="34124900" y="3848100"/>
                </a:cubicBezTo>
                <a:cubicBezTo>
                  <a:pt x="34131248" y="3860800"/>
                  <a:pt x="34124900" y="3873500"/>
                  <a:pt x="34124900" y="3886200"/>
                </a:cubicBezTo>
                <a:cubicBezTo>
                  <a:pt x="34124900" y="4146550"/>
                  <a:pt x="34137600" y="4203700"/>
                  <a:pt x="34137600" y="4216400"/>
                </a:cubicBezTo>
                <a:cubicBezTo>
                  <a:pt x="34137600" y="4235450"/>
                  <a:pt x="34010600" y="4464050"/>
                  <a:pt x="34010600" y="4483100"/>
                </a:cubicBezTo>
                <a:cubicBezTo>
                  <a:pt x="34010600" y="4495800"/>
                  <a:pt x="34023300" y="4533900"/>
                  <a:pt x="34023300" y="4559300"/>
                </a:cubicBezTo>
                <a:cubicBezTo>
                  <a:pt x="34029648" y="4654550"/>
                  <a:pt x="34093152" y="4762500"/>
                  <a:pt x="34156648" y="4857750"/>
                </a:cubicBezTo>
                <a:cubicBezTo>
                  <a:pt x="34143952" y="4864100"/>
                  <a:pt x="34124900" y="4870450"/>
                  <a:pt x="34105848" y="4870450"/>
                </a:cubicBezTo>
                <a:lnTo>
                  <a:pt x="33274000" y="4845050"/>
                </a:lnTo>
                <a:lnTo>
                  <a:pt x="33274000" y="4527550"/>
                </a:lnTo>
                <a:cubicBezTo>
                  <a:pt x="33274000" y="4286250"/>
                  <a:pt x="33197800" y="4133850"/>
                  <a:pt x="33121600" y="3930650"/>
                </a:cubicBezTo>
                <a:cubicBezTo>
                  <a:pt x="33089850" y="3841750"/>
                  <a:pt x="33070800" y="3746500"/>
                  <a:pt x="33070800" y="3651250"/>
                </a:cubicBezTo>
                <a:cubicBezTo>
                  <a:pt x="33058100" y="3441700"/>
                  <a:pt x="33064450" y="3435350"/>
                  <a:pt x="33064450" y="3416300"/>
                </a:cubicBezTo>
                <a:cubicBezTo>
                  <a:pt x="33064450" y="3403600"/>
                  <a:pt x="33070800" y="3384550"/>
                  <a:pt x="33070800" y="3365500"/>
                </a:cubicBezTo>
                <a:lnTo>
                  <a:pt x="33070800" y="3340100"/>
                </a:lnTo>
                <a:cubicBezTo>
                  <a:pt x="33121600" y="3282950"/>
                  <a:pt x="33140650" y="3340100"/>
                  <a:pt x="33140650" y="3270250"/>
                </a:cubicBezTo>
                <a:cubicBezTo>
                  <a:pt x="33140650" y="3251200"/>
                  <a:pt x="33121600" y="3206750"/>
                  <a:pt x="33121600" y="3187700"/>
                </a:cubicBezTo>
                <a:cubicBezTo>
                  <a:pt x="33121600" y="3175000"/>
                  <a:pt x="33147000" y="3124200"/>
                  <a:pt x="33147000" y="3111500"/>
                </a:cubicBezTo>
                <a:cubicBezTo>
                  <a:pt x="33147000" y="3092450"/>
                  <a:pt x="33134300" y="3054350"/>
                  <a:pt x="33134300" y="3041650"/>
                </a:cubicBezTo>
                <a:cubicBezTo>
                  <a:pt x="33134300" y="3009900"/>
                  <a:pt x="33134300" y="3003550"/>
                  <a:pt x="33166050" y="3003550"/>
                </a:cubicBezTo>
                <a:cubicBezTo>
                  <a:pt x="33185100" y="3003550"/>
                  <a:pt x="33197800" y="3022600"/>
                  <a:pt x="33223200" y="3022600"/>
                </a:cubicBezTo>
                <a:cubicBezTo>
                  <a:pt x="33261300" y="3035300"/>
                  <a:pt x="33318450" y="3035300"/>
                  <a:pt x="33369250" y="3041650"/>
                </a:cubicBezTo>
                <a:cubicBezTo>
                  <a:pt x="33375600" y="3060700"/>
                  <a:pt x="33401000" y="3067050"/>
                  <a:pt x="33394650" y="3111500"/>
                </a:cubicBezTo>
                <a:cubicBezTo>
                  <a:pt x="33413700" y="3111500"/>
                  <a:pt x="33432750" y="3105150"/>
                  <a:pt x="33445450" y="3105150"/>
                </a:cubicBezTo>
                <a:cubicBezTo>
                  <a:pt x="33464500" y="3105150"/>
                  <a:pt x="33470850" y="3124200"/>
                  <a:pt x="33483550" y="3124200"/>
                </a:cubicBezTo>
                <a:cubicBezTo>
                  <a:pt x="33515300" y="3124200"/>
                  <a:pt x="33553400" y="2959100"/>
                  <a:pt x="33553400" y="2952750"/>
                </a:cubicBezTo>
                <a:cubicBezTo>
                  <a:pt x="33553400" y="2940050"/>
                  <a:pt x="33553400" y="2889250"/>
                  <a:pt x="33540700" y="2870200"/>
                </a:cubicBezTo>
                <a:cubicBezTo>
                  <a:pt x="33528000" y="2832100"/>
                  <a:pt x="33477200" y="2787650"/>
                  <a:pt x="33477200" y="2768600"/>
                </a:cubicBezTo>
                <a:cubicBezTo>
                  <a:pt x="33477200" y="2749550"/>
                  <a:pt x="33502600" y="2705100"/>
                  <a:pt x="33534350" y="2705100"/>
                </a:cubicBezTo>
                <a:cubicBezTo>
                  <a:pt x="33559752" y="2705100"/>
                  <a:pt x="33604200" y="2800350"/>
                  <a:pt x="33604200" y="2806700"/>
                </a:cubicBezTo>
                <a:close/>
                <a:moveTo>
                  <a:pt x="17018000" y="2863850"/>
                </a:moveTo>
                <a:cubicBezTo>
                  <a:pt x="17018000" y="2882900"/>
                  <a:pt x="16992600" y="3028950"/>
                  <a:pt x="16992600" y="3048000"/>
                </a:cubicBezTo>
                <a:cubicBezTo>
                  <a:pt x="16992600" y="3060700"/>
                  <a:pt x="17005300" y="3111500"/>
                  <a:pt x="17005300" y="3130550"/>
                </a:cubicBezTo>
                <a:cubicBezTo>
                  <a:pt x="17005300" y="3143250"/>
                  <a:pt x="16998950" y="3194050"/>
                  <a:pt x="16998950" y="3213100"/>
                </a:cubicBezTo>
                <a:cubicBezTo>
                  <a:pt x="16998950" y="3225800"/>
                  <a:pt x="16979900" y="3244850"/>
                  <a:pt x="16979900" y="3257550"/>
                </a:cubicBezTo>
                <a:cubicBezTo>
                  <a:pt x="16973550" y="3276600"/>
                  <a:pt x="16973550" y="3295650"/>
                  <a:pt x="16967200" y="3314700"/>
                </a:cubicBezTo>
                <a:cubicBezTo>
                  <a:pt x="16967200" y="3327400"/>
                  <a:pt x="16948150" y="3333750"/>
                  <a:pt x="16948150" y="3346450"/>
                </a:cubicBezTo>
                <a:cubicBezTo>
                  <a:pt x="16935450" y="3365500"/>
                  <a:pt x="16948150" y="3397250"/>
                  <a:pt x="16948150" y="3422650"/>
                </a:cubicBezTo>
                <a:cubicBezTo>
                  <a:pt x="16922750" y="3384550"/>
                  <a:pt x="16910050" y="3257550"/>
                  <a:pt x="16910050" y="3194050"/>
                </a:cubicBezTo>
                <a:cubicBezTo>
                  <a:pt x="16910050" y="3175000"/>
                  <a:pt x="16929100" y="3048000"/>
                  <a:pt x="16935450" y="2971800"/>
                </a:cubicBezTo>
                <a:cubicBezTo>
                  <a:pt x="16960850" y="2876550"/>
                  <a:pt x="16979900" y="2781300"/>
                  <a:pt x="17005300" y="2686050"/>
                </a:cubicBezTo>
                <a:cubicBezTo>
                  <a:pt x="17011650" y="2743200"/>
                  <a:pt x="17018000" y="2851150"/>
                  <a:pt x="17018000" y="2863850"/>
                </a:cubicBezTo>
                <a:close/>
                <a:moveTo>
                  <a:pt x="14992350" y="2794000"/>
                </a:moveTo>
                <a:cubicBezTo>
                  <a:pt x="14986000" y="2762250"/>
                  <a:pt x="14973300" y="2711450"/>
                  <a:pt x="14973300" y="2698750"/>
                </a:cubicBezTo>
                <a:cubicBezTo>
                  <a:pt x="14973300" y="2679700"/>
                  <a:pt x="14986000" y="2686050"/>
                  <a:pt x="14992350" y="2679700"/>
                </a:cubicBezTo>
                <a:cubicBezTo>
                  <a:pt x="15005050" y="2781300"/>
                  <a:pt x="14992350" y="2755900"/>
                  <a:pt x="14992350" y="2794000"/>
                </a:cubicBezTo>
                <a:close/>
                <a:moveTo>
                  <a:pt x="9861550" y="2813050"/>
                </a:moveTo>
                <a:cubicBezTo>
                  <a:pt x="9861550" y="2832100"/>
                  <a:pt x="9855200" y="2851150"/>
                  <a:pt x="9848850" y="2863850"/>
                </a:cubicBezTo>
                <a:cubicBezTo>
                  <a:pt x="9842500" y="2832100"/>
                  <a:pt x="9836150" y="2774950"/>
                  <a:pt x="9836150" y="2762250"/>
                </a:cubicBezTo>
                <a:cubicBezTo>
                  <a:pt x="9836150" y="2743200"/>
                  <a:pt x="9848850" y="2692400"/>
                  <a:pt x="9861550" y="2660650"/>
                </a:cubicBezTo>
                <a:lnTo>
                  <a:pt x="9861550" y="2813050"/>
                </a:lnTo>
                <a:close/>
                <a:moveTo>
                  <a:pt x="17887950" y="3346450"/>
                </a:moveTo>
                <a:cubicBezTo>
                  <a:pt x="17881600" y="3352800"/>
                  <a:pt x="17862550" y="3359150"/>
                  <a:pt x="17849850" y="3359150"/>
                </a:cubicBezTo>
                <a:cubicBezTo>
                  <a:pt x="17830800" y="3384550"/>
                  <a:pt x="17799050" y="3473450"/>
                  <a:pt x="17799050" y="3492500"/>
                </a:cubicBezTo>
                <a:cubicBezTo>
                  <a:pt x="17799050" y="3505200"/>
                  <a:pt x="17843500" y="3536950"/>
                  <a:pt x="17862550" y="3543300"/>
                </a:cubicBezTo>
                <a:cubicBezTo>
                  <a:pt x="17868900" y="3549650"/>
                  <a:pt x="17875250" y="3562350"/>
                  <a:pt x="17881600" y="3568700"/>
                </a:cubicBezTo>
                <a:cubicBezTo>
                  <a:pt x="17894300" y="3575050"/>
                  <a:pt x="17907000" y="3587750"/>
                  <a:pt x="17919700" y="3587750"/>
                </a:cubicBezTo>
                <a:cubicBezTo>
                  <a:pt x="17938750" y="3587750"/>
                  <a:pt x="17964150" y="3543300"/>
                  <a:pt x="17964150" y="3530600"/>
                </a:cubicBezTo>
                <a:cubicBezTo>
                  <a:pt x="17964150" y="3511550"/>
                  <a:pt x="18008600" y="3498850"/>
                  <a:pt x="18014950" y="3486150"/>
                </a:cubicBezTo>
                <a:cubicBezTo>
                  <a:pt x="18027650" y="3460750"/>
                  <a:pt x="18021300" y="3429000"/>
                  <a:pt x="18021300" y="3403600"/>
                </a:cubicBezTo>
                <a:cubicBezTo>
                  <a:pt x="18027650" y="3390900"/>
                  <a:pt x="18027650" y="3378200"/>
                  <a:pt x="18027650" y="3365500"/>
                </a:cubicBezTo>
                <a:cubicBezTo>
                  <a:pt x="18027650" y="3346450"/>
                  <a:pt x="18027650" y="3321050"/>
                  <a:pt x="18040350" y="3308350"/>
                </a:cubicBezTo>
                <a:cubicBezTo>
                  <a:pt x="18173700" y="3136900"/>
                  <a:pt x="18256250" y="2978150"/>
                  <a:pt x="18294350" y="2813050"/>
                </a:cubicBezTo>
                <a:cubicBezTo>
                  <a:pt x="18307050" y="2825750"/>
                  <a:pt x="18319750" y="2895600"/>
                  <a:pt x="18319750" y="2921000"/>
                </a:cubicBezTo>
                <a:cubicBezTo>
                  <a:pt x="18319750" y="2933700"/>
                  <a:pt x="18300700" y="3022600"/>
                  <a:pt x="18288000" y="3073400"/>
                </a:cubicBezTo>
                <a:lnTo>
                  <a:pt x="18275300" y="3435350"/>
                </a:lnTo>
                <a:cubicBezTo>
                  <a:pt x="18275300" y="3441700"/>
                  <a:pt x="18281650" y="3454400"/>
                  <a:pt x="18275300" y="3460750"/>
                </a:cubicBezTo>
                <a:cubicBezTo>
                  <a:pt x="18268950" y="3479800"/>
                  <a:pt x="18256250" y="3498850"/>
                  <a:pt x="18256250" y="3511550"/>
                </a:cubicBezTo>
                <a:cubicBezTo>
                  <a:pt x="18256250" y="3530600"/>
                  <a:pt x="18281650" y="3587750"/>
                  <a:pt x="18281650" y="3606800"/>
                </a:cubicBezTo>
                <a:cubicBezTo>
                  <a:pt x="18281650" y="3619500"/>
                  <a:pt x="18268950" y="3657600"/>
                  <a:pt x="18268950" y="3676650"/>
                </a:cubicBezTo>
                <a:cubicBezTo>
                  <a:pt x="18268950" y="3683000"/>
                  <a:pt x="18300700" y="3803650"/>
                  <a:pt x="18313400" y="3816350"/>
                </a:cubicBezTo>
                <a:cubicBezTo>
                  <a:pt x="18319750" y="3829050"/>
                  <a:pt x="18313400" y="3841750"/>
                  <a:pt x="18313400" y="3854450"/>
                </a:cubicBezTo>
                <a:cubicBezTo>
                  <a:pt x="18313400" y="3854450"/>
                  <a:pt x="18307050" y="3867150"/>
                  <a:pt x="18332450" y="3879850"/>
                </a:cubicBezTo>
                <a:cubicBezTo>
                  <a:pt x="18326100" y="3924300"/>
                  <a:pt x="18338800" y="4006850"/>
                  <a:pt x="18338800" y="4019550"/>
                </a:cubicBezTo>
                <a:cubicBezTo>
                  <a:pt x="18338800" y="4038600"/>
                  <a:pt x="18326100" y="4076700"/>
                  <a:pt x="18319750" y="4102100"/>
                </a:cubicBezTo>
                <a:cubicBezTo>
                  <a:pt x="18319750" y="4114800"/>
                  <a:pt x="18300700" y="4121150"/>
                  <a:pt x="18300700" y="4133850"/>
                </a:cubicBezTo>
                <a:cubicBezTo>
                  <a:pt x="18288000" y="4171950"/>
                  <a:pt x="18275300" y="4222750"/>
                  <a:pt x="18275300" y="4267200"/>
                </a:cubicBezTo>
                <a:cubicBezTo>
                  <a:pt x="18275300" y="4260850"/>
                  <a:pt x="18275300" y="4254500"/>
                  <a:pt x="18256250" y="4248150"/>
                </a:cubicBezTo>
                <a:cubicBezTo>
                  <a:pt x="18249900" y="4286250"/>
                  <a:pt x="18237200" y="4330700"/>
                  <a:pt x="18224500" y="4368800"/>
                </a:cubicBezTo>
                <a:cubicBezTo>
                  <a:pt x="18173700" y="4337050"/>
                  <a:pt x="18110200" y="4324350"/>
                  <a:pt x="18059400" y="4292600"/>
                </a:cubicBezTo>
                <a:cubicBezTo>
                  <a:pt x="18046700" y="4286250"/>
                  <a:pt x="18034000" y="4267200"/>
                  <a:pt x="18021300" y="4267200"/>
                </a:cubicBezTo>
                <a:cubicBezTo>
                  <a:pt x="18021300" y="4267200"/>
                  <a:pt x="18014950" y="4260850"/>
                  <a:pt x="18014950" y="4279900"/>
                </a:cubicBezTo>
                <a:cubicBezTo>
                  <a:pt x="18014950" y="4292600"/>
                  <a:pt x="18027650" y="4292600"/>
                  <a:pt x="18040350" y="4298950"/>
                </a:cubicBezTo>
                <a:cubicBezTo>
                  <a:pt x="18034000" y="4298950"/>
                  <a:pt x="18034000" y="4305300"/>
                  <a:pt x="18014950" y="4305300"/>
                </a:cubicBezTo>
                <a:cubicBezTo>
                  <a:pt x="18002250" y="4305300"/>
                  <a:pt x="17976850" y="4298950"/>
                  <a:pt x="17957800" y="4292600"/>
                </a:cubicBezTo>
                <a:lnTo>
                  <a:pt x="17938750" y="4311650"/>
                </a:lnTo>
                <a:cubicBezTo>
                  <a:pt x="17913350" y="4260850"/>
                  <a:pt x="17862550" y="4191000"/>
                  <a:pt x="17805400" y="4222750"/>
                </a:cubicBezTo>
                <a:cubicBezTo>
                  <a:pt x="17799050" y="4184650"/>
                  <a:pt x="17786350" y="4121150"/>
                  <a:pt x="17741900" y="4121150"/>
                </a:cubicBezTo>
                <a:cubicBezTo>
                  <a:pt x="17729200" y="4121150"/>
                  <a:pt x="17703800" y="4140200"/>
                  <a:pt x="17703800" y="4152900"/>
                </a:cubicBezTo>
                <a:cubicBezTo>
                  <a:pt x="17703800" y="4171950"/>
                  <a:pt x="17710150" y="4171950"/>
                  <a:pt x="17716500" y="4171950"/>
                </a:cubicBezTo>
                <a:cubicBezTo>
                  <a:pt x="17703800" y="4171950"/>
                  <a:pt x="17691100" y="4184650"/>
                  <a:pt x="17678400" y="4197350"/>
                </a:cubicBezTo>
                <a:lnTo>
                  <a:pt x="17602200" y="4197350"/>
                </a:lnTo>
                <a:cubicBezTo>
                  <a:pt x="17602200" y="4191000"/>
                  <a:pt x="17595850" y="4178300"/>
                  <a:pt x="17595850" y="4165600"/>
                </a:cubicBezTo>
                <a:cubicBezTo>
                  <a:pt x="17595850" y="4102100"/>
                  <a:pt x="17627600" y="4102100"/>
                  <a:pt x="17684750" y="4089400"/>
                </a:cubicBezTo>
                <a:cubicBezTo>
                  <a:pt x="17691100" y="4089400"/>
                  <a:pt x="17697450" y="4083050"/>
                  <a:pt x="17697450" y="4076700"/>
                </a:cubicBezTo>
                <a:lnTo>
                  <a:pt x="17754600" y="4076700"/>
                </a:lnTo>
                <a:cubicBezTo>
                  <a:pt x="17754600" y="4051300"/>
                  <a:pt x="17760950" y="4019550"/>
                  <a:pt x="17754600" y="3816350"/>
                </a:cubicBezTo>
                <a:lnTo>
                  <a:pt x="17735550" y="3371850"/>
                </a:lnTo>
                <a:cubicBezTo>
                  <a:pt x="17735550" y="3333750"/>
                  <a:pt x="17710150" y="3263900"/>
                  <a:pt x="17710150" y="3244850"/>
                </a:cubicBezTo>
                <a:cubicBezTo>
                  <a:pt x="17710150" y="3232150"/>
                  <a:pt x="17729200" y="3219450"/>
                  <a:pt x="17729200" y="3206750"/>
                </a:cubicBezTo>
                <a:cubicBezTo>
                  <a:pt x="17729200" y="3187700"/>
                  <a:pt x="17703800" y="3111500"/>
                  <a:pt x="17703800" y="3092450"/>
                </a:cubicBezTo>
                <a:cubicBezTo>
                  <a:pt x="17703800" y="3079750"/>
                  <a:pt x="17710150" y="2838450"/>
                  <a:pt x="17710150" y="2825750"/>
                </a:cubicBezTo>
                <a:cubicBezTo>
                  <a:pt x="17710150" y="2768600"/>
                  <a:pt x="17729200" y="2698750"/>
                  <a:pt x="17754600" y="2641600"/>
                </a:cubicBezTo>
                <a:cubicBezTo>
                  <a:pt x="17767300" y="2692400"/>
                  <a:pt x="17786350" y="2743200"/>
                  <a:pt x="17799050" y="2794000"/>
                </a:cubicBezTo>
                <a:cubicBezTo>
                  <a:pt x="17824450" y="2895600"/>
                  <a:pt x="17849850" y="3016250"/>
                  <a:pt x="17887950" y="3111500"/>
                </a:cubicBezTo>
                <a:cubicBezTo>
                  <a:pt x="17907000" y="3168650"/>
                  <a:pt x="17926050" y="3270250"/>
                  <a:pt x="17926050" y="3282950"/>
                </a:cubicBezTo>
                <a:cubicBezTo>
                  <a:pt x="17926050" y="3308350"/>
                  <a:pt x="17926050" y="3327400"/>
                  <a:pt x="17887950" y="3346450"/>
                </a:cubicBezTo>
                <a:close/>
                <a:moveTo>
                  <a:pt x="13938250" y="2698750"/>
                </a:moveTo>
                <a:cubicBezTo>
                  <a:pt x="13931900" y="2698750"/>
                  <a:pt x="13925550" y="2692400"/>
                  <a:pt x="13925550" y="2679700"/>
                </a:cubicBezTo>
                <a:cubicBezTo>
                  <a:pt x="13925550" y="2660650"/>
                  <a:pt x="13931900" y="2654300"/>
                  <a:pt x="13931900" y="2641600"/>
                </a:cubicBezTo>
                <a:cubicBezTo>
                  <a:pt x="13931900" y="2647950"/>
                  <a:pt x="13938250" y="2654300"/>
                  <a:pt x="13938250" y="2698750"/>
                </a:cubicBezTo>
                <a:close/>
                <a:moveTo>
                  <a:pt x="8401050" y="2647950"/>
                </a:moveTo>
                <a:cubicBezTo>
                  <a:pt x="8401050" y="2641600"/>
                  <a:pt x="8401050" y="2635250"/>
                  <a:pt x="8407400" y="2635250"/>
                </a:cubicBezTo>
                <a:cubicBezTo>
                  <a:pt x="8407400" y="2635250"/>
                  <a:pt x="8407400" y="2641600"/>
                  <a:pt x="8401050" y="2647950"/>
                </a:cubicBezTo>
                <a:close/>
                <a:moveTo>
                  <a:pt x="16770350" y="2736850"/>
                </a:moveTo>
                <a:cubicBezTo>
                  <a:pt x="16770350" y="2755900"/>
                  <a:pt x="16757650" y="2838450"/>
                  <a:pt x="16751300" y="2882900"/>
                </a:cubicBezTo>
                <a:cubicBezTo>
                  <a:pt x="16744950" y="2870200"/>
                  <a:pt x="16744950" y="2705100"/>
                  <a:pt x="16738600" y="2622550"/>
                </a:cubicBezTo>
                <a:cubicBezTo>
                  <a:pt x="16770350" y="2698750"/>
                  <a:pt x="16770350" y="2673350"/>
                  <a:pt x="16770350" y="2736850"/>
                </a:cubicBezTo>
                <a:close/>
                <a:moveTo>
                  <a:pt x="7708900" y="2641600"/>
                </a:moveTo>
                <a:cubicBezTo>
                  <a:pt x="7702550" y="2641600"/>
                  <a:pt x="7696200" y="2641600"/>
                  <a:pt x="7689850" y="2647950"/>
                </a:cubicBezTo>
                <a:cubicBezTo>
                  <a:pt x="7689850" y="2660650"/>
                  <a:pt x="7702550" y="2673350"/>
                  <a:pt x="7708900" y="2679700"/>
                </a:cubicBezTo>
                <a:cubicBezTo>
                  <a:pt x="7702550" y="2673350"/>
                  <a:pt x="7683500" y="2673350"/>
                  <a:pt x="7677150" y="2673350"/>
                </a:cubicBezTo>
                <a:cubicBezTo>
                  <a:pt x="7683500" y="2667000"/>
                  <a:pt x="7689850" y="2667000"/>
                  <a:pt x="7689850" y="2654300"/>
                </a:cubicBezTo>
                <a:cubicBezTo>
                  <a:pt x="7689850" y="2635250"/>
                  <a:pt x="7677150" y="2641600"/>
                  <a:pt x="7670800" y="2641600"/>
                </a:cubicBezTo>
                <a:cubicBezTo>
                  <a:pt x="7689850" y="2628900"/>
                  <a:pt x="7696200" y="2609850"/>
                  <a:pt x="7708900" y="2597150"/>
                </a:cubicBezTo>
                <a:lnTo>
                  <a:pt x="7708900" y="2641600"/>
                </a:lnTo>
                <a:close/>
                <a:moveTo>
                  <a:pt x="28244800" y="2705100"/>
                </a:moveTo>
                <a:lnTo>
                  <a:pt x="28213050" y="3092450"/>
                </a:lnTo>
                <a:cubicBezTo>
                  <a:pt x="28200350" y="3143250"/>
                  <a:pt x="28232100" y="3200400"/>
                  <a:pt x="28244800" y="3263900"/>
                </a:cubicBezTo>
                <a:cubicBezTo>
                  <a:pt x="28257500" y="3295650"/>
                  <a:pt x="28263850" y="3340100"/>
                  <a:pt x="28263850" y="3390900"/>
                </a:cubicBezTo>
                <a:cubicBezTo>
                  <a:pt x="28270200" y="3473450"/>
                  <a:pt x="28276550" y="3587750"/>
                  <a:pt x="28327350" y="3683000"/>
                </a:cubicBezTo>
                <a:cubicBezTo>
                  <a:pt x="28346400" y="3714750"/>
                  <a:pt x="28346400" y="3765550"/>
                  <a:pt x="28359100" y="3810000"/>
                </a:cubicBezTo>
                <a:cubicBezTo>
                  <a:pt x="28365450" y="3822700"/>
                  <a:pt x="28371800" y="3848100"/>
                  <a:pt x="28384500" y="3860800"/>
                </a:cubicBezTo>
                <a:cubicBezTo>
                  <a:pt x="28416250" y="3867150"/>
                  <a:pt x="28454350" y="3867150"/>
                  <a:pt x="28479750" y="3873500"/>
                </a:cubicBezTo>
                <a:cubicBezTo>
                  <a:pt x="28498800" y="3898900"/>
                  <a:pt x="28498800" y="3930650"/>
                  <a:pt x="28505150" y="3956050"/>
                </a:cubicBezTo>
                <a:cubicBezTo>
                  <a:pt x="28511500" y="3975100"/>
                  <a:pt x="28524200" y="3987800"/>
                  <a:pt x="28530550" y="4013200"/>
                </a:cubicBezTo>
                <a:cubicBezTo>
                  <a:pt x="28543250" y="4038600"/>
                  <a:pt x="28536900" y="4095750"/>
                  <a:pt x="28536900" y="4108450"/>
                </a:cubicBezTo>
                <a:cubicBezTo>
                  <a:pt x="28536900" y="4127500"/>
                  <a:pt x="28543250" y="4260850"/>
                  <a:pt x="28549600" y="4337050"/>
                </a:cubicBezTo>
                <a:cubicBezTo>
                  <a:pt x="28549600" y="4337050"/>
                  <a:pt x="28549600" y="4343400"/>
                  <a:pt x="28536900" y="4343400"/>
                </a:cubicBezTo>
                <a:lnTo>
                  <a:pt x="28606750" y="4730750"/>
                </a:lnTo>
                <a:cubicBezTo>
                  <a:pt x="28606750" y="4749800"/>
                  <a:pt x="28600400" y="4768850"/>
                  <a:pt x="28600400" y="4781550"/>
                </a:cubicBezTo>
                <a:lnTo>
                  <a:pt x="27959050" y="4781550"/>
                </a:lnTo>
                <a:cubicBezTo>
                  <a:pt x="27940000" y="4775200"/>
                  <a:pt x="27920950" y="4775200"/>
                  <a:pt x="27901900" y="4762500"/>
                </a:cubicBezTo>
                <a:lnTo>
                  <a:pt x="27901900" y="4730750"/>
                </a:lnTo>
                <a:lnTo>
                  <a:pt x="27914600" y="4400550"/>
                </a:lnTo>
                <a:cubicBezTo>
                  <a:pt x="27895550" y="4273550"/>
                  <a:pt x="27895550" y="4146550"/>
                  <a:pt x="27851100" y="4019550"/>
                </a:cubicBezTo>
                <a:cubicBezTo>
                  <a:pt x="27857450" y="3886200"/>
                  <a:pt x="27851100" y="3879850"/>
                  <a:pt x="27851100" y="3873500"/>
                </a:cubicBezTo>
                <a:cubicBezTo>
                  <a:pt x="27863800" y="3810000"/>
                  <a:pt x="27876500" y="3740150"/>
                  <a:pt x="27876500" y="3670300"/>
                </a:cubicBezTo>
                <a:cubicBezTo>
                  <a:pt x="27882850" y="3657600"/>
                  <a:pt x="27882850" y="3644900"/>
                  <a:pt x="27882850" y="3632200"/>
                </a:cubicBezTo>
                <a:cubicBezTo>
                  <a:pt x="27901900" y="3568700"/>
                  <a:pt x="27920950" y="3498850"/>
                  <a:pt x="27940000" y="3429000"/>
                </a:cubicBezTo>
                <a:cubicBezTo>
                  <a:pt x="27946350" y="3397250"/>
                  <a:pt x="27952700" y="3352800"/>
                  <a:pt x="27952700" y="3333750"/>
                </a:cubicBezTo>
                <a:cubicBezTo>
                  <a:pt x="27952700" y="3270250"/>
                  <a:pt x="27895550" y="3041650"/>
                  <a:pt x="27889200" y="3022600"/>
                </a:cubicBezTo>
                <a:cubicBezTo>
                  <a:pt x="27882850" y="3003550"/>
                  <a:pt x="27895550" y="2978150"/>
                  <a:pt x="27895550" y="2965450"/>
                </a:cubicBezTo>
                <a:cubicBezTo>
                  <a:pt x="27895550" y="2946400"/>
                  <a:pt x="27851100" y="2768600"/>
                  <a:pt x="27851100" y="2755900"/>
                </a:cubicBezTo>
                <a:cubicBezTo>
                  <a:pt x="27851100" y="2736850"/>
                  <a:pt x="27844750" y="2730500"/>
                  <a:pt x="27863800" y="2724150"/>
                </a:cubicBezTo>
                <a:cubicBezTo>
                  <a:pt x="27927300" y="2698750"/>
                  <a:pt x="28054300" y="2641600"/>
                  <a:pt x="28067000" y="2641600"/>
                </a:cubicBezTo>
                <a:cubicBezTo>
                  <a:pt x="28105100" y="2641600"/>
                  <a:pt x="28105100" y="2679700"/>
                  <a:pt x="28130500" y="2705100"/>
                </a:cubicBezTo>
                <a:cubicBezTo>
                  <a:pt x="28136850" y="2692400"/>
                  <a:pt x="28136850" y="2679700"/>
                  <a:pt x="28136850" y="2667000"/>
                </a:cubicBezTo>
                <a:cubicBezTo>
                  <a:pt x="28155900" y="2635250"/>
                  <a:pt x="28181300" y="2597150"/>
                  <a:pt x="28200350" y="2565400"/>
                </a:cubicBezTo>
                <a:cubicBezTo>
                  <a:pt x="28213050" y="2609850"/>
                  <a:pt x="28244800" y="2692400"/>
                  <a:pt x="28244800" y="2705100"/>
                </a:cubicBezTo>
                <a:close/>
                <a:moveTo>
                  <a:pt x="22688550" y="2762250"/>
                </a:moveTo>
                <a:cubicBezTo>
                  <a:pt x="22694900" y="2768600"/>
                  <a:pt x="22688550" y="2781300"/>
                  <a:pt x="22694900" y="2794000"/>
                </a:cubicBezTo>
                <a:cubicBezTo>
                  <a:pt x="22707600" y="2819400"/>
                  <a:pt x="22752050" y="2851150"/>
                  <a:pt x="22764750" y="2851150"/>
                </a:cubicBezTo>
                <a:cubicBezTo>
                  <a:pt x="22783800" y="2851150"/>
                  <a:pt x="22802850" y="2832100"/>
                  <a:pt x="22821900" y="2825750"/>
                </a:cubicBezTo>
                <a:lnTo>
                  <a:pt x="22821900" y="2863850"/>
                </a:lnTo>
                <a:lnTo>
                  <a:pt x="22853650" y="2863850"/>
                </a:lnTo>
                <a:cubicBezTo>
                  <a:pt x="22853650" y="2876550"/>
                  <a:pt x="22860000" y="2895600"/>
                  <a:pt x="22860000" y="2908300"/>
                </a:cubicBezTo>
                <a:cubicBezTo>
                  <a:pt x="22860000" y="2927350"/>
                  <a:pt x="22828250" y="2946400"/>
                  <a:pt x="22828250" y="2959100"/>
                </a:cubicBezTo>
                <a:cubicBezTo>
                  <a:pt x="22815550" y="2984500"/>
                  <a:pt x="22809200" y="3028950"/>
                  <a:pt x="22796500" y="3067050"/>
                </a:cubicBezTo>
                <a:cubicBezTo>
                  <a:pt x="22790150" y="3086100"/>
                  <a:pt x="22764750" y="3111500"/>
                  <a:pt x="22752050" y="3143250"/>
                </a:cubicBezTo>
                <a:cubicBezTo>
                  <a:pt x="22739350" y="3155950"/>
                  <a:pt x="22745700" y="3187700"/>
                  <a:pt x="22745700" y="3200400"/>
                </a:cubicBezTo>
                <a:cubicBezTo>
                  <a:pt x="22745700" y="3219450"/>
                  <a:pt x="22758400" y="3270250"/>
                  <a:pt x="22758400" y="3289300"/>
                </a:cubicBezTo>
                <a:cubicBezTo>
                  <a:pt x="22758400" y="3302000"/>
                  <a:pt x="22745700" y="3314700"/>
                  <a:pt x="22745700" y="3327400"/>
                </a:cubicBezTo>
                <a:cubicBezTo>
                  <a:pt x="22733000" y="3371850"/>
                  <a:pt x="22733000" y="3460750"/>
                  <a:pt x="22733000" y="3473450"/>
                </a:cubicBezTo>
                <a:cubicBezTo>
                  <a:pt x="22733000" y="3492500"/>
                  <a:pt x="22733000" y="3536950"/>
                  <a:pt x="22739350" y="3575050"/>
                </a:cubicBezTo>
                <a:cubicBezTo>
                  <a:pt x="22745700" y="3594100"/>
                  <a:pt x="22758400" y="3625850"/>
                  <a:pt x="22758400" y="3657600"/>
                </a:cubicBezTo>
                <a:cubicBezTo>
                  <a:pt x="22771100" y="3721100"/>
                  <a:pt x="22771100" y="3797300"/>
                  <a:pt x="22777450" y="3867150"/>
                </a:cubicBezTo>
                <a:cubicBezTo>
                  <a:pt x="22783800" y="3911600"/>
                  <a:pt x="22802850" y="3956050"/>
                  <a:pt x="22802850" y="4000500"/>
                </a:cubicBezTo>
                <a:cubicBezTo>
                  <a:pt x="22809200" y="4038600"/>
                  <a:pt x="22796500" y="4083050"/>
                  <a:pt x="22821900" y="4127500"/>
                </a:cubicBezTo>
                <a:cubicBezTo>
                  <a:pt x="22834600" y="4152900"/>
                  <a:pt x="22885400" y="4140200"/>
                  <a:pt x="22936200" y="4146550"/>
                </a:cubicBezTo>
                <a:cubicBezTo>
                  <a:pt x="22936200" y="4152900"/>
                  <a:pt x="22942550" y="4152900"/>
                  <a:pt x="22942550" y="4171950"/>
                </a:cubicBezTo>
                <a:cubicBezTo>
                  <a:pt x="22942550" y="4184650"/>
                  <a:pt x="22923500" y="4305300"/>
                  <a:pt x="22923500" y="4324350"/>
                </a:cubicBezTo>
                <a:cubicBezTo>
                  <a:pt x="22923500" y="4337050"/>
                  <a:pt x="22923500" y="4400550"/>
                  <a:pt x="22929850" y="4438650"/>
                </a:cubicBezTo>
                <a:cubicBezTo>
                  <a:pt x="22948900" y="4527550"/>
                  <a:pt x="23006050" y="4686300"/>
                  <a:pt x="23006050" y="4705350"/>
                </a:cubicBezTo>
                <a:cubicBezTo>
                  <a:pt x="23006050" y="4718050"/>
                  <a:pt x="22999700" y="4730750"/>
                  <a:pt x="22999700" y="4743450"/>
                </a:cubicBezTo>
                <a:lnTo>
                  <a:pt x="22713950" y="4743450"/>
                </a:lnTo>
                <a:cubicBezTo>
                  <a:pt x="22663150" y="4705350"/>
                  <a:pt x="22656800" y="4711700"/>
                  <a:pt x="22656800" y="4667250"/>
                </a:cubicBezTo>
                <a:cubicBezTo>
                  <a:pt x="22656800" y="4648200"/>
                  <a:pt x="22631400" y="4622800"/>
                  <a:pt x="22625050" y="4603750"/>
                </a:cubicBezTo>
                <a:cubicBezTo>
                  <a:pt x="22612350" y="4565650"/>
                  <a:pt x="22612350" y="4514850"/>
                  <a:pt x="22586950" y="4483100"/>
                </a:cubicBezTo>
                <a:cubicBezTo>
                  <a:pt x="22574250" y="4464050"/>
                  <a:pt x="22555200" y="4445000"/>
                  <a:pt x="22548850" y="4425950"/>
                </a:cubicBezTo>
                <a:cubicBezTo>
                  <a:pt x="22542500" y="4406900"/>
                  <a:pt x="22536150" y="4381500"/>
                  <a:pt x="22536150" y="4368800"/>
                </a:cubicBezTo>
                <a:lnTo>
                  <a:pt x="22536150" y="4229100"/>
                </a:lnTo>
                <a:cubicBezTo>
                  <a:pt x="22548850" y="4203700"/>
                  <a:pt x="22555200" y="4152900"/>
                  <a:pt x="22555200" y="4140200"/>
                </a:cubicBezTo>
                <a:cubicBezTo>
                  <a:pt x="22555200" y="4083050"/>
                  <a:pt x="22510750" y="4057650"/>
                  <a:pt x="22510750" y="4038600"/>
                </a:cubicBezTo>
                <a:cubicBezTo>
                  <a:pt x="22510750" y="4025900"/>
                  <a:pt x="22542500" y="3943350"/>
                  <a:pt x="22548850" y="3892550"/>
                </a:cubicBezTo>
                <a:cubicBezTo>
                  <a:pt x="22555200" y="3879850"/>
                  <a:pt x="22555200" y="3860800"/>
                  <a:pt x="22555200" y="3848100"/>
                </a:cubicBezTo>
                <a:cubicBezTo>
                  <a:pt x="22574250" y="3727450"/>
                  <a:pt x="22618700" y="3486150"/>
                  <a:pt x="22618700" y="3473450"/>
                </a:cubicBezTo>
                <a:cubicBezTo>
                  <a:pt x="22618700" y="3454400"/>
                  <a:pt x="22599650" y="3213100"/>
                  <a:pt x="22574250" y="3092450"/>
                </a:cubicBezTo>
                <a:cubicBezTo>
                  <a:pt x="22567900" y="3060700"/>
                  <a:pt x="22555200" y="3035300"/>
                  <a:pt x="22548850" y="3009900"/>
                </a:cubicBezTo>
                <a:lnTo>
                  <a:pt x="22555200" y="2654300"/>
                </a:lnTo>
                <a:cubicBezTo>
                  <a:pt x="22567900" y="2628900"/>
                  <a:pt x="22580600" y="2597150"/>
                  <a:pt x="22593300" y="2565400"/>
                </a:cubicBezTo>
                <a:cubicBezTo>
                  <a:pt x="22625050" y="2628900"/>
                  <a:pt x="22618700" y="2711450"/>
                  <a:pt x="22688550" y="2762250"/>
                </a:cubicBezTo>
                <a:close/>
                <a:moveTo>
                  <a:pt x="16122650" y="2647950"/>
                </a:moveTo>
                <a:cubicBezTo>
                  <a:pt x="16109950" y="2774950"/>
                  <a:pt x="16097250" y="2901950"/>
                  <a:pt x="16078200" y="3022600"/>
                </a:cubicBezTo>
                <a:cubicBezTo>
                  <a:pt x="16065500" y="3105150"/>
                  <a:pt x="16033750" y="3276600"/>
                  <a:pt x="16033750" y="3295650"/>
                </a:cubicBezTo>
                <a:cubicBezTo>
                  <a:pt x="16033750" y="3308350"/>
                  <a:pt x="16046450" y="3314700"/>
                  <a:pt x="16046450" y="3314700"/>
                </a:cubicBezTo>
                <a:cubicBezTo>
                  <a:pt x="16052800" y="3327400"/>
                  <a:pt x="16052800" y="3333750"/>
                  <a:pt x="16052800" y="3352800"/>
                </a:cubicBezTo>
                <a:cubicBezTo>
                  <a:pt x="16052800" y="3365500"/>
                  <a:pt x="16046450" y="3397250"/>
                  <a:pt x="16046450" y="3511550"/>
                </a:cubicBezTo>
                <a:lnTo>
                  <a:pt x="15989300" y="4019550"/>
                </a:lnTo>
                <a:cubicBezTo>
                  <a:pt x="15995650" y="4038600"/>
                  <a:pt x="16002000" y="4057650"/>
                  <a:pt x="16014700" y="4076700"/>
                </a:cubicBezTo>
                <a:cubicBezTo>
                  <a:pt x="16021050" y="4076700"/>
                  <a:pt x="16014700" y="4095750"/>
                  <a:pt x="16021050" y="4108450"/>
                </a:cubicBezTo>
                <a:cubicBezTo>
                  <a:pt x="16040100" y="4140200"/>
                  <a:pt x="16065500" y="4152900"/>
                  <a:pt x="16090900" y="4178300"/>
                </a:cubicBezTo>
                <a:cubicBezTo>
                  <a:pt x="16103600" y="4203700"/>
                  <a:pt x="16109950" y="4235450"/>
                  <a:pt x="16109950" y="4254500"/>
                </a:cubicBezTo>
                <a:cubicBezTo>
                  <a:pt x="16109950" y="4267200"/>
                  <a:pt x="16059150" y="4432300"/>
                  <a:pt x="16059150" y="4445000"/>
                </a:cubicBezTo>
                <a:cubicBezTo>
                  <a:pt x="16059150" y="4464050"/>
                  <a:pt x="16071850" y="4470400"/>
                  <a:pt x="16071850" y="4489450"/>
                </a:cubicBezTo>
                <a:cubicBezTo>
                  <a:pt x="16071850" y="4502150"/>
                  <a:pt x="16046450" y="4527550"/>
                  <a:pt x="16046450" y="4546600"/>
                </a:cubicBezTo>
                <a:cubicBezTo>
                  <a:pt x="16040100" y="4584700"/>
                  <a:pt x="16027400" y="4667250"/>
                  <a:pt x="16027400" y="4718050"/>
                </a:cubicBezTo>
                <a:cubicBezTo>
                  <a:pt x="16027400" y="4730750"/>
                  <a:pt x="16014700" y="4749800"/>
                  <a:pt x="16008350" y="4756150"/>
                </a:cubicBezTo>
                <a:lnTo>
                  <a:pt x="15906750" y="4756150"/>
                </a:lnTo>
                <a:cubicBezTo>
                  <a:pt x="15900400" y="4762500"/>
                  <a:pt x="15913100" y="4768850"/>
                  <a:pt x="15894050" y="4768850"/>
                </a:cubicBezTo>
                <a:cubicBezTo>
                  <a:pt x="15881350" y="4768850"/>
                  <a:pt x="15868650" y="4756150"/>
                  <a:pt x="15855950" y="4749800"/>
                </a:cubicBezTo>
                <a:cubicBezTo>
                  <a:pt x="15843250" y="4718050"/>
                  <a:pt x="15849600" y="4648200"/>
                  <a:pt x="15817850" y="4616450"/>
                </a:cubicBezTo>
                <a:lnTo>
                  <a:pt x="15805150" y="4629150"/>
                </a:lnTo>
                <a:cubicBezTo>
                  <a:pt x="15805150" y="4584700"/>
                  <a:pt x="15817850" y="4540250"/>
                  <a:pt x="15817850" y="4356100"/>
                </a:cubicBezTo>
                <a:cubicBezTo>
                  <a:pt x="15811500" y="4254500"/>
                  <a:pt x="15773400" y="4064000"/>
                  <a:pt x="15773400" y="4051300"/>
                </a:cubicBezTo>
                <a:lnTo>
                  <a:pt x="15773400" y="3924300"/>
                </a:lnTo>
                <a:cubicBezTo>
                  <a:pt x="15779750" y="3905250"/>
                  <a:pt x="15817850" y="3892550"/>
                  <a:pt x="15817850" y="3879850"/>
                </a:cubicBezTo>
                <a:cubicBezTo>
                  <a:pt x="15817850" y="3860800"/>
                  <a:pt x="15792450" y="3810000"/>
                  <a:pt x="15792450" y="3790950"/>
                </a:cubicBezTo>
                <a:cubicBezTo>
                  <a:pt x="15792450" y="3778250"/>
                  <a:pt x="15843250" y="3644900"/>
                  <a:pt x="15862300" y="3575050"/>
                </a:cubicBezTo>
                <a:cubicBezTo>
                  <a:pt x="15881350" y="3575050"/>
                  <a:pt x="15894050" y="3581400"/>
                  <a:pt x="15919450" y="3587750"/>
                </a:cubicBezTo>
                <a:cubicBezTo>
                  <a:pt x="15925800" y="3581400"/>
                  <a:pt x="15919450" y="3568700"/>
                  <a:pt x="15919450" y="3562350"/>
                </a:cubicBezTo>
                <a:cubicBezTo>
                  <a:pt x="15925800" y="3556000"/>
                  <a:pt x="15970250" y="3549650"/>
                  <a:pt x="15982950" y="3517900"/>
                </a:cubicBezTo>
                <a:cubicBezTo>
                  <a:pt x="15989300" y="3498850"/>
                  <a:pt x="15976600" y="3467100"/>
                  <a:pt x="15982950" y="3454400"/>
                </a:cubicBezTo>
                <a:cubicBezTo>
                  <a:pt x="15989300" y="3416300"/>
                  <a:pt x="16008350" y="3384550"/>
                  <a:pt x="16008350" y="3352800"/>
                </a:cubicBezTo>
                <a:cubicBezTo>
                  <a:pt x="16014700" y="3333750"/>
                  <a:pt x="16021050" y="3314700"/>
                  <a:pt x="16021050" y="3295650"/>
                </a:cubicBezTo>
                <a:cubicBezTo>
                  <a:pt x="16021050" y="3282950"/>
                  <a:pt x="15989300" y="3086100"/>
                  <a:pt x="15989300" y="3067050"/>
                </a:cubicBezTo>
                <a:cubicBezTo>
                  <a:pt x="15989300" y="3054350"/>
                  <a:pt x="16052800" y="2870200"/>
                  <a:pt x="16084550" y="2768600"/>
                </a:cubicBezTo>
                <a:lnTo>
                  <a:pt x="16084550" y="2705100"/>
                </a:lnTo>
                <a:cubicBezTo>
                  <a:pt x="16090900" y="2647950"/>
                  <a:pt x="16103600" y="2584450"/>
                  <a:pt x="16122650" y="2533650"/>
                </a:cubicBezTo>
                <a:lnTo>
                  <a:pt x="16122650" y="2647950"/>
                </a:lnTo>
                <a:close/>
                <a:moveTo>
                  <a:pt x="12376150" y="2857500"/>
                </a:moveTo>
                <a:cubicBezTo>
                  <a:pt x="12319000" y="2832100"/>
                  <a:pt x="12325350" y="2749550"/>
                  <a:pt x="12306300" y="2711450"/>
                </a:cubicBezTo>
                <a:cubicBezTo>
                  <a:pt x="12299950" y="2686050"/>
                  <a:pt x="12274550" y="2641600"/>
                  <a:pt x="12274550" y="2622550"/>
                </a:cubicBezTo>
                <a:cubicBezTo>
                  <a:pt x="12274550" y="2609850"/>
                  <a:pt x="12280900" y="2565400"/>
                  <a:pt x="12299950" y="2546350"/>
                </a:cubicBezTo>
                <a:cubicBezTo>
                  <a:pt x="12306300" y="2527300"/>
                  <a:pt x="12325350" y="2520950"/>
                  <a:pt x="12338050" y="2514600"/>
                </a:cubicBezTo>
                <a:lnTo>
                  <a:pt x="12376150" y="2857500"/>
                </a:lnTo>
                <a:close/>
                <a:moveTo>
                  <a:pt x="2698750" y="2584450"/>
                </a:moveTo>
                <a:cubicBezTo>
                  <a:pt x="2698750" y="2705100"/>
                  <a:pt x="2628900" y="2711450"/>
                  <a:pt x="2628900" y="2921000"/>
                </a:cubicBezTo>
                <a:cubicBezTo>
                  <a:pt x="2628900" y="2959100"/>
                  <a:pt x="2673350" y="3022600"/>
                  <a:pt x="2673350" y="3035300"/>
                </a:cubicBezTo>
                <a:cubicBezTo>
                  <a:pt x="2673350" y="3054350"/>
                  <a:pt x="2654300" y="3073400"/>
                  <a:pt x="2654300" y="3092450"/>
                </a:cubicBezTo>
                <a:cubicBezTo>
                  <a:pt x="2654300" y="3130550"/>
                  <a:pt x="2698750" y="3117850"/>
                  <a:pt x="2711450" y="3124200"/>
                </a:cubicBezTo>
                <a:cubicBezTo>
                  <a:pt x="2724150" y="3162300"/>
                  <a:pt x="2800350" y="3155950"/>
                  <a:pt x="2819400" y="3181350"/>
                </a:cubicBezTo>
                <a:cubicBezTo>
                  <a:pt x="2787650" y="3181350"/>
                  <a:pt x="2768600" y="3168650"/>
                  <a:pt x="2730500" y="3206750"/>
                </a:cubicBezTo>
                <a:cubicBezTo>
                  <a:pt x="2762250" y="3232150"/>
                  <a:pt x="2813050" y="3219450"/>
                  <a:pt x="2851150" y="3225800"/>
                </a:cubicBezTo>
                <a:cubicBezTo>
                  <a:pt x="2895600" y="3289300"/>
                  <a:pt x="2882900" y="3390900"/>
                  <a:pt x="2889250" y="3460750"/>
                </a:cubicBezTo>
                <a:cubicBezTo>
                  <a:pt x="2889250" y="3467100"/>
                  <a:pt x="2901950" y="3479800"/>
                  <a:pt x="2901950" y="3492500"/>
                </a:cubicBezTo>
                <a:cubicBezTo>
                  <a:pt x="2914650" y="3581400"/>
                  <a:pt x="2927350" y="3752850"/>
                  <a:pt x="2927350" y="3771900"/>
                </a:cubicBezTo>
                <a:cubicBezTo>
                  <a:pt x="2927350" y="3822700"/>
                  <a:pt x="2914650" y="3937000"/>
                  <a:pt x="2876550" y="3994150"/>
                </a:cubicBezTo>
                <a:cubicBezTo>
                  <a:pt x="2825750" y="3994150"/>
                  <a:pt x="2768600" y="3975100"/>
                  <a:pt x="2711450" y="3975100"/>
                </a:cubicBezTo>
                <a:cubicBezTo>
                  <a:pt x="2508250" y="3962400"/>
                  <a:pt x="2298700" y="3968750"/>
                  <a:pt x="2279650" y="3968750"/>
                </a:cubicBezTo>
                <a:cubicBezTo>
                  <a:pt x="2266950" y="3968750"/>
                  <a:pt x="2235200" y="3956050"/>
                  <a:pt x="2216150" y="3956050"/>
                </a:cubicBezTo>
                <a:lnTo>
                  <a:pt x="2082800" y="3956050"/>
                </a:lnTo>
                <a:cubicBezTo>
                  <a:pt x="2070100" y="3943350"/>
                  <a:pt x="2070100" y="3930650"/>
                  <a:pt x="2070100" y="3917950"/>
                </a:cubicBezTo>
                <a:cubicBezTo>
                  <a:pt x="2070100" y="3898900"/>
                  <a:pt x="2089150" y="3822700"/>
                  <a:pt x="2095500" y="3771900"/>
                </a:cubicBezTo>
                <a:cubicBezTo>
                  <a:pt x="2108200" y="3746500"/>
                  <a:pt x="2101850" y="3708400"/>
                  <a:pt x="2120900" y="3683000"/>
                </a:cubicBezTo>
                <a:cubicBezTo>
                  <a:pt x="2139950" y="3651250"/>
                  <a:pt x="2184400" y="3657600"/>
                  <a:pt x="2216150" y="3651250"/>
                </a:cubicBezTo>
                <a:cubicBezTo>
                  <a:pt x="2241550" y="3651250"/>
                  <a:pt x="2438400" y="3619500"/>
                  <a:pt x="2438400" y="3587750"/>
                </a:cubicBezTo>
                <a:cubicBezTo>
                  <a:pt x="2438400" y="3575050"/>
                  <a:pt x="2425700" y="3549650"/>
                  <a:pt x="2425700" y="3530600"/>
                </a:cubicBezTo>
                <a:cubicBezTo>
                  <a:pt x="2425700" y="3517900"/>
                  <a:pt x="2444750" y="3486150"/>
                  <a:pt x="2444750" y="3460750"/>
                </a:cubicBezTo>
                <a:lnTo>
                  <a:pt x="2444750" y="3435350"/>
                </a:lnTo>
                <a:cubicBezTo>
                  <a:pt x="2444750" y="3416300"/>
                  <a:pt x="2432050" y="3359150"/>
                  <a:pt x="2432050" y="3340100"/>
                </a:cubicBezTo>
                <a:cubicBezTo>
                  <a:pt x="2432050" y="3238500"/>
                  <a:pt x="2628900" y="2774950"/>
                  <a:pt x="2635250" y="2762250"/>
                </a:cubicBezTo>
                <a:cubicBezTo>
                  <a:pt x="2641600" y="2743200"/>
                  <a:pt x="2647950" y="2692400"/>
                  <a:pt x="2647950" y="2679700"/>
                </a:cubicBezTo>
                <a:cubicBezTo>
                  <a:pt x="2647950" y="2654300"/>
                  <a:pt x="2667000" y="2628900"/>
                  <a:pt x="2673350" y="2597150"/>
                </a:cubicBezTo>
                <a:cubicBezTo>
                  <a:pt x="2673350" y="2584450"/>
                  <a:pt x="2667000" y="2559050"/>
                  <a:pt x="2667000" y="2546350"/>
                </a:cubicBezTo>
                <a:lnTo>
                  <a:pt x="2667000" y="2508250"/>
                </a:lnTo>
                <a:cubicBezTo>
                  <a:pt x="2679700" y="2527300"/>
                  <a:pt x="2698750" y="2565400"/>
                  <a:pt x="2698750" y="2584450"/>
                </a:cubicBezTo>
                <a:close/>
                <a:moveTo>
                  <a:pt x="15995650" y="2476500"/>
                </a:moveTo>
                <a:cubicBezTo>
                  <a:pt x="15995650" y="2495550"/>
                  <a:pt x="15982950" y="2514600"/>
                  <a:pt x="15982950" y="2527300"/>
                </a:cubicBezTo>
                <a:cubicBezTo>
                  <a:pt x="15970250" y="2565400"/>
                  <a:pt x="15970250" y="2647950"/>
                  <a:pt x="15938500" y="2679700"/>
                </a:cubicBezTo>
                <a:cubicBezTo>
                  <a:pt x="15944850" y="2654300"/>
                  <a:pt x="15957550" y="2609850"/>
                  <a:pt x="15957550" y="2590800"/>
                </a:cubicBezTo>
                <a:cubicBezTo>
                  <a:pt x="15957550" y="2578100"/>
                  <a:pt x="15925800" y="2482850"/>
                  <a:pt x="15906750" y="2425700"/>
                </a:cubicBezTo>
                <a:cubicBezTo>
                  <a:pt x="15938500" y="2438400"/>
                  <a:pt x="15995650" y="2463800"/>
                  <a:pt x="15995650" y="2476500"/>
                </a:cubicBezTo>
                <a:close/>
                <a:moveTo>
                  <a:pt x="26809700" y="2413000"/>
                </a:moveTo>
                <a:lnTo>
                  <a:pt x="26809700" y="2393950"/>
                </a:lnTo>
                <a:lnTo>
                  <a:pt x="26809700" y="2413000"/>
                </a:lnTo>
                <a:close/>
                <a:moveTo>
                  <a:pt x="11303000" y="2438400"/>
                </a:moveTo>
                <a:cubicBezTo>
                  <a:pt x="11296650" y="2432050"/>
                  <a:pt x="11296650" y="2438400"/>
                  <a:pt x="11296650" y="2419350"/>
                </a:cubicBezTo>
                <a:cubicBezTo>
                  <a:pt x="11296650" y="2406650"/>
                  <a:pt x="11303000" y="2381250"/>
                  <a:pt x="11334750" y="2393950"/>
                </a:cubicBezTo>
                <a:cubicBezTo>
                  <a:pt x="11328400" y="2406650"/>
                  <a:pt x="11315700" y="2425700"/>
                  <a:pt x="11303000" y="2438400"/>
                </a:cubicBezTo>
                <a:close/>
                <a:moveTo>
                  <a:pt x="3162300" y="2387600"/>
                </a:moveTo>
                <a:cubicBezTo>
                  <a:pt x="3162300" y="2400300"/>
                  <a:pt x="3136900" y="2413000"/>
                  <a:pt x="3124200" y="2419350"/>
                </a:cubicBezTo>
                <a:cubicBezTo>
                  <a:pt x="3130550" y="2406650"/>
                  <a:pt x="3136900" y="2387600"/>
                  <a:pt x="3155950" y="2374900"/>
                </a:cubicBezTo>
                <a:cubicBezTo>
                  <a:pt x="3155950" y="2374900"/>
                  <a:pt x="3162300" y="2368550"/>
                  <a:pt x="3162300" y="2387600"/>
                </a:cubicBezTo>
                <a:close/>
                <a:moveTo>
                  <a:pt x="23863300" y="2387600"/>
                </a:moveTo>
                <a:cubicBezTo>
                  <a:pt x="23882350" y="2463800"/>
                  <a:pt x="23933150" y="2590800"/>
                  <a:pt x="23933150" y="2609850"/>
                </a:cubicBezTo>
                <a:cubicBezTo>
                  <a:pt x="23933150" y="2647950"/>
                  <a:pt x="23920450" y="2635250"/>
                  <a:pt x="23901400" y="2705100"/>
                </a:cubicBezTo>
                <a:cubicBezTo>
                  <a:pt x="23895050" y="2711450"/>
                  <a:pt x="23888700" y="2717800"/>
                  <a:pt x="23888700" y="2730500"/>
                </a:cubicBezTo>
                <a:cubicBezTo>
                  <a:pt x="23888700" y="2749550"/>
                  <a:pt x="23945850" y="2844800"/>
                  <a:pt x="23964900" y="2908300"/>
                </a:cubicBezTo>
                <a:cubicBezTo>
                  <a:pt x="23983950" y="2946400"/>
                  <a:pt x="24003000" y="3028950"/>
                  <a:pt x="24003000" y="3041650"/>
                </a:cubicBezTo>
                <a:cubicBezTo>
                  <a:pt x="24003000" y="3060700"/>
                  <a:pt x="23971250" y="3136900"/>
                  <a:pt x="23971250" y="3149600"/>
                </a:cubicBezTo>
                <a:cubicBezTo>
                  <a:pt x="23971250" y="3168650"/>
                  <a:pt x="23952200" y="3219450"/>
                  <a:pt x="23958550" y="3346450"/>
                </a:cubicBezTo>
                <a:cubicBezTo>
                  <a:pt x="23958550" y="3403600"/>
                  <a:pt x="23990300" y="3454400"/>
                  <a:pt x="24003000" y="3517900"/>
                </a:cubicBezTo>
                <a:cubicBezTo>
                  <a:pt x="24022050" y="3594100"/>
                  <a:pt x="24034750" y="3683000"/>
                  <a:pt x="24066500" y="3759200"/>
                </a:cubicBezTo>
                <a:cubicBezTo>
                  <a:pt x="24072850" y="3765550"/>
                  <a:pt x="24066500" y="3790950"/>
                  <a:pt x="24072850" y="3803650"/>
                </a:cubicBezTo>
                <a:cubicBezTo>
                  <a:pt x="24079200" y="3829050"/>
                  <a:pt x="24098250" y="3854450"/>
                  <a:pt x="24110950" y="3873500"/>
                </a:cubicBezTo>
                <a:cubicBezTo>
                  <a:pt x="24117300" y="3873500"/>
                  <a:pt x="24117300" y="3886200"/>
                  <a:pt x="24117300" y="3905250"/>
                </a:cubicBezTo>
                <a:cubicBezTo>
                  <a:pt x="24117300" y="3917950"/>
                  <a:pt x="24168100" y="4013200"/>
                  <a:pt x="24193500" y="4076700"/>
                </a:cubicBezTo>
                <a:cubicBezTo>
                  <a:pt x="24199850" y="4089400"/>
                  <a:pt x="24199850" y="4114800"/>
                  <a:pt x="24206200" y="4133850"/>
                </a:cubicBezTo>
                <a:cubicBezTo>
                  <a:pt x="24212550" y="4140200"/>
                  <a:pt x="24212550" y="4152900"/>
                  <a:pt x="24225250" y="4152900"/>
                </a:cubicBezTo>
                <a:cubicBezTo>
                  <a:pt x="24244300" y="4152900"/>
                  <a:pt x="24314150" y="4127500"/>
                  <a:pt x="24333200" y="4127500"/>
                </a:cubicBezTo>
                <a:cubicBezTo>
                  <a:pt x="24345900" y="4127500"/>
                  <a:pt x="24352250" y="4146550"/>
                  <a:pt x="24352250" y="4165600"/>
                </a:cubicBezTo>
                <a:cubicBezTo>
                  <a:pt x="24345900" y="4330700"/>
                  <a:pt x="24415750" y="4540250"/>
                  <a:pt x="24498300" y="4699000"/>
                </a:cubicBezTo>
                <a:lnTo>
                  <a:pt x="24498300" y="4743450"/>
                </a:lnTo>
                <a:lnTo>
                  <a:pt x="24003000" y="4743450"/>
                </a:lnTo>
                <a:cubicBezTo>
                  <a:pt x="23990300" y="4737100"/>
                  <a:pt x="23977600" y="4730750"/>
                  <a:pt x="23958550" y="4730750"/>
                </a:cubicBezTo>
                <a:cubicBezTo>
                  <a:pt x="23945850" y="4730750"/>
                  <a:pt x="23901400" y="4743450"/>
                  <a:pt x="23882350" y="4743450"/>
                </a:cubicBezTo>
                <a:cubicBezTo>
                  <a:pt x="23837900" y="4743450"/>
                  <a:pt x="23799800" y="4730750"/>
                  <a:pt x="23818850" y="4679950"/>
                </a:cubicBezTo>
                <a:lnTo>
                  <a:pt x="23818850" y="4495800"/>
                </a:lnTo>
                <a:cubicBezTo>
                  <a:pt x="23812500" y="4445000"/>
                  <a:pt x="23806150" y="4381500"/>
                  <a:pt x="23787100" y="4318000"/>
                </a:cubicBezTo>
                <a:cubicBezTo>
                  <a:pt x="23780750" y="4279900"/>
                  <a:pt x="23742650" y="4210050"/>
                  <a:pt x="23742650" y="4197350"/>
                </a:cubicBezTo>
                <a:cubicBezTo>
                  <a:pt x="23742650" y="4178300"/>
                  <a:pt x="23755350" y="4171950"/>
                  <a:pt x="23755350" y="4152900"/>
                </a:cubicBezTo>
                <a:cubicBezTo>
                  <a:pt x="23755350" y="4140200"/>
                  <a:pt x="23742650" y="4102100"/>
                  <a:pt x="23742650" y="4089400"/>
                </a:cubicBezTo>
                <a:cubicBezTo>
                  <a:pt x="23742650" y="4070350"/>
                  <a:pt x="23768050" y="4006850"/>
                  <a:pt x="23768050" y="3987800"/>
                </a:cubicBezTo>
                <a:cubicBezTo>
                  <a:pt x="23768050" y="3975100"/>
                  <a:pt x="23755350" y="3898900"/>
                  <a:pt x="23755350" y="3879850"/>
                </a:cubicBezTo>
                <a:cubicBezTo>
                  <a:pt x="23755350" y="3867150"/>
                  <a:pt x="23768050" y="3797300"/>
                  <a:pt x="23768050" y="3778250"/>
                </a:cubicBezTo>
                <a:cubicBezTo>
                  <a:pt x="23768050" y="3765550"/>
                  <a:pt x="23742650" y="3435350"/>
                  <a:pt x="23704550" y="3276600"/>
                </a:cubicBezTo>
                <a:cubicBezTo>
                  <a:pt x="23685500" y="3187700"/>
                  <a:pt x="23653750" y="3092450"/>
                  <a:pt x="23653750" y="3016250"/>
                </a:cubicBezTo>
                <a:cubicBezTo>
                  <a:pt x="23653750" y="3003550"/>
                  <a:pt x="23666450" y="2895600"/>
                  <a:pt x="23672800" y="2832100"/>
                </a:cubicBezTo>
                <a:cubicBezTo>
                  <a:pt x="23653750" y="2711450"/>
                  <a:pt x="23698200" y="2584450"/>
                  <a:pt x="23717250" y="2476500"/>
                </a:cubicBezTo>
                <a:lnTo>
                  <a:pt x="23717250" y="2451100"/>
                </a:lnTo>
                <a:cubicBezTo>
                  <a:pt x="23717250" y="2406650"/>
                  <a:pt x="23806150" y="2368550"/>
                  <a:pt x="23831550" y="2368550"/>
                </a:cubicBezTo>
                <a:cubicBezTo>
                  <a:pt x="23850600" y="2368550"/>
                  <a:pt x="23856950" y="2387600"/>
                  <a:pt x="23863300" y="2387600"/>
                </a:cubicBezTo>
                <a:close/>
                <a:moveTo>
                  <a:pt x="26885900" y="2393950"/>
                </a:moveTo>
                <a:cubicBezTo>
                  <a:pt x="26885900" y="2444750"/>
                  <a:pt x="26854150" y="2514600"/>
                  <a:pt x="26854150" y="2527300"/>
                </a:cubicBezTo>
                <a:cubicBezTo>
                  <a:pt x="26854150" y="2546350"/>
                  <a:pt x="26866850" y="2590800"/>
                  <a:pt x="26866850" y="2603500"/>
                </a:cubicBezTo>
                <a:cubicBezTo>
                  <a:pt x="26866850" y="2622550"/>
                  <a:pt x="26860500" y="2647950"/>
                  <a:pt x="26860500" y="2667000"/>
                </a:cubicBezTo>
                <a:cubicBezTo>
                  <a:pt x="26847800" y="2647950"/>
                  <a:pt x="26835100" y="2616200"/>
                  <a:pt x="26835100" y="2597150"/>
                </a:cubicBezTo>
                <a:cubicBezTo>
                  <a:pt x="26835100" y="2584450"/>
                  <a:pt x="26854150" y="2559050"/>
                  <a:pt x="26854150" y="2540000"/>
                </a:cubicBezTo>
                <a:cubicBezTo>
                  <a:pt x="26854150" y="2527300"/>
                  <a:pt x="26835100" y="2451100"/>
                  <a:pt x="26835100" y="2432050"/>
                </a:cubicBezTo>
                <a:cubicBezTo>
                  <a:pt x="26835100" y="2419350"/>
                  <a:pt x="26847800" y="2374900"/>
                  <a:pt x="26860500" y="2343150"/>
                </a:cubicBezTo>
                <a:cubicBezTo>
                  <a:pt x="26885900" y="2355850"/>
                  <a:pt x="26885900" y="2381250"/>
                  <a:pt x="26885900" y="2393950"/>
                </a:cubicBezTo>
                <a:close/>
                <a:moveTo>
                  <a:pt x="8458200" y="2355850"/>
                </a:moveTo>
                <a:lnTo>
                  <a:pt x="8458200" y="2336800"/>
                </a:lnTo>
                <a:lnTo>
                  <a:pt x="8458200" y="2355850"/>
                </a:lnTo>
                <a:close/>
                <a:moveTo>
                  <a:pt x="27940000" y="2463800"/>
                </a:moveTo>
                <a:cubicBezTo>
                  <a:pt x="27940000" y="2476500"/>
                  <a:pt x="27825700" y="2540000"/>
                  <a:pt x="27819350" y="2546350"/>
                </a:cubicBezTo>
                <a:cubicBezTo>
                  <a:pt x="27819350" y="2495550"/>
                  <a:pt x="27800300" y="2413000"/>
                  <a:pt x="27800300" y="2393950"/>
                </a:cubicBezTo>
                <a:cubicBezTo>
                  <a:pt x="27800300" y="2387600"/>
                  <a:pt x="27819350" y="2336800"/>
                  <a:pt x="27838400" y="2330450"/>
                </a:cubicBezTo>
                <a:cubicBezTo>
                  <a:pt x="27844750" y="2330450"/>
                  <a:pt x="27940000" y="2432050"/>
                  <a:pt x="27940000" y="2463800"/>
                </a:cubicBezTo>
                <a:close/>
                <a:moveTo>
                  <a:pt x="18840450" y="2298700"/>
                </a:moveTo>
                <a:cubicBezTo>
                  <a:pt x="18840450" y="2292350"/>
                  <a:pt x="18840450" y="2286000"/>
                  <a:pt x="18846800" y="2286000"/>
                </a:cubicBezTo>
                <a:cubicBezTo>
                  <a:pt x="18846800" y="2292350"/>
                  <a:pt x="18846800" y="2298700"/>
                  <a:pt x="18840450" y="2298700"/>
                </a:cubicBezTo>
                <a:close/>
                <a:moveTo>
                  <a:pt x="20821650" y="2260600"/>
                </a:moveTo>
                <a:cubicBezTo>
                  <a:pt x="20821650" y="2266950"/>
                  <a:pt x="20815300" y="2266950"/>
                  <a:pt x="20815300" y="2260600"/>
                </a:cubicBezTo>
                <a:lnTo>
                  <a:pt x="20821650" y="2260600"/>
                </a:lnTo>
                <a:close/>
                <a:moveTo>
                  <a:pt x="8432800" y="2254250"/>
                </a:moveTo>
                <a:cubicBezTo>
                  <a:pt x="8432800" y="2273300"/>
                  <a:pt x="8426450" y="2279650"/>
                  <a:pt x="8426450" y="2292350"/>
                </a:cubicBezTo>
                <a:cubicBezTo>
                  <a:pt x="8426450" y="2311400"/>
                  <a:pt x="8407400" y="2324100"/>
                  <a:pt x="8401050" y="2343150"/>
                </a:cubicBezTo>
                <a:cubicBezTo>
                  <a:pt x="8394700" y="2330450"/>
                  <a:pt x="8388350" y="2317750"/>
                  <a:pt x="8388350" y="2305050"/>
                </a:cubicBezTo>
                <a:cubicBezTo>
                  <a:pt x="8388350" y="2286000"/>
                  <a:pt x="8401050" y="2273300"/>
                  <a:pt x="8413750" y="2254250"/>
                </a:cubicBezTo>
                <a:lnTo>
                  <a:pt x="8432800" y="2254250"/>
                </a:lnTo>
                <a:close/>
                <a:moveTo>
                  <a:pt x="25876250" y="2247900"/>
                </a:moveTo>
                <a:cubicBezTo>
                  <a:pt x="25908000" y="2286000"/>
                  <a:pt x="25939750" y="2324100"/>
                  <a:pt x="25965150" y="2368550"/>
                </a:cubicBezTo>
                <a:cubicBezTo>
                  <a:pt x="25990550" y="2400300"/>
                  <a:pt x="26009600" y="2438400"/>
                  <a:pt x="26028650" y="2476500"/>
                </a:cubicBezTo>
                <a:cubicBezTo>
                  <a:pt x="26047700" y="2508250"/>
                  <a:pt x="26041350" y="2578100"/>
                  <a:pt x="26092150" y="2609850"/>
                </a:cubicBezTo>
                <a:cubicBezTo>
                  <a:pt x="26098500" y="2628900"/>
                  <a:pt x="26111200" y="2641600"/>
                  <a:pt x="26117550" y="2660650"/>
                </a:cubicBezTo>
                <a:cubicBezTo>
                  <a:pt x="26136600" y="2686050"/>
                  <a:pt x="26174700" y="2863850"/>
                  <a:pt x="26174700" y="2901950"/>
                </a:cubicBezTo>
                <a:cubicBezTo>
                  <a:pt x="26174700" y="2965450"/>
                  <a:pt x="26149300" y="2959100"/>
                  <a:pt x="26130250" y="3054350"/>
                </a:cubicBezTo>
                <a:lnTo>
                  <a:pt x="26111200" y="3054350"/>
                </a:lnTo>
                <a:cubicBezTo>
                  <a:pt x="26098500" y="3028950"/>
                  <a:pt x="26066750" y="2997200"/>
                  <a:pt x="26060400" y="2971800"/>
                </a:cubicBezTo>
                <a:cubicBezTo>
                  <a:pt x="26041350" y="2857500"/>
                  <a:pt x="25971500" y="2717800"/>
                  <a:pt x="25939750" y="2603500"/>
                </a:cubicBezTo>
                <a:cubicBezTo>
                  <a:pt x="25933400" y="2571750"/>
                  <a:pt x="25933400" y="2527300"/>
                  <a:pt x="25927050" y="2501900"/>
                </a:cubicBezTo>
                <a:cubicBezTo>
                  <a:pt x="25908000" y="2425700"/>
                  <a:pt x="25888950" y="2362200"/>
                  <a:pt x="25863550" y="2292350"/>
                </a:cubicBezTo>
                <a:lnTo>
                  <a:pt x="25869900" y="2247900"/>
                </a:lnTo>
                <a:lnTo>
                  <a:pt x="25876250" y="2247900"/>
                </a:lnTo>
                <a:close/>
                <a:moveTo>
                  <a:pt x="7334250" y="2260600"/>
                </a:moveTo>
                <a:cubicBezTo>
                  <a:pt x="7327900" y="2317750"/>
                  <a:pt x="7315200" y="2374900"/>
                  <a:pt x="7308850" y="2432050"/>
                </a:cubicBezTo>
                <a:cubicBezTo>
                  <a:pt x="7302500" y="2470150"/>
                  <a:pt x="7251700" y="2546350"/>
                  <a:pt x="7270750" y="2590800"/>
                </a:cubicBezTo>
                <a:cubicBezTo>
                  <a:pt x="7270750" y="2590800"/>
                  <a:pt x="7270750" y="2584450"/>
                  <a:pt x="7264400" y="2578100"/>
                </a:cubicBezTo>
                <a:cubicBezTo>
                  <a:pt x="7245350" y="2654300"/>
                  <a:pt x="7232650" y="2736850"/>
                  <a:pt x="7213600" y="2813050"/>
                </a:cubicBezTo>
                <a:cubicBezTo>
                  <a:pt x="7213600" y="2813050"/>
                  <a:pt x="7219950" y="2825750"/>
                  <a:pt x="7219950" y="2838450"/>
                </a:cubicBezTo>
                <a:cubicBezTo>
                  <a:pt x="7219950" y="2857500"/>
                  <a:pt x="7162800" y="2984500"/>
                  <a:pt x="7156450" y="3067050"/>
                </a:cubicBezTo>
                <a:cubicBezTo>
                  <a:pt x="7156450" y="3079750"/>
                  <a:pt x="7162800" y="3092450"/>
                  <a:pt x="7156450" y="3111500"/>
                </a:cubicBezTo>
                <a:cubicBezTo>
                  <a:pt x="7150100" y="3155950"/>
                  <a:pt x="7137400" y="3206750"/>
                  <a:pt x="7118350" y="3257550"/>
                </a:cubicBezTo>
                <a:lnTo>
                  <a:pt x="7112000" y="3517900"/>
                </a:lnTo>
                <a:cubicBezTo>
                  <a:pt x="7105650" y="3549650"/>
                  <a:pt x="7092950" y="3606800"/>
                  <a:pt x="7092950" y="3625850"/>
                </a:cubicBezTo>
                <a:cubicBezTo>
                  <a:pt x="7092950" y="3638550"/>
                  <a:pt x="7105650" y="3708400"/>
                  <a:pt x="7124700" y="3746500"/>
                </a:cubicBezTo>
                <a:cubicBezTo>
                  <a:pt x="7137400" y="3765550"/>
                  <a:pt x="7181850" y="3797300"/>
                  <a:pt x="7181850" y="3822700"/>
                </a:cubicBezTo>
                <a:cubicBezTo>
                  <a:pt x="7188200" y="3867150"/>
                  <a:pt x="7188200" y="3917950"/>
                  <a:pt x="7207250" y="3962400"/>
                </a:cubicBezTo>
                <a:cubicBezTo>
                  <a:pt x="7226300" y="4006850"/>
                  <a:pt x="7270750" y="4019550"/>
                  <a:pt x="7289800" y="4064000"/>
                </a:cubicBezTo>
                <a:cubicBezTo>
                  <a:pt x="7308850" y="4089400"/>
                  <a:pt x="7315200" y="4133850"/>
                  <a:pt x="7327900" y="4165600"/>
                </a:cubicBezTo>
                <a:lnTo>
                  <a:pt x="7327900" y="4184650"/>
                </a:lnTo>
                <a:cubicBezTo>
                  <a:pt x="7315200" y="4184650"/>
                  <a:pt x="7296150" y="4191000"/>
                  <a:pt x="7283450" y="4191000"/>
                </a:cubicBezTo>
                <a:cubicBezTo>
                  <a:pt x="7264400" y="4191000"/>
                  <a:pt x="7054850" y="4159250"/>
                  <a:pt x="7035800" y="4159250"/>
                </a:cubicBezTo>
                <a:lnTo>
                  <a:pt x="6788150" y="4159250"/>
                </a:lnTo>
                <a:lnTo>
                  <a:pt x="6559550" y="4133850"/>
                </a:lnTo>
                <a:lnTo>
                  <a:pt x="6369050" y="4133850"/>
                </a:lnTo>
                <a:cubicBezTo>
                  <a:pt x="6248400" y="4171950"/>
                  <a:pt x="6242050" y="4095750"/>
                  <a:pt x="6242050" y="4025900"/>
                </a:cubicBezTo>
                <a:cubicBezTo>
                  <a:pt x="6242050" y="4006850"/>
                  <a:pt x="6248400" y="3943350"/>
                  <a:pt x="6254750" y="3898900"/>
                </a:cubicBezTo>
                <a:cubicBezTo>
                  <a:pt x="6254750" y="3879850"/>
                  <a:pt x="6261100" y="3854450"/>
                  <a:pt x="6267450" y="3829050"/>
                </a:cubicBezTo>
                <a:cubicBezTo>
                  <a:pt x="6299200" y="3816350"/>
                  <a:pt x="6330950" y="3810000"/>
                  <a:pt x="6362700" y="3803650"/>
                </a:cubicBezTo>
                <a:cubicBezTo>
                  <a:pt x="6381750" y="3797300"/>
                  <a:pt x="6527800" y="3790950"/>
                  <a:pt x="6527800" y="3740150"/>
                </a:cubicBezTo>
                <a:cubicBezTo>
                  <a:pt x="6527800" y="3727450"/>
                  <a:pt x="6508750" y="3695700"/>
                  <a:pt x="6508750" y="3676650"/>
                </a:cubicBezTo>
                <a:cubicBezTo>
                  <a:pt x="6502400" y="3638550"/>
                  <a:pt x="6502400" y="3594100"/>
                  <a:pt x="6502400" y="3549650"/>
                </a:cubicBezTo>
                <a:lnTo>
                  <a:pt x="6502400" y="3473450"/>
                </a:lnTo>
                <a:cubicBezTo>
                  <a:pt x="6502400" y="3371850"/>
                  <a:pt x="6483350" y="3168650"/>
                  <a:pt x="6483350" y="3155950"/>
                </a:cubicBezTo>
                <a:cubicBezTo>
                  <a:pt x="6483350" y="3136900"/>
                  <a:pt x="6496050" y="3130550"/>
                  <a:pt x="6496050" y="3117850"/>
                </a:cubicBezTo>
                <a:cubicBezTo>
                  <a:pt x="6496050" y="3098800"/>
                  <a:pt x="6470650" y="2857500"/>
                  <a:pt x="6470650" y="2838450"/>
                </a:cubicBezTo>
                <a:cubicBezTo>
                  <a:pt x="6470650" y="2825750"/>
                  <a:pt x="6477000" y="2787650"/>
                  <a:pt x="6477000" y="2762250"/>
                </a:cubicBezTo>
                <a:cubicBezTo>
                  <a:pt x="6477000" y="2749550"/>
                  <a:pt x="6477000" y="2736850"/>
                  <a:pt x="6470650" y="2673350"/>
                </a:cubicBezTo>
                <a:cubicBezTo>
                  <a:pt x="6483350" y="2438400"/>
                  <a:pt x="6470650" y="2514600"/>
                  <a:pt x="6470650" y="2438400"/>
                </a:cubicBezTo>
                <a:cubicBezTo>
                  <a:pt x="6470650" y="2374900"/>
                  <a:pt x="6489700" y="2324100"/>
                  <a:pt x="6508750" y="2266950"/>
                </a:cubicBezTo>
                <a:cubicBezTo>
                  <a:pt x="6521450" y="2273300"/>
                  <a:pt x="6559550" y="2362200"/>
                  <a:pt x="6559550" y="2387600"/>
                </a:cubicBezTo>
                <a:lnTo>
                  <a:pt x="6559550" y="2508250"/>
                </a:lnTo>
                <a:cubicBezTo>
                  <a:pt x="6572250" y="2565400"/>
                  <a:pt x="6578600" y="2622550"/>
                  <a:pt x="6604000" y="2673350"/>
                </a:cubicBezTo>
                <a:cubicBezTo>
                  <a:pt x="6623050" y="2711450"/>
                  <a:pt x="6711950" y="2832100"/>
                  <a:pt x="6711950" y="2889250"/>
                </a:cubicBezTo>
                <a:cubicBezTo>
                  <a:pt x="6711950" y="2901950"/>
                  <a:pt x="6667500" y="2965450"/>
                  <a:pt x="6654800" y="3009900"/>
                </a:cubicBezTo>
                <a:cubicBezTo>
                  <a:pt x="6642100" y="3054350"/>
                  <a:pt x="6629400" y="3155950"/>
                  <a:pt x="6629400" y="3175000"/>
                </a:cubicBezTo>
                <a:cubicBezTo>
                  <a:pt x="6629400" y="3206750"/>
                  <a:pt x="6699250" y="3238500"/>
                  <a:pt x="6711950" y="3238500"/>
                </a:cubicBezTo>
                <a:cubicBezTo>
                  <a:pt x="6813550" y="3238500"/>
                  <a:pt x="6731000" y="3168650"/>
                  <a:pt x="6851650" y="3168650"/>
                </a:cubicBezTo>
                <a:cubicBezTo>
                  <a:pt x="6870700" y="3168650"/>
                  <a:pt x="6870700" y="3181350"/>
                  <a:pt x="6889750" y="3181350"/>
                </a:cubicBezTo>
                <a:cubicBezTo>
                  <a:pt x="6915150" y="3181350"/>
                  <a:pt x="6908800" y="3155950"/>
                  <a:pt x="6921500" y="3136900"/>
                </a:cubicBezTo>
                <a:cubicBezTo>
                  <a:pt x="6921500" y="3067050"/>
                  <a:pt x="6985000" y="2997200"/>
                  <a:pt x="6985000" y="2984500"/>
                </a:cubicBezTo>
                <a:cubicBezTo>
                  <a:pt x="6985000" y="2952750"/>
                  <a:pt x="6921500" y="2940050"/>
                  <a:pt x="6915150" y="2933700"/>
                </a:cubicBezTo>
                <a:cubicBezTo>
                  <a:pt x="6908800" y="2921000"/>
                  <a:pt x="6896100" y="2889250"/>
                  <a:pt x="6896100" y="2870200"/>
                </a:cubicBezTo>
                <a:cubicBezTo>
                  <a:pt x="6896100" y="2857500"/>
                  <a:pt x="7035800" y="2705100"/>
                  <a:pt x="7112000" y="2616200"/>
                </a:cubicBezTo>
                <a:cubicBezTo>
                  <a:pt x="7143750" y="2578100"/>
                  <a:pt x="7162800" y="2527300"/>
                  <a:pt x="7188200" y="2495550"/>
                </a:cubicBezTo>
                <a:cubicBezTo>
                  <a:pt x="7188200" y="2489200"/>
                  <a:pt x="7213600" y="2476500"/>
                  <a:pt x="7213600" y="2463800"/>
                </a:cubicBezTo>
                <a:cubicBezTo>
                  <a:pt x="7213600" y="2444750"/>
                  <a:pt x="7200900" y="2457450"/>
                  <a:pt x="7200900" y="2438400"/>
                </a:cubicBezTo>
                <a:cubicBezTo>
                  <a:pt x="7200900" y="2425700"/>
                  <a:pt x="7226300" y="2393950"/>
                  <a:pt x="7232650" y="2368550"/>
                </a:cubicBezTo>
                <a:lnTo>
                  <a:pt x="7232650" y="2343150"/>
                </a:lnTo>
                <a:cubicBezTo>
                  <a:pt x="7258050" y="2305050"/>
                  <a:pt x="7289800" y="2279650"/>
                  <a:pt x="7302500" y="2247900"/>
                </a:cubicBezTo>
                <a:cubicBezTo>
                  <a:pt x="7308850" y="2254250"/>
                  <a:pt x="7296150" y="2254250"/>
                  <a:pt x="7334250" y="2260600"/>
                </a:cubicBezTo>
                <a:close/>
                <a:moveTo>
                  <a:pt x="31324550" y="2489200"/>
                </a:moveTo>
                <a:cubicBezTo>
                  <a:pt x="31324550" y="2501900"/>
                  <a:pt x="31318200" y="2514600"/>
                  <a:pt x="31324550" y="2635250"/>
                </a:cubicBezTo>
                <a:cubicBezTo>
                  <a:pt x="31324550" y="2711450"/>
                  <a:pt x="31337250" y="2787650"/>
                  <a:pt x="31349950" y="2863850"/>
                </a:cubicBezTo>
                <a:cubicBezTo>
                  <a:pt x="31356300" y="2895600"/>
                  <a:pt x="31381700" y="2921000"/>
                  <a:pt x="31388050" y="2959100"/>
                </a:cubicBezTo>
                <a:cubicBezTo>
                  <a:pt x="31413450" y="3054350"/>
                  <a:pt x="31413450" y="3384550"/>
                  <a:pt x="31489650" y="3384550"/>
                </a:cubicBezTo>
                <a:lnTo>
                  <a:pt x="31661100" y="3384550"/>
                </a:lnTo>
                <a:cubicBezTo>
                  <a:pt x="31737300" y="3524250"/>
                  <a:pt x="31807150" y="3663950"/>
                  <a:pt x="31883350" y="3810000"/>
                </a:cubicBezTo>
                <a:cubicBezTo>
                  <a:pt x="31908750" y="3848100"/>
                  <a:pt x="31934150" y="3898900"/>
                  <a:pt x="31946850" y="3949700"/>
                </a:cubicBezTo>
                <a:cubicBezTo>
                  <a:pt x="31965900" y="3987800"/>
                  <a:pt x="31978600" y="4032250"/>
                  <a:pt x="31984950" y="4076700"/>
                </a:cubicBezTo>
                <a:cubicBezTo>
                  <a:pt x="31997650" y="4108450"/>
                  <a:pt x="31984950" y="4159250"/>
                  <a:pt x="31997650" y="4203700"/>
                </a:cubicBezTo>
                <a:cubicBezTo>
                  <a:pt x="32010350" y="4254500"/>
                  <a:pt x="32042100" y="4305300"/>
                  <a:pt x="32054800" y="4356100"/>
                </a:cubicBezTo>
                <a:cubicBezTo>
                  <a:pt x="32105600" y="4489450"/>
                  <a:pt x="32200850" y="4654550"/>
                  <a:pt x="32277050" y="4813300"/>
                </a:cubicBezTo>
                <a:lnTo>
                  <a:pt x="32277050" y="4832350"/>
                </a:lnTo>
                <a:lnTo>
                  <a:pt x="31838900" y="4832350"/>
                </a:lnTo>
                <a:cubicBezTo>
                  <a:pt x="31813500" y="4826000"/>
                  <a:pt x="31775400" y="4826000"/>
                  <a:pt x="31756350" y="4813300"/>
                </a:cubicBezTo>
                <a:cubicBezTo>
                  <a:pt x="31667450" y="4768850"/>
                  <a:pt x="31578550" y="4724400"/>
                  <a:pt x="31496000" y="4673600"/>
                </a:cubicBezTo>
                <a:cubicBezTo>
                  <a:pt x="31457900" y="4654550"/>
                  <a:pt x="31438850" y="4610100"/>
                  <a:pt x="31400750" y="4572000"/>
                </a:cubicBezTo>
                <a:cubicBezTo>
                  <a:pt x="31400750" y="4565650"/>
                  <a:pt x="31413450" y="4552950"/>
                  <a:pt x="31413450" y="4540250"/>
                </a:cubicBezTo>
                <a:cubicBezTo>
                  <a:pt x="31413450" y="4445000"/>
                  <a:pt x="31337250" y="4311650"/>
                  <a:pt x="31210250" y="4260850"/>
                </a:cubicBezTo>
                <a:cubicBezTo>
                  <a:pt x="31203900" y="4254500"/>
                  <a:pt x="31203900" y="4241800"/>
                  <a:pt x="31203900" y="4229100"/>
                </a:cubicBezTo>
                <a:cubicBezTo>
                  <a:pt x="31203900" y="4210050"/>
                  <a:pt x="31184850" y="4191000"/>
                  <a:pt x="31184850" y="4178300"/>
                </a:cubicBezTo>
                <a:cubicBezTo>
                  <a:pt x="31165800" y="4083050"/>
                  <a:pt x="31089600" y="3956050"/>
                  <a:pt x="31064200" y="3867150"/>
                </a:cubicBezTo>
                <a:cubicBezTo>
                  <a:pt x="31051500" y="3822700"/>
                  <a:pt x="31051500" y="3752850"/>
                  <a:pt x="31051500" y="3733800"/>
                </a:cubicBezTo>
                <a:cubicBezTo>
                  <a:pt x="31051500" y="3721100"/>
                  <a:pt x="31057850" y="3651250"/>
                  <a:pt x="31064200" y="3613150"/>
                </a:cubicBezTo>
                <a:cubicBezTo>
                  <a:pt x="31064200" y="3587750"/>
                  <a:pt x="31070550" y="3562350"/>
                  <a:pt x="31070550" y="3536950"/>
                </a:cubicBezTo>
                <a:cubicBezTo>
                  <a:pt x="31076900" y="3505200"/>
                  <a:pt x="31083250" y="3467100"/>
                  <a:pt x="31083250" y="3435350"/>
                </a:cubicBezTo>
                <a:cubicBezTo>
                  <a:pt x="31089600" y="3422650"/>
                  <a:pt x="31089600" y="3403600"/>
                  <a:pt x="31089600" y="3384550"/>
                </a:cubicBezTo>
                <a:cubicBezTo>
                  <a:pt x="31095950" y="3181350"/>
                  <a:pt x="31197550" y="3359150"/>
                  <a:pt x="31197550" y="3200400"/>
                </a:cubicBezTo>
                <a:cubicBezTo>
                  <a:pt x="31197550" y="3187700"/>
                  <a:pt x="31184850" y="3079750"/>
                  <a:pt x="31184850" y="3067050"/>
                </a:cubicBezTo>
                <a:cubicBezTo>
                  <a:pt x="31184850" y="3048000"/>
                  <a:pt x="31216600" y="2927350"/>
                  <a:pt x="31216600" y="2908300"/>
                </a:cubicBezTo>
                <a:cubicBezTo>
                  <a:pt x="31216600" y="2857500"/>
                  <a:pt x="31146750" y="2749550"/>
                  <a:pt x="31127700" y="2705100"/>
                </a:cubicBezTo>
                <a:cubicBezTo>
                  <a:pt x="31108650" y="2667000"/>
                  <a:pt x="31102300" y="2616200"/>
                  <a:pt x="31089600" y="2578100"/>
                </a:cubicBezTo>
                <a:cubicBezTo>
                  <a:pt x="31076900" y="2514600"/>
                  <a:pt x="31051500" y="2444750"/>
                  <a:pt x="31019750" y="2387600"/>
                </a:cubicBezTo>
                <a:cubicBezTo>
                  <a:pt x="31000700" y="2349500"/>
                  <a:pt x="30962600" y="2317750"/>
                  <a:pt x="30937200" y="2292350"/>
                </a:cubicBezTo>
                <a:cubicBezTo>
                  <a:pt x="31070550" y="2292350"/>
                  <a:pt x="31172150" y="2254250"/>
                  <a:pt x="31286450" y="2228850"/>
                </a:cubicBezTo>
                <a:lnTo>
                  <a:pt x="31318200" y="2228850"/>
                </a:lnTo>
                <a:cubicBezTo>
                  <a:pt x="31292800" y="2305050"/>
                  <a:pt x="31324550" y="2476500"/>
                  <a:pt x="31324550" y="2489200"/>
                </a:cubicBezTo>
                <a:close/>
                <a:moveTo>
                  <a:pt x="7346950" y="2222500"/>
                </a:moveTo>
                <a:lnTo>
                  <a:pt x="7327900" y="2222500"/>
                </a:lnTo>
                <a:lnTo>
                  <a:pt x="7346950" y="2222500"/>
                </a:lnTo>
                <a:close/>
                <a:moveTo>
                  <a:pt x="8756650" y="2209800"/>
                </a:moveTo>
                <a:lnTo>
                  <a:pt x="8750300" y="2209800"/>
                </a:lnTo>
                <a:lnTo>
                  <a:pt x="8756650" y="2209800"/>
                </a:lnTo>
                <a:close/>
                <a:moveTo>
                  <a:pt x="7366000" y="2197100"/>
                </a:moveTo>
                <a:lnTo>
                  <a:pt x="7359650" y="2222500"/>
                </a:lnTo>
                <a:cubicBezTo>
                  <a:pt x="7340600" y="2197100"/>
                  <a:pt x="7315200" y="2190750"/>
                  <a:pt x="7308850" y="2190750"/>
                </a:cubicBezTo>
                <a:cubicBezTo>
                  <a:pt x="7353300" y="2190750"/>
                  <a:pt x="7359650" y="2197100"/>
                  <a:pt x="7366000" y="2197100"/>
                </a:cubicBezTo>
                <a:close/>
                <a:moveTo>
                  <a:pt x="3276600" y="2197100"/>
                </a:moveTo>
                <a:cubicBezTo>
                  <a:pt x="3270250" y="2197100"/>
                  <a:pt x="3263900" y="2203450"/>
                  <a:pt x="3244850" y="2203450"/>
                </a:cubicBezTo>
                <a:cubicBezTo>
                  <a:pt x="3244850" y="2190750"/>
                  <a:pt x="3244850" y="2171700"/>
                  <a:pt x="3270250" y="2171700"/>
                </a:cubicBezTo>
                <a:cubicBezTo>
                  <a:pt x="3270250" y="2178050"/>
                  <a:pt x="3276600" y="2190750"/>
                  <a:pt x="3276600" y="2197100"/>
                </a:cubicBezTo>
                <a:close/>
                <a:moveTo>
                  <a:pt x="7277100" y="2178050"/>
                </a:moveTo>
                <a:cubicBezTo>
                  <a:pt x="7245350" y="2184400"/>
                  <a:pt x="7232650" y="2159000"/>
                  <a:pt x="7207250" y="2152650"/>
                </a:cubicBezTo>
                <a:cubicBezTo>
                  <a:pt x="7226300" y="2159000"/>
                  <a:pt x="7251700" y="2165350"/>
                  <a:pt x="7277100" y="2178050"/>
                </a:cubicBezTo>
                <a:close/>
                <a:moveTo>
                  <a:pt x="18846800" y="2159000"/>
                </a:moveTo>
                <a:cubicBezTo>
                  <a:pt x="18846800" y="2152650"/>
                  <a:pt x="18846800" y="2146300"/>
                  <a:pt x="18853150" y="2146300"/>
                </a:cubicBezTo>
                <a:cubicBezTo>
                  <a:pt x="18853150" y="2152650"/>
                  <a:pt x="18853150" y="2159000"/>
                  <a:pt x="18846800" y="2159000"/>
                </a:cubicBezTo>
                <a:close/>
                <a:moveTo>
                  <a:pt x="11601450" y="2190750"/>
                </a:moveTo>
                <a:cubicBezTo>
                  <a:pt x="11601450" y="2184400"/>
                  <a:pt x="11588750" y="2171700"/>
                  <a:pt x="11582400" y="2165350"/>
                </a:cubicBezTo>
                <a:lnTo>
                  <a:pt x="11582400" y="2146300"/>
                </a:lnTo>
                <a:cubicBezTo>
                  <a:pt x="11588750" y="2159000"/>
                  <a:pt x="11601450" y="2178050"/>
                  <a:pt x="11601450" y="2190750"/>
                </a:cubicBezTo>
                <a:close/>
                <a:moveTo>
                  <a:pt x="8483600" y="2171700"/>
                </a:moveTo>
                <a:cubicBezTo>
                  <a:pt x="8464550" y="2197100"/>
                  <a:pt x="8445500" y="2228850"/>
                  <a:pt x="8439150" y="2247900"/>
                </a:cubicBezTo>
                <a:lnTo>
                  <a:pt x="8439150" y="2197100"/>
                </a:lnTo>
                <a:cubicBezTo>
                  <a:pt x="8458200" y="2184400"/>
                  <a:pt x="8470900" y="2159000"/>
                  <a:pt x="8483600" y="2139950"/>
                </a:cubicBezTo>
                <a:lnTo>
                  <a:pt x="8483600" y="2171700"/>
                </a:lnTo>
                <a:close/>
                <a:moveTo>
                  <a:pt x="5562600" y="2247900"/>
                </a:moveTo>
                <a:cubicBezTo>
                  <a:pt x="5556250" y="2305050"/>
                  <a:pt x="5556250" y="2355850"/>
                  <a:pt x="5543550" y="2406650"/>
                </a:cubicBezTo>
                <a:cubicBezTo>
                  <a:pt x="5486400" y="2603500"/>
                  <a:pt x="5435600" y="2819400"/>
                  <a:pt x="5334000" y="3022600"/>
                </a:cubicBezTo>
                <a:cubicBezTo>
                  <a:pt x="5327650" y="3035300"/>
                  <a:pt x="5327650" y="3067050"/>
                  <a:pt x="5321300" y="3086100"/>
                </a:cubicBezTo>
                <a:cubicBezTo>
                  <a:pt x="5295900" y="3143250"/>
                  <a:pt x="5270500" y="3200400"/>
                  <a:pt x="5245100" y="3263900"/>
                </a:cubicBezTo>
                <a:cubicBezTo>
                  <a:pt x="5232400" y="3295650"/>
                  <a:pt x="5232400" y="3340100"/>
                  <a:pt x="5219700" y="3378200"/>
                </a:cubicBezTo>
                <a:cubicBezTo>
                  <a:pt x="5219700" y="3390900"/>
                  <a:pt x="5105400" y="3657600"/>
                  <a:pt x="5105400" y="3721100"/>
                </a:cubicBezTo>
                <a:cubicBezTo>
                  <a:pt x="5105400" y="3771900"/>
                  <a:pt x="5327650" y="3746500"/>
                  <a:pt x="5327650" y="3810000"/>
                </a:cubicBezTo>
                <a:cubicBezTo>
                  <a:pt x="5327650" y="3917950"/>
                  <a:pt x="5308600" y="3937000"/>
                  <a:pt x="5270500" y="4064000"/>
                </a:cubicBezTo>
                <a:cubicBezTo>
                  <a:pt x="5226050" y="4095750"/>
                  <a:pt x="5194300" y="4095750"/>
                  <a:pt x="5149850" y="4095750"/>
                </a:cubicBezTo>
                <a:cubicBezTo>
                  <a:pt x="5137150" y="4095750"/>
                  <a:pt x="4991100" y="4070350"/>
                  <a:pt x="4908550" y="4070350"/>
                </a:cubicBezTo>
                <a:cubicBezTo>
                  <a:pt x="4819650" y="4064000"/>
                  <a:pt x="4724400" y="4070350"/>
                  <a:pt x="4514850" y="4070350"/>
                </a:cubicBezTo>
                <a:lnTo>
                  <a:pt x="4083050" y="4038600"/>
                </a:lnTo>
                <a:cubicBezTo>
                  <a:pt x="4051300" y="4051300"/>
                  <a:pt x="4057650" y="4019550"/>
                  <a:pt x="4006850" y="4064000"/>
                </a:cubicBezTo>
                <a:cubicBezTo>
                  <a:pt x="4006850" y="4051300"/>
                  <a:pt x="4000500" y="4032250"/>
                  <a:pt x="4000500" y="4013200"/>
                </a:cubicBezTo>
                <a:cubicBezTo>
                  <a:pt x="4000500" y="4000500"/>
                  <a:pt x="4013200" y="3975100"/>
                  <a:pt x="4013200" y="3956050"/>
                </a:cubicBezTo>
                <a:cubicBezTo>
                  <a:pt x="4044950" y="3930650"/>
                  <a:pt x="4083050" y="3924300"/>
                  <a:pt x="4095750" y="3867150"/>
                </a:cubicBezTo>
                <a:cubicBezTo>
                  <a:pt x="4089400" y="3860800"/>
                  <a:pt x="4076700" y="3860800"/>
                  <a:pt x="4070350" y="3860800"/>
                </a:cubicBezTo>
                <a:cubicBezTo>
                  <a:pt x="4076700" y="3829050"/>
                  <a:pt x="4089400" y="3841750"/>
                  <a:pt x="4114800" y="3790950"/>
                </a:cubicBezTo>
                <a:cubicBezTo>
                  <a:pt x="4102100" y="3746500"/>
                  <a:pt x="4159250" y="3695700"/>
                  <a:pt x="4191000" y="3651250"/>
                </a:cubicBezTo>
                <a:cubicBezTo>
                  <a:pt x="4184650" y="3644900"/>
                  <a:pt x="4178300" y="3644900"/>
                  <a:pt x="4171950" y="3644900"/>
                </a:cubicBezTo>
                <a:lnTo>
                  <a:pt x="4171950" y="3625850"/>
                </a:lnTo>
                <a:cubicBezTo>
                  <a:pt x="4197350" y="3625850"/>
                  <a:pt x="4229100" y="3619500"/>
                  <a:pt x="4254500" y="3606800"/>
                </a:cubicBezTo>
                <a:cubicBezTo>
                  <a:pt x="4260850" y="3600450"/>
                  <a:pt x="4260850" y="3575050"/>
                  <a:pt x="4267200" y="3568700"/>
                </a:cubicBezTo>
                <a:cubicBezTo>
                  <a:pt x="4356100" y="3409950"/>
                  <a:pt x="4464050" y="3263900"/>
                  <a:pt x="4527550" y="3111500"/>
                </a:cubicBezTo>
                <a:cubicBezTo>
                  <a:pt x="4527550" y="3073400"/>
                  <a:pt x="4533900" y="3028950"/>
                  <a:pt x="4540250" y="2990850"/>
                </a:cubicBezTo>
                <a:lnTo>
                  <a:pt x="4540250" y="2851150"/>
                </a:lnTo>
                <a:cubicBezTo>
                  <a:pt x="4521200" y="2819400"/>
                  <a:pt x="4502150" y="2762250"/>
                  <a:pt x="4502150" y="2743200"/>
                </a:cubicBezTo>
                <a:cubicBezTo>
                  <a:pt x="4502150" y="2730500"/>
                  <a:pt x="4521200" y="2705100"/>
                  <a:pt x="4521200" y="2686050"/>
                </a:cubicBezTo>
                <a:cubicBezTo>
                  <a:pt x="4521200" y="2673350"/>
                  <a:pt x="4502150" y="2609850"/>
                  <a:pt x="4502150" y="2597150"/>
                </a:cubicBezTo>
                <a:cubicBezTo>
                  <a:pt x="4502150" y="2584450"/>
                  <a:pt x="4521200" y="2578100"/>
                  <a:pt x="4521200" y="2552700"/>
                </a:cubicBezTo>
                <a:lnTo>
                  <a:pt x="4521200" y="2533650"/>
                </a:lnTo>
                <a:cubicBezTo>
                  <a:pt x="4521200" y="2514600"/>
                  <a:pt x="4514850" y="2476500"/>
                  <a:pt x="4502150" y="2444750"/>
                </a:cubicBezTo>
                <a:cubicBezTo>
                  <a:pt x="4502150" y="2444750"/>
                  <a:pt x="4495800" y="2438400"/>
                  <a:pt x="4514850" y="2438400"/>
                </a:cubicBezTo>
                <a:cubicBezTo>
                  <a:pt x="4527550" y="2438400"/>
                  <a:pt x="4552950" y="2489200"/>
                  <a:pt x="4572000" y="2520950"/>
                </a:cubicBezTo>
                <a:cubicBezTo>
                  <a:pt x="4603750" y="2584450"/>
                  <a:pt x="4641850" y="2647950"/>
                  <a:pt x="4686300" y="2711450"/>
                </a:cubicBezTo>
                <a:cubicBezTo>
                  <a:pt x="4718050" y="2755900"/>
                  <a:pt x="4756150" y="2800350"/>
                  <a:pt x="4775200" y="2851150"/>
                </a:cubicBezTo>
                <a:cubicBezTo>
                  <a:pt x="4781550" y="2863850"/>
                  <a:pt x="4781550" y="2895600"/>
                  <a:pt x="4775200" y="2914650"/>
                </a:cubicBezTo>
                <a:cubicBezTo>
                  <a:pt x="4781550" y="3060700"/>
                  <a:pt x="4781550" y="3067050"/>
                  <a:pt x="4775200" y="3073400"/>
                </a:cubicBezTo>
                <a:cubicBezTo>
                  <a:pt x="4781550" y="3086100"/>
                  <a:pt x="4781550" y="3098800"/>
                  <a:pt x="4787900" y="3111500"/>
                </a:cubicBezTo>
                <a:cubicBezTo>
                  <a:pt x="4806950" y="3136900"/>
                  <a:pt x="4845050" y="3149600"/>
                  <a:pt x="4870450" y="3168650"/>
                </a:cubicBezTo>
                <a:cubicBezTo>
                  <a:pt x="4889500" y="3181350"/>
                  <a:pt x="4902200" y="3206750"/>
                  <a:pt x="4914900" y="3219450"/>
                </a:cubicBezTo>
                <a:cubicBezTo>
                  <a:pt x="4921250" y="3225800"/>
                  <a:pt x="4914900" y="3232150"/>
                  <a:pt x="4933950" y="3232150"/>
                </a:cubicBezTo>
                <a:cubicBezTo>
                  <a:pt x="4946650" y="3232150"/>
                  <a:pt x="4978400" y="3225800"/>
                  <a:pt x="5003800" y="3213100"/>
                </a:cubicBezTo>
                <a:cubicBezTo>
                  <a:pt x="5022850" y="3200400"/>
                  <a:pt x="5048250" y="3175000"/>
                  <a:pt x="5048250" y="3162300"/>
                </a:cubicBezTo>
                <a:cubicBezTo>
                  <a:pt x="5048250" y="3143250"/>
                  <a:pt x="5035550" y="3149600"/>
                  <a:pt x="5035550" y="3136900"/>
                </a:cubicBezTo>
                <a:cubicBezTo>
                  <a:pt x="5035550" y="3117850"/>
                  <a:pt x="5060950" y="3105150"/>
                  <a:pt x="5080000" y="3086100"/>
                </a:cubicBezTo>
                <a:cubicBezTo>
                  <a:pt x="5092700" y="3086100"/>
                  <a:pt x="5111750" y="3092450"/>
                  <a:pt x="5124450" y="3092450"/>
                </a:cubicBezTo>
                <a:cubicBezTo>
                  <a:pt x="5130800" y="3086100"/>
                  <a:pt x="5137150" y="3086100"/>
                  <a:pt x="5137150" y="3067050"/>
                </a:cubicBezTo>
                <a:cubicBezTo>
                  <a:pt x="5137150" y="3054350"/>
                  <a:pt x="5111750" y="3009900"/>
                  <a:pt x="5111750" y="2997200"/>
                </a:cubicBezTo>
                <a:cubicBezTo>
                  <a:pt x="5111750" y="2978150"/>
                  <a:pt x="5130800" y="2971800"/>
                  <a:pt x="5130800" y="2952750"/>
                </a:cubicBezTo>
                <a:cubicBezTo>
                  <a:pt x="5130800" y="2927350"/>
                  <a:pt x="5054600" y="2889250"/>
                  <a:pt x="5048250" y="2882900"/>
                </a:cubicBezTo>
                <a:cubicBezTo>
                  <a:pt x="5041900" y="2857500"/>
                  <a:pt x="5016500" y="2800350"/>
                  <a:pt x="5016500" y="2787650"/>
                </a:cubicBezTo>
                <a:cubicBezTo>
                  <a:pt x="5016500" y="2755900"/>
                  <a:pt x="5149850" y="2616200"/>
                  <a:pt x="5156200" y="2616200"/>
                </a:cubicBezTo>
                <a:cubicBezTo>
                  <a:pt x="5270500" y="2508250"/>
                  <a:pt x="5327650" y="2362200"/>
                  <a:pt x="5410200" y="2247900"/>
                </a:cubicBezTo>
                <a:cubicBezTo>
                  <a:pt x="5435600" y="2209800"/>
                  <a:pt x="5499100" y="2139950"/>
                  <a:pt x="5562600" y="2120900"/>
                </a:cubicBezTo>
                <a:lnTo>
                  <a:pt x="5562600" y="2247900"/>
                </a:lnTo>
                <a:close/>
                <a:moveTo>
                  <a:pt x="18846800" y="2127250"/>
                </a:moveTo>
                <a:cubicBezTo>
                  <a:pt x="18840450" y="2127250"/>
                  <a:pt x="18834100" y="2127250"/>
                  <a:pt x="18827750" y="2120900"/>
                </a:cubicBezTo>
                <a:cubicBezTo>
                  <a:pt x="18827750" y="2120900"/>
                  <a:pt x="18834100" y="2114550"/>
                  <a:pt x="18840450" y="2114550"/>
                </a:cubicBezTo>
                <a:cubicBezTo>
                  <a:pt x="18840450" y="2114550"/>
                  <a:pt x="18846800" y="2120900"/>
                  <a:pt x="18846800" y="2127250"/>
                </a:cubicBezTo>
                <a:close/>
                <a:moveTo>
                  <a:pt x="21990050" y="2120900"/>
                </a:moveTo>
                <a:cubicBezTo>
                  <a:pt x="21983700" y="2127250"/>
                  <a:pt x="21964650" y="2139950"/>
                  <a:pt x="21945600" y="2139950"/>
                </a:cubicBezTo>
                <a:cubicBezTo>
                  <a:pt x="21932900" y="2139950"/>
                  <a:pt x="21920200" y="2133600"/>
                  <a:pt x="21926550" y="2133600"/>
                </a:cubicBezTo>
                <a:cubicBezTo>
                  <a:pt x="21939250" y="2114550"/>
                  <a:pt x="21964650" y="2133600"/>
                  <a:pt x="21964650" y="2101850"/>
                </a:cubicBezTo>
                <a:cubicBezTo>
                  <a:pt x="21971000" y="2101850"/>
                  <a:pt x="21983700" y="2108200"/>
                  <a:pt x="21990050" y="2120900"/>
                </a:cubicBezTo>
                <a:close/>
                <a:moveTo>
                  <a:pt x="8724900" y="2171700"/>
                </a:moveTo>
                <a:lnTo>
                  <a:pt x="8680450" y="2171700"/>
                </a:lnTo>
                <a:lnTo>
                  <a:pt x="8680450" y="2152650"/>
                </a:lnTo>
                <a:cubicBezTo>
                  <a:pt x="8693150" y="2127250"/>
                  <a:pt x="8667750" y="2101850"/>
                  <a:pt x="8718550" y="2101850"/>
                </a:cubicBezTo>
                <a:cubicBezTo>
                  <a:pt x="8718550" y="2120900"/>
                  <a:pt x="8718550" y="2139950"/>
                  <a:pt x="8724900" y="2171700"/>
                </a:cubicBezTo>
                <a:close/>
                <a:moveTo>
                  <a:pt x="7143750" y="2101850"/>
                </a:moveTo>
                <a:cubicBezTo>
                  <a:pt x="7143750" y="2101850"/>
                  <a:pt x="7143750" y="2108200"/>
                  <a:pt x="7137400" y="2101850"/>
                </a:cubicBezTo>
                <a:lnTo>
                  <a:pt x="7143750" y="2101850"/>
                </a:lnTo>
                <a:close/>
                <a:moveTo>
                  <a:pt x="21926550" y="2108200"/>
                </a:moveTo>
                <a:cubicBezTo>
                  <a:pt x="21926550" y="2101850"/>
                  <a:pt x="21932900" y="2101850"/>
                  <a:pt x="21939250" y="2095500"/>
                </a:cubicBezTo>
                <a:cubicBezTo>
                  <a:pt x="21939250" y="2101850"/>
                  <a:pt x="21932900" y="2108200"/>
                  <a:pt x="21926550" y="2108200"/>
                </a:cubicBezTo>
                <a:close/>
                <a:moveTo>
                  <a:pt x="7112000" y="2089150"/>
                </a:moveTo>
                <a:cubicBezTo>
                  <a:pt x="7112000" y="2095500"/>
                  <a:pt x="7105650" y="2095500"/>
                  <a:pt x="7105650" y="2089150"/>
                </a:cubicBezTo>
                <a:lnTo>
                  <a:pt x="7112000" y="2089150"/>
                </a:lnTo>
                <a:close/>
                <a:moveTo>
                  <a:pt x="15792450" y="2286000"/>
                </a:moveTo>
                <a:cubicBezTo>
                  <a:pt x="15773400" y="2279650"/>
                  <a:pt x="15748000" y="2266950"/>
                  <a:pt x="15722600" y="2254250"/>
                </a:cubicBezTo>
                <a:cubicBezTo>
                  <a:pt x="15722600" y="2228850"/>
                  <a:pt x="15703550" y="2197100"/>
                  <a:pt x="15703550" y="2171700"/>
                </a:cubicBezTo>
                <a:cubicBezTo>
                  <a:pt x="15709900" y="2171700"/>
                  <a:pt x="15722600" y="2165350"/>
                  <a:pt x="15735300" y="2159000"/>
                </a:cubicBezTo>
                <a:cubicBezTo>
                  <a:pt x="15735300" y="2146300"/>
                  <a:pt x="15716250" y="2127250"/>
                  <a:pt x="15716250" y="2114550"/>
                </a:cubicBezTo>
                <a:lnTo>
                  <a:pt x="15716250" y="2082800"/>
                </a:lnTo>
                <a:cubicBezTo>
                  <a:pt x="15748000" y="2146300"/>
                  <a:pt x="15760700" y="2216150"/>
                  <a:pt x="15792450" y="2286000"/>
                </a:cubicBezTo>
                <a:close/>
                <a:moveTo>
                  <a:pt x="22066250" y="2076450"/>
                </a:moveTo>
                <a:cubicBezTo>
                  <a:pt x="22059900" y="2089150"/>
                  <a:pt x="22040850" y="2101850"/>
                  <a:pt x="22034500" y="2108200"/>
                </a:cubicBezTo>
                <a:lnTo>
                  <a:pt x="22040850" y="2051050"/>
                </a:lnTo>
                <a:cubicBezTo>
                  <a:pt x="22047200" y="2051050"/>
                  <a:pt x="22059900" y="2063750"/>
                  <a:pt x="22066250" y="2076450"/>
                </a:cubicBezTo>
                <a:close/>
                <a:moveTo>
                  <a:pt x="8477250" y="2127250"/>
                </a:moveTo>
                <a:cubicBezTo>
                  <a:pt x="8477250" y="2101850"/>
                  <a:pt x="8477250" y="2070100"/>
                  <a:pt x="8483600" y="2051050"/>
                </a:cubicBezTo>
                <a:cubicBezTo>
                  <a:pt x="8483600" y="2076450"/>
                  <a:pt x="8477250" y="2101850"/>
                  <a:pt x="8477250" y="2127250"/>
                </a:cubicBezTo>
                <a:close/>
                <a:moveTo>
                  <a:pt x="21964650" y="2038350"/>
                </a:moveTo>
                <a:cubicBezTo>
                  <a:pt x="21958300" y="2051050"/>
                  <a:pt x="21945600" y="2057400"/>
                  <a:pt x="21939250" y="2070100"/>
                </a:cubicBezTo>
                <a:cubicBezTo>
                  <a:pt x="21939250" y="2057400"/>
                  <a:pt x="21945600" y="2044700"/>
                  <a:pt x="21945600" y="2032000"/>
                </a:cubicBezTo>
                <a:cubicBezTo>
                  <a:pt x="21951950" y="2032000"/>
                  <a:pt x="21958300" y="2032000"/>
                  <a:pt x="21964650" y="2038350"/>
                </a:cubicBezTo>
                <a:close/>
                <a:moveTo>
                  <a:pt x="8489950" y="2038350"/>
                </a:moveTo>
                <a:cubicBezTo>
                  <a:pt x="8489950" y="2032000"/>
                  <a:pt x="8489950" y="2025650"/>
                  <a:pt x="8496300" y="2025650"/>
                </a:cubicBezTo>
                <a:cubicBezTo>
                  <a:pt x="8496300" y="2025650"/>
                  <a:pt x="8489950" y="2032000"/>
                  <a:pt x="8489950" y="2038350"/>
                </a:cubicBezTo>
                <a:close/>
                <a:moveTo>
                  <a:pt x="21932900" y="2012950"/>
                </a:moveTo>
                <a:cubicBezTo>
                  <a:pt x="21932900" y="2012950"/>
                  <a:pt x="21939250" y="2006600"/>
                  <a:pt x="21945600" y="2006600"/>
                </a:cubicBezTo>
                <a:cubicBezTo>
                  <a:pt x="21945600" y="2006600"/>
                  <a:pt x="21939250" y="2019300"/>
                  <a:pt x="21932900" y="2012950"/>
                </a:cubicBezTo>
                <a:close/>
                <a:moveTo>
                  <a:pt x="22028150" y="2025650"/>
                </a:moveTo>
                <a:cubicBezTo>
                  <a:pt x="22028150" y="2044700"/>
                  <a:pt x="22009100" y="2082800"/>
                  <a:pt x="22009100" y="2108200"/>
                </a:cubicBezTo>
                <a:cubicBezTo>
                  <a:pt x="22002750" y="2101850"/>
                  <a:pt x="21990050" y="2095500"/>
                  <a:pt x="21983700" y="2095500"/>
                </a:cubicBezTo>
                <a:cubicBezTo>
                  <a:pt x="21996400" y="2063750"/>
                  <a:pt x="22002750" y="2025650"/>
                  <a:pt x="22002750" y="1993900"/>
                </a:cubicBezTo>
                <a:cubicBezTo>
                  <a:pt x="22021800" y="2006600"/>
                  <a:pt x="22028150" y="2019300"/>
                  <a:pt x="22028150" y="2025650"/>
                </a:cubicBezTo>
                <a:close/>
                <a:moveTo>
                  <a:pt x="20986750" y="1974850"/>
                </a:moveTo>
                <a:cubicBezTo>
                  <a:pt x="20974050" y="1974850"/>
                  <a:pt x="20961350" y="1974850"/>
                  <a:pt x="20955000" y="1968500"/>
                </a:cubicBezTo>
                <a:cubicBezTo>
                  <a:pt x="20961350" y="1968500"/>
                  <a:pt x="20974050" y="1968500"/>
                  <a:pt x="20986750" y="1974850"/>
                </a:cubicBezTo>
                <a:close/>
                <a:moveTo>
                  <a:pt x="8515350" y="1993900"/>
                </a:moveTo>
                <a:lnTo>
                  <a:pt x="8515350" y="1930400"/>
                </a:lnTo>
                <a:cubicBezTo>
                  <a:pt x="8515350" y="1949450"/>
                  <a:pt x="8521700" y="1974850"/>
                  <a:pt x="8515350" y="1993900"/>
                </a:cubicBezTo>
                <a:close/>
                <a:moveTo>
                  <a:pt x="1073150" y="2101850"/>
                </a:moveTo>
                <a:cubicBezTo>
                  <a:pt x="1066800" y="2076450"/>
                  <a:pt x="1054100" y="2025650"/>
                  <a:pt x="1054100" y="2012950"/>
                </a:cubicBezTo>
                <a:cubicBezTo>
                  <a:pt x="1054100" y="1962150"/>
                  <a:pt x="1073150" y="1905000"/>
                  <a:pt x="1104900" y="1892300"/>
                </a:cubicBezTo>
                <a:cubicBezTo>
                  <a:pt x="1098550" y="1962150"/>
                  <a:pt x="1085850" y="2032000"/>
                  <a:pt x="1073150" y="2101850"/>
                </a:cubicBezTo>
                <a:close/>
                <a:moveTo>
                  <a:pt x="31388050" y="1879600"/>
                </a:moveTo>
                <a:cubicBezTo>
                  <a:pt x="31388050" y="1885950"/>
                  <a:pt x="31394400" y="1885950"/>
                  <a:pt x="31400750" y="1892300"/>
                </a:cubicBezTo>
                <a:cubicBezTo>
                  <a:pt x="31394400" y="1898650"/>
                  <a:pt x="31388050" y="1898650"/>
                  <a:pt x="31381700" y="1905000"/>
                </a:cubicBezTo>
                <a:cubicBezTo>
                  <a:pt x="31381700" y="1917700"/>
                  <a:pt x="31394400" y="1930400"/>
                  <a:pt x="31407100" y="1943100"/>
                </a:cubicBezTo>
                <a:cubicBezTo>
                  <a:pt x="31362650" y="1962150"/>
                  <a:pt x="31362650" y="2019300"/>
                  <a:pt x="31356300" y="2063750"/>
                </a:cubicBezTo>
                <a:cubicBezTo>
                  <a:pt x="31343600" y="2044700"/>
                  <a:pt x="31324550" y="2012950"/>
                  <a:pt x="31324550" y="2000250"/>
                </a:cubicBezTo>
                <a:cubicBezTo>
                  <a:pt x="31324550" y="1987550"/>
                  <a:pt x="31349950" y="1885950"/>
                  <a:pt x="31369000" y="1879600"/>
                </a:cubicBezTo>
                <a:lnTo>
                  <a:pt x="31388050" y="1879600"/>
                </a:lnTo>
                <a:close/>
                <a:moveTo>
                  <a:pt x="8655050" y="1955800"/>
                </a:moveTo>
                <a:cubicBezTo>
                  <a:pt x="8667750" y="2000250"/>
                  <a:pt x="8693150" y="2051050"/>
                  <a:pt x="8712200" y="2095500"/>
                </a:cubicBezTo>
                <a:lnTo>
                  <a:pt x="8686800" y="2095500"/>
                </a:lnTo>
                <a:cubicBezTo>
                  <a:pt x="8680450" y="2082800"/>
                  <a:pt x="8699500" y="2038350"/>
                  <a:pt x="8661400" y="2032000"/>
                </a:cubicBezTo>
                <a:cubicBezTo>
                  <a:pt x="8661400" y="2019300"/>
                  <a:pt x="8667750" y="2006600"/>
                  <a:pt x="8667750" y="1987550"/>
                </a:cubicBezTo>
                <a:cubicBezTo>
                  <a:pt x="8667750" y="1974850"/>
                  <a:pt x="8648700" y="1968500"/>
                  <a:pt x="8648700" y="1955800"/>
                </a:cubicBezTo>
                <a:lnTo>
                  <a:pt x="8648700" y="1879600"/>
                </a:lnTo>
                <a:cubicBezTo>
                  <a:pt x="8655050" y="1905000"/>
                  <a:pt x="8642350" y="1930400"/>
                  <a:pt x="8655050" y="1955800"/>
                </a:cubicBezTo>
                <a:close/>
                <a:moveTo>
                  <a:pt x="8502650" y="1892300"/>
                </a:moveTo>
                <a:lnTo>
                  <a:pt x="8502650" y="1873250"/>
                </a:lnTo>
                <a:lnTo>
                  <a:pt x="8502650" y="1892300"/>
                </a:lnTo>
                <a:close/>
                <a:moveTo>
                  <a:pt x="8629650" y="1873250"/>
                </a:moveTo>
                <a:lnTo>
                  <a:pt x="8629650" y="1847850"/>
                </a:lnTo>
                <a:cubicBezTo>
                  <a:pt x="8636000" y="1854200"/>
                  <a:pt x="8642350" y="1866900"/>
                  <a:pt x="8629650" y="1873250"/>
                </a:cubicBezTo>
                <a:close/>
                <a:moveTo>
                  <a:pt x="17183100" y="1835150"/>
                </a:moveTo>
                <a:cubicBezTo>
                  <a:pt x="17176750" y="1835150"/>
                  <a:pt x="17170400" y="1822450"/>
                  <a:pt x="17176750" y="1822450"/>
                </a:cubicBezTo>
                <a:cubicBezTo>
                  <a:pt x="17183100" y="1822450"/>
                  <a:pt x="17183100" y="1828800"/>
                  <a:pt x="17183100" y="1835150"/>
                </a:cubicBezTo>
                <a:close/>
                <a:moveTo>
                  <a:pt x="8470900" y="1835150"/>
                </a:moveTo>
                <a:cubicBezTo>
                  <a:pt x="8470900" y="1828800"/>
                  <a:pt x="8464550" y="1822450"/>
                  <a:pt x="8458200" y="1816100"/>
                </a:cubicBezTo>
                <a:cubicBezTo>
                  <a:pt x="8464550" y="1816100"/>
                  <a:pt x="8470900" y="1828800"/>
                  <a:pt x="8470900" y="1835150"/>
                </a:cubicBezTo>
                <a:close/>
                <a:moveTo>
                  <a:pt x="8623300" y="1841500"/>
                </a:moveTo>
                <a:lnTo>
                  <a:pt x="8604250" y="1841500"/>
                </a:lnTo>
                <a:cubicBezTo>
                  <a:pt x="8597900" y="1828800"/>
                  <a:pt x="8591550" y="1822450"/>
                  <a:pt x="8578850" y="1816100"/>
                </a:cubicBezTo>
                <a:cubicBezTo>
                  <a:pt x="8591550" y="1797050"/>
                  <a:pt x="8604250" y="1790700"/>
                  <a:pt x="8610600" y="1797050"/>
                </a:cubicBezTo>
                <a:cubicBezTo>
                  <a:pt x="8610600" y="1809750"/>
                  <a:pt x="8623300" y="1828800"/>
                  <a:pt x="8623300" y="1841500"/>
                </a:cubicBezTo>
                <a:close/>
                <a:moveTo>
                  <a:pt x="8445500" y="1784350"/>
                </a:moveTo>
                <a:cubicBezTo>
                  <a:pt x="8445500" y="1784350"/>
                  <a:pt x="8439150" y="1790700"/>
                  <a:pt x="8439150" y="1784350"/>
                </a:cubicBezTo>
                <a:lnTo>
                  <a:pt x="8445500" y="1784350"/>
                </a:lnTo>
                <a:close/>
                <a:moveTo>
                  <a:pt x="32721550" y="1758950"/>
                </a:moveTo>
                <a:cubicBezTo>
                  <a:pt x="32740600" y="1797050"/>
                  <a:pt x="32759650" y="1841500"/>
                  <a:pt x="32778700" y="1885950"/>
                </a:cubicBezTo>
                <a:cubicBezTo>
                  <a:pt x="32797750" y="1936750"/>
                  <a:pt x="32848550" y="1987550"/>
                  <a:pt x="32880300" y="2051050"/>
                </a:cubicBezTo>
                <a:cubicBezTo>
                  <a:pt x="32905700" y="2095500"/>
                  <a:pt x="32912050" y="2152650"/>
                  <a:pt x="32931100" y="2203450"/>
                </a:cubicBezTo>
                <a:cubicBezTo>
                  <a:pt x="32943800" y="2235200"/>
                  <a:pt x="33102550" y="2540000"/>
                  <a:pt x="33102550" y="2628900"/>
                </a:cubicBezTo>
                <a:cubicBezTo>
                  <a:pt x="33102550" y="2647950"/>
                  <a:pt x="33096200" y="2673350"/>
                  <a:pt x="33083500" y="2692400"/>
                </a:cubicBezTo>
                <a:cubicBezTo>
                  <a:pt x="33083500" y="2692400"/>
                  <a:pt x="33077150" y="2692400"/>
                  <a:pt x="33070800" y="2686050"/>
                </a:cubicBezTo>
                <a:cubicBezTo>
                  <a:pt x="33032700" y="2578100"/>
                  <a:pt x="32975550" y="2463800"/>
                  <a:pt x="32937450" y="2349500"/>
                </a:cubicBezTo>
                <a:cubicBezTo>
                  <a:pt x="32924750" y="2305050"/>
                  <a:pt x="32918400" y="2254250"/>
                  <a:pt x="32905700" y="2216150"/>
                </a:cubicBezTo>
                <a:cubicBezTo>
                  <a:pt x="32893000" y="2165350"/>
                  <a:pt x="32816800" y="2082800"/>
                  <a:pt x="32823150" y="2038350"/>
                </a:cubicBezTo>
                <a:cubicBezTo>
                  <a:pt x="32759650" y="2000250"/>
                  <a:pt x="32766000" y="1936750"/>
                  <a:pt x="32734250" y="1885950"/>
                </a:cubicBezTo>
                <a:cubicBezTo>
                  <a:pt x="32727900" y="1866900"/>
                  <a:pt x="32708850" y="1860550"/>
                  <a:pt x="32696150" y="1854200"/>
                </a:cubicBezTo>
                <a:cubicBezTo>
                  <a:pt x="32702500" y="1841500"/>
                  <a:pt x="32734250" y="1822450"/>
                  <a:pt x="32734250" y="1803400"/>
                </a:cubicBezTo>
                <a:cubicBezTo>
                  <a:pt x="32734250" y="1790700"/>
                  <a:pt x="32721550" y="1771650"/>
                  <a:pt x="32715200" y="1758950"/>
                </a:cubicBezTo>
                <a:lnTo>
                  <a:pt x="32721550" y="1758950"/>
                </a:lnTo>
                <a:close/>
                <a:moveTo>
                  <a:pt x="8585200" y="1758950"/>
                </a:moveTo>
                <a:cubicBezTo>
                  <a:pt x="8585200" y="1771650"/>
                  <a:pt x="8578850" y="1778000"/>
                  <a:pt x="8578850" y="1784350"/>
                </a:cubicBezTo>
                <a:cubicBezTo>
                  <a:pt x="8559800" y="1778000"/>
                  <a:pt x="8528050" y="1758950"/>
                  <a:pt x="8528050" y="1739900"/>
                </a:cubicBezTo>
                <a:cubicBezTo>
                  <a:pt x="8528050" y="1727200"/>
                  <a:pt x="8540750" y="1720850"/>
                  <a:pt x="8540750" y="1714500"/>
                </a:cubicBezTo>
                <a:cubicBezTo>
                  <a:pt x="8559800" y="1727200"/>
                  <a:pt x="8585200" y="1739900"/>
                  <a:pt x="8585200" y="1758950"/>
                </a:cubicBezTo>
                <a:close/>
                <a:moveTo>
                  <a:pt x="8528050" y="1708150"/>
                </a:moveTo>
                <a:cubicBezTo>
                  <a:pt x="8515350" y="1708150"/>
                  <a:pt x="8502650" y="1701800"/>
                  <a:pt x="8496300" y="1689100"/>
                </a:cubicBezTo>
                <a:cubicBezTo>
                  <a:pt x="8509000" y="1695450"/>
                  <a:pt x="8521700" y="1695450"/>
                  <a:pt x="8528050" y="1708150"/>
                </a:cubicBezTo>
                <a:close/>
                <a:moveTo>
                  <a:pt x="8394700" y="1695450"/>
                </a:moveTo>
                <a:lnTo>
                  <a:pt x="8394700" y="1746250"/>
                </a:lnTo>
                <a:cubicBezTo>
                  <a:pt x="8382000" y="1720850"/>
                  <a:pt x="8362950" y="1701800"/>
                  <a:pt x="8343900" y="1682750"/>
                </a:cubicBezTo>
                <a:cubicBezTo>
                  <a:pt x="8369300" y="1689100"/>
                  <a:pt x="8382000" y="1695450"/>
                  <a:pt x="8394700" y="1695450"/>
                </a:cubicBezTo>
                <a:close/>
                <a:moveTo>
                  <a:pt x="8451850" y="1670050"/>
                </a:moveTo>
                <a:cubicBezTo>
                  <a:pt x="8445500" y="1676400"/>
                  <a:pt x="8445500" y="1676400"/>
                  <a:pt x="8426450" y="1676400"/>
                </a:cubicBezTo>
                <a:cubicBezTo>
                  <a:pt x="8413750" y="1676400"/>
                  <a:pt x="8407400" y="1663700"/>
                  <a:pt x="8401050" y="1657350"/>
                </a:cubicBezTo>
                <a:cubicBezTo>
                  <a:pt x="8413750" y="1663700"/>
                  <a:pt x="8432800" y="1670050"/>
                  <a:pt x="8451850" y="1670050"/>
                </a:cubicBezTo>
                <a:close/>
                <a:moveTo>
                  <a:pt x="8394700" y="1651000"/>
                </a:moveTo>
                <a:cubicBezTo>
                  <a:pt x="8382000" y="1651000"/>
                  <a:pt x="8362950" y="1638300"/>
                  <a:pt x="8350250" y="1631950"/>
                </a:cubicBezTo>
                <a:cubicBezTo>
                  <a:pt x="8362950" y="1631950"/>
                  <a:pt x="8382000" y="1644650"/>
                  <a:pt x="8394700" y="1651000"/>
                </a:cubicBezTo>
                <a:close/>
                <a:moveTo>
                  <a:pt x="8305800" y="1619250"/>
                </a:moveTo>
                <a:lnTo>
                  <a:pt x="8299450" y="1644650"/>
                </a:lnTo>
                <a:cubicBezTo>
                  <a:pt x="8299450" y="1644650"/>
                  <a:pt x="8293100" y="1638300"/>
                  <a:pt x="8286750" y="1638300"/>
                </a:cubicBezTo>
                <a:cubicBezTo>
                  <a:pt x="8293100" y="1638300"/>
                  <a:pt x="8293100" y="1625600"/>
                  <a:pt x="8293100" y="1606550"/>
                </a:cubicBezTo>
                <a:cubicBezTo>
                  <a:pt x="8293100" y="1612900"/>
                  <a:pt x="8299450" y="1619250"/>
                  <a:pt x="8305800" y="1619250"/>
                </a:cubicBezTo>
                <a:close/>
                <a:moveTo>
                  <a:pt x="8261350" y="1593850"/>
                </a:moveTo>
                <a:cubicBezTo>
                  <a:pt x="8261350" y="1600200"/>
                  <a:pt x="8267700" y="1612900"/>
                  <a:pt x="8267700" y="1619250"/>
                </a:cubicBezTo>
                <a:cubicBezTo>
                  <a:pt x="8261350" y="1612900"/>
                  <a:pt x="8255000" y="1600200"/>
                  <a:pt x="8242300" y="1593850"/>
                </a:cubicBezTo>
                <a:lnTo>
                  <a:pt x="8261350" y="1593850"/>
                </a:lnTo>
                <a:close/>
                <a:moveTo>
                  <a:pt x="8274050" y="1600200"/>
                </a:moveTo>
                <a:cubicBezTo>
                  <a:pt x="8274050" y="1593850"/>
                  <a:pt x="8267700" y="1587500"/>
                  <a:pt x="8274050" y="1581150"/>
                </a:cubicBezTo>
                <a:cubicBezTo>
                  <a:pt x="8280400" y="1587500"/>
                  <a:pt x="8280400" y="1593850"/>
                  <a:pt x="8274050" y="1600200"/>
                </a:cubicBezTo>
                <a:close/>
                <a:moveTo>
                  <a:pt x="8235950" y="1352550"/>
                </a:moveTo>
                <a:cubicBezTo>
                  <a:pt x="8229600" y="1352550"/>
                  <a:pt x="8229600" y="1333500"/>
                  <a:pt x="8235950" y="1333500"/>
                </a:cubicBezTo>
                <a:cubicBezTo>
                  <a:pt x="8242300" y="1333500"/>
                  <a:pt x="8235950" y="1346200"/>
                  <a:pt x="8235950" y="1352550"/>
                </a:cubicBezTo>
                <a:close/>
                <a:moveTo>
                  <a:pt x="6318250" y="1219200"/>
                </a:moveTo>
                <a:cubicBezTo>
                  <a:pt x="6324600" y="1212850"/>
                  <a:pt x="6337300" y="1212850"/>
                  <a:pt x="6350000" y="1212850"/>
                </a:cubicBezTo>
                <a:cubicBezTo>
                  <a:pt x="6343650" y="1212850"/>
                  <a:pt x="6330950" y="1219200"/>
                  <a:pt x="6318250" y="1219200"/>
                </a:cubicBezTo>
                <a:close/>
                <a:moveTo>
                  <a:pt x="30391100" y="1130300"/>
                </a:moveTo>
                <a:lnTo>
                  <a:pt x="30391100" y="1162050"/>
                </a:lnTo>
                <a:cubicBezTo>
                  <a:pt x="30391100" y="1162050"/>
                  <a:pt x="30391100" y="1168400"/>
                  <a:pt x="30378400" y="1168400"/>
                </a:cubicBezTo>
                <a:cubicBezTo>
                  <a:pt x="30359350" y="1168400"/>
                  <a:pt x="30333950" y="1111250"/>
                  <a:pt x="30321250" y="1079500"/>
                </a:cubicBezTo>
                <a:cubicBezTo>
                  <a:pt x="30321250" y="1079500"/>
                  <a:pt x="30391100" y="1098550"/>
                  <a:pt x="30391100" y="1130300"/>
                </a:cubicBezTo>
                <a:close/>
                <a:moveTo>
                  <a:pt x="2578100" y="6350"/>
                </a:moveTo>
                <a:cubicBezTo>
                  <a:pt x="2635250" y="38100"/>
                  <a:pt x="2736850" y="82550"/>
                  <a:pt x="2806700" y="139700"/>
                </a:cubicBezTo>
                <a:cubicBezTo>
                  <a:pt x="2832100" y="165100"/>
                  <a:pt x="2876550" y="171450"/>
                  <a:pt x="2908300" y="190500"/>
                </a:cubicBezTo>
                <a:cubicBezTo>
                  <a:pt x="2959100" y="222250"/>
                  <a:pt x="2952750" y="241300"/>
                  <a:pt x="2952750" y="273050"/>
                </a:cubicBezTo>
                <a:cubicBezTo>
                  <a:pt x="2952750" y="285750"/>
                  <a:pt x="2952750" y="292100"/>
                  <a:pt x="2946400" y="304800"/>
                </a:cubicBezTo>
                <a:cubicBezTo>
                  <a:pt x="2933700" y="317500"/>
                  <a:pt x="2921000" y="336550"/>
                  <a:pt x="2908300" y="355600"/>
                </a:cubicBezTo>
                <a:cubicBezTo>
                  <a:pt x="2908300" y="361950"/>
                  <a:pt x="2889250" y="361950"/>
                  <a:pt x="2882900" y="381000"/>
                </a:cubicBezTo>
                <a:cubicBezTo>
                  <a:pt x="2870200" y="393700"/>
                  <a:pt x="2870200" y="425450"/>
                  <a:pt x="2857500" y="444500"/>
                </a:cubicBezTo>
                <a:cubicBezTo>
                  <a:pt x="2857500" y="450850"/>
                  <a:pt x="2851150" y="463550"/>
                  <a:pt x="2838450" y="476250"/>
                </a:cubicBezTo>
                <a:cubicBezTo>
                  <a:pt x="2838450" y="482600"/>
                  <a:pt x="2844800" y="482600"/>
                  <a:pt x="2844800" y="495300"/>
                </a:cubicBezTo>
                <a:cubicBezTo>
                  <a:pt x="2844800" y="514350"/>
                  <a:pt x="2806700" y="546100"/>
                  <a:pt x="2787650" y="565150"/>
                </a:cubicBezTo>
                <a:cubicBezTo>
                  <a:pt x="2730500" y="558800"/>
                  <a:pt x="2749550" y="609600"/>
                  <a:pt x="2749550" y="622300"/>
                </a:cubicBezTo>
                <a:cubicBezTo>
                  <a:pt x="2749550" y="641350"/>
                  <a:pt x="2641600" y="749300"/>
                  <a:pt x="2578100" y="793750"/>
                </a:cubicBezTo>
                <a:cubicBezTo>
                  <a:pt x="2546350" y="812800"/>
                  <a:pt x="2501900" y="806450"/>
                  <a:pt x="2470150" y="812800"/>
                </a:cubicBezTo>
                <a:cubicBezTo>
                  <a:pt x="2425700" y="819150"/>
                  <a:pt x="2451100" y="831850"/>
                  <a:pt x="2451100" y="857250"/>
                </a:cubicBezTo>
                <a:cubicBezTo>
                  <a:pt x="2451100" y="882650"/>
                  <a:pt x="2425700" y="863600"/>
                  <a:pt x="2444750" y="946150"/>
                </a:cubicBezTo>
                <a:cubicBezTo>
                  <a:pt x="2501900" y="927100"/>
                  <a:pt x="2476500" y="895350"/>
                  <a:pt x="2508250" y="863600"/>
                </a:cubicBezTo>
                <a:cubicBezTo>
                  <a:pt x="2609850" y="914400"/>
                  <a:pt x="2736850" y="958850"/>
                  <a:pt x="2832100" y="1047750"/>
                </a:cubicBezTo>
                <a:cubicBezTo>
                  <a:pt x="2863850" y="1079500"/>
                  <a:pt x="2882900" y="1149350"/>
                  <a:pt x="2895600" y="1187450"/>
                </a:cubicBezTo>
                <a:cubicBezTo>
                  <a:pt x="2908300" y="1225550"/>
                  <a:pt x="2908300" y="1263650"/>
                  <a:pt x="2921000" y="1301750"/>
                </a:cubicBezTo>
                <a:cubicBezTo>
                  <a:pt x="2946400" y="1403350"/>
                  <a:pt x="2984500" y="1504950"/>
                  <a:pt x="3009900" y="1606550"/>
                </a:cubicBezTo>
                <a:cubicBezTo>
                  <a:pt x="2781300" y="1663700"/>
                  <a:pt x="2794000" y="1600200"/>
                  <a:pt x="2794000" y="1739900"/>
                </a:cubicBezTo>
                <a:cubicBezTo>
                  <a:pt x="2794000" y="1758950"/>
                  <a:pt x="2806700" y="1911350"/>
                  <a:pt x="2806700" y="1930400"/>
                </a:cubicBezTo>
                <a:cubicBezTo>
                  <a:pt x="2806700" y="1943100"/>
                  <a:pt x="2844800" y="2051050"/>
                  <a:pt x="2863850" y="2108200"/>
                </a:cubicBezTo>
                <a:cubicBezTo>
                  <a:pt x="2895600" y="2082800"/>
                  <a:pt x="2921000" y="1987550"/>
                  <a:pt x="2921000" y="1974850"/>
                </a:cubicBezTo>
                <a:cubicBezTo>
                  <a:pt x="2921000" y="1962150"/>
                  <a:pt x="2895600" y="1962150"/>
                  <a:pt x="2882900" y="1949450"/>
                </a:cubicBezTo>
                <a:cubicBezTo>
                  <a:pt x="2933700" y="1822450"/>
                  <a:pt x="3022600" y="1657350"/>
                  <a:pt x="3155950" y="1568450"/>
                </a:cubicBezTo>
                <a:cubicBezTo>
                  <a:pt x="3194050" y="1536700"/>
                  <a:pt x="3238500" y="1485900"/>
                  <a:pt x="3295650" y="1460500"/>
                </a:cubicBezTo>
                <a:cubicBezTo>
                  <a:pt x="3327400" y="1441450"/>
                  <a:pt x="3397250" y="1416050"/>
                  <a:pt x="3435350" y="1416050"/>
                </a:cubicBezTo>
                <a:lnTo>
                  <a:pt x="3613150" y="1416050"/>
                </a:lnTo>
                <a:cubicBezTo>
                  <a:pt x="3689350" y="1384300"/>
                  <a:pt x="3835400" y="1428750"/>
                  <a:pt x="3854450" y="1295400"/>
                </a:cubicBezTo>
                <a:cubicBezTo>
                  <a:pt x="3854450" y="1282700"/>
                  <a:pt x="3867150" y="1270000"/>
                  <a:pt x="3867150" y="1257300"/>
                </a:cubicBezTo>
                <a:cubicBezTo>
                  <a:pt x="3867150" y="1225550"/>
                  <a:pt x="3841750" y="1212850"/>
                  <a:pt x="3841750" y="1143000"/>
                </a:cubicBezTo>
                <a:cubicBezTo>
                  <a:pt x="3841750" y="1130300"/>
                  <a:pt x="3854450" y="1073150"/>
                  <a:pt x="3854450" y="1041400"/>
                </a:cubicBezTo>
                <a:cubicBezTo>
                  <a:pt x="3873500" y="876300"/>
                  <a:pt x="3873500" y="946150"/>
                  <a:pt x="3873500" y="838200"/>
                </a:cubicBezTo>
                <a:cubicBezTo>
                  <a:pt x="3873500" y="749300"/>
                  <a:pt x="3917950" y="819150"/>
                  <a:pt x="3917950" y="730250"/>
                </a:cubicBezTo>
                <a:cubicBezTo>
                  <a:pt x="3917950" y="698500"/>
                  <a:pt x="3937000" y="673100"/>
                  <a:pt x="3968750" y="666750"/>
                </a:cubicBezTo>
                <a:cubicBezTo>
                  <a:pt x="3975100" y="660400"/>
                  <a:pt x="4000500" y="666750"/>
                  <a:pt x="4013200" y="660400"/>
                </a:cubicBezTo>
                <a:cubicBezTo>
                  <a:pt x="4019550" y="660400"/>
                  <a:pt x="4025900" y="654050"/>
                  <a:pt x="4038600" y="654050"/>
                </a:cubicBezTo>
                <a:cubicBezTo>
                  <a:pt x="4057650" y="654050"/>
                  <a:pt x="4114800" y="679450"/>
                  <a:pt x="4152900" y="704850"/>
                </a:cubicBezTo>
                <a:cubicBezTo>
                  <a:pt x="4159250" y="711200"/>
                  <a:pt x="4159250" y="730250"/>
                  <a:pt x="4165600" y="742950"/>
                </a:cubicBezTo>
                <a:cubicBezTo>
                  <a:pt x="4171950" y="755650"/>
                  <a:pt x="4191000" y="755650"/>
                  <a:pt x="4197350" y="762000"/>
                </a:cubicBezTo>
                <a:cubicBezTo>
                  <a:pt x="4203700" y="768350"/>
                  <a:pt x="4197350" y="781050"/>
                  <a:pt x="4210050" y="787400"/>
                </a:cubicBezTo>
                <a:cubicBezTo>
                  <a:pt x="4248150" y="819150"/>
                  <a:pt x="4305300" y="831850"/>
                  <a:pt x="4349750" y="857250"/>
                </a:cubicBezTo>
                <a:cubicBezTo>
                  <a:pt x="4387850" y="882650"/>
                  <a:pt x="4451350" y="971550"/>
                  <a:pt x="4451350" y="1022350"/>
                </a:cubicBezTo>
                <a:cubicBezTo>
                  <a:pt x="4451350" y="1035050"/>
                  <a:pt x="4445000" y="1123950"/>
                  <a:pt x="4419600" y="1123950"/>
                </a:cubicBezTo>
                <a:cubicBezTo>
                  <a:pt x="4400550" y="1123950"/>
                  <a:pt x="4400550" y="1111250"/>
                  <a:pt x="4387850" y="1111250"/>
                </a:cubicBezTo>
                <a:cubicBezTo>
                  <a:pt x="4349750" y="1111250"/>
                  <a:pt x="4337050" y="1250950"/>
                  <a:pt x="4337050" y="1250950"/>
                </a:cubicBezTo>
                <a:cubicBezTo>
                  <a:pt x="4337050" y="1263650"/>
                  <a:pt x="4349750" y="1257300"/>
                  <a:pt x="4349750" y="1276350"/>
                </a:cubicBezTo>
                <a:cubicBezTo>
                  <a:pt x="4349750" y="1289050"/>
                  <a:pt x="4318000" y="1314450"/>
                  <a:pt x="4305300" y="1339850"/>
                </a:cubicBezTo>
                <a:cubicBezTo>
                  <a:pt x="4286250" y="1371600"/>
                  <a:pt x="4311650" y="1403350"/>
                  <a:pt x="4273550" y="1428750"/>
                </a:cubicBezTo>
                <a:cubicBezTo>
                  <a:pt x="4273550" y="1435100"/>
                  <a:pt x="4273550" y="1441450"/>
                  <a:pt x="4267200" y="1447800"/>
                </a:cubicBezTo>
                <a:cubicBezTo>
                  <a:pt x="4425950" y="1543050"/>
                  <a:pt x="4641850" y="1492250"/>
                  <a:pt x="4724400" y="1720850"/>
                </a:cubicBezTo>
                <a:cubicBezTo>
                  <a:pt x="4730750" y="1739900"/>
                  <a:pt x="4724400" y="1778000"/>
                  <a:pt x="4730750" y="1803400"/>
                </a:cubicBezTo>
                <a:cubicBezTo>
                  <a:pt x="4737100" y="1816100"/>
                  <a:pt x="4756150" y="1835150"/>
                  <a:pt x="4768850" y="1835150"/>
                </a:cubicBezTo>
                <a:cubicBezTo>
                  <a:pt x="4851400" y="1993900"/>
                  <a:pt x="4845050" y="2108200"/>
                  <a:pt x="4845050" y="2260600"/>
                </a:cubicBezTo>
                <a:cubicBezTo>
                  <a:pt x="4845050" y="2279650"/>
                  <a:pt x="4927600" y="2495550"/>
                  <a:pt x="4946650" y="2520950"/>
                </a:cubicBezTo>
                <a:lnTo>
                  <a:pt x="5283200" y="2038350"/>
                </a:lnTo>
                <a:cubicBezTo>
                  <a:pt x="5257800" y="2012950"/>
                  <a:pt x="5226050" y="1993900"/>
                  <a:pt x="5194300" y="1974850"/>
                </a:cubicBezTo>
                <a:cubicBezTo>
                  <a:pt x="5283200" y="1822450"/>
                  <a:pt x="5441950" y="1593850"/>
                  <a:pt x="5619750" y="1530350"/>
                </a:cubicBezTo>
                <a:cubicBezTo>
                  <a:pt x="5670550" y="1511300"/>
                  <a:pt x="5740400" y="1511300"/>
                  <a:pt x="5797550" y="1504950"/>
                </a:cubicBezTo>
                <a:cubicBezTo>
                  <a:pt x="5835650" y="1498600"/>
                  <a:pt x="5873750" y="1492250"/>
                  <a:pt x="5918200" y="1479550"/>
                </a:cubicBezTo>
                <a:cubicBezTo>
                  <a:pt x="5918200" y="1473200"/>
                  <a:pt x="5924550" y="1473200"/>
                  <a:pt x="5924550" y="1460500"/>
                </a:cubicBezTo>
                <a:cubicBezTo>
                  <a:pt x="5924550" y="1441450"/>
                  <a:pt x="5905500" y="1435100"/>
                  <a:pt x="5905500" y="1422400"/>
                </a:cubicBezTo>
                <a:cubicBezTo>
                  <a:pt x="5886450" y="1346200"/>
                  <a:pt x="5899150" y="1257300"/>
                  <a:pt x="5835650" y="1181100"/>
                </a:cubicBezTo>
                <a:cubicBezTo>
                  <a:pt x="5867400" y="1149350"/>
                  <a:pt x="5867400" y="1174750"/>
                  <a:pt x="5867400" y="1123950"/>
                </a:cubicBezTo>
                <a:cubicBezTo>
                  <a:pt x="5892800" y="1079500"/>
                  <a:pt x="5886450" y="1035050"/>
                  <a:pt x="5949950" y="996950"/>
                </a:cubicBezTo>
                <a:cubicBezTo>
                  <a:pt x="5975350" y="977900"/>
                  <a:pt x="6064250" y="927100"/>
                  <a:pt x="6115050" y="927100"/>
                </a:cubicBezTo>
                <a:cubicBezTo>
                  <a:pt x="6134100" y="927100"/>
                  <a:pt x="6292850" y="965200"/>
                  <a:pt x="6299200" y="971550"/>
                </a:cubicBezTo>
                <a:cubicBezTo>
                  <a:pt x="6369050" y="1022350"/>
                  <a:pt x="6388100" y="1098550"/>
                  <a:pt x="6394450" y="1155700"/>
                </a:cubicBezTo>
                <a:cubicBezTo>
                  <a:pt x="6400800" y="1168400"/>
                  <a:pt x="6394450" y="1193800"/>
                  <a:pt x="6394450" y="1212850"/>
                </a:cubicBezTo>
                <a:lnTo>
                  <a:pt x="6432550" y="1231900"/>
                </a:lnTo>
                <a:lnTo>
                  <a:pt x="6432550" y="1244600"/>
                </a:lnTo>
                <a:cubicBezTo>
                  <a:pt x="6419850" y="1276350"/>
                  <a:pt x="6400800" y="1308100"/>
                  <a:pt x="6388100" y="1339850"/>
                </a:cubicBezTo>
                <a:cubicBezTo>
                  <a:pt x="6369050" y="1333500"/>
                  <a:pt x="6350000" y="1301750"/>
                  <a:pt x="6337300" y="1301750"/>
                </a:cubicBezTo>
                <a:cubicBezTo>
                  <a:pt x="6305550" y="1301750"/>
                  <a:pt x="6292850" y="1333500"/>
                  <a:pt x="6292850" y="1358900"/>
                </a:cubicBezTo>
                <a:cubicBezTo>
                  <a:pt x="6292850" y="1371600"/>
                  <a:pt x="6305550" y="1397000"/>
                  <a:pt x="6305550" y="1416050"/>
                </a:cubicBezTo>
                <a:cubicBezTo>
                  <a:pt x="6305550" y="1428750"/>
                  <a:pt x="6299200" y="1447800"/>
                  <a:pt x="6292850" y="1485900"/>
                </a:cubicBezTo>
                <a:lnTo>
                  <a:pt x="6305550" y="1498600"/>
                </a:lnTo>
                <a:cubicBezTo>
                  <a:pt x="6318250" y="1492250"/>
                  <a:pt x="6324600" y="1485900"/>
                  <a:pt x="6337300" y="1485900"/>
                </a:cubicBezTo>
                <a:cubicBezTo>
                  <a:pt x="6356350" y="1485900"/>
                  <a:pt x="6445250" y="1536700"/>
                  <a:pt x="6502400" y="1568450"/>
                </a:cubicBezTo>
                <a:cubicBezTo>
                  <a:pt x="6565900" y="1606550"/>
                  <a:pt x="6673850" y="1619250"/>
                  <a:pt x="6737350" y="1708150"/>
                </a:cubicBezTo>
                <a:cubicBezTo>
                  <a:pt x="6800850" y="1790700"/>
                  <a:pt x="6858000" y="2089150"/>
                  <a:pt x="6858000" y="2216150"/>
                </a:cubicBezTo>
                <a:cubicBezTo>
                  <a:pt x="6858000" y="2260600"/>
                  <a:pt x="6756400" y="2222500"/>
                  <a:pt x="6756400" y="2298700"/>
                </a:cubicBezTo>
                <a:cubicBezTo>
                  <a:pt x="6756400" y="2324100"/>
                  <a:pt x="6807200" y="2501900"/>
                  <a:pt x="6832600" y="2533650"/>
                </a:cubicBezTo>
                <a:cubicBezTo>
                  <a:pt x="6838950" y="2533650"/>
                  <a:pt x="6845300" y="2533650"/>
                  <a:pt x="6845300" y="2527300"/>
                </a:cubicBezTo>
                <a:cubicBezTo>
                  <a:pt x="6908800" y="2406650"/>
                  <a:pt x="6985000" y="2279650"/>
                  <a:pt x="7054850" y="2152650"/>
                </a:cubicBezTo>
                <a:cubicBezTo>
                  <a:pt x="7067550" y="2152650"/>
                  <a:pt x="7080250" y="2139950"/>
                  <a:pt x="7086600" y="2133600"/>
                </a:cubicBezTo>
                <a:cubicBezTo>
                  <a:pt x="7092950" y="2127250"/>
                  <a:pt x="7092950" y="2127250"/>
                  <a:pt x="7092950" y="2108200"/>
                </a:cubicBezTo>
                <a:cubicBezTo>
                  <a:pt x="7092950" y="2095500"/>
                  <a:pt x="7092950" y="2089150"/>
                  <a:pt x="7073900" y="2082800"/>
                </a:cubicBezTo>
                <a:cubicBezTo>
                  <a:pt x="7080250" y="2076450"/>
                  <a:pt x="7086600" y="2070100"/>
                  <a:pt x="7086600" y="2051050"/>
                </a:cubicBezTo>
                <a:cubicBezTo>
                  <a:pt x="7086600" y="2038350"/>
                  <a:pt x="7054850" y="2032000"/>
                  <a:pt x="7054850" y="2012950"/>
                </a:cubicBezTo>
                <a:cubicBezTo>
                  <a:pt x="7054850" y="2000250"/>
                  <a:pt x="7073900" y="1968500"/>
                  <a:pt x="7086600" y="1955800"/>
                </a:cubicBezTo>
                <a:cubicBezTo>
                  <a:pt x="7188200" y="1790700"/>
                  <a:pt x="7296150" y="1581150"/>
                  <a:pt x="7493000" y="1524000"/>
                </a:cubicBezTo>
                <a:cubicBezTo>
                  <a:pt x="7543800" y="1504950"/>
                  <a:pt x="7854950" y="1524000"/>
                  <a:pt x="7854950" y="1390650"/>
                </a:cubicBezTo>
                <a:cubicBezTo>
                  <a:pt x="7854950" y="1377950"/>
                  <a:pt x="7842250" y="1333500"/>
                  <a:pt x="7835900" y="1301750"/>
                </a:cubicBezTo>
                <a:cubicBezTo>
                  <a:pt x="7835900" y="1289050"/>
                  <a:pt x="7804150" y="1276350"/>
                  <a:pt x="7804150" y="1263650"/>
                </a:cubicBezTo>
                <a:cubicBezTo>
                  <a:pt x="7791450" y="1231900"/>
                  <a:pt x="7778750" y="1168400"/>
                  <a:pt x="7778750" y="1155700"/>
                </a:cubicBezTo>
                <a:cubicBezTo>
                  <a:pt x="7778750" y="1136650"/>
                  <a:pt x="7797800" y="1104900"/>
                  <a:pt x="7823200" y="1130300"/>
                </a:cubicBezTo>
                <a:cubicBezTo>
                  <a:pt x="7835900" y="1092200"/>
                  <a:pt x="7835900" y="1054100"/>
                  <a:pt x="7842250" y="1016000"/>
                </a:cubicBezTo>
                <a:cubicBezTo>
                  <a:pt x="7924800" y="825500"/>
                  <a:pt x="7899400" y="825500"/>
                  <a:pt x="8032750" y="825500"/>
                </a:cubicBezTo>
                <a:cubicBezTo>
                  <a:pt x="8102600" y="825500"/>
                  <a:pt x="8242300" y="838200"/>
                  <a:pt x="8280400" y="908050"/>
                </a:cubicBezTo>
                <a:cubicBezTo>
                  <a:pt x="8293100" y="920750"/>
                  <a:pt x="8280400" y="946150"/>
                  <a:pt x="8286750" y="965200"/>
                </a:cubicBezTo>
                <a:cubicBezTo>
                  <a:pt x="8286750" y="990600"/>
                  <a:pt x="8305800" y="1022350"/>
                  <a:pt x="8305800" y="1041400"/>
                </a:cubicBezTo>
                <a:cubicBezTo>
                  <a:pt x="8305800" y="1066800"/>
                  <a:pt x="8299450" y="1092200"/>
                  <a:pt x="8261350" y="1092200"/>
                </a:cubicBezTo>
                <a:cubicBezTo>
                  <a:pt x="8261350" y="1098550"/>
                  <a:pt x="8261350" y="1111250"/>
                  <a:pt x="8255000" y="1123950"/>
                </a:cubicBezTo>
                <a:cubicBezTo>
                  <a:pt x="8261350" y="1130300"/>
                  <a:pt x="8261350" y="1123950"/>
                  <a:pt x="8274050" y="1123950"/>
                </a:cubicBezTo>
                <a:cubicBezTo>
                  <a:pt x="8293100" y="1123950"/>
                  <a:pt x="8293100" y="1130300"/>
                  <a:pt x="8293100" y="1130300"/>
                </a:cubicBezTo>
                <a:cubicBezTo>
                  <a:pt x="8299450" y="1143000"/>
                  <a:pt x="8318500" y="1155700"/>
                  <a:pt x="8331200" y="1162050"/>
                </a:cubicBezTo>
                <a:cubicBezTo>
                  <a:pt x="8337550" y="1168400"/>
                  <a:pt x="8343900" y="1168400"/>
                  <a:pt x="8343900" y="1181100"/>
                </a:cubicBezTo>
                <a:cubicBezTo>
                  <a:pt x="8343900" y="1200150"/>
                  <a:pt x="8318500" y="1257300"/>
                  <a:pt x="8305800" y="1289050"/>
                </a:cubicBezTo>
                <a:cubicBezTo>
                  <a:pt x="8299450" y="1301750"/>
                  <a:pt x="8280400" y="1308100"/>
                  <a:pt x="8267700" y="1314450"/>
                </a:cubicBezTo>
                <a:cubicBezTo>
                  <a:pt x="8261350" y="1346200"/>
                  <a:pt x="8242300" y="1384300"/>
                  <a:pt x="8229600" y="1422400"/>
                </a:cubicBezTo>
                <a:lnTo>
                  <a:pt x="8197850" y="1422400"/>
                </a:lnTo>
                <a:cubicBezTo>
                  <a:pt x="8197850" y="1422400"/>
                  <a:pt x="8210550" y="1416050"/>
                  <a:pt x="8204200" y="1409700"/>
                </a:cubicBezTo>
                <a:lnTo>
                  <a:pt x="8204200" y="1358900"/>
                </a:lnTo>
                <a:cubicBezTo>
                  <a:pt x="8204200" y="1358900"/>
                  <a:pt x="8204200" y="1352550"/>
                  <a:pt x="8197850" y="1346200"/>
                </a:cubicBezTo>
                <a:cubicBezTo>
                  <a:pt x="8191500" y="1358900"/>
                  <a:pt x="8185150" y="1377950"/>
                  <a:pt x="8185150" y="1390650"/>
                </a:cubicBezTo>
                <a:cubicBezTo>
                  <a:pt x="8185150" y="1409700"/>
                  <a:pt x="8191500" y="1485900"/>
                  <a:pt x="8191500" y="1504950"/>
                </a:cubicBezTo>
                <a:cubicBezTo>
                  <a:pt x="8191500" y="1511300"/>
                  <a:pt x="8204200" y="1517650"/>
                  <a:pt x="8216900" y="1517650"/>
                </a:cubicBezTo>
                <a:cubicBezTo>
                  <a:pt x="8229600" y="1517650"/>
                  <a:pt x="8235950" y="1511300"/>
                  <a:pt x="8235950" y="1504950"/>
                </a:cubicBezTo>
                <a:cubicBezTo>
                  <a:pt x="8343900" y="1657350"/>
                  <a:pt x="8521700" y="1600200"/>
                  <a:pt x="8629650" y="1771650"/>
                </a:cubicBezTo>
                <a:cubicBezTo>
                  <a:pt x="8712200" y="1898650"/>
                  <a:pt x="8724900" y="2076450"/>
                  <a:pt x="8788400" y="2216150"/>
                </a:cubicBezTo>
                <a:lnTo>
                  <a:pt x="8788400" y="2241550"/>
                </a:lnTo>
                <a:cubicBezTo>
                  <a:pt x="8782050" y="2241550"/>
                  <a:pt x="8769350" y="2247900"/>
                  <a:pt x="8756650" y="2247900"/>
                </a:cubicBezTo>
                <a:cubicBezTo>
                  <a:pt x="8756650" y="2241550"/>
                  <a:pt x="8756650" y="2228850"/>
                  <a:pt x="8750300" y="2222500"/>
                </a:cubicBezTo>
                <a:cubicBezTo>
                  <a:pt x="8743950" y="2228850"/>
                  <a:pt x="8743950" y="2241550"/>
                  <a:pt x="8737600" y="2247900"/>
                </a:cubicBezTo>
                <a:cubicBezTo>
                  <a:pt x="8737600" y="2254250"/>
                  <a:pt x="8724900" y="2260600"/>
                  <a:pt x="8712200" y="2266950"/>
                </a:cubicBezTo>
                <a:lnTo>
                  <a:pt x="8712200" y="2381250"/>
                </a:lnTo>
                <a:cubicBezTo>
                  <a:pt x="8756650" y="2489200"/>
                  <a:pt x="8750300" y="2590800"/>
                  <a:pt x="8750300" y="2692400"/>
                </a:cubicBezTo>
                <a:cubicBezTo>
                  <a:pt x="8750300" y="2705100"/>
                  <a:pt x="8743950" y="2787650"/>
                  <a:pt x="8743950" y="2838450"/>
                </a:cubicBezTo>
                <a:cubicBezTo>
                  <a:pt x="8737600" y="2927350"/>
                  <a:pt x="8731250" y="3016250"/>
                  <a:pt x="8718550" y="3111500"/>
                </a:cubicBezTo>
                <a:cubicBezTo>
                  <a:pt x="8712200" y="3136900"/>
                  <a:pt x="8724900" y="3175000"/>
                  <a:pt x="8718550" y="3206750"/>
                </a:cubicBezTo>
                <a:cubicBezTo>
                  <a:pt x="8718550" y="3244850"/>
                  <a:pt x="8718550" y="3289300"/>
                  <a:pt x="8699500" y="3333750"/>
                </a:cubicBezTo>
                <a:cubicBezTo>
                  <a:pt x="8674100" y="3384550"/>
                  <a:pt x="8604250" y="3441700"/>
                  <a:pt x="8534400" y="3460750"/>
                </a:cubicBezTo>
                <a:lnTo>
                  <a:pt x="8534400" y="3422650"/>
                </a:lnTo>
                <a:cubicBezTo>
                  <a:pt x="8547100" y="3397250"/>
                  <a:pt x="8597900" y="3314700"/>
                  <a:pt x="8597900" y="3276600"/>
                </a:cubicBezTo>
                <a:cubicBezTo>
                  <a:pt x="8597900" y="3257550"/>
                  <a:pt x="8585200" y="3251200"/>
                  <a:pt x="8572500" y="3251200"/>
                </a:cubicBezTo>
                <a:cubicBezTo>
                  <a:pt x="8534400" y="3251200"/>
                  <a:pt x="8534400" y="3346450"/>
                  <a:pt x="8483600" y="3340100"/>
                </a:cubicBezTo>
                <a:cubicBezTo>
                  <a:pt x="8483600" y="3340100"/>
                  <a:pt x="8477250" y="3333750"/>
                  <a:pt x="8470900" y="3333750"/>
                </a:cubicBezTo>
                <a:cubicBezTo>
                  <a:pt x="8489950" y="3282950"/>
                  <a:pt x="8496300" y="3225800"/>
                  <a:pt x="8515350" y="3181350"/>
                </a:cubicBezTo>
                <a:cubicBezTo>
                  <a:pt x="8540750" y="3105150"/>
                  <a:pt x="8585200" y="3111500"/>
                  <a:pt x="8585200" y="3054350"/>
                </a:cubicBezTo>
                <a:cubicBezTo>
                  <a:pt x="8585200" y="3035300"/>
                  <a:pt x="8521700" y="2870200"/>
                  <a:pt x="8502650" y="2774950"/>
                </a:cubicBezTo>
                <a:cubicBezTo>
                  <a:pt x="8483600" y="2692400"/>
                  <a:pt x="8458200" y="2527300"/>
                  <a:pt x="8458200" y="2514600"/>
                </a:cubicBezTo>
                <a:cubicBezTo>
                  <a:pt x="8458200" y="2495550"/>
                  <a:pt x="8470900" y="2508250"/>
                  <a:pt x="8470900" y="2495550"/>
                </a:cubicBezTo>
                <a:cubicBezTo>
                  <a:pt x="8470900" y="2476500"/>
                  <a:pt x="8451850" y="2400300"/>
                  <a:pt x="8445500" y="2343150"/>
                </a:cubicBezTo>
                <a:cubicBezTo>
                  <a:pt x="8439150" y="2343150"/>
                  <a:pt x="8439150" y="2336800"/>
                  <a:pt x="8432800" y="2330450"/>
                </a:cubicBezTo>
                <a:cubicBezTo>
                  <a:pt x="8426450" y="2343150"/>
                  <a:pt x="8413750" y="2355850"/>
                  <a:pt x="8413750" y="2368550"/>
                </a:cubicBezTo>
                <a:cubicBezTo>
                  <a:pt x="8413750" y="2387600"/>
                  <a:pt x="8432800" y="2419350"/>
                  <a:pt x="8432800" y="2432050"/>
                </a:cubicBezTo>
                <a:cubicBezTo>
                  <a:pt x="8432800" y="2451100"/>
                  <a:pt x="8420100" y="2482850"/>
                  <a:pt x="8420100" y="2495550"/>
                </a:cubicBezTo>
                <a:cubicBezTo>
                  <a:pt x="8420100" y="2514600"/>
                  <a:pt x="8439150" y="2559050"/>
                  <a:pt x="8439150" y="2578100"/>
                </a:cubicBezTo>
                <a:cubicBezTo>
                  <a:pt x="8439150" y="2673350"/>
                  <a:pt x="8331200" y="2717800"/>
                  <a:pt x="8331200" y="2755900"/>
                </a:cubicBezTo>
                <a:cubicBezTo>
                  <a:pt x="8331200" y="2774950"/>
                  <a:pt x="8369300" y="2832100"/>
                  <a:pt x="8369300" y="2851150"/>
                </a:cubicBezTo>
                <a:cubicBezTo>
                  <a:pt x="8369300" y="2863850"/>
                  <a:pt x="8362950" y="2851150"/>
                  <a:pt x="8356600" y="2857500"/>
                </a:cubicBezTo>
                <a:cubicBezTo>
                  <a:pt x="8356600" y="2876550"/>
                  <a:pt x="8350250" y="2895600"/>
                  <a:pt x="8350250" y="2908300"/>
                </a:cubicBezTo>
                <a:cubicBezTo>
                  <a:pt x="8350250" y="2927350"/>
                  <a:pt x="8362950" y="2927350"/>
                  <a:pt x="8362950" y="2946400"/>
                </a:cubicBezTo>
                <a:cubicBezTo>
                  <a:pt x="8362950" y="2959100"/>
                  <a:pt x="8343900" y="3016250"/>
                  <a:pt x="8331200" y="3048000"/>
                </a:cubicBezTo>
                <a:cubicBezTo>
                  <a:pt x="8331200" y="3054350"/>
                  <a:pt x="8324850" y="3060700"/>
                  <a:pt x="8318500" y="3067050"/>
                </a:cubicBezTo>
                <a:cubicBezTo>
                  <a:pt x="8318500" y="3073400"/>
                  <a:pt x="8324850" y="3079750"/>
                  <a:pt x="8331200" y="3073400"/>
                </a:cubicBezTo>
                <a:cubicBezTo>
                  <a:pt x="8324850" y="3092450"/>
                  <a:pt x="8324850" y="3111500"/>
                  <a:pt x="8324850" y="3130550"/>
                </a:cubicBezTo>
                <a:cubicBezTo>
                  <a:pt x="8324850" y="3143250"/>
                  <a:pt x="8350250" y="3213100"/>
                  <a:pt x="8350250" y="3225800"/>
                </a:cubicBezTo>
                <a:cubicBezTo>
                  <a:pt x="8350250" y="3244850"/>
                  <a:pt x="8350250" y="3295650"/>
                  <a:pt x="8337550" y="3327400"/>
                </a:cubicBezTo>
                <a:cubicBezTo>
                  <a:pt x="8280400" y="3448050"/>
                  <a:pt x="8280400" y="3549650"/>
                  <a:pt x="8242300" y="3676650"/>
                </a:cubicBezTo>
                <a:cubicBezTo>
                  <a:pt x="8235950" y="3714750"/>
                  <a:pt x="8204200" y="3752850"/>
                  <a:pt x="8191500" y="3797300"/>
                </a:cubicBezTo>
                <a:cubicBezTo>
                  <a:pt x="8172450" y="3860800"/>
                  <a:pt x="8159750" y="3943350"/>
                  <a:pt x="8140700" y="4019550"/>
                </a:cubicBezTo>
                <a:cubicBezTo>
                  <a:pt x="8134350" y="4044950"/>
                  <a:pt x="8121650" y="4051300"/>
                  <a:pt x="8102600" y="4051300"/>
                </a:cubicBezTo>
                <a:cubicBezTo>
                  <a:pt x="8089900" y="4051300"/>
                  <a:pt x="8001000" y="4032250"/>
                  <a:pt x="7981950" y="4032250"/>
                </a:cubicBezTo>
                <a:cubicBezTo>
                  <a:pt x="7937500" y="4032250"/>
                  <a:pt x="7943850" y="4140200"/>
                  <a:pt x="7937500" y="4203700"/>
                </a:cubicBezTo>
                <a:cubicBezTo>
                  <a:pt x="7937500" y="4222750"/>
                  <a:pt x="7931150" y="4241800"/>
                  <a:pt x="7924800" y="4260850"/>
                </a:cubicBezTo>
                <a:lnTo>
                  <a:pt x="7931150" y="4311650"/>
                </a:lnTo>
                <a:cubicBezTo>
                  <a:pt x="7937500" y="4292600"/>
                  <a:pt x="7943850" y="4267200"/>
                  <a:pt x="7956550" y="4241800"/>
                </a:cubicBezTo>
                <a:lnTo>
                  <a:pt x="8121650" y="4241800"/>
                </a:lnTo>
                <a:cubicBezTo>
                  <a:pt x="8178800" y="4248150"/>
                  <a:pt x="8261350" y="4260850"/>
                  <a:pt x="8280400" y="4260850"/>
                </a:cubicBezTo>
                <a:lnTo>
                  <a:pt x="8432800" y="4260850"/>
                </a:lnTo>
                <a:cubicBezTo>
                  <a:pt x="8534400" y="4279900"/>
                  <a:pt x="8712200" y="4292600"/>
                  <a:pt x="8724900" y="4292600"/>
                </a:cubicBezTo>
                <a:cubicBezTo>
                  <a:pt x="8769350" y="4292600"/>
                  <a:pt x="8794750" y="4279900"/>
                  <a:pt x="8788400" y="4248150"/>
                </a:cubicBezTo>
                <a:cubicBezTo>
                  <a:pt x="8801100" y="4216400"/>
                  <a:pt x="8845550" y="4127500"/>
                  <a:pt x="8845550" y="4076700"/>
                </a:cubicBezTo>
                <a:cubicBezTo>
                  <a:pt x="8845550" y="4057650"/>
                  <a:pt x="8858250" y="4006850"/>
                  <a:pt x="8858250" y="3968750"/>
                </a:cubicBezTo>
                <a:lnTo>
                  <a:pt x="8858250" y="3530600"/>
                </a:lnTo>
                <a:cubicBezTo>
                  <a:pt x="8864600" y="3486150"/>
                  <a:pt x="8864600" y="3435350"/>
                  <a:pt x="8870950" y="3390900"/>
                </a:cubicBezTo>
                <a:cubicBezTo>
                  <a:pt x="8877300" y="3359150"/>
                  <a:pt x="8883650" y="3327400"/>
                  <a:pt x="8883650" y="3295650"/>
                </a:cubicBezTo>
                <a:cubicBezTo>
                  <a:pt x="8902700" y="3219450"/>
                  <a:pt x="8947150" y="3073400"/>
                  <a:pt x="8947150" y="3054350"/>
                </a:cubicBezTo>
                <a:cubicBezTo>
                  <a:pt x="8947150" y="3041650"/>
                  <a:pt x="8909050" y="2990850"/>
                  <a:pt x="8902700" y="2959100"/>
                </a:cubicBezTo>
                <a:cubicBezTo>
                  <a:pt x="8890000" y="2901950"/>
                  <a:pt x="8864600" y="2832100"/>
                  <a:pt x="8864600" y="2774950"/>
                </a:cubicBezTo>
                <a:cubicBezTo>
                  <a:pt x="8864600" y="2755900"/>
                  <a:pt x="8870950" y="2705100"/>
                  <a:pt x="8870950" y="2667000"/>
                </a:cubicBezTo>
                <a:cubicBezTo>
                  <a:pt x="8877300" y="2578100"/>
                  <a:pt x="8915400" y="2413000"/>
                  <a:pt x="8915400" y="2393950"/>
                </a:cubicBezTo>
                <a:cubicBezTo>
                  <a:pt x="8915400" y="2381250"/>
                  <a:pt x="8870950" y="2355850"/>
                  <a:pt x="8870950" y="2336800"/>
                </a:cubicBezTo>
                <a:cubicBezTo>
                  <a:pt x="8870950" y="2324100"/>
                  <a:pt x="8991600" y="2146300"/>
                  <a:pt x="9067800" y="2057400"/>
                </a:cubicBezTo>
                <a:cubicBezTo>
                  <a:pt x="9105900" y="2006600"/>
                  <a:pt x="9194800" y="2025650"/>
                  <a:pt x="9245600" y="2019300"/>
                </a:cubicBezTo>
                <a:cubicBezTo>
                  <a:pt x="9290050" y="2006600"/>
                  <a:pt x="9353550" y="1993900"/>
                  <a:pt x="9410700" y="1981200"/>
                </a:cubicBezTo>
                <a:cubicBezTo>
                  <a:pt x="9436100" y="1974850"/>
                  <a:pt x="9442450" y="1936750"/>
                  <a:pt x="9442450" y="1930400"/>
                </a:cubicBezTo>
                <a:cubicBezTo>
                  <a:pt x="9442450" y="1917700"/>
                  <a:pt x="9429750" y="1905000"/>
                  <a:pt x="9423400" y="1892300"/>
                </a:cubicBezTo>
                <a:cubicBezTo>
                  <a:pt x="9410700" y="1873250"/>
                  <a:pt x="9410700" y="1847850"/>
                  <a:pt x="9404350" y="1822450"/>
                </a:cubicBezTo>
                <a:cubicBezTo>
                  <a:pt x="9404350" y="1809750"/>
                  <a:pt x="9391650" y="1797050"/>
                  <a:pt x="9385300" y="1784350"/>
                </a:cubicBezTo>
                <a:cubicBezTo>
                  <a:pt x="9372600" y="1739900"/>
                  <a:pt x="9366250" y="1657350"/>
                  <a:pt x="9366250" y="1638300"/>
                </a:cubicBezTo>
                <a:cubicBezTo>
                  <a:pt x="9366250" y="1581150"/>
                  <a:pt x="9359900" y="1581150"/>
                  <a:pt x="9391650" y="1517650"/>
                </a:cubicBezTo>
                <a:cubicBezTo>
                  <a:pt x="9398000" y="1498600"/>
                  <a:pt x="9423400" y="1485900"/>
                  <a:pt x="9436100" y="1466850"/>
                </a:cubicBezTo>
                <a:cubicBezTo>
                  <a:pt x="9442450" y="1447800"/>
                  <a:pt x="9455150" y="1422400"/>
                  <a:pt x="9455150" y="1397000"/>
                </a:cubicBezTo>
                <a:cubicBezTo>
                  <a:pt x="9467850" y="1358900"/>
                  <a:pt x="9512300" y="1384300"/>
                  <a:pt x="9544050" y="1371600"/>
                </a:cubicBezTo>
                <a:cubicBezTo>
                  <a:pt x="9550400" y="1352550"/>
                  <a:pt x="9575800" y="1314450"/>
                  <a:pt x="9607550" y="1314450"/>
                </a:cubicBezTo>
                <a:cubicBezTo>
                  <a:pt x="9620250" y="1314450"/>
                  <a:pt x="9626600" y="1333500"/>
                  <a:pt x="9645650" y="1333500"/>
                </a:cubicBezTo>
                <a:cubicBezTo>
                  <a:pt x="9658350" y="1333500"/>
                  <a:pt x="9652000" y="1320800"/>
                  <a:pt x="9664700" y="1320800"/>
                </a:cubicBezTo>
                <a:cubicBezTo>
                  <a:pt x="9683750" y="1320800"/>
                  <a:pt x="9740900" y="1333500"/>
                  <a:pt x="9772650" y="1333500"/>
                </a:cubicBezTo>
                <a:cubicBezTo>
                  <a:pt x="9772650" y="1339850"/>
                  <a:pt x="9753600" y="1339850"/>
                  <a:pt x="9753600" y="1358900"/>
                </a:cubicBezTo>
                <a:cubicBezTo>
                  <a:pt x="9753600" y="1358900"/>
                  <a:pt x="9842500" y="1416050"/>
                  <a:pt x="9855200" y="1473200"/>
                </a:cubicBezTo>
                <a:cubicBezTo>
                  <a:pt x="9861550" y="1492250"/>
                  <a:pt x="9874250" y="1530350"/>
                  <a:pt x="9874250" y="1543050"/>
                </a:cubicBezTo>
                <a:cubicBezTo>
                  <a:pt x="9874250" y="1562100"/>
                  <a:pt x="9861550" y="1555750"/>
                  <a:pt x="9855200" y="1562100"/>
                </a:cubicBezTo>
                <a:lnTo>
                  <a:pt x="9855200" y="1581150"/>
                </a:lnTo>
                <a:cubicBezTo>
                  <a:pt x="9855200" y="1587500"/>
                  <a:pt x="9842500" y="1593850"/>
                  <a:pt x="9842500" y="1612900"/>
                </a:cubicBezTo>
                <a:cubicBezTo>
                  <a:pt x="9842500" y="1625600"/>
                  <a:pt x="9855200" y="1625600"/>
                  <a:pt x="9855200" y="1631950"/>
                </a:cubicBezTo>
                <a:lnTo>
                  <a:pt x="9823450" y="1631950"/>
                </a:lnTo>
                <a:cubicBezTo>
                  <a:pt x="9823450" y="1651000"/>
                  <a:pt x="9823450" y="1670050"/>
                  <a:pt x="9829800" y="1689100"/>
                </a:cubicBezTo>
                <a:cubicBezTo>
                  <a:pt x="9823450" y="1689100"/>
                  <a:pt x="9823450" y="1682750"/>
                  <a:pt x="9810750" y="1682750"/>
                </a:cubicBezTo>
                <a:cubicBezTo>
                  <a:pt x="9791700" y="1682750"/>
                  <a:pt x="9779000" y="1689100"/>
                  <a:pt x="9772650" y="1708150"/>
                </a:cubicBezTo>
                <a:cubicBezTo>
                  <a:pt x="9753600" y="1739900"/>
                  <a:pt x="9753600" y="1790700"/>
                  <a:pt x="9734550" y="1835150"/>
                </a:cubicBezTo>
                <a:cubicBezTo>
                  <a:pt x="9721850" y="1873250"/>
                  <a:pt x="9683750" y="1936750"/>
                  <a:pt x="9683750" y="1949450"/>
                </a:cubicBezTo>
                <a:cubicBezTo>
                  <a:pt x="9683750" y="2012950"/>
                  <a:pt x="9702800" y="1993900"/>
                  <a:pt x="9779000" y="2032000"/>
                </a:cubicBezTo>
                <a:cubicBezTo>
                  <a:pt x="9810750" y="2051050"/>
                  <a:pt x="9848850" y="2070100"/>
                  <a:pt x="9880600" y="2076450"/>
                </a:cubicBezTo>
                <a:cubicBezTo>
                  <a:pt x="9912350" y="2089150"/>
                  <a:pt x="9988550" y="2089150"/>
                  <a:pt x="10013950" y="2146300"/>
                </a:cubicBezTo>
                <a:cubicBezTo>
                  <a:pt x="10058400" y="2235200"/>
                  <a:pt x="10109200" y="2425700"/>
                  <a:pt x="10109200" y="2438400"/>
                </a:cubicBezTo>
                <a:cubicBezTo>
                  <a:pt x="10109200" y="2457450"/>
                  <a:pt x="10083800" y="2470150"/>
                  <a:pt x="10083800" y="2495550"/>
                </a:cubicBezTo>
                <a:cubicBezTo>
                  <a:pt x="10071100" y="2647950"/>
                  <a:pt x="10052050" y="2794000"/>
                  <a:pt x="10020300" y="2940050"/>
                </a:cubicBezTo>
                <a:cubicBezTo>
                  <a:pt x="10001250" y="3016250"/>
                  <a:pt x="9944100" y="3105150"/>
                  <a:pt x="9893300" y="3200400"/>
                </a:cubicBezTo>
                <a:cubicBezTo>
                  <a:pt x="9861550" y="3257550"/>
                  <a:pt x="9855200" y="3333750"/>
                  <a:pt x="9836150" y="3397250"/>
                </a:cubicBezTo>
                <a:cubicBezTo>
                  <a:pt x="9785350" y="3543300"/>
                  <a:pt x="9696450" y="3695700"/>
                  <a:pt x="9639300" y="3854450"/>
                </a:cubicBezTo>
                <a:cubicBezTo>
                  <a:pt x="9607550" y="3937000"/>
                  <a:pt x="9588500" y="4038600"/>
                  <a:pt x="9563100" y="4127500"/>
                </a:cubicBezTo>
                <a:cubicBezTo>
                  <a:pt x="9550400" y="4178300"/>
                  <a:pt x="9537700" y="4286250"/>
                  <a:pt x="9537700" y="4305300"/>
                </a:cubicBezTo>
                <a:lnTo>
                  <a:pt x="9537700" y="4356100"/>
                </a:lnTo>
                <a:cubicBezTo>
                  <a:pt x="9696450" y="4343400"/>
                  <a:pt x="9855200" y="4381500"/>
                  <a:pt x="10007600" y="4381500"/>
                </a:cubicBezTo>
                <a:cubicBezTo>
                  <a:pt x="10020300" y="4356100"/>
                  <a:pt x="10026650" y="4330700"/>
                  <a:pt x="10026650" y="4305300"/>
                </a:cubicBezTo>
                <a:cubicBezTo>
                  <a:pt x="10039350" y="4273550"/>
                  <a:pt x="10045700" y="4235450"/>
                  <a:pt x="10058400" y="4197350"/>
                </a:cubicBezTo>
                <a:cubicBezTo>
                  <a:pt x="10058400" y="4191000"/>
                  <a:pt x="10185400" y="3956050"/>
                  <a:pt x="10185400" y="3911600"/>
                </a:cubicBezTo>
                <a:cubicBezTo>
                  <a:pt x="10185400" y="3892550"/>
                  <a:pt x="10109200" y="3867150"/>
                  <a:pt x="10109200" y="3835400"/>
                </a:cubicBezTo>
                <a:cubicBezTo>
                  <a:pt x="10109200" y="3816350"/>
                  <a:pt x="10147300" y="3708400"/>
                  <a:pt x="10160000" y="3644900"/>
                </a:cubicBezTo>
                <a:cubicBezTo>
                  <a:pt x="10179050" y="3562350"/>
                  <a:pt x="10191750" y="3473450"/>
                  <a:pt x="10210800" y="3390900"/>
                </a:cubicBezTo>
                <a:cubicBezTo>
                  <a:pt x="10210800" y="3359150"/>
                  <a:pt x="10223500" y="3327400"/>
                  <a:pt x="10223500" y="3295650"/>
                </a:cubicBezTo>
                <a:cubicBezTo>
                  <a:pt x="10236200" y="3225800"/>
                  <a:pt x="10293350" y="3086100"/>
                  <a:pt x="10293350" y="3073400"/>
                </a:cubicBezTo>
                <a:cubicBezTo>
                  <a:pt x="10293350" y="3054350"/>
                  <a:pt x="10344150" y="2825750"/>
                  <a:pt x="10344150" y="2806700"/>
                </a:cubicBezTo>
                <a:cubicBezTo>
                  <a:pt x="10344150" y="2794000"/>
                  <a:pt x="10248900" y="2660650"/>
                  <a:pt x="10217150" y="2584450"/>
                </a:cubicBezTo>
                <a:cubicBezTo>
                  <a:pt x="10204450" y="2546350"/>
                  <a:pt x="10210800" y="2501900"/>
                  <a:pt x="10210800" y="2457450"/>
                </a:cubicBezTo>
                <a:cubicBezTo>
                  <a:pt x="10217150" y="2413000"/>
                  <a:pt x="10210800" y="2362200"/>
                  <a:pt x="10217150" y="2311400"/>
                </a:cubicBezTo>
                <a:cubicBezTo>
                  <a:pt x="10217150" y="2222500"/>
                  <a:pt x="10115550" y="2228850"/>
                  <a:pt x="10115550" y="2190750"/>
                </a:cubicBezTo>
                <a:cubicBezTo>
                  <a:pt x="10115550" y="2178050"/>
                  <a:pt x="10134600" y="2133600"/>
                  <a:pt x="10147300" y="2114550"/>
                </a:cubicBezTo>
                <a:cubicBezTo>
                  <a:pt x="10191750" y="2012950"/>
                  <a:pt x="10236200" y="1835150"/>
                  <a:pt x="10375900" y="1797050"/>
                </a:cubicBezTo>
                <a:cubicBezTo>
                  <a:pt x="10407650" y="1784350"/>
                  <a:pt x="10458450" y="1790700"/>
                  <a:pt x="10502900" y="1784350"/>
                </a:cubicBezTo>
                <a:cubicBezTo>
                  <a:pt x="10553700" y="1778000"/>
                  <a:pt x="10610850" y="1765300"/>
                  <a:pt x="10661650" y="1746250"/>
                </a:cubicBezTo>
                <a:cubicBezTo>
                  <a:pt x="10699750" y="1733550"/>
                  <a:pt x="10744200" y="1651000"/>
                  <a:pt x="10744200" y="1612900"/>
                </a:cubicBezTo>
                <a:cubicBezTo>
                  <a:pt x="10744200" y="1600200"/>
                  <a:pt x="10712450" y="1536700"/>
                  <a:pt x="10712450" y="1524000"/>
                </a:cubicBezTo>
                <a:cubicBezTo>
                  <a:pt x="10712450" y="1504950"/>
                  <a:pt x="10718800" y="1492250"/>
                  <a:pt x="10718800" y="1479550"/>
                </a:cubicBezTo>
                <a:cubicBezTo>
                  <a:pt x="10725150" y="1479550"/>
                  <a:pt x="10737850" y="1473200"/>
                  <a:pt x="10744200" y="1466850"/>
                </a:cubicBezTo>
                <a:cubicBezTo>
                  <a:pt x="10769600" y="1422400"/>
                  <a:pt x="10788650" y="1371600"/>
                  <a:pt x="10814050" y="1333500"/>
                </a:cubicBezTo>
                <a:cubicBezTo>
                  <a:pt x="10845800" y="1276350"/>
                  <a:pt x="10922000" y="1263650"/>
                  <a:pt x="10972800" y="1263650"/>
                </a:cubicBezTo>
                <a:cubicBezTo>
                  <a:pt x="11080750" y="1263650"/>
                  <a:pt x="11169650" y="1365250"/>
                  <a:pt x="11169650" y="1460500"/>
                </a:cubicBezTo>
                <a:cubicBezTo>
                  <a:pt x="11169650" y="1498600"/>
                  <a:pt x="11125200" y="1581150"/>
                  <a:pt x="11125200" y="1612900"/>
                </a:cubicBezTo>
                <a:cubicBezTo>
                  <a:pt x="11125200" y="1612900"/>
                  <a:pt x="11087100" y="1663700"/>
                  <a:pt x="11080750" y="1676400"/>
                </a:cubicBezTo>
                <a:cubicBezTo>
                  <a:pt x="11093450" y="1689100"/>
                  <a:pt x="11112500" y="1689100"/>
                  <a:pt x="11118850" y="1695450"/>
                </a:cubicBezTo>
                <a:cubicBezTo>
                  <a:pt x="11112500" y="1695450"/>
                  <a:pt x="11112500" y="1689100"/>
                  <a:pt x="11099800" y="1689100"/>
                </a:cubicBezTo>
                <a:cubicBezTo>
                  <a:pt x="11061700" y="1689100"/>
                  <a:pt x="11061700" y="1733550"/>
                  <a:pt x="11061700" y="1739900"/>
                </a:cubicBezTo>
                <a:cubicBezTo>
                  <a:pt x="11061700" y="1739900"/>
                  <a:pt x="10979150" y="1790700"/>
                  <a:pt x="10960100" y="1809750"/>
                </a:cubicBezTo>
                <a:cubicBezTo>
                  <a:pt x="11029950" y="1873250"/>
                  <a:pt x="11125200" y="1885950"/>
                  <a:pt x="11207750" y="1930400"/>
                </a:cubicBezTo>
                <a:cubicBezTo>
                  <a:pt x="11245850" y="1955800"/>
                  <a:pt x="11271250" y="2006600"/>
                  <a:pt x="11283950" y="2044700"/>
                </a:cubicBezTo>
                <a:cubicBezTo>
                  <a:pt x="11315700" y="2133600"/>
                  <a:pt x="11353800" y="2228850"/>
                  <a:pt x="11379200" y="2324100"/>
                </a:cubicBezTo>
                <a:cubicBezTo>
                  <a:pt x="11423650" y="2298700"/>
                  <a:pt x="11626850" y="2241550"/>
                  <a:pt x="11626850" y="2228850"/>
                </a:cubicBezTo>
                <a:cubicBezTo>
                  <a:pt x="11626850" y="2209800"/>
                  <a:pt x="11525250" y="2139950"/>
                  <a:pt x="11525250" y="2120900"/>
                </a:cubicBezTo>
                <a:cubicBezTo>
                  <a:pt x="11525250" y="2063750"/>
                  <a:pt x="11569700" y="2019300"/>
                  <a:pt x="11601450" y="1955800"/>
                </a:cubicBezTo>
                <a:cubicBezTo>
                  <a:pt x="11633200" y="1879600"/>
                  <a:pt x="11709400" y="1866900"/>
                  <a:pt x="11753850" y="1822450"/>
                </a:cubicBezTo>
                <a:cubicBezTo>
                  <a:pt x="11747500" y="1809750"/>
                  <a:pt x="11722100" y="1790700"/>
                  <a:pt x="11722100" y="1771650"/>
                </a:cubicBezTo>
                <a:cubicBezTo>
                  <a:pt x="11722100" y="1746250"/>
                  <a:pt x="11741150" y="1784350"/>
                  <a:pt x="11753850" y="1746250"/>
                </a:cubicBezTo>
                <a:cubicBezTo>
                  <a:pt x="11766550" y="1758950"/>
                  <a:pt x="11785600" y="1784350"/>
                  <a:pt x="11804650" y="1797050"/>
                </a:cubicBezTo>
                <a:cubicBezTo>
                  <a:pt x="11811000" y="1809750"/>
                  <a:pt x="11836400" y="1803400"/>
                  <a:pt x="11849100" y="1809750"/>
                </a:cubicBezTo>
                <a:cubicBezTo>
                  <a:pt x="11957050" y="1860550"/>
                  <a:pt x="11918950" y="1981200"/>
                  <a:pt x="12026900" y="2019300"/>
                </a:cubicBezTo>
                <a:cubicBezTo>
                  <a:pt x="12001500" y="2057400"/>
                  <a:pt x="11988800" y="2044700"/>
                  <a:pt x="11969750" y="2133600"/>
                </a:cubicBezTo>
                <a:cubicBezTo>
                  <a:pt x="11969750" y="2139950"/>
                  <a:pt x="11950700" y="2152650"/>
                  <a:pt x="11944350" y="2171700"/>
                </a:cubicBezTo>
                <a:cubicBezTo>
                  <a:pt x="11931650" y="2184400"/>
                  <a:pt x="11925300" y="2222500"/>
                  <a:pt x="11925300" y="2241550"/>
                </a:cubicBezTo>
                <a:cubicBezTo>
                  <a:pt x="11925300" y="2279650"/>
                  <a:pt x="12065000" y="2305050"/>
                  <a:pt x="12077700" y="2311400"/>
                </a:cubicBezTo>
                <a:cubicBezTo>
                  <a:pt x="12096750" y="2317750"/>
                  <a:pt x="12134850" y="2336800"/>
                  <a:pt x="12160250" y="2355850"/>
                </a:cubicBezTo>
                <a:cubicBezTo>
                  <a:pt x="12166600" y="2362200"/>
                  <a:pt x="12179300" y="2387600"/>
                  <a:pt x="12192000" y="2393950"/>
                </a:cubicBezTo>
                <a:cubicBezTo>
                  <a:pt x="12198350" y="2381250"/>
                  <a:pt x="12198350" y="2368550"/>
                  <a:pt x="12192000" y="2355850"/>
                </a:cubicBezTo>
                <a:cubicBezTo>
                  <a:pt x="12217400" y="2311400"/>
                  <a:pt x="12255500" y="2266950"/>
                  <a:pt x="12255500" y="2222500"/>
                </a:cubicBezTo>
                <a:cubicBezTo>
                  <a:pt x="12280900" y="2146300"/>
                  <a:pt x="12287250" y="2051050"/>
                  <a:pt x="12357100" y="1981200"/>
                </a:cubicBezTo>
                <a:cubicBezTo>
                  <a:pt x="12382500" y="1949450"/>
                  <a:pt x="12420600" y="1943100"/>
                  <a:pt x="12452350" y="1924050"/>
                </a:cubicBezTo>
                <a:cubicBezTo>
                  <a:pt x="12503150" y="1898650"/>
                  <a:pt x="12573000" y="1873250"/>
                  <a:pt x="12636500" y="1841500"/>
                </a:cubicBezTo>
                <a:cubicBezTo>
                  <a:pt x="12655550" y="1835150"/>
                  <a:pt x="12750800" y="1752600"/>
                  <a:pt x="12750800" y="1714500"/>
                </a:cubicBezTo>
                <a:cubicBezTo>
                  <a:pt x="12750800" y="1701800"/>
                  <a:pt x="12725400" y="1663700"/>
                  <a:pt x="12725400" y="1651000"/>
                </a:cubicBezTo>
                <a:cubicBezTo>
                  <a:pt x="12725400" y="1631950"/>
                  <a:pt x="12738100" y="1612900"/>
                  <a:pt x="12757150" y="1581150"/>
                </a:cubicBezTo>
                <a:cubicBezTo>
                  <a:pt x="12769850" y="1555750"/>
                  <a:pt x="12769850" y="1517650"/>
                  <a:pt x="12782550" y="1498600"/>
                </a:cubicBezTo>
                <a:cubicBezTo>
                  <a:pt x="12820650" y="1403350"/>
                  <a:pt x="12871450" y="1377950"/>
                  <a:pt x="12934950" y="1377950"/>
                </a:cubicBezTo>
                <a:cubicBezTo>
                  <a:pt x="13042900" y="1377950"/>
                  <a:pt x="13131800" y="1460500"/>
                  <a:pt x="13131800" y="1568450"/>
                </a:cubicBezTo>
                <a:cubicBezTo>
                  <a:pt x="13131800" y="1587500"/>
                  <a:pt x="13106400" y="1682750"/>
                  <a:pt x="13081000" y="1739900"/>
                </a:cubicBezTo>
                <a:cubicBezTo>
                  <a:pt x="13061950" y="1784350"/>
                  <a:pt x="13023850" y="1835150"/>
                  <a:pt x="12992100" y="1885950"/>
                </a:cubicBezTo>
                <a:cubicBezTo>
                  <a:pt x="12979400" y="1898650"/>
                  <a:pt x="12954000" y="1924050"/>
                  <a:pt x="12941300" y="1943100"/>
                </a:cubicBezTo>
                <a:cubicBezTo>
                  <a:pt x="12998450" y="1981200"/>
                  <a:pt x="13074650" y="2025650"/>
                  <a:pt x="13131800" y="2095500"/>
                </a:cubicBezTo>
                <a:cubicBezTo>
                  <a:pt x="13150850" y="2114550"/>
                  <a:pt x="13188950" y="2393950"/>
                  <a:pt x="13188950" y="2489200"/>
                </a:cubicBezTo>
                <a:cubicBezTo>
                  <a:pt x="13188950" y="2552700"/>
                  <a:pt x="13081000" y="2451100"/>
                  <a:pt x="13081000" y="2597150"/>
                </a:cubicBezTo>
                <a:cubicBezTo>
                  <a:pt x="13081000" y="2692400"/>
                  <a:pt x="13138150" y="2705100"/>
                  <a:pt x="13246100" y="2806700"/>
                </a:cubicBezTo>
                <a:lnTo>
                  <a:pt x="13265150" y="2806700"/>
                </a:lnTo>
                <a:cubicBezTo>
                  <a:pt x="13284200" y="2705100"/>
                  <a:pt x="13423900" y="2628900"/>
                  <a:pt x="13481050" y="2546350"/>
                </a:cubicBezTo>
                <a:cubicBezTo>
                  <a:pt x="13525500" y="2482850"/>
                  <a:pt x="13563600" y="2349500"/>
                  <a:pt x="13563600" y="2336800"/>
                </a:cubicBezTo>
                <a:cubicBezTo>
                  <a:pt x="13563600" y="2317750"/>
                  <a:pt x="13557250" y="2330450"/>
                  <a:pt x="13550900" y="2330450"/>
                </a:cubicBezTo>
                <a:cubicBezTo>
                  <a:pt x="13639800" y="2279650"/>
                  <a:pt x="13627100" y="2241550"/>
                  <a:pt x="13709650" y="2241550"/>
                </a:cubicBezTo>
                <a:cubicBezTo>
                  <a:pt x="13722350" y="2241550"/>
                  <a:pt x="13785850" y="2247900"/>
                  <a:pt x="13823950" y="2254250"/>
                </a:cubicBezTo>
                <a:cubicBezTo>
                  <a:pt x="13830300" y="2254250"/>
                  <a:pt x="13836650" y="2273300"/>
                  <a:pt x="13849350" y="2273300"/>
                </a:cubicBezTo>
                <a:cubicBezTo>
                  <a:pt x="13868400" y="2273300"/>
                  <a:pt x="13919200" y="2209800"/>
                  <a:pt x="13957300" y="2190750"/>
                </a:cubicBezTo>
                <a:cubicBezTo>
                  <a:pt x="14014450" y="2152650"/>
                  <a:pt x="14103350" y="2139950"/>
                  <a:pt x="14166850" y="2127250"/>
                </a:cubicBezTo>
                <a:cubicBezTo>
                  <a:pt x="14192250" y="2120900"/>
                  <a:pt x="14255750" y="2095500"/>
                  <a:pt x="14255750" y="2076450"/>
                </a:cubicBezTo>
                <a:cubicBezTo>
                  <a:pt x="14255750" y="2032000"/>
                  <a:pt x="14230350" y="1955800"/>
                  <a:pt x="14211300" y="1917700"/>
                </a:cubicBezTo>
                <a:cubicBezTo>
                  <a:pt x="14211300" y="1911350"/>
                  <a:pt x="14192250" y="1905000"/>
                  <a:pt x="14185900" y="1898650"/>
                </a:cubicBezTo>
                <a:cubicBezTo>
                  <a:pt x="14173200" y="1873250"/>
                  <a:pt x="14166850" y="1828800"/>
                  <a:pt x="14166850" y="1816100"/>
                </a:cubicBezTo>
                <a:cubicBezTo>
                  <a:pt x="14166850" y="1797050"/>
                  <a:pt x="14179550" y="1803400"/>
                  <a:pt x="14185900" y="1790700"/>
                </a:cubicBezTo>
                <a:lnTo>
                  <a:pt x="14185900" y="1778000"/>
                </a:lnTo>
                <a:lnTo>
                  <a:pt x="14185900" y="1739900"/>
                </a:lnTo>
                <a:cubicBezTo>
                  <a:pt x="14185900" y="1727200"/>
                  <a:pt x="14192250" y="1689100"/>
                  <a:pt x="14192250" y="1663700"/>
                </a:cubicBezTo>
                <a:cubicBezTo>
                  <a:pt x="14236700" y="1606550"/>
                  <a:pt x="14319250" y="1562100"/>
                  <a:pt x="14389100" y="1562100"/>
                </a:cubicBezTo>
                <a:cubicBezTo>
                  <a:pt x="14420850" y="1562100"/>
                  <a:pt x="14503400" y="1593850"/>
                  <a:pt x="14522450" y="1657350"/>
                </a:cubicBezTo>
                <a:cubicBezTo>
                  <a:pt x="14541500" y="1701800"/>
                  <a:pt x="14547850" y="1797050"/>
                  <a:pt x="14547850" y="1809750"/>
                </a:cubicBezTo>
                <a:cubicBezTo>
                  <a:pt x="14547850" y="1828800"/>
                  <a:pt x="14541500" y="1885950"/>
                  <a:pt x="14541500" y="1898650"/>
                </a:cubicBezTo>
                <a:cubicBezTo>
                  <a:pt x="14541500" y="1917700"/>
                  <a:pt x="14503400" y="2019300"/>
                  <a:pt x="14503400" y="2032000"/>
                </a:cubicBezTo>
                <a:cubicBezTo>
                  <a:pt x="14503400" y="2051050"/>
                  <a:pt x="14516100" y="2070100"/>
                  <a:pt x="14535150" y="2076450"/>
                </a:cubicBezTo>
                <a:cubicBezTo>
                  <a:pt x="14630400" y="2127250"/>
                  <a:pt x="14782800" y="2114550"/>
                  <a:pt x="14852650" y="2254250"/>
                </a:cubicBezTo>
                <a:cubicBezTo>
                  <a:pt x="14909800" y="2362200"/>
                  <a:pt x="14954250" y="2489200"/>
                  <a:pt x="14992350" y="2603500"/>
                </a:cubicBezTo>
                <a:cubicBezTo>
                  <a:pt x="14992350" y="2603500"/>
                  <a:pt x="14998700" y="2609850"/>
                  <a:pt x="15017750" y="2616200"/>
                </a:cubicBezTo>
                <a:lnTo>
                  <a:pt x="15017750" y="2559050"/>
                </a:lnTo>
                <a:cubicBezTo>
                  <a:pt x="15011400" y="2552700"/>
                  <a:pt x="14992350" y="2546350"/>
                  <a:pt x="14992350" y="2527300"/>
                </a:cubicBezTo>
                <a:cubicBezTo>
                  <a:pt x="14992350" y="2501900"/>
                  <a:pt x="15093950" y="2324100"/>
                  <a:pt x="15132050" y="2298700"/>
                </a:cubicBezTo>
                <a:cubicBezTo>
                  <a:pt x="15163800" y="2273300"/>
                  <a:pt x="15252700" y="2279650"/>
                  <a:pt x="15252700" y="2216150"/>
                </a:cubicBezTo>
                <a:cubicBezTo>
                  <a:pt x="15252700" y="2203450"/>
                  <a:pt x="15240000" y="2209800"/>
                  <a:pt x="15240000" y="2197100"/>
                </a:cubicBezTo>
                <a:cubicBezTo>
                  <a:pt x="15240000" y="2178050"/>
                  <a:pt x="15252700" y="2197100"/>
                  <a:pt x="15252700" y="2178050"/>
                </a:cubicBezTo>
                <a:cubicBezTo>
                  <a:pt x="15252700" y="2165350"/>
                  <a:pt x="15208250" y="2089150"/>
                  <a:pt x="15208250" y="2070100"/>
                </a:cubicBezTo>
                <a:cubicBezTo>
                  <a:pt x="15208250" y="2044700"/>
                  <a:pt x="15265400" y="1911350"/>
                  <a:pt x="15278100" y="1898650"/>
                </a:cubicBezTo>
                <a:cubicBezTo>
                  <a:pt x="15303500" y="1866900"/>
                  <a:pt x="15335250" y="1822450"/>
                  <a:pt x="15379700" y="1797050"/>
                </a:cubicBezTo>
                <a:cubicBezTo>
                  <a:pt x="15417800" y="1771650"/>
                  <a:pt x="15468600" y="1758950"/>
                  <a:pt x="15506700" y="1758950"/>
                </a:cubicBezTo>
                <a:cubicBezTo>
                  <a:pt x="15627350" y="1758950"/>
                  <a:pt x="15735300" y="2038350"/>
                  <a:pt x="15741650" y="2076450"/>
                </a:cubicBezTo>
                <a:cubicBezTo>
                  <a:pt x="15748000" y="2120900"/>
                  <a:pt x="15760700" y="2171700"/>
                  <a:pt x="15773400" y="2222500"/>
                </a:cubicBezTo>
                <a:cubicBezTo>
                  <a:pt x="15779750" y="2241550"/>
                  <a:pt x="15786100" y="2266950"/>
                  <a:pt x="15798800" y="2292350"/>
                </a:cubicBezTo>
                <a:cubicBezTo>
                  <a:pt x="15824200" y="2330450"/>
                  <a:pt x="15887700" y="2336800"/>
                  <a:pt x="15881350" y="2387600"/>
                </a:cubicBezTo>
                <a:cubicBezTo>
                  <a:pt x="15881350" y="2387600"/>
                  <a:pt x="15875000" y="2393950"/>
                  <a:pt x="15894050" y="2393950"/>
                </a:cubicBezTo>
                <a:cubicBezTo>
                  <a:pt x="15938500" y="2393950"/>
                  <a:pt x="15932150" y="2209800"/>
                  <a:pt x="16059150" y="2070100"/>
                </a:cubicBezTo>
                <a:cubicBezTo>
                  <a:pt x="16090900" y="2025650"/>
                  <a:pt x="16148050" y="2032000"/>
                  <a:pt x="16192500" y="2019300"/>
                </a:cubicBezTo>
                <a:cubicBezTo>
                  <a:pt x="16243300" y="2006600"/>
                  <a:pt x="16300450" y="1981200"/>
                  <a:pt x="16351250" y="1955800"/>
                </a:cubicBezTo>
                <a:cubicBezTo>
                  <a:pt x="16332200" y="1917700"/>
                  <a:pt x="16319500" y="1873250"/>
                  <a:pt x="16306800" y="1841500"/>
                </a:cubicBezTo>
                <a:cubicBezTo>
                  <a:pt x="16300450" y="1816100"/>
                  <a:pt x="16268700" y="1784350"/>
                  <a:pt x="16268700" y="1771650"/>
                </a:cubicBezTo>
                <a:lnTo>
                  <a:pt x="16268700" y="1733550"/>
                </a:lnTo>
                <a:cubicBezTo>
                  <a:pt x="16275050" y="1733550"/>
                  <a:pt x="16287750" y="1739900"/>
                  <a:pt x="16300450" y="1739900"/>
                </a:cubicBezTo>
                <a:lnTo>
                  <a:pt x="16300450" y="1689100"/>
                </a:lnTo>
                <a:cubicBezTo>
                  <a:pt x="16300450" y="1638300"/>
                  <a:pt x="16319500" y="1568450"/>
                  <a:pt x="16357600" y="1530350"/>
                </a:cubicBezTo>
                <a:cubicBezTo>
                  <a:pt x="16389350" y="1530350"/>
                  <a:pt x="16446500" y="1511300"/>
                  <a:pt x="16465550" y="1511300"/>
                </a:cubicBezTo>
                <a:cubicBezTo>
                  <a:pt x="16548100" y="1511300"/>
                  <a:pt x="16497300" y="1530350"/>
                  <a:pt x="16579850" y="1568450"/>
                </a:cubicBezTo>
                <a:cubicBezTo>
                  <a:pt x="16592550" y="1606550"/>
                  <a:pt x="16611600" y="1663700"/>
                  <a:pt x="16611600" y="1682750"/>
                </a:cubicBezTo>
                <a:cubicBezTo>
                  <a:pt x="16611600" y="1695450"/>
                  <a:pt x="16605250" y="1733550"/>
                  <a:pt x="16598900" y="1758950"/>
                </a:cubicBezTo>
                <a:cubicBezTo>
                  <a:pt x="16605250" y="1765300"/>
                  <a:pt x="16624300" y="1765300"/>
                  <a:pt x="16624300" y="1765300"/>
                </a:cubicBezTo>
                <a:cubicBezTo>
                  <a:pt x="16624300" y="1765300"/>
                  <a:pt x="16630650" y="1758950"/>
                  <a:pt x="16630650" y="1778000"/>
                </a:cubicBezTo>
                <a:cubicBezTo>
                  <a:pt x="16630650" y="1790700"/>
                  <a:pt x="16592550" y="1828800"/>
                  <a:pt x="16573500" y="1860550"/>
                </a:cubicBezTo>
                <a:cubicBezTo>
                  <a:pt x="16560800" y="1879600"/>
                  <a:pt x="16535400" y="1930400"/>
                  <a:pt x="16535400" y="1949450"/>
                </a:cubicBezTo>
                <a:cubicBezTo>
                  <a:pt x="16535400" y="1968500"/>
                  <a:pt x="16624300" y="2000250"/>
                  <a:pt x="16630650" y="2000250"/>
                </a:cubicBezTo>
                <a:cubicBezTo>
                  <a:pt x="16694150" y="2019300"/>
                  <a:pt x="16802100" y="2051050"/>
                  <a:pt x="16859250" y="2139950"/>
                </a:cubicBezTo>
                <a:cubicBezTo>
                  <a:pt x="16884650" y="2171700"/>
                  <a:pt x="16891000" y="2216150"/>
                  <a:pt x="16910050" y="2254250"/>
                </a:cubicBezTo>
                <a:cubicBezTo>
                  <a:pt x="16979900" y="2101850"/>
                  <a:pt x="17113250" y="2165350"/>
                  <a:pt x="17208500" y="2095500"/>
                </a:cubicBezTo>
                <a:cubicBezTo>
                  <a:pt x="17195800" y="2063750"/>
                  <a:pt x="17195800" y="2025650"/>
                  <a:pt x="17176750" y="1987550"/>
                </a:cubicBezTo>
                <a:cubicBezTo>
                  <a:pt x="17170400" y="1949450"/>
                  <a:pt x="17157700" y="1860550"/>
                  <a:pt x="17157700" y="1847850"/>
                </a:cubicBezTo>
                <a:cubicBezTo>
                  <a:pt x="17157700" y="1771650"/>
                  <a:pt x="17214850" y="1758950"/>
                  <a:pt x="17303750" y="1727200"/>
                </a:cubicBezTo>
                <a:cubicBezTo>
                  <a:pt x="17316450" y="1720850"/>
                  <a:pt x="17348200" y="1708150"/>
                  <a:pt x="17360900" y="1708150"/>
                </a:cubicBezTo>
                <a:cubicBezTo>
                  <a:pt x="17379950" y="1708150"/>
                  <a:pt x="17373600" y="1714500"/>
                  <a:pt x="17379950" y="1714500"/>
                </a:cubicBezTo>
                <a:cubicBezTo>
                  <a:pt x="17411700" y="1714500"/>
                  <a:pt x="17481550" y="1746250"/>
                  <a:pt x="17526000" y="1765300"/>
                </a:cubicBezTo>
                <a:lnTo>
                  <a:pt x="17513300" y="1778000"/>
                </a:lnTo>
                <a:cubicBezTo>
                  <a:pt x="17519650" y="1790700"/>
                  <a:pt x="17538700" y="1797050"/>
                  <a:pt x="17538700" y="1809750"/>
                </a:cubicBezTo>
                <a:cubicBezTo>
                  <a:pt x="17551400" y="1847850"/>
                  <a:pt x="17564100" y="1917700"/>
                  <a:pt x="17564100" y="1936750"/>
                </a:cubicBezTo>
                <a:cubicBezTo>
                  <a:pt x="17564100" y="1949450"/>
                  <a:pt x="17564100" y="1962150"/>
                  <a:pt x="17557750" y="1974850"/>
                </a:cubicBezTo>
                <a:cubicBezTo>
                  <a:pt x="17538700" y="2012950"/>
                  <a:pt x="17519650" y="2076450"/>
                  <a:pt x="17519650" y="2095500"/>
                </a:cubicBezTo>
                <a:cubicBezTo>
                  <a:pt x="17519650" y="2127250"/>
                  <a:pt x="17697450" y="2171700"/>
                  <a:pt x="17748250" y="2184400"/>
                </a:cubicBezTo>
                <a:cubicBezTo>
                  <a:pt x="17786350" y="2197100"/>
                  <a:pt x="17843500" y="2247900"/>
                  <a:pt x="17862550" y="2292350"/>
                </a:cubicBezTo>
                <a:cubicBezTo>
                  <a:pt x="17900650" y="2381250"/>
                  <a:pt x="17976850" y="2552700"/>
                  <a:pt x="17976850" y="2571750"/>
                </a:cubicBezTo>
                <a:cubicBezTo>
                  <a:pt x="17976850" y="2584450"/>
                  <a:pt x="17951450" y="2609850"/>
                  <a:pt x="17951450" y="2622550"/>
                </a:cubicBezTo>
                <a:lnTo>
                  <a:pt x="18021300" y="3003550"/>
                </a:lnTo>
                <a:cubicBezTo>
                  <a:pt x="18122900" y="2895600"/>
                  <a:pt x="18135600" y="2705100"/>
                  <a:pt x="18135600" y="2578100"/>
                </a:cubicBezTo>
                <a:cubicBezTo>
                  <a:pt x="18135600" y="2527300"/>
                  <a:pt x="18288000" y="2260600"/>
                  <a:pt x="18288000" y="2247900"/>
                </a:cubicBezTo>
                <a:cubicBezTo>
                  <a:pt x="18288000" y="2228850"/>
                  <a:pt x="18268950" y="2235200"/>
                  <a:pt x="18268950" y="2222500"/>
                </a:cubicBezTo>
                <a:cubicBezTo>
                  <a:pt x="18268950" y="2203450"/>
                  <a:pt x="18294350" y="2146300"/>
                  <a:pt x="18294350" y="2133600"/>
                </a:cubicBezTo>
                <a:cubicBezTo>
                  <a:pt x="18294350" y="2114550"/>
                  <a:pt x="18281650" y="2133600"/>
                  <a:pt x="18281650" y="2120900"/>
                </a:cubicBezTo>
                <a:cubicBezTo>
                  <a:pt x="18281650" y="2101850"/>
                  <a:pt x="18288000" y="2095500"/>
                  <a:pt x="18288000" y="2082800"/>
                </a:cubicBezTo>
                <a:cubicBezTo>
                  <a:pt x="18319750" y="2019300"/>
                  <a:pt x="18357850" y="1949450"/>
                  <a:pt x="18402300" y="1892300"/>
                </a:cubicBezTo>
                <a:cubicBezTo>
                  <a:pt x="18415000" y="1873250"/>
                  <a:pt x="18434050" y="1866900"/>
                  <a:pt x="18440400" y="1847850"/>
                </a:cubicBezTo>
                <a:cubicBezTo>
                  <a:pt x="18465800" y="1841500"/>
                  <a:pt x="18535650" y="1803400"/>
                  <a:pt x="18573750" y="1803400"/>
                </a:cubicBezTo>
                <a:cubicBezTo>
                  <a:pt x="18592800" y="1803400"/>
                  <a:pt x="18649950" y="1816100"/>
                  <a:pt x="18688050" y="1828800"/>
                </a:cubicBezTo>
                <a:cubicBezTo>
                  <a:pt x="18719800" y="1835150"/>
                  <a:pt x="18726150" y="1892300"/>
                  <a:pt x="18738850" y="1911350"/>
                </a:cubicBezTo>
                <a:cubicBezTo>
                  <a:pt x="18764250" y="1936750"/>
                  <a:pt x="18796000" y="1968500"/>
                  <a:pt x="18815050" y="2000250"/>
                </a:cubicBezTo>
                <a:cubicBezTo>
                  <a:pt x="18827750" y="2006600"/>
                  <a:pt x="18840450" y="2032000"/>
                  <a:pt x="18840450" y="2044700"/>
                </a:cubicBezTo>
                <a:cubicBezTo>
                  <a:pt x="18846800" y="2051050"/>
                  <a:pt x="18840450" y="2063750"/>
                  <a:pt x="18840450" y="2070100"/>
                </a:cubicBezTo>
                <a:cubicBezTo>
                  <a:pt x="18853150" y="2089150"/>
                  <a:pt x="18872200" y="2120900"/>
                  <a:pt x="18872200" y="2139950"/>
                </a:cubicBezTo>
                <a:cubicBezTo>
                  <a:pt x="18872200" y="2152650"/>
                  <a:pt x="18846800" y="2171700"/>
                  <a:pt x="18846800" y="2190750"/>
                </a:cubicBezTo>
                <a:cubicBezTo>
                  <a:pt x="18846800" y="2203450"/>
                  <a:pt x="18853150" y="2203450"/>
                  <a:pt x="18859500" y="2203450"/>
                </a:cubicBezTo>
                <a:cubicBezTo>
                  <a:pt x="18846800" y="2203450"/>
                  <a:pt x="18840450" y="2203450"/>
                  <a:pt x="18840450" y="2222500"/>
                </a:cubicBezTo>
                <a:cubicBezTo>
                  <a:pt x="18840450" y="2235200"/>
                  <a:pt x="18853150" y="2273300"/>
                  <a:pt x="18859500" y="2298700"/>
                </a:cubicBezTo>
                <a:cubicBezTo>
                  <a:pt x="18861596" y="2300796"/>
                  <a:pt x="18862294" y="2301494"/>
                  <a:pt x="18862294" y="2302256"/>
                </a:cubicBezTo>
                <a:cubicBezTo>
                  <a:pt x="18862294" y="2303653"/>
                  <a:pt x="18859500" y="2305050"/>
                  <a:pt x="18859500" y="2317750"/>
                </a:cubicBezTo>
                <a:cubicBezTo>
                  <a:pt x="18859500" y="2330450"/>
                  <a:pt x="18872200" y="2330450"/>
                  <a:pt x="18878550" y="2330450"/>
                </a:cubicBezTo>
                <a:cubicBezTo>
                  <a:pt x="18929350" y="2324100"/>
                  <a:pt x="18967450" y="2406650"/>
                  <a:pt x="19018250" y="2444750"/>
                </a:cubicBezTo>
                <a:lnTo>
                  <a:pt x="19018250" y="2362200"/>
                </a:lnTo>
                <a:cubicBezTo>
                  <a:pt x="19018250" y="2260600"/>
                  <a:pt x="19132550" y="2222500"/>
                  <a:pt x="19215100" y="2190750"/>
                </a:cubicBezTo>
                <a:cubicBezTo>
                  <a:pt x="19234150" y="2178050"/>
                  <a:pt x="19272250" y="2171700"/>
                  <a:pt x="19291300" y="2152650"/>
                </a:cubicBezTo>
                <a:cubicBezTo>
                  <a:pt x="19297650" y="2133600"/>
                  <a:pt x="19291300" y="2095500"/>
                  <a:pt x="19291300" y="2082800"/>
                </a:cubicBezTo>
                <a:cubicBezTo>
                  <a:pt x="19291300" y="2063750"/>
                  <a:pt x="19304000" y="2032000"/>
                  <a:pt x="19304000" y="2019300"/>
                </a:cubicBezTo>
                <a:cubicBezTo>
                  <a:pt x="19304000" y="2000250"/>
                  <a:pt x="19297650" y="1981200"/>
                  <a:pt x="19291300" y="1962150"/>
                </a:cubicBezTo>
                <a:cubicBezTo>
                  <a:pt x="19291300" y="1955800"/>
                  <a:pt x="19278600" y="1949450"/>
                  <a:pt x="19272250" y="1943100"/>
                </a:cubicBezTo>
                <a:cubicBezTo>
                  <a:pt x="19272250" y="1924050"/>
                  <a:pt x="19265900" y="1892300"/>
                  <a:pt x="19265900" y="1873250"/>
                </a:cubicBezTo>
                <a:cubicBezTo>
                  <a:pt x="19265900" y="1809750"/>
                  <a:pt x="19291300" y="1885950"/>
                  <a:pt x="19304000" y="1809750"/>
                </a:cubicBezTo>
                <a:cubicBezTo>
                  <a:pt x="19310350" y="1701800"/>
                  <a:pt x="19399250" y="1663700"/>
                  <a:pt x="19469100" y="1663700"/>
                </a:cubicBezTo>
                <a:cubicBezTo>
                  <a:pt x="19558000" y="1663700"/>
                  <a:pt x="19640550" y="1733550"/>
                  <a:pt x="19640550" y="1828800"/>
                </a:cubicBezTo>
                <a:cubicBezTo>
                  <a:pt x="19640550" y="1841500"/>
                  <a:pt x="19634200" y="1885950"/>
                  <a:pt x="19621500" y="1917700"/>
                </a:cubicBezTo>
                <a:cubicBezTo>
                  <a:pt x="19634200" y="1924050"/>
                  <a:pt x="19659600" y="1917700"/>
                  <a:pt x="19659600" y="1949450"/>
                </a:cubicBezTo>
                <a:cubicBezTo>
                  <a:pt x="19659600" y="1962150"/>
                  <a:pt x="19627850" y="2000250"/>
                  <a:pt x="19602450" y="2019300"/>
                </a:cubicBezTo>
                <a:cubicBezTo>
                  <a:pt x="19589750" y="2025650"/>
                  <a:pt x="19577050" y="2019300"/>
                  <a:pt x="19564350" y="2019300"/>
                </a:cubicBezTo>
                <a:cubicBezTo>
                  <a:pt x="19558000" y="2038350"/>
                  <a:pt x="19545300" y="2063750"/>
                  <a:pt x="19545300" y="2082800"/>
                </a:cubicBezTo>
                <a:cubicBezTo>
                  <a:pt x="19545300" y="2139950"/>
                  <a:pt x="19723100" y="2146300"/>
                  <a:pt x="19786600" y="2159000"/>
                </a:cubicBezTo>
                <a:cubicBezTo>
                  <a:pt x="19818350" y="2165350"/>
                  <a:pt x="19856450" y="2203450"/>
                  <a:pt x="19862800" y="2241550"/>
                </a:cubicBezTo>
                <a:cubicBezTo>
                  <a:pt x="19894550" y="2222500"/>
                  <a:pt x="19888200" y="2133600"/>
                  <a:pt x="19945350" y="2114550"/>
                </a:cubicBezTo>
                <a:cubicBezTo>
                  <a:pt x="20040600" y="2076450"/>
                  <a:pt x="20154900" y="2076450"/>
                  <a:pt x="20256500" y="2038350"/>
                </a:cubicBezTo>
                <a:cubicBezTo>
                  <a:pt x="20275550" y="2032000"/>
                  <a:pt x="20281900" y="1993900"/>
                  <a:pt x="20281900" y="1981200"/>
                </a:cubicBezTo>
                <a:cubicBezTo>
                  <a:pt x="20281900" y="1962150"/>
                  <a:pt x="20256500" y="1847850"/>
                  <a:pt x="20256500" y="1835150"/>
                </a:cubicBezTo>
                <a:cubicBezTo>
                  <a:pt x="20256500" y="1816100"/>
                  <a:pt x="20262850" y="1803400"/>
                  <a:pt x="20269200" y="1790700"/>
                </a:cubicBezTo>
                <a:cubicBezTo>
                  <a:pt x="20275550" y="1771650"/>
                  <a:pt x="20269200" y="1746250"/>
                  <a:pt x="20269200" y="1727200"/>
                </a:cubicBezTo>
                <a:cubicBezTo>
                  <a:pt x="20256500" y="1663700"/>
                  <a:pt x="20345400" y="1562100"/>
                  <a:pt x="20415250" y="1562100"/>
                </a:cubicBezTo>
                <a:cubicBezTo>
                  <a:pt x="20427950" y="1562100"/>
                  <a:pt x="20478750" y="1562100"/>
                  <a:pt x="20510500" y="1568450"/>
                </a:cubicBezTo>
                <a:cubicBezTo>
                  <a:pt x="20529550" y="1574800"/>
                  <a:pt x="20554950" y="1593850"/>
                  <a:pt x="20574000" y="1606550"/>
                </a:cubicBezTo>
                <a:cubicBezTo>
                  <a:pt x="20586700" y="1612900"/>
                  <a:pt x="20605750" y="1638300"/>
                  <a:pt x="20618450" y="1651000"/>
                </a:cubicBezTo>
                <a:lnTo>
                  <a:pt x="20599400" y="1670050"/>
                </a:lnTo>
                <a:cubicBezTo>
                  <a:pt x="20612100" y="1682750"/>
                  <a:pt x="20612100" y="1701800"/>
                  <a:pt x="20612100" y="1720850"/>
                </a:cubicBezTo>
                <a:cubicBezTo>
                  <a:pt x="20612100" y="1733550"/>
                  <a:pt x="20599400" y="1784350"/>
                  <a:pt x="20599400" y="1797050"/>
                </a:cubicBezTo>
                <a:cubicBezTo>
                  <a:pt x="20599400" y="1809750"/>
                  <a:pt x="20605750" y="1822450"/>
                  <a:pt x="20605750" y="1847850"/>
                </a:cubicBezTo>
                <a:lnTo>
                  <a:pt x="20618450" y="1860550"/>
                </a:lnTo>
                <a:cubicBezTo>
                  <a:pt x="20637500" y="1847850"/>
                  <a:pt x="20656550" y="1841500"/>
                  <a:pt x="20675600" y="1841500"/>
                </a:cubicBezTo>
                <a:cubicBezTo>
                  <a:pt x="20726400" y="1841500"/>
                  <a:pt x="20872450" y="1892300"/>
                  <a:pt x="20891500" y="1905000"/>
                </a:cubicBezTo>
                <a:cubicBezTo>
                  <a:pt x="20910550" y="1917700"/>
                  <a:pt x="20923250" y="1936750"/>
                  <a:pt x="20935950" y="1949450"/>
                </a:cubicBezTo>
                <a:cubicBezTo>
                  <a:pt x="20955000" y="1955800"/>
                  <a:pt x="20974050" y="1962150"/>
                  <a:pt x="20993100" y="1962150"/>
                </a:cubicBezTo>
                <a:cubicBezTo>
                  <a:pt x="20993100" y="1987550"/>
                  <a:pt x="20999450" y="2012950"/>
                  <a:pt x="20993100" y="2038350"/>
                </a:cubicBezTo>
                <a:cubicBezTo>
                  <a:pt x="21018500" y="2063750"/>
                  <a:pt x="21082000" y="2070100"/>
                  <a:pt x="21113750" y="2070100"/>
                </a:cubicBezTo>
                <a:cubicBezTo>
                  <a:pt x="21132800" y="2070100"/>
                  <a:pt x="21297900" y="2044700"/>
                  <a:pt x="21310600" y="2044700"/>
                </a:cubicBezTo>
                <a:cubicBezTo>
                  <a:pt x="21405850" y="2044700"/>
                  <a:pt x="21532850" y="2190750"/>
                  <a:pt x="21558250" y="2273300"/>
                </a:cubicBezTo>
                <a:cubicBezTo>
                  <a:pt x="21596350" y="2381250"/>
                  <a:pt x="21640800" y="2609850"/>
                  <a:pt x="21640800" y="2628900"/>
                </a:cubicBezTo>
                <a:cubicBezTo>
                  <a:pt x="21640800" y="2641600"/>
                  <a:pt x="21621750" y="2654300"/>
                  <a:pt x="21621750" y="2679700"/>
                </a:cubicBezTo>
                <a:cubicBezTo>
                  <a:pt x="21615400" y="2736850"/>
                  <a:pt x="21621750" y="2927350"/>
                  <a:pt x="21621750" y="2940050"/>
                </a:cubicBezTo>
                <a:cubicBezTo>
                  <a:pt x="21621750" y="2959100"/>
                  <a:pt x="21602700" y="2984500"/>
                  <a:pt x="21602700" y="3003550"/>
                </a:cubicBezTo>
                <a:cubicBezTo>
                  <a:pt x="21602700" y="3016250"/>
                  <a:pt x="21609050" y="3016250"/>
                  <a:pt x="21615400" y="3022600"/>
                </a:cubicBezTo>
                <a:cubicBezTo>
                  <a:pt x="21691600" y="2914650"/>
                  <a:pt x="21812250" y="2787650"/>
                  <a:pt x="21805900" y="2686050"/>
                </a:cubicBezTo>
                <a:cubicBezTo>
                  <a:pt x="21812250" y="2635250"/>
                  <a:pt x="21831300" y="2540000"/>
                  <a:pt x="21831300" y="2520950"/>
                </a:cubicBezTo>
                <a:cubicBezTo>
                  <a:pt x="21831300" y="2476500"/>
                  <a:pt x="21812250" y="2444750"/>
                  <a:pt x="21767800" y="2425700"/>
                </a:cubicBezTo>
                <a:cubicBezTo>
                  <a:pt x="21786850" y="2355850"/>
                  <a:pt x="21812250" y="2279650"/>
                  <a:pt x="21837650" y="2209800"/>
                </a:cubicBezTo>
                <a:cubicBezTo>
                  <a:pt x="21824950" y="2203450"/>
                  <a:pt x="21812250" y="2209800"/>
                  <a:pt x="21799550" y="2203450"/>
                </a:cubicBezTo>
                <a:cubicBezTo>
                  <a:pt x="21812250" y="2184400"/>
                  <a:pt x="21824950" y="2159000"/>
                  <a:pt x="21844000" y="2139950"/>
                </a:cubicBezTo>
                <a:cubicBezTo>
                  <a:pt x="21837650" y="2127250"/>
                  <a:pt x="21824950" y="2120900"/>
                  <a:pt x="21812250" y="2120900"/>
                </a:cubicBezTo>
                <a:cubicBezTo>
                  <a:pt x="21831300" y="2108200"/>
                  <a:pt x="21850350" y="2095500"/>
                  <a:pt x="21850350" y="2076450"/>
                </a:cubicBezTo>
                <a:cubicBezTo>
                  <a:pt x="21850350" y="2063750"/>
                  <a:pt x="21844000" y="2070100"/>
                  <a:pt x="21837650" y="2063750"/>
                </a:cubicBezTo>
                <a:cubicBezTo>
                  <a:pt x="21844000" y="2057400"/>
                  <a:pt x="21844000" y="2051050"/>
                  <a:pt x="21844000" y="2032000"/>
                </a:cubicBezTo>
                <a:cubicBezTo>
                  <a:pt x="21844000" y="2019300"/>
                  <a:pt x="21837650" y="2000250"/>
                  <a:pt x="21824950" y="2000250"/>
                </a:cubicBezTo>
                <a:cubicBezTo>
                  <a:pt x="21831300" y="2000250"/>
                  <a:pt x="21844000" y="2006600"/>
                  <a:pt x="21844000" y="1987550"/>
                </a:cubicBezTo>
                <a:cubicBezTo>
                  <a:pt x="21844000" y="1974850"/>
                  <a:pt x="21818600" y="1968500"/>
                  <a:pt x="21818600" y="1955800"/>
                </a:cubicBezTo>
                <a:cubicBezTo>
                  <a:pt x="21818600" y="1936750"/>
                  <a:pt x="21824950" y="1949450"/>
                  <a:pt x="21824950" y="1943100"/>
                </a:cubicBezTo>
                <a:lnTo>
                  <a:pt x="21824950" y="1898650"/>
                </a:lnTo>
                <a:cubicBezTo>
                  <a:pt x="21831300" y="1892300"/>
                  <a:pt x="21831300" y="1879600"/>
                  <a:pt x="21831300" y="1866900"/>
                </a:cubicBezTo>
                <a:cubicBezTo>
                  <a:pt x="21831300" y="1847850"/>
                  <a:pt x="21837650" y="1822450"/>
                  <a:pt x="21837650" y="1809750"/>
                </a:cubicBezTo>
                <a:cubicBezTo>
                  <a:pt x="21837650" y="1790700"/>
                  <a:pt x="21837650" y="1797050"/>
                  <a:pt x="21831300" y="1790700"/>
                </a:cubicBezTo>
                <a:lnTo>
                  <a:pt x="21818600" y="1803400"/>
                </a:lnTo>
                <a:cubicBezTo>
                  <a:pt x="21824950" y="1790700"/>
                  <a:pt x="21837650" y="1771650"/>
                  <a:pt x="21844000" y="1752600"/>
                </a:cubicBezTo>
                <a:cubicBezTo>
                  <a:pt x="21850350" y="1739900"/>
                  <a:pt x="21850350" y="1727200"/>
                  <a:pt x="21844000" y="1714500"/>
                </a:cubicBezTo>
                <a:cubicBezTo>
                  <a:pt x="21945600" y="1612900"/>
                  <a:pt x="21958300" y="1555750"/>
                  <a:pt x="22078950" y="1555750"/>
                </a:cubicBezTo>
                <a:cubicBezTo>
                  <a:pt x="22091650" y="1555750"/>
                  <a:pt x="22117050" y="1568450"/>
                  <a:pt x="22136100" y="1568450"/>
                </a:cubicBezTo>
                <a:cubicBezTo>
                  <a:pt x="22155150" y="1574800"/>
                  <a:pt x="22199600" y="1555750"/>
                  <a:pt x="22225000" y="1581150"/>
                </a:cubicBezTo>
                <a:cubicBezTo>
                  <a:pt x="22244050" y="1600200"/>
                  <a:pt x="22275800" y="1625600"/>
                  <a:pt x="22294850" y="1644650"/>
                </a:cubicBezTo>
                <a:cubicBezTo>
                  <a:pt x="22288500" y="1638300"/>
                  <a:pt x="22269450" y="1631950"/>
                  <a:pt x="22269450" y="1644650"/>
                </a:cubicBezTo>
                <a:cubicBezTo>
                  <a:pt x="22269450" y="1663700"/>
                  <a:pt x="22326600" y="1746250"/>
                  <a:pt x="22352000" y="1778000"/>
                </a:cubicBezTo>
                <a:cubicBezTo>
                  <a:pt x="22345650" y="1784350"/>
                  <a:pt x="22339300" y="1797050"/>
                  <a:pt x="22339300" y="1803400"/>
                </a:cubicBezTo>
                <a:cubicBezTo>
                  <a:pt x="22345650" y="1809750"/>
                  <a:pt x="22358350" y="1816100"/>
                  <a:pt x="22371050" y="1816100"/>
                </a:cubicBezTo>
                <a:lnTo>
                  <a:pt x="22371050" y="1854200"/>
                </a:lnTo>
                <a:cubicBezTo>
                  <a:pt x="22358350" y="1860550"/>
                  <a:pt x="22345650" y="1879600"/>
                  <a:pt x="22339300" y="1892300"/>
                </a:cubicBezTo>
                <a:cubicBezTo>
                  <a:pt x="22339300" y="1892300"/>
                  <a:pt x="22332950" y="1898650"/>
                  <a:pt x="22352000" y="1898650"/>
                </a:cubicBezTo>
                <a:cubicBezTo>
                  <a:pt x="22364700" y="1898650"/>
                  <a:pt x="22364700" y="1879600"/>
                  <a:pt x="22377400" y="1879600"/>
                </a:cubicBezTo>
                <a:cubicBezTo>
                  <a:pt x="22364700" y="1898650"/>
                  <a:pt x="22345650" y="1930400"/>
                  <a:pt x="22345650" y="1949450"/>
                </a:cubicBezTo>
                <a:cubicBezTo>
                  <a:pt x="22345650" y="1962150"/>
                  <a:pt x="22358350" y="1962150"/>
                  <a:pt x="22364700" y="1981200"/>
                </a:cubicBezTo>
                <a:cubicBezTo>
                  <a:pt x="22364700" y="2000250"/>
                  <a:pt x="22364700" y="2025650"/>
                  <a:pt x="22358350" y="2044700"/>
                </a:cubicBezTo>
                <a:cubicBezTo>
                  <a:pt x="22364700" y="2051050"/>
                  <a:pt x="22377400" y="2057400"/>
                  <a:pt x="22383750" y="2057400"/>
                </a:cubicBezTo>
                <a:cubicBezTo>
                  <a:pt x="22390100" y="2063750"/>
                  <a:pt x="22390100" y="2076450"/>
                  <a:pt x="22402800" y="2089150"/>
                </a:cubicBezTo>
                <a:lnTo>
                  <a:pt x="22415500" y="2076450"/>
                </a:lnTo>
                <a:cubicBezTo>
                  <a:pt x="22498050" y="2127250"/>
                  <a:pt x="22625050" y="2082800"/>
                  <a:pt x="22701250" y="2222500"/>
                </a:cubicBezTo>
                <a:cubicBezTo>
                  <a:pt x="22733000" y="2197100"/>
                  <a:pt x="22783800" y="2159000"/>
                  <a:pt x="22783800" y="2139950"/>
                </a:cubicBezTo>
                <a:cubicBezTo>
                  <a:pt x="22783800" y="2127250"/>
                  <a:pt x="22771100" y="2127250"/>
                  <a:pt x="22764750" y="2120900"/>
                </a:cubicBezTo>
                <a:cubicBezTo>
                  <a:pt x="22764750" y="2108200"/>
                  <a:pt x="22771100" y="2089150"/>
                  <a:pt x="22764750" y="2076450"/>
                </a:cubicBezTo>
                <a:cubicBezTo>
                  <a:pt x="22758400" y="2063750"/>
                  <a:pt x="22739350" y="2044700"/>
                  <a:pt x="22739350" y="2032000"/>
                </a:cubicBezTo>
                <a:cubicBezTo>
                  <a:pt x="22739350" y="2012950"/>
                  <a:pt x="22828250" y="1955800"/>
                  <a:pt x="22847300" y="1955800"/>
                </a:cubicBezTo>
                <a:cubicBezTo>
                  <a:pt x="22860000" y="1955800"/>
                  <a:pt x="22904450" y="2032000"/>
                  <a:pt x="22923500" y="2032000"/>
                </a:cubicBezTo>
                <a:cubicBezTo>
                  <a:pt x="22936200" y="2032000"/>
                  <a:pt x="22961600" y="2019300"/>
                  <a:pt x="22980650" y="2012950"/>
                </a:cubicBezTo>
                <a:lnTo>
                  <a:pt x="22980650" y="1917700"/>
                </a:lnTo>
                <a:cubicBezTo>
                  <a:pt x="22961600" y="1892300"/>
                  <a:pt x="22948900" y="1866900"/>
                  <a:pt x="22923500" y="1847850"/>
                </a:cubicBezTo>
                <a:cubicBezTo>
                  <a:pt x="22910800" y="1854200"/>
                  <a:pt x="22910800" y="1866900"/>
                  <a:pt x="22904450" y="1879600"/>
                </a:cubicBezTo>
                <a:lnTo>
                  <a:pt x="22885400" y="1879600"/>
                </a:lnTo>
                <a:cubicBezTo>
                  <a:pt x="22872700" y="1866900"/>
                  <a:pt x="22860000" y="1854200"/>
                  <a:pt x="22847300" y="1835150"/>
                </a:cubicBezTo>
                <a:cubicBezTo>
                  <a:pt x="22860000" y="1822450"/>
                  <a:pt x="22885400" y="1809750"/>
                  <a:pt x="22885400" y="1797050"/>
                </a:cubicBezTo>
                <a:cubicBezTo>
                  <a:pt x="22885400" y="1765300"/>
                  <a:pt x="22796500" y="1733550"/>
                  <a:pt x="22796500" y="1651000"/>
                </a:cubicBezTo>
                <a:cubicBezTo>
                  <a:pt x="22796500" y="1600200"/>
                  <a:pt x="22802850" y="1555750"/>
                  <a:pt x="22853650" y="1511300"/>
                </a:cubicBezTo>
                <a:cubicBezTo>
                  <a:pt x="22885400" y="1479550"/>
                  <a:pt x="22967950" y="1466850"/>
                  <a:pt x="22980650" y="1466850"/>
                </a:cubicBezTo>
                <a:cubicBezTo>
                  <a:pt x="23088600" y="1466850"/>
                  <a:pt x="23088600" y="1473200"/>
                  <a:pt x="23177500" y="1619250"/>
                </a:cubicBezTo>
                <a:cubicBezTo>
                  <a:pt x="23190200" y="1619250"/>
                  <a:pt x="23196550" y="1600200"/>
                  <a:pt x="23209250" y="1600200"/>
                </a:cubicBezTo>
                <a:cubicBezTo>
                  <a:pt x="23234650" y="1600200"/>
                  <a:pt x="23253700" y="1670050"/>
                  <a:pt x="23253700" y="1682750"/>
                </a:cubicBezTo>
                <a:cubicBezTo>
                  <a:pt x="23253700" y="1695450"/>
                  <a:pt x="23234650" y="1714500"/>
                  <a:pt x="23234650" y="1727200"/>
                </a:cubicBezTo>
                <a:cubicBezTo>
                  <a:pt x="23234650" y="1746250"/>
                  <a:pt x="23247350" y="1803400"/>
                  <a:pt x="23260050" y="1841500"/>
                </a:cubicBezTo>
                <a:cubicBezTo>
                  <a:pt x="23266400" y="1860550"/>
                  <a:pt x="23279100" y="1885950"/>
                  <a:pt x="23298150" y="1898650"/>
                </a:cubicBezTo>
                <a:cubicBezTo>
                  <a:pt x="23387050" y="1955800"/>
                  <a:pt x="23507700" y="1955800"/>
                  <a:pt x="23615650" y="1993900"/>
                </a:cubicBezTo>
                <a:cubicBezTo>
                  <a:pt x="23647400" y="2006600"/>
                  <a:pt x="23679150" y="2044700"/>
                  <a:pt x="23704550" y="2070100"/>
                </a:cubicBezTo>
                <a:cubicBezTo>
                  <a:pt x="23736300" y="2038350"/>
                  <a:pt x="23774400" y="1993900"/>
                  <a:pt x="23825200" y="1962150"/>
                </a:cubicBezTo>
                <a:cubicBezTo>
                  <a:pt x="23863300" y="1936750"/>
                  <a:pt x="23914100" y="1943100"/>
                  <a:pt x="23958550" y="1936750"/>
                </a:cubicBezTo>
                <a:cubicBezTo>
                  <a:pt x="23964900" y="1936750"/>
                  <a:pt x="23977600" y="1936750"/>
                  <a:pt x="23977600" y="1917700"/>
                </a:cubicBezTo>
                <a:cubicBezTo>
                  <a:pt x="23977600" y="1911350"/>
                  <a:pt x="23933150" y="1854200"/>
                  <a:pt x="23933150" y="1854200"/>
                </a:cubicBezTo>
                <a:cubicBezTo>
                  <a:pt x="23926800" y="1847850"/>
                  <a:pt x="23933150" y="1828800"/>
                  <a:pt x="23926800" y="1822450"/>
                </a:cubicBezTo>
                <a:cubicBezTo>
                  <a:pt x="23914100" y="1790700"/>
                  <a:pt x="23888700" y="1765300"/>
                  <a:pt x="23876000" y="1733550"/>
                </a:cubicBezTo>
                <a:cubicBezTo>
                  <a:pt x="23869650" y="1720850"/>
                  <a:pt x="23869650" y="1695450"/>
                  <a:pt x="23863300" y="1676400"/>
                </a:cubicBezTo>
                <a:cubicBezTo>
                  <a:pt x="23863300" y="1676400"/>
                  <a:pt x="23856950" y="1682750"/>
                  <a:pt x="23844250" y="1689100"/>
                </a:cubicBezTo>
                <a:cubicBezTo>
                  <a:pt x="23844250" y="1638300"/>
                  <a:pt x="23825200" y="1631950"/>
                  <a:pt x="23825200" y="1606550"/>
                </a:cubicBezTo>
                <a:cubicBezTo>
                  <a:pt x="23825200" y="1587500"/>
                  <a:pt x="23837900" y="1543050"/>
                  <a:pt x="23856950" y="1517650"/>
                </a:cubicBezTo>
                <a:cubicBezTo>
                  <a:pt x="23876000" y="1473200"/>
                  <a:pt x="23990300" y="1397000"/>
                  <a:pt x="24041100" y="1397000"/>
                </a:cubicBezTo>
                <a:cubicBezTo>
                  <a:pt x="24085550" y="1397000"/>
                  <a:pt x="24187150" y="1428750"/>
                  <a:pt x="24206200" y="1460500"/>
                </a:cubicBezTo>
                <a:cubicBezTo>
                  <a:pt x="24244300" y="1511300"/>
                  <a:pt x="24282400" y="1568450"/>
                  <a:pt x="24307800" y="1625600"/>
                </a:cubicBezTo>
                <a:cubicBezTo>
                  <a:pt x="24345900" y="1689100"/>
                  <a:pt x="24282400" y="1809750"/>
                  <a:pt x="24371300" y="1809750"/>
                </a:cubicBezTo>
                <a:cubicBezTo>
                  <a:pt x="24396700" y="1809750"/>
                  <a:pt x="24390350" y="1790700"/>
                  <a:pt x="24422100" y="1790700"/>
                </a:cubicBezTo>
                <a:cubicBezTo>
                  <a:pt x="24485600" y="1784350"/>
                  <a:pt x="24555450" y="1778000"/>
                  <a:pt x="24618950" y="1771650"/>
                </a:cubicBezTo>
                <a:cubicBezTo>
                  <a:pt x="24650700" y="1771650"/>
                  <a:pt x="24701500" y="1752600"/>
                  <a:pt x="24714200" y="1752600"/>
                </a:cubicBezTo>
                <a:cubicBezTo>
                  <a:pt x="24733250" y="1752600"/>
                  <a:pt x="24872950" y="1778000"/>
                  <a:pt x="24892000" y="1778000"/>
                </a:cubicBezTo>
                <a:cubicBezTo>
                  <a:pt x="24917400" y="1778000"/>
                  <a:pt x="25006300" y="1708150"/>
                  <a:pt x="25038050" y="1695450"/>
                </a:cubicBezTo>
                <a:cubicBezTo>
                  <a:pt x="25025350" y="1663700"/>
                  <a:pt x="24987250" y="1600200"/>
                  <a:pt x="24980900" y="1574800"/>
                </a:cubicBezTo>
                <a:cubicBezTo>
                  <a:pt x="24980900" y="1568450"/>
                  <a:pt x="24961850" y="1555750"/>
                  <a:pt x="24955500" y="1543050"/>
                </a:cubicBezTo>
                <a:cubicBezTo>
                  <a:pt x="24923750" y="1504950"/>
                  <a:pt x="24917400" y="1441450"/>
                  <a:pt x="24917400" y="1397000"/>
                </a:cubicBezTo>
                <a:cubicBezTo>
                  <a:pt x="24917400" y="1263650"/>
                  <a:pt x="25019000" y="1212850"/>
                  <a:pt x="25114250" y="1212850"/>
                </a:cubicBezTo>
                <a:cubicBezTo>
                  <a:pt x="25228550" y="1212850"/>
                  <a:pt x="25298400" y="1270000"/>
                  <a:pt x="25349200" y="1416050"/>
                </a:cubicBezTo>
                <a:cubicBezTo>
                  <a:pt x="25368250" y="1416050"/>
                  <a:pt x="25380950" y="1403350"/>
                  <a:pt x="25387300" y="1403350"/>
                </a:cubicBezTo>
                <a:cubicBezTo>
                  <a:pt x="25387300" y="1416050"/>
                  <a:pt x="25393650" y="1435100"/>
                  <a:pt x="25393650" y="1454150"/>
                </a:cubicBezTo>
                <a:cubicBezTo>
                  <a:pt x="25393650" y="1473200"/>
                  <a:pt x="25368250" y="1536700"/>
                  <a:pt x="25368250" y="1536700"/>
                </a:cubicBezTo>
                <a:cubicBezTo>
                  <a:pt x="25368250" y="1555750"/>
                  <a:pt x="25374600" y="1574800"/>
                  <a:pt x="25393650" y="1581150"/>
                </a:cubicBezTo>
                <a:cubicBezTo>
                  <a:pt x="25457150" y="1606550"/>
                  <a:pt x="25596850" y="1625600"/>
                  <a:pt x="25609550" y="1625600"/>
                </a:cubicBezTo>
                <a:cubicBezTo>
                  <a:pt x="25628600" y="1625600"/>
                  <a:pt x="25628600" y="1593850"/>
                  <a:pt x="25647650" y="1574800"/>
                </a:cubicBezTo>
                <a:lnTo>
                  <a:pt x="25685750" y="1574800"/>
                </a:lnTo>
                <a:cubicBezTo>
                  <a:pt x="25781000" y="1574800"/>
                  <a:pt x="25844500" y="1612900"/>
                  <a:pt x="25901650" y="1739900"/>
                </a:cubicBezTo>
                <a:cubicBezTo>
                  <a:pt x="25908000" y="1752600"/>
                  <a:pt x="25927050" y="1765300"/>
                  <a:pt x="25927050" y="1784350"/>
                </a:cubicBezTo>
                <a:cubicBezTo>
                  <a:pt x="25927050" y="1797050"/>
                  <a:pt x="25914350" y="1803400"/>
                  <a:pt x="25914350" y="1822450"/>
                </a:cubicBezTo>
                <a:cubicBezTo>
                  <a:pt x="25914350" y="1841500"/>
                  <a:pt x="26060400" y="2089150"/>
                  <a:pt x="26060400" y="2146300"/>
                </a:cubicBezTo>
                <a:cubicBezTo>
                  <a:pt x="26060400" y="2190750"/>
                  <a:pt x="26142950" y="2298700"/>
                  <a:pt x="26155650" y="2330450"/>
                </a:cubicBezTo>
                <a:cubicBezTo>
                  <a:pt x="26257250" y="2508250"/>
                  <a:pt x="26238200" y="2692400"/>
                  <a:pt x="26295350" y="2882900"/>
                </a:cubicBezTo>
                <a:cubicBezTo>
                  <a:pt x="26301700" y="2901950"/>
                  <a:pt x="26301700" y="2933700"/>
                  <a:pt x="26308050" y="2959100"/>
                </a:cubicBezTo>
                <a:cubicBezTo>
                  <a:pt x="26320750" y="3003550"/>
                  <a:pt x="26358850" y="3054350"/>
                  <a:pt x="26358850" y="3098800"/>
                </a:cubicBezTo>
                <a:cubicBezTo>
                  <a:pt x="26358850" y="3155950"/>
                  <a:pt x="26333450" y="3257550"/>
                  <a:pt x="26263600" y="3257550"/>
                </a:cubicBezTo>
                <a:cubicBezTo>
                  <a:pt x="26219150" y="3257550"/>
                  <a:pt x="26238200" y="3238500"/>
                  <a:pt x="26181050" y="3213100"/>
                </a:cubicBezTo>
                <a:lnTo>
                  <a:pt x="26193750" y="3200400"/>
                </a:lnTo>
                <a:cubicBezTo>
                  <a:pt x="26181050" y="3187700"/>
                  <a:pt x="26162000" y="3181350"/>
                  <a:pt x="26149300" y="3175000"/>
                </a:cubicBezTo>
                <a:cubicBezTo>
                  <a:pt x="26142950" y="3181350"/>
                  <a:pt x="26136600" y="3194050"/>
                  <a:pt x="26136600" y="3200400"/>
                </a:cubicBezTo>
                <a:lnTo>
                  <a:pt x="26327100" y="3886200"/>
                </a:lnTo>
                <a:cubicBezTo>
                  <a:pt x="26301700" y="3898900"/>
                  <a:pt x="26219150" y="3886200"/>
                  <a:pt x="26219150" y="3924300"/>
                </a:cubicBezTo>
                <a:cubicBezTo>
                  <a:pt x="26219150" y="3943350"/>
                  <a:pt x="26289000" y="4127500"/>
                  <a:pt x="26308050" y="4235450"/>
                </a:cubicBezTo>
                <a:cubicBezTo>
                  <a:pt x="26327100" y="4305300"/>
                  <a:pt x="26327100" y="4445000"/>
                  <a:pt x="26327100" y="4464050"/>
                </a:cubicBezTo>
                <a:cubicBezTo>
                  <a:pt x="26327100" y="4476750"/>
                  <a:pt x="26314400" y="4699000"/>
                  <a:pt x="26314400" y="4718050"/>
                </a:cubicBezTo>
                <a:cubicBezTo>
                  <a:pt x="26314400" y="4730750"/>
                  <a:pt x="26314400" y="4743450"/>
                  <a:pt x="26327100" y="4749800"/>
                </a:cubicBezTo>
                <a:cubicBezTo>
                  <a:pt x="26358850" y="4768850"/>
                  <a:pt x="26435050" y="4768850"/>
                  <a:pt x="26447750" y="4768850"/>
                </a:cubicBezTo>
                <a:cubicBezTo>
                  <a:pt x="26466800" y="4768850"/>
                  <a:pt x="26574750" y="4749800"/>
                  <a:pt x="26593800" y="4749800"/>
                </a:cubicBezTo>
                <a:cubicBezTo>
                  <a:pt x="26606500" y="4749800"/>
                  <a:pt x="26689050" y="4756150"/>
                  <a:pt x="26739850" y="4762500"/>
                </a:cubicBezTo>
                <a:cubicBezTo>
                  <a:pt x="26771600" y="4768850"/>
                  <a:pt x="26822400" y="4749800"/>
                  <a:pt x="26866850" y="4775200"/>
                </a:cubicBezTo>
                <a:cubicBezTo>
                  <a:pt x="26873200" y="4768850"/>
                  <a:pt x="26879550" y="4768850"/>
                  <a:pt x="26993850" y="4775200"/>
                </a:cubicBezTo>
                <a:cubicBezTo>
                  <a:pt x="27012900" y="4749800"/>
                  <a:pt x="27019250" y="4737100"/>
                  <a:pt x="27019250" y="4724400"/>
                </a:cubicBezTo>
                <a:cubicBezTo>
                  <a:pt x="27019250" y="4705350"/>
                  <a:pt x="26993850" y="4622800"/>
                  <a:pt x="26981150" y="4584700"/>
                </a:cubicBezTo>
                <a:cubicBezTo>
                  <a:pt x="26974800" y="4559300"/>
                  <a:pt x="26955750" y="4540250"/>
                  <a:pt x="26949400" y="4514850"/>
                </a:cubicBezTo>
                <a:cubicBezTo>
                  <a:pt x="26873200" y="4292600"/>
                  <a:pt x="26885900" y="4254500"/>
                  <a:pt x="26885900" y="4076700"/>
                </a:cubicBezTo>
                <a:cubicBezTo>
                  <a:pt x="26885900" y="4064000"/>
                  <a:pt x="26885900" y="4038600"/>
                  <a:pt x="26879550" y="4025900"/>
                </a:cubicBezTo>
                <a:cubicBezTo>
                  <a:pt x="26866850" y="3975100"/>
                  <a:pt x="26841450" y="3924300"/>
                  <a:pt x="26835100" y="3873500"/>
                </a:cubicBezTo>
                <a:cubicBezTo>
                  <a:pt x="26822400" y="3771900"/>
                  <a:pt x="26765250" y="3524250"/>
                  <a:pt x="26765250" y="3397250"/>
                </a:cubicBezTo>
                <a:lnTo>
                  <a:pt x="26765250" y="3194050"/>
                </a:lnTo>
                <a:cubicBezTo>
                  <a:pt x="26771600" y="3168650"/>
                  <a:pt x="26777950" y="3136900"/>
                  <a:pt x="26777950" y="3111500"/>
                </a:cubicBezTo>
                <a:cubicBezTo>
                  <a:pt x="26765250" y="2978150"/>
                  <a:pt x="26835100" y="2984500"/>
                  <a:pt x="26835100" y="2863850"/>
                </a:cubicBezTo>
                <a:cubicBezTo>
                  <a:pt x="26835100" y="2844800"/>
                  <a:pt x="26822400" y="2857500"/>
                  <a:pt x="26816050" y="2857500"/>
                </a:cubicBezTo>
                <a:lnTo>
                  <a:pt x="26816050" y="2838450"/>
                </a:lnTo>
                <a:cubicBezTo>
                  <a:pt x="26854150" y="2832100"/>
                  <a:pt x="26873200" y="2800350"/>
                  <a:pt x="26873200" y="2768600"/>
                </a:cubicBezTo>
                <a:cubicBezTo>
                  <a:pt x="26873200" y="2749550"/>
                  <a:pt x="26854150" y="2730500"/>
                  <a:pt x="26847800" y="2705100"/>
                </a:cubicBezTo>
                <a:cubicBezTo>
                  <a:pt x="26822400" y="2705100"/>
                  <a:pt x="26784300" y="2673350"/>
                  <a:pt x="26790650" y="2654300"/>
                </a:cubicBezTo>
                <a:cubicBezTo>
                  <a:pt x="26790650" y="2647950"/>
                  <a:pt x="26777950" y="2647950"/>
                  <a:pt x="26771600" y="2641600"/>
                </a:cubicBezTo>
                <a:cubicBezTo>
                  <a:pt x="26771600" y="2635250"/>
                  <a:pt x="26765250" y="2622550"/>
                  <a:pt x="26765250" y="2609850"/>
                </a:cubicBezTo>
                <a:lnTo>
                  <a:pt x="26803350" y="2330450"/>
                </a:lnTo>
                <a:cubicBezTo>
                  <a:pt x="26797000" y="2324100"/>
                  <a:pt x="26803350" y="2324100"/>
                  <a:pt x="26784300" y="2324100"/>
                </a:cubicBezTo>
                <a:cubicBezTo>
                  <a:pt x="26746200" y="2324100"/>
                  <a:pt x="26695400" y="2387600"/>
                  <a:pt x="26638250" y="2387600"/>
                </a:cubicBezTo>
                <a:cubicBezTo>
                  <a:pt x="26619200" y="2368550"/>
                  <a:pt x="26587450" y="2343150"/>
                  <a:pt x="26612850" y="2311400"/>
                </a:cubicBezTo>
                <a:cubicBezTo>
                  <a:pt x="26600150" y="2260600"/>
                  <a:pt x="26600150" y="2209800"/>
                  <a:pt x="26562050" y="2159000"/>
                </a:cubicBezTo>
                <a:lnTo>
                  <a:pt x="26549350" y="2171700"/>
                </a:lnTo>
                <a:cubicBezTo>
                  <a:pt x="26549350" y="2108200"/>
                  <a:pt x="26631900" y="2070100"/>
                  <a:pt x="26638250" y="2019300"/>
                </a:cubicBezTo>
                <a:cubicBezTo>
                  <a:pt x="26638250" y="1993900"/>
                  <a:pt x="26701750" y="1905000"/>
                  <a:pt x="26701750" y="1873250"/>
                </a:cubicBezTo>
                <a:cubicBezTo>
                  <a:pt x="26701750" y="1860550"/>
                  <a:pt x="26689050" y="1879600"/>
                  <a:pt x="26689050" y="1860550"/>
                </a:cubicBezTo>
                <a:cubicBezTo>
                  <a:pt x="26689050" y="1841500"/>
                  <a:pt x="26720800" y="1790700"/>
                  <a:pt x="26727150" y="1790700"/>
                </a:cubicBezTo>
                <a:cubicBezTo>
                  <a:pt x="26733500" y="1784350"/>
                  <a:pt x="26739850" y="1790700"/>
                  <a:pt x="26739850" y="1771650"/>
                </a:cubicBezTo>
                <a:cubicBezTo>
                  <a:pt x="26739850" y="1758950"/>
                  <a:pt x="26720800" y="1746250"/>
                  <a:pt x="26720800" y="1727200"/>
                </a:cubicBezTo>
                <a:cubicBezTo>
                  <a:pt x="26720800" y="1657350"/>
                  <a:pt x="26797000" y="1581150"/>
                  <a:pt x="26860500" y="1524000"/>
                </a:cubicBezTo>
                <a:cubicBezTo>
                  <a:pt x="26866850" y="1511300"/>
                  <a:pt x="26866850" y="1498600"/>
                  <a:pt x="26873200" y="1485900"/>
                </a:cubicBezTo>
                <a:cubicBezTo>
                  <a:pt x="26854150" y="1479550"/>
                  <a:pt x="26822400" y="1473200"/>
                  <a:pt x="26809700" y="1454150"/>
                </a:cubicBezTo>
                <a:cubicBezTo>
                  <a:pt x="26803350" y="1441450"/>
                  <a:pt x="26809700" y="1416050"/>
                  <a:pt x="26797000" y="1403350"/>
                </a:cubicBezTo>
                <a:cubicBezTo>
                  <a:pt x="26771600" y="1358900"/>
                  <a:pt x="26777950" y="1320800"/>
                  <a:pt x="26752550" y="1295400"/>
                </a:cubicBezTo>
                <a:cubicBezTo>
                  <a:pt x="26746200" y="1301750"/>
                  <a:pt x="26746200" y="1308100"/>
                  <a:pt x="26739850" y="1314450"/>
                </a:cubicBezTo>
                <a:cubicBezTo>
                  <a:pt x="26727150" y="1308100"/>
                  <a:pt x="26657300" y="1238250"/>
                  <a:pt x="26657300" y="1200150"/>
                </a:cubicBezTo>
                <a:cubicBezTo>
                  <a:pt x="26657300" y="1181100"/>
                  <a:pt x="26701750" y="1174750"/>
                  <a:pt x="26701750" y="1136650"/>
                </a:cubicBezTo>
                <a:cubicBezTo>
                  <a:pt x="26695400" y="1136650"/>
                  <a:pt x="26701750" y="1130300"/>
                  <a:pt x="26682700" y="1130300"/>
                </a:cubicBezTo>
                <a:cubicBezTo>
                  <a:pt x="26670000" y="1130300"/>
                  <a:pt x="26581100" y="1162050"/>
                  <a:pt x="26568400" y="1162050"/>
                </a:cubicBezTo>
                <a:cubicBezTo>
                  <a:pt x="26530300" y="1162050"/>
                  <a:pt x="26492200" y="1143000"/>
                  <a:pt x="26492200" y="1104900"/>
                </a:cubicBezTo>
                <a:cubicBezTo>
                  <a:pt x="26492200" y="1035050"/>
                  <a:pt x="26650950" y="1035050"/>
                  <a:pt x="26670000" y="1022350"/>
                </a:cubicBezTo>
                <a:cubicBezTo>
                  <a:pt x="26682700" y="1009650"/>
                  <a:pt x="26689050" y="977900"/>
                  <a:pt x="26708100" y="958850"/>
                </a:cubicBezTo>
                <a:cubicBezTo>
                  <a:pt x="26758900" y="889000"/>
                  <a:pt x="26803350" y="844550"/>
                  <a:pt x="26854150" y="825500"/>
                </a:cubicBezTo>
                <a:cubicBezTo>
                  <a:pt x="26892250" y="806450"/>
                  <a:pt x="26968450" y="806450"/>
                  <a:pt x="26981150" y="806450"/>
                </a:cubicBezTo>
                <a:cubicBezTo>
                  <a:pt x="27089100" y="806450"/>
                  <a:pt x="27266900" y="901700"/>
                  <a:pt x="27266900" y="1035050"/>
                </a:cubicBezTo>
                <a:cubicBezTo>
                  <a:pt x="27266900" y="1060450"/>
                  <a:pt x="27311350" y="1054100"/>
                  <a:pt x="27324050" y="1047750"/>
                </a:cubicBezTo>
                <a:cubicBezTo>
                  <a:pt x="27330400" y="1054100"/>
                  <a:pt x="27330400" y="1066800"/>
                  <a:pt x="27336750" y="1073150"/>
                </a:cubicBezTo>
                <a:cubicBezTo>
                  <a:pt x="27305000" y="1079500"/>
                  <a:pt x="27273250" y="1079500"/>
                  <a:pt x="27273250" y="1111250"/>
                </a:cubicBezTo>
                <a:cubicBezTo>
                  <a:pt x="27273250" y="1123950"/>
                  <a:pt x="27279600" y="1219200"/>
                  <a:pt x="27298650" y="1270000"/>
                </a:cubicBezTo>
                <a:cubicBezTo>
                  <a:pt x="27305000" y="1289050"/>
                  <a:pt x="27355800" y="1327150"/>
                  <a:pt x="27387550" y="1333500"/>
                </a:cubicBezTo>
                <a:cubicBezTo>
                  <a:pt x="27514550" y="1358900"/>
                  <a:pt x="27660600" y="1428750"/>
                  <a:pt x="27774900" y="1524000"/>
                </a:cubicBezTo>
                <a:cubicBezTo>
                  <a:pt x="27825700" y="1562100"/>
                  <a:pt x="27895550" y="1651000"/>
                  <a:pt x="27895550" y="1720850"/>
                </a:cubicBezTo>
                <a:cubicBezTo>
                  <a:pt x="27895550" y="1733550"/>
                  <a:pt x="27876500" y="1765300"/>
                  <a:pt x="27876500" y="1784350"/>
                </a:cubicBezTo>
                <a:cubicBezTo>
                  <a:pt x="27876500" y="1797050"/>
                  <a:pt x="27908250" y="1943100"/>
                  <a:pt x="27946350" y="2025650"/>
                </a:cubicBezTo>
                <a:cubicBezTo>
                  <a:pt x="27952700" y="2044700"/>
                  <a:pt x="27997150" y="2082800"/>
                  <a:pt x="28016200" y="2082800"/>
                </a:cubicBezTo>
                <a:cubicBezTo>
                  <a:pt x="28035250" y="2082800"/>
                  <a:pt x="28047950" y="2057400"/>
                  <a:pt x="28054300" y="2032000"/>
                </a:cubicBezTo>
                <a:cubicBezTo>
                  <a:pt x="27997150" y="2000250"/>
                  <a:pt x="28009850" y="2006600"/>
                  <a:pt x="28009850" y="1974850"/>
                </a:cubicBezTo>
                <a:cubicBezTo>
                  <a:pt x="28009850" y="1962150"/>
                  <a:pt x="28022550" y="1892300"/>
                  <a:pt x="28022550" y="1873250"/>
                </a:cubicBezTo>
                <a:cubicBezTo>
                  <a:pt x="28022550" y="1860550"/>
                  <a:pt x="28009850" y="1714500"/>
                  <a:pt x="28009850" y="1701800"/>
                </a:cubicBezTo>
                <a:cubicBezTo>
                  <a:pt x="28009850" y="1682750"/>
                  <a:pt x="28003500" y="1631950"/>
                  <a:pt x="28035250" y="1644650"/>
                </a:cubicBezTo>
                <a:cubicBezTo>
                  <a:pt x="28035250" y="1631950"/>
                  <a:pt x="28028900" y="1625600"/>
                  <a:pt x="28028900" y="1606550"/>
                </a:cubicBezTo>
                <a:cubicBezTo>
                  <a:pt x="28028900" y="1543050"/>
                  <a:pt x="28098750" y="1511300"/>
                  <a:pt x="28149550" y="1485900"/>
                </a:cubicBezTo>
                <a:cubicBezTo>
                  <a:pt x="28187650" y="1466850"/>
                  <a:pt x="28232100" y="1441450"/>
                  <a:pt x="28276550" y="1409700"/>
                </a:cubicBezTo>
                <a:cubicBezTo>
                  <a:pt x="28219400" y="1377950"/>
                  <a:pt x="28136850" y="1276350"/>
                  <a:pt x="28111450" y="1219200"/>
                </a:cubicBezTo>
                <a:cubicBezTo>
                  <a:pt x="28098750" y="1181100"/>
                  <a:pt x="28067000" y="1149350"/>
                  <a:pt x="28054300" y="1117600"/>
                </a:cubicBezTo>
                <a:cubicBezTo>
                  <a:pt x="28035250" y="1066800"/>
                  <a:pt x="28028900" y="971550"/>
                  <a:pt x="28028900" y="958850"/>
                </a:cubicBezTo>
                <a:cubicBezTo>
                  <a:pt x="28028900" y="908050"/>
                  <a:pt x="28067000" y="882650"/>
                  <a:pt x="28117800" y="844550"/>
                </a:cubicBezTo>
                <a:cubicBezTo>
                  <a:pt x="28130500" y="831850"/>
                  <a:pt x="28282900" y="768350"/>
                  <a:pt x="28308300" y="768350"/>
                </a:cubicBezTo>
                <a:cubicBezTo>
                  <a:pt x="28321000" y="768350"/>
                  <a:pt x="28321000" y="774700"/>
                  <a:pt x="28327350" y="774700"/>
                </a:cubicBezTo>
                <a:cubicBezTo>
                  <a:pt x="28390850" y="781050"/>
                  <a:pt x="28479750" y="857250"/>
                  <a:pt x="28517850" y="933450"/>
                </a:cubicBezTo>
                <a:cubicBezTo>
                  <a:pt x="28536900" y="958850"/>
                  <a:pt x="28549600" y="1003300"/>
                  <a:pt x="28555950" y="1035050"/>
                </a:cubicBezTo>
                <a:cubicBezTo>
                  <a:pt x="28555950" y="1041400"/>
                  <a:pt x="28562300" y="1054100"/>
                  <a:pt x="28575000" y="1054100"/>
                </a:cubicBezTo>
                <a:cubicBezTo>
                  <a:pt x="28594050" y="1054100"/>
                  <a:pt x="28600400" y="1047750"/>
                  <a:pt x="28613100" y="1041400"/>
                </a:cubicBezTo>
                <a:cubicBezTo>
                  <a:pt x="28625800" y="1060450"/>
                  <a:pt x="28632150" y="1085850"/>
                  <a:pt x="28632150" y="1104900"/>
                </a:cubicBezTo>
                <a:cubicBezTo>
                  <a:pt x="28632150" y="1155700"/>
                  <a:pt x="28587700" y="1181100"/>
                  <a:pt x="28587700" y="1206500"/>
                </a:cubicBezTo>
                <a:cubicBezTo>
                  <a:pt x="28587700" y="1238250"/>
                  <a:pt x="28619450" y="1289050"/>
                  <a:pt x="28670250" y="1295400"/>
                </a:cubicBezTo>
                <a:cubicBezTo>
                  <a:pt x="28727400" y="1308100"/>
                  <a:pt x="28854400" y="1320800"/>
                  <a:pt x="28867100" y="1320800"/>
                </a:cubicBezTo>
                <a:cubicBezTo>
                  <a:pt x="28886150" y="1320800"/>
                  <a:pt x="28994100" y="1276350"/>
                  <a:pt x="29057600" y="1257300"/>
                </a:cubicBezTo>
                <a:cubicBezTo>
                  <a:pt x="29102050" y="1238250"/>
                  <a:pt x="29292550" y="1149350"/>
                  <a:pt x="29292550" y="1117600"/>
                </a:cubicBezTo>
                <a:cubicBezTo>
                  <a:pt x="29292550" y="1098550"/>
                  <a:pt x="29229050" y="1060450"/>
                  <a:pt x="29210000" y="1028700"/>
                </a:cubicBezTo>
                <a:cubicBezTo>
                  <a:pt x="29197300" y="1009650"/>
                  <a:pt x="29184600" y="977900"/>
                  <a:pt x="29171900" y="958850"/>
                </a:cubicBezTo>
                <a:cubicBezTo>
                  <a:pt x="29114750" y="844550"/>
                  <a:pt x="29095700" y="838200"/>
                  <a:pt x="29095700" y="742950"/>
                </a:cubicBezTo>
                <a:cubicBezTo>
                  <a:pt x="29095700" y="723900"/>
                  <a:pt x="29076650" y="730250"/>
                  <a:pt x="29076650" y="717550"/>
                </a:cubicBezTo>
                <a:cubicBezTo>
                  <a:pt x="29070300" y="704850"/>
                  <a:pt x="29076650" y="685800"/>
                  <a:pt x="29070300" y="679450"/>
                </a:cubicBezTo>
                <a:cubicBezTo>
                  <a:pt x="29070300" y="673100"/>
                  <a:pt x="29051250" y="660400"/>
                  <a:pt x="29051250" y="654050"/>
                </a:cubicBezTo>
                <a:cubicBezTo>
                  <a:pt x="29032200" y="609600"/>
                  <a:pt x="29032200" y="533400"/>
                  <a:pt x="29032200" y="514350"/>
                </a:cubicBezTo>
                <a:cubicBezTo>
                  <a:pt x="29032200" y="501650"/>
                  <a:pt x="29032200" y="501650"/>
                  <a:pt x="29038550" y="495300"/>
                </a:cubicBezTo>
                <a:cubicBezTo>
                  <a:pt x="29051250" y="476250"/>
                  <a:pt x="29127450" y="457200"/>
                  <a:pt x="29121100" y="412750"/>
                </a:cubicBezTo>
                <a:cubicBezTo>
                  <a:pt x="29178250" y="381000"/>
                  <a:pt x="29203650" y="336550"/>
                  <a:pt x="29267150" y="336550"/>
                </a:cubicBezTo>
                <a:cubicBezTo>
                  <a:pt x="29279850" y="336550"/>
                  <a:pt x="29292550" y="342900"/>
                  <a:pt x="29305250" y="342900"/>
                </a:cubicBezTo>
                <a:cubicBezTo>
                  <a:pt x="29324300" y="349250"/>
                  <a:pt x="29356050" y="342900"/>
                  <a:pt x="29375100" y="342900"/>
                </a:cubicBezTo>
                <a:cubicBezTo>
                  <a:pt x="29444950" y="342900"/>
                  <a:pt x="29489400" y="368300"/>
                  <a:pt x="29552900" y="431800"/>
                </a:cubicBezTo>
                <a:cubicBezTo>
                  <a:pt x="29565600" y="444500"/>
                  <a:pt x="29584650" y="469900"/>
                  <a:pt x="29591000" y="495300"/>
                </a:cubicBezTo>
                <a:cubicBezTo>
                  <a:pt x="29603700" y="514350"/>
                  <a:pt x="29610050" y="552450"/>
                  <a:pt x="29616400" y="584200"/>
                </a:cubicBezTo>
                <a:cubicBezTo>
                  <a:pt x="29622750" y="603250"/>
                  <a:pt x="29629100" y="654050"/>
                  <a:pt x="29660850" y="654050"/>
                </a:cubicBezTo>
                <a:cubicBezTo>
                  <a:pt x="29673550" y="654050"/>
                  <a:pt x="29698950" y="615950"/>
                  <a:pt x="29724350" y="603250"/>
                </a:cubicBezTo>
                <a:cubicBezTo>
                  <a:pt x="29756100" y="584200"/>
                  <a:pt x="29832300" y="558800"/>
                  <a:pt x="29851350" y="558800"/>
                </a:cubicBezTo>
                <a:lnTo>
                  <a:pt x="29972000" y="558800"/>
                </a:lnTo>
                <a:cubicBezTo>
                  <a:pt x="29997400" y="552450"/>
                  <a:pt x="30029150" y="539750"/>
                  <a:pt x="30048200" y="539750"/>
                </a:cubicBezTo>
                <a:cubicBezTo>
                  <a:pt x="30073600" y="539750"/>
                  <a:pt x="30143450" y="552450"/>
                  <a:pt x="30162500" y="584200"/>
                </a:cubicBezTo>
                <a:cubicBezTo>
                  <a:pt x="30226000" y="673100"/>
                  <a:pt x="30270450" y="800100"/>
                  <a:pt x="30314900" y="901700"/>
                </a:cubicBezTo>
                <a:cubicBezTo>
                  <a:pt x="30333950" y="946150"/>
                  <a:pt x="30391100" y="984250"/>
                  <a:pt x="30416500" y="1028700"/>
                </a:cubicBezTo>
                <a:cubicBezTo>
                  <a:pt x="30448250" y="1079500"/>
                  <a:pt x="30454600" y="1149350"/>
                  <a:pt x="30480000" y="1206500"/>
                </a:cubicBezTo>
                <a:cubicBezTo>
                  <a:pt x="30587950" y="1238250"/>
                  <a:pt x="30702250" y="1250950"/>
                  <a:pt x="30810200" y="1289050"/>
                </a:cubicBezTo>
                <a:cubicBezTo>
                  <a:pt x="30867350" y="1314450"/>
                  <a:pt x="30962600" y="1416050"/>
                  <a:pt x="30981650" y="1416050"/>
                </a:cubicBezTo>
                <a:cubicBezTo>
                  <a:pt x="31019750" y="1416050"/>
                  <a:pt x="31032450" y="1301750"/>
                  <a:pt x="31038800" y="1289050"/>
                </a:cubicBezTo>
                <a:cubicBezTo>
                  <a:pt x="31070550" y="1187450"/>
                  <a:pt x="31134050" y="1066800"/>
                  <a:pt x="31242000" y="1022350"/>
                </a:cubicBezTo>
                <a:cubicBezTo>
                  <a:pt x="31324550" y="984250"/>
                  <a:pt x="31553150" y="920750"/>
                  <a:pt x="31553150" y="882650"/>
                </a:cubicBezTo>
                <a:cubicBezTo>
                  <a:pt x="31553150" y="863600"/>
                  <a:pt x="31540450" y="863600"/>
                  <a:pt x="31534100" y="850900"/>
                </a:cubicBezTo>
                <a:cubicBezTo>
                  <a:pt x="31508700" y="812800"/>
                  <a:pt x="31451550" y="730250"/>
                  <a:pt x="31407100" y="711200"/>
                </a:cubicBezTo>
                <a:cubicBezTo>
                  <a:pt x="31413450" y="679450"/>
                  <a:pt x="31356300" y="660400"/>
                  <a:pt x="31343600" y="654050"/>
                </a:cubicBezTo>
                <a:cubicBezTo>
                  <a:pt x="31337250" y="641350"/>
                  <a:pt x="31324550" y="622300"/>
                  <a:pt x="31305500" y="609600"/>
                </a:cubicBezTo>
                <a:cubicBezTo>
                  <a:pt x="31299150" y="596900"/>
                  <a:pt x="31280100" y="565150"/>
                  <a:pt x="31261050" y="571500"/>
                </a:cubicBezTo>
                <a:lnTo>
                  <a:pt x="31261050" y="552450"/>
                </a:lnTo>
                <a:cubicBezTo>
                  <a:pt x="31292800" y="514350"/>
                  <a:pt x="31286450" y="444500"/>
                  <a:pt x="31286450" y="412750"/>
                </a:cubicBezTo>
                <a:cubicBezTo>
                  <a:pt x="31318200" y="254000"/>
                  <a:pt x="31553150" y="190500"/>
                  <a:pt x="31667450" y="190500"/>
                </a:cubicBezTo>
                <a:cubicBezTo>
                  <a:pt x="31781750" y="190500"/>
                  <a:pt x="31934150" y="260350"/>
                  <a:pt x="32004000" y="400050"/>
                </a:cubicBezTo>
                <a:cubicBezTo>
                  <a:pt x="32023050" y="438150"/>
                  <a:pt x="32067500" y="463550"/>
                  <a:pt x="32073850" y="495300"/>
                </a:cubicBezTo>
                <a:cubicBezTo>
                  <a:pt x="32086550" y="533400"/>
                  <a:pt x="32099250" y="577850"/>
                  <a:pt x="32105600" y="622300"/>
                </a:cubicBezTo>
                <a:cubicBezTo>
                  <a:pt x="32131000" y="641350"/>
                  <a:pt x="32150050" y="647700"/>
                  <a:pt x="32169100" y="673100"/>
                </a:cubicBezTo>
                <a:cubicBezTo>
                  <a:pt x="32175450" y="679450"/>
                  <a:pt x="32169100" y="698500"/>
                  <a:pt x="32181800" y="711200"/>
                </a:cubicBezTo>
                <a:cubicBezTo>
                  <a:pt x="32194500" y="730250"/>
                  <a:pt x="32213550" y="736600"/>
                  <a:pt x="32226250" y="755650"/>
                </a:cubicBezTo>
                <a:cubicBezTo>
                  <a:pt x="32238950" y="768350"/>
                  <a:pt x="32251650" y="806450"/>
                  <a:pt x="32277050" y="812800"/>
                </a:cubicBezTo>
                <a:cubicBezTo>
                  <a:pt x="32410400" y="850900"/>
                  <a:pt x="32607250" y="857250"/>
                  <a:pt x="32702500" y="939800"/>
                </a:cubicBezTo>
                <a:cubicBezTo>
                  <a:pt x="32778700" y="1003300"/>
                  <a:pt x="32848550" y="1092200"/>
                  <a:pt x="32912050" y="1168400"/>
                </a:cubicBezTo>
                <a:cubicBezTo>
                  <a:pt x="32950150" y="1206500"/>
                  <a:pt x="32988250" y="1257300"/>
                  <a:pt x="33013650" y="1314450"/>
                </a:cubicBezTo>
                <a:cubicBezTo>
                  <a:pt x="33020000" y="1320800"/>
                  <a:pt x="33007300" y="1346200"/>
                  <a:pt x="33013650" y="1365250"/>
                </a:cubicBezTo>
                <a:cubicBezTo>
                  <a:pt x="33020000" y="1390650"/>
                  <a:pt x="33039050" y="1422400"/>
                  <a:pt x="33045400" y="1454150"/>
                </a:cubicBezTo>
                <a:cubicBezTo>
                  <a:pt x="33083500" y="1593850"/>
                  <a:pt x="33121600" y="1746250"/>
                  <a:pt x="33166050" y="1892300"/>
                </a:cubicBezTo>
                <a:cubicBezTo>
                  <a:pt x="33185100" y="1949450"/>
                  <a:pt x="33223200" y="2006600"/>
                  <a:pt x="33235900" y="2076450"/>
                </a:cubicBezTo>
                <a:cubicBezTo>
                  <a:pt x="33267650" y="2190750"/>
                  <a:pt x="33286700" y="2324100"/>
                  <a:pt x="33312100" y="2444750"/>
                </a:cubicBezTo>
                <a:lnTo>
                  <a:pt x="33331150" y="2444750"/>
                </a:lnTo>
                <a:cubicBezTo>
                  <a:pt x="33356550" y="2362200"/>
                  <a:pt x="33381950" y="2279650"/>
                  <a:pt x="33381950" y="2197100"/>
                </a:cubicBezTo>
                <a:cubicBezTo>
                  <a:pt x="33381950" y="2108200"/>
                  <a:pt x="33483550" y="1936750"/>
                  <a:pt x="33483550" y="1854200"/>
                </a:cubicBezTo>
                <a:cubicBezTo>
                  <a:pt x="33483550" y="1803400"/>
                  <a:pt x="33445450" y="1771650"/>
                  <a:pt x="33464500" y="1714500"/>
                </a:cubicBezTo>
                <a:cubicBezTo>
                  <a:pt x="33464500" y="1695450"/>
                  <a:pt x="33470850" y="1670050"/>
                  <a:pt x="33470850" y="1651000"/>
                </a:cubicBezTo>
                <a:cubicBezTo>
                  <a:pt x="33483550" y="1543050"/>
                  <a:pt x="33331150" y="1562100"/>
                  <a:pt x="33261300" y="1536700"/>
                </a:cubicBezTo>
                <a:cubicBezTo>
                  <a:pt x="33280350" y="1492250"/>
                  <a:pt x="33318450" y="1422400"/>
                  <a:pt x="33318450" y="1409700"/>
                </a:cubicBezTo>
                <a:cubicBezTo>
                  <a:pt x="33318450" y="1390650"/>
                  <a:pt x="33299400" y="1390650"/>
                  <a:pt x="33299400" y="1377950"/>
                </a:cubicBezTo>
                <a:cubicBezTo>
                  <a:pt x="33286700" y="1352550"/>
                  <a:pt x="33293050" y="1301750"/>
                  <a:pt x="33293050" y="1282700"/>
                </a:cubicBezTo>
                <a:lnTo>
                  <a:pt x="33293050" y="1250950"/>
                </a:lnTo>
                <a:cubicBezTo>
                  <a:pt x="33293050" y="1193800"/>
                  <a:pt x="33356550" y="1143000"/>
                  <a:pt x="33369250" y="1117600"/>
                </a:cubicBezTo>
                <a:cubicBezTo>
                  <a:pt x="33375600" y="1104900"/>
                  <a:pt x="33381950" y="1085850"/>
                  <a:pt x="33381950" y="1066800"/>
                </a:cubicBezTo>
                <a:cubicBezTo>
                  <a:pt x="33413700" y="1035050"/>
                  <a:pt x="33458150" y="1003300"/>
                  <a:pt x="33496250" y="971550"/>
                </a:cubicBezTo>
                <a:cubicBezTo>
                  <a:pt x="33451800" y="933450"/>
                  <a:pt x="33470850" y="838200"/>
                  <a:pt x="33445450" y="800100"/>
                </a:cubicBezTo>
                <a:cubicBezTo>
                  <a:pt x="33439100" y="787400"/>
                  <a:pt x="33432750" y="768350"/>
                  <a:pt x="33432750" y="755650"/>
                </a:cubicBezTo>
                <a:cubicBezTo>
                  <a:pt x="33432750" y="736600"/>
                  <a:pt x="33445450" y="711200"/>
                  <a:pt x="33445450" y="692150"/>
                </a:cubicBezTo>
                <a:cubicBezTo>
                  <a:pt x="33445450" y="679450"/>
                  <a:pt x="33420050" y="666750"/>
                  <a:pt x="33420050" y="654050"/>
                </a:cubicBezTo>
                <a:cubicBezTo>
                  <a:pt x="33407350" y="577850"/>
                  <a:pt x="33388300" y="425450"/>
                  <a:pt x="33388300" y="412750"/>
                </a:cubicBezTo>
                <a:cubicBezTo>
                  <a:pt x="33388300" y="393700"/>
                  <a:pt x="33401000" y="323850"/>
                  <a:pt x="33426400" y="285750"/>
                </a:cubicBezTo>
                <a:cubicBezTo>
                  <a:pt x="33464500" y="222250"/>
                  <a:pt x="33521650" y="165100"/>
                  <a:pt x="33566100" y="120650"/>
                </a:cubicBezTo>
                <a:cubicBezTo>
                  <a:pt x="33623248" y="57150"/>
                  <a:pt x="33712152" y="63500"/>
                  <a:pt x="33788352" y="50800"/>
                </a:cubicBezTo>
                <a:cubicBezTo>
                  <a:pt x="33839152" y="44450"/>
                  <a:pt x="33921700" y="38100"/>
                  <a:pt x="33940752" y="38100"/>
                </a:cubicBezTo>
                <a:cubicBezTo>
                  <a:pt x="34093152" y="38100"/>
                  <a:pt x="34239200" y="120650"/>
                  <a:pt x="34353500" y="292100"/>
                </a:cubicBezTo>
                <a:cubicBezTo>
                  <a:pt x="34372552" y="317500"/>
                  <a:pt x="34397952" y="336550"/>
                  <a:pt x="34410648" y="368300"/>
                </a:cubicBezTo>
                <a:cubicBezTo>
                  <a:pt x="34429700" y="393700"/>
                  <a:pt x="34429700" y="412750"/>
                  <a:pt x="34442400" y="450850"/>
                </a:cubicBezTo>
                <a:cubicBezTo>
                  <a:pt x="34448752" y="469900"/>
                  <a:pt x="34467800" y="488950"/>
                  <a:pt x="34480500" y="501650"/>
                </a:cubicBezTo>
                <a:cubicBezTo>
                  <a:pt x="34455100" y="565150"/>
                  <a:pt x="34569400" y="603250"/>
                  <a:pt x="34556700" y="654050"/>
                </a:cubicBezTo>
                <a:cubicBezTo>
                  <a:pt x="34645600" y="685800"/>
                  <a:pt x="34607500" y="692150"/>
                  <a:pt x="34683700" y="692150"/>
                </a:cubicBezTo>
                <a:lnTo>
                  <a:pt x="34740848" y="692150"/>
                </a:lnTo>
                <a:lnTo>
                  <a:pt x="34740848" y="3530600"/>
                </a:lnTo>
                <a:cubicBezTo>
                  <a:pt x="34709100" y="3448050"/>
                  <a:pt x="34671000" y="3352800"/>
                  <a:pt x="34626552" y="3270250"/>
                </a:cubicBezTo>
                <a:cubicBezTo>
                  <a:pt x="34601152" y="3213100"/>
                  <a:pt x="34563048" y="3162300"/>
                  <a:pt x="34518600" y="3105150"/>
                </a:cubicBezTo>
                <a:cubicBezTo>
                  <a:pt x="34512248" y="3117850"/>
                  <a:pt x="34505900" y="3124200"/>
                  <a:pt x="34505900" y="3143250"/>
                </a:cubicBezTo>
                <a:cubicBezTo>
                  <a:pt x="34505900" y="3308350"/>
                  <a:pt x="34550352" y="3441700"/>
                  <a:pt x="34607500" y="3619500"/>
                </a:cubicBezTo>
                <a:cubicBezTo>
                  <a:pt x="34626552" y="3663950"/>
                  <a:pt x="34632900" y="3727450"/>
                  <a:pt x="34632900" y="3778250"/>
                </a:cubicBezTo>
                <a:cubicBezTo>
                  <a:pt x="34632900" y="3784600"/>
                  <a:pt x="34639248" y="3803650"/>
                  <a:pt x="34658300" y="3803650"/>
                </a:cubicBezTo>
                <a:cubicBezTo>
                  <a:pt x="34671000" y="3803650"/>
                  <a:pt x="34702752" y="3784600"/>
                  <a:pt x="34721800" y="3771900"/>
                </a:cubicBezTo>
                <a:lnTo>
                  <a:pt x="34740848" y="3771900"/>
                </a:lnTo>
                <a:lnTo>
                  <a:pt x="34740848" y="12909550"/>
                </a:lnTo>
                <a:lnTo>
                  <a:pt x="0" y="12909550"/>
                </a:lnTo>
                <a:lnTo>
                  <a:pt x="0" y="901700"/>
                </a:lnTo>
                <a:cubicBezTo>
                  <a:pt x="63500" y="901700"/>
                  <a:pt x="146050" y="927100"/>
                  <a:pt x="196850" y="863600"/>
                </a:cubicBezTo>
                <a:cubicBezTo>
                  <a:pt x="203200" y="850900"/>
                  <a:pt x="209550" y="825500"/>
                  <a:pt x="228600" y="819150"/>
                </a:cubicBezTo>
                <a:cubicBezTo>
                  <a:pt x="241300" y="806450"/>
                  <a:pt x="273050" y="793750"/>
                  <a:pt x="298450" y="787400"/>
                </a:cubicBezTo>
                <a:cubicBezTo>
                  <a:pt x="317500" y="781050"/>
                  <a:pt x="336550" y="781050"/>
                  <a:pt x="355600" y="774700"/>
                </a:cubicBezTo>
                <a:cubicBezTo>
                  <a:pt x="368300" y="768350"/>
                  <a:pt x="368300" y="755650"/>
                  <a:pt x="381000" y="749300"/>
                </a:cubicBezTo>
                <a:cubicBezTo>
                  <a:pt x="400050" y="730250"/>
                  <a:pt x="457200" y="704850"/>
                  <a:pt x="444500" y="673100"/>
                </a:cubicBezTo>
                <a:cubicBezTo>
                  <a:pt x="457200" y="654050"/>
                  <a:pt x="482600" y="654050"/>
                  <a:pt x="508000" y="647700"/>
                </a:cubicBezTo>
                <a:cubicBezTo>
                  <a:pt x="514350" y="647700"/>
                  <a:pt x="520700" y="622300"/>
                  <a:pt x="533400" y="609600"/>
                </a:cubicBezTo>
                <a:cubicBezTo>
                  <a:pt x="539750" y="596900"/>
                  <a:pt x="565150" y="584200"/>
                  <a:pt x="577850" y="577850"/>
                </a:cubicBezTo>
                <a:cubicBezTo>
                  <a:pt x="596900" y="571500"/>
                  <a:pt x="609600" y="539750"/>
                  <a:pt x="628650" y="527050"/>
                </a:cubicBezTo>
                <a:cubicBezTo>
                  <a:pt x="685800" y="482600"/>
                  <a:pt x="749300" y="444500"/>
                  <a:pt x="819150" y="425450"/>
                </a:cubicBezTo>
                <a:cubicBezTo>
                  <a:pt x="869950" y="412750"/>
                  <a:pt x="984250" y="412750"/>
                  <a:pt x="996950" y="412750"/>
                </a:cubicBezTo>
                <a:cubicBezTo>
                  <a:pt x="1098550" y="412750"/>
                  <a:pt x="1187450" y="444500"/>
                  <a:pt x="1270000" y="469900"/>
                </a:cubicBezTo>
                <a:cubicBezTo>
                  <a:pt x="1308100" y="482600"/>
                  <a:pt x="1358900" y="552450"/>
                  <a:pt x="1397000" y="571500"/>
                </a:cubicBezTo>
                <a:cubicBezTo>
                  <a:pt x="1409700" y="584200"/>
                  <a:pt x="1517650" y="685800"/>
                  <a:pt x="1517650" y="723900"/>
                </a:cubicBezTo>
                <a:cubicBezTo>
                  <a:pt x="1517650" y="762000"/>
                  <a:pt x="1346200" y="920750"/>
                  <a:pt x="1282700" y="958850"/>
                </a:cubicBezTo>
                <a:cubicBezTo>
                  <a:pt x="1250950" y="971550"/>
                  <a:pt x="1231900" y="1016000"/>
                  <a:pt x="1212850" y="1028700"/>
                </a:cubicBezTo>
                <a:cubicBezTo>
                  <a:pt x="1168400" y="1060450"/>
                  <a:pt x="1111250" y="1085850"/>
                  <a:pt x="1073150" y="1111250"/>
                </a:cubicBezTo>
                <a:cubicBezTo>
                  <a:pt x="1047750" y="1123950"/>
                  <a:pt x="1041400" y="1155700"/>
                  <a:pt x="1022350" y="1174750"/>
                </a:cubicBezTo>
                <a:cubicBezTo>
                  <a:pt x="1060450" y="1206500"/>
                  <a:pt x="1111250" y="1238250"/>
                  <a:pt x="1136650" y="1289050"/>
                </a:cubicBezTo>
                <a:cubicBezTo>
                  <a:pt x="1162050" y="1333500"/>
                  <a:pt x="1155700" y="1416050"/>
                  <a:pt x="1162050" y="1466850"/>
                </a:cubicBezTo>
                <a:cubicBezTo>
                  <a:pt x="1162050" y="1485900"/>
                  <a:pt x="1174750" y="1511300"/>
                  <a:pt x="1174750" y="1530350"/>
                </a:cubicBezTo>
                <a:cubicBezTo>
                  <a:pt x="1174750" y="1543050"/>
                  <a:pt x="1143000" y="1593850"/>
                  <a:pt x="1143000" y="1606550"/>
                </a:cubicBezTo>
                <a:cubicBezTo>
                  <a:pt x="1143000" y="1625600"/>
                  <a:pt x="1149350" y="1625600"/>
                  <a:pt x="1149350" y="1638300"/>
                </a:cubicBezTo>
                <a:cubicBezTo>
                  <a:pt x="1155700" y="1638300"/>
                  <a:pt x="1149350" y="1644650"/>
                  <a:pt x="1168400" y="1644650"/>
                </a:cubicBezTo>
                <a:cubicBezTo>
                  <a:pt x="1193800" y="1644650"/>
                  <a:pt x="1238250" y="1390650"/>
                  <a:pt x="1238250" y="1390650"/>
                </a:cubicBezTo>
                <a:cubicBezTo>
                  <a:pt x="1238250" y="1377950"/>
                  <a:pt x="1155700" y="1276350"/>
                  <a:pt x="1155700" y="1263650"/>
                </a:cubicBezTo>
                <a:cubicBezTo>
                  <a:pt x="1155700" y="1244600"/>
                  <a:pt x="1282700" y="1104900"/>
                  <a:pt x="1346200" y="1022350"/>
                </a:cubicBezTo>
                <a:cubicBezTo>
                  <a:pt x="1390650" y="958850"/>
                  <a:pt x="1422400" y="857250"/>
                  <a:pt x="1511300" y="806450"/>
                </a:cubicBezTo>
                <a:cubicBezTo>
                  <a:pt x="1549400" y="781050"/>
                  <a:pt x="1600200" y="787400"/>
                  <a:pt x="1644650" y="781050"/>
                </a:cubicBezTo>
                <a:cubicBezTo>
                  <a:pt x="1739900" y="768350"/>
                  <a:pt x="1847850" y="742950"/>
                  <a:pt x="1962150" y="736600"/>
                </a:cubicBezTo>
                <a:cubicBezTo>
                  <a:pt x="2108200" y="730250"/>
                  <a:pt x="2197100" y="615950"/>
                  <a:pt x="2197100" y="501650"/>
                </a:cubicBezTo>
                <a:cubicBezTo>
                  <a:pt x="2197100" y="482600"/>
                  <a:pt x="2159000" y="387350"/>
                  <a:pt x="2159000" y="374650"/>
                </a:cubicBezTo>
                <a:cubicBezTo>
                  <a:pt x="2159000" y="317500"/>
                  <a:pt x="2235200" y="177800"/>
                  <a:pt x="2260600" y="146050"/>
                </a:cubicBezTo>
                <a:cubicBezTo>
                  <a:pt x="2292350" y="95250"/>
                  <a:pt x="2343150" y="63500"/>
                  <a:pt x="2393950" y="38100"/>
                </a:cubicBezTo>
                <a:cubicBezTo>
                  <a:pt x="2419350" y="19050"/>
                  <a:pt x="2463800" y="31750"/>
                  <a:pt x="2495550" y="19050"/>
                </a:cubicBezTo>
                <a:cubicBezTo>
                  <a:pt x="2501900" y="19050"/>
                  <a:pt x="2514600" y="0"/>
                  <a:pt x="2533650" y="0"/>
                </a:cubicBezTo>
                <a:cubicBezTo>
                  <a:pt x="2546350" y="0"/>
                  <a:pt x="2565400" y="0"/>
                  <a:pt x="2578100" y="635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27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11C1AC9-A8C1-40D9-AB4D-86B6BBA3BE5F}"/>
              </a:ext>
            </a:extLst>
          </p:cNvPr>
          <p:cNvSpPr/>
          <p:nvPr/>
        </p:nvSpPr>
        <p:spPr>
          <a:xfrm>
            <a:off x="7003438" y="1224935"/>
            <a:ext cx="4377333" cy="4071123"/>
          </a:xfrm>
          <a:custGeom>
            <a:avLst/>
            <a:gdLst>
              <a:gd name="connsiteX0" fmla="*/ 574434 w 843170"/>
              <a:gd name="connsiteY0" fmla="*/ 0 h 814302"/>
              <a:gd name="connsiteX1" fmla="*/ 569852 w 843170"/>
              <a:gd name="connsiteY1" fmla="*/ 262 h 814302"/>
              <a:gd name="connsiteX2" fmla="*/ 560666 w 843170"/>
              <a:gd name="connsiteY2" fmla="*/ 3684 h 814302"/>
              <a:gd name="connsiteX3" fmla="*/ 569424 w 843170"/>
              <a:gd name="connsiteY3" fmla="*/ 4360 h 814302"/>
              <a:gd name="connsiteX4" fmla="*/ 584567 w 843170"/>
              <a:gd name="connsiteY4" fmla="*/ 6614 h 814302"/>
              <a:gd name="connsiteX5" fmla="*/ 591046 w 843170"/>
              <a:gd name="connsiteY5" fmla="*/ 10308 h 814302"/>
              <a:gd name="connsiteX6" fmla="*/ 590679 w 843170"/>
              <a:gd name="connsiteY6" fmla="*/ 10356 h 814302"/>
              <a:gd name="connsiteX7" fmla="*/ 590616 w 843170"/>
              <a:gd name="connsiteY7" fmla="*/ 10356 h 814302"/>
              <a:gd name="connsiteX8" fmla="*/ 583969 w 843170"/>
              <a:gd name="connsiteY8" fmla="*/ 9467 h 814302"/>
              <a:gd name="connsiteX9" fmla="*/ 565303 w 843170"/>
              <a:gd name="connsiteY9" fmla="*/ 8128 h 814302"/>
              <a:gd name="connsiteX10" fmla="*/ 561897 w 843170"/>
              <a:gd name="connsiteY10" fmla="*/ 8105 h 814302"/>
              <a:gd name="connsiteX11" fmla="*/ 527243 w 843170"/>
              <a:gd name="connsiteY11" fmla="*/ 10699 h 814302"/>
              <a:gd name="connsiteX12" fmla="*/ 512638 w 843170"/>
              <a:gd name="connsiteY12" fmla="*/ 14857 h 814302"/>
              <a:gd name="connsiteX13" fmla="*/ 496816 w 843170"/>
              <a:gd name="connsiteY13" fmla="*/ 21610 h 814302"/>
              <a:gd name="connsiteX14" fmla="*/ 491422 w 843170"/>
              <a:gd name="connsiteY14" fmla="*/ 25082 h 814302"/>
              <a:gd name="connsiteX15" fmla="*/ 494590 w 843170"/>
              <a:gd name="connsiteY15" fmla="*/ 25311 h 814302"/>
              <a:gd name="connsiteX16" fmla="*/ 495272 w 843170"/>
              <a:gd name="connsiteY16" fmla="*/ 25339 h 814302"/>
              <a:gd name="connsiteX17" fmla="*/ 495443 w 843170"/>
              <a:gd name="connsiteY17" fmla="*/ 25340 h 814302"/>
              <a:gd name="connsiteX18" fmla="*/ 503441 w 843170"/>
              <a:gd name="connsiteY18" fmla="*/ 23688 h 814302"/>
              <a:gd name="connsiteX19" fmla="*/ 516703 w 843170"/>
              <a:gd name="connsiteY19" fmla="*/ 21335 h 814302"/>
              <a:gd name="connsiteX20" fmla="*/ 516850 w 843170"/>
              <a:gd name="connsiteY20" fmla="*/ 21336 h 814302"/>
              <a:gd name="connsiteX21" fmla="*/ 518015 w 843170"/>
              <a:gd name="connsiteY21" fmla="*/ 21893 h 814302"/>
              <a:gd name="connsiteX22" fmla="*/ 511138 w 843170"/>
              <a:gd name="connsiteY22" fmla="*/ 24723 h 814302"/>
              <a:gd name="connsiteX23" fmla="*/ 486262 w 843170"/>
              <a:gd name="connsiteY23" fmla="*/ 38942 h 814302"/>
              <a:gd name="connsiteX24" fmla="*/ 472939 w 843170"/>
              <a:gd name="connsiteY24" fmla="*/ 54185 h 814302"/>
              <a:gd name="connsiteX25" fmla="*/ 469731 w 843170"/>
              <a:gd name="connsiteY25" fmla="*/ 56940 h 814302"/>
              <a:gd name="connsiteX26" fmla="*/ 446338 w 843170"/>
              <a:gd name="connsiteY26" fmla="*/ 81189 h 814302"/>
              <a:gd name="connsiteX27" fmla="*/ 448370 w 843170"/>
              <a:gd name="connsiteY27" fmla="*/ 82647 h 814302"/>
              <a:gd name="connsiteX28" fmla="*/ 450732 w 843170"/>
              <a:gd name="connsiteY28" fmla="*/ 82678 h 814302"/>
              <a:gd name="connsiteX29" fmla="*/ 446137 w 843170"/>
              <a:gd name="connsiteY29" fmla="*/ 91571 h 814302"/>
              <a:gd name="connsiteX30" fmla="*/ 438647 w 843170"/>
              <a:gd name="connsiteY30" fmla="*/ 112364 h 814302"/>
              <a:gd name="connsiteX31" fmla="*/ 440985 w 843170"/>
              <a:gd name="connsiteY31" fmla="*/ 120714 h 814302"/>
              <a:gd name="connsiteX32" fmla="*/ 440988 w 843170"/>
              <a:gd name="connsiteY32" fmla="*/ 120714 h 814302"/>
              <a:gd name="connsiteX33" fmla="*/ 441662 w 843170"/>
              <a:gd name="connsiteY33" fmla="*/ 119368 h 814302"/>
              <a:gd name="connsiteX34" fmla="*/ 442791 w 843170"/>
              <a:gd name="connsiteY34" fmla="*/ 118015 h 814302"/>
              <a:gd name="connsiteX35" fmla="*/ 442799 w 843170"/>
              <a:gd name="connsiteY35" fmla="*/ 118015 h 814302"/>
              <a:gd name="connsiteX36" fmla="*/ 443373 w 843170"/>
              <a:gd name="connsiteY36" fmla="*/ 135558 h 814302"/>
              <a:gd name="connsiteX37" fmla="*/ 442581 w 843170"/>
              <a:gd name="connsiteY37" fmla="*/ 157621 h 814302"/>
              <a:gd name="connsiteX38" fmla="*/ 443516 w 843170"/>
              <a:gd name="connsiteY38" fmla="*/ 162173 h 814302"/>
              <a:gd name="connsiteX39" fmla="*/ 443570 w 843170"/>
              <a:gd name="connsiteY39" fmla="*/ 162174 h 814302"/>
              <a:gd name="connsiteX40" fmla="*/ 445356 w 843170"/>
              <a:gd name="connsiteY40" fmla="*/ 159400 h 814302"/>
              <a:gd name="connsiteX41" fmla="*/ 446331 w 843170"/>
              <a:gd name="connsiteY41" fmla="*/ 156242 h 814302"/>
              <a:gd name="connsiteX42" fmla="*/ 446754 w 843170"/>
              <a:gd name="connsiteY42" fmla="*/ 156098 h 814302"/>
              <a:gd name="connsiteX43" fmla="*/ 446759 w 843170"/>
              <a:gd name="connsiteY43" fmla="*/ 156098 h 814302"/>
              <a:gd name="connsiteX44" fmla="*/ 446891 w 843170"/>
              <a:gd name="connsiteY44" fmla="*/ 156187 h 814302"/>
              <a:gd name="connsiteX45" fmla="*/ 447523 w 843170"/>
              <a:gd name="connsiteY45" fmla="*/ 160113 h 814302"/>
              <a:gd name="connsiteX46" fmla="*/ 448804 w 843170"/>
              <a:gd name="connsiteY46" fmla="*/ 171260 h 814302"/>
              <a:gd name="connsiteX47" fmla="*/ 449451 w 843170"/>
              <a:gd name="connsiteY47" fmla="*/ 178730 h 814302"/>
              <a:gd name="connsiteX48" fmla="*/ 450306 w 843170"/>
              <a:gd name="connsiteY48" fmla="*/ 175198 h 814302"/>
              <a:gd name="connsiteX49" fmla="*/ 451156 w 843170"/>
              <a:gd name="connsiteY49" fmla="*/ 167436 h 814302"/>
              <a:gd name="connsiteX50" fmla="*/ 452774 w 843170"/>
              <a:gd name="connsiteY50" fmla="*/ 161053 h 814302"/>
              <a:gd name="connsiteX51" fmla="*/ 452796 w 843170"/>
              <a:gd name="connsiteY51" fmla="*/ 161053 h 814302"/>
              <a:gd name="connsiteX52" fmla="*/ 452802 w 843170"/>
              <a:gd name="connsiteY52" fmla="*/ 161053 h 814302"/>
              <a:gd name="connsiteX53" fmla="*/ 453765 w 843170"/>
              <a:gd name="connsiteY53" fmla="*/ 153667 h 814302"/>
              <a:gd name="connsiteX54" fmla="*/ 454491 w 843170"/>
              <a:gd name="connsiteY54" fmla="*/ 145842 h 814302"/>
              <a:gd name="connsiteX55" fmla="*/ 454672 w 843170"/>
              <a:gd name="connsiteY55" fmla="*/ 145796 h 814302"/>
              <a:gd name="connsiteX56" fmla="*/ 454675 w 843170"/>
              <a:gd name="connsiteY56" fmla="*/ 145796 h 814302"/>
              <a:gd name="connsiteX57" fmla="*/ 455102 w 843170"/>
              <a:gd name="connsiteY57" fmla="*/ 146658 h 814302"/>
              <a:gd name="connsiteX58" fmla="*/ 456927 w 843170"/>
              <a:gd name="connsiteY58" fmla="*/ 154331 h 814302"/>
              <a:gd name="connsiteX59" fmla="*/ 461353 w 843170"/>
              <a:gd name="connsiteY59" fmla="*/ 190766 h 814302"/>
              <a:gd name="connsiteX60" fmla="*/ 453521 w 843170"/>
              <a:gd name="connsiteY60" fmla="*/ 209191 h 814302"/>
              <a:gd name="connsiteX61" fmla="*/ 446315 w 843170"/>
              <a:gd name="connsiteY61" fmla="*/ 222650 h 814302"/>
              <a:gd name="connsiteX62" fmla="*/ 447319 w 843170"/>
              <a:gd name="connsiteY62" fmla="*/ 226643 h 814302"/>
              <a:gd name="connsiteX63" fmla="*/ 458742 w 843170"/>
              <a:gd name="connsiteY63" fmla="*/ 232641 h 814302"/>
              <a:gd name="connsiteX64" fmla="*/ 464079 w 843170"/>
              <a:gd name="connsiteY64" fmla="*/ 242723 h 814302"/>
              <a:gd name="connsiteX65" fmla="*/ 462755 w 843170"/>
              <a:gd name="connsiteY65" fmla="*/ 248799 h 814302"/>
              <a:gd name="connsiteX66" fmla="*/ 467776 w 843170"/>
              <a:gd name="connsiteY66" fmla="*/ 254587 h 814302"/>
              <a:gd name="connsiteX67" fmla="*/ 468556 w 843170"/>
              <a:gd name="connsiteY67" fmla="*/ 256712 h 814302"/>
              <a:gd name="connsiteX68" fmla="*/ 468539 w 843170"/>
              <a:gd name="connsiteY68" fmla="*/ 267282 h 814302"/>
              <a:gd name="connsiteX69" fmla="*/ 471742 w 843170"/>
              <a:gd name="connsiteY69" fmla="*/ 269625 h 814302"/>
              <a:gd name="connsiteX70" fmla="*/ 476843 w 843170"/>
              <a:gd name="connsiteY70" fmla="*/ 278710 h 814302"/>
              <a:gd name="connsiteX71" fmla="*/ 488955 w 843170"/>
              <a:gd name="connsiteY71" fmla="*/ 298334 h 814302"/>
              <a:gd name="connsiteX72" fmla="*/ 494088 w 843170"/>
              <a:gd name="connsiteY72" fmla="*/ 299269 h 814302"/>
              <a:gd name="connsiteX73" fmla="*/ 494284 w 843170"/>
              <a:gd name="connsiteY73" fmla="*/ 299269 h 814302"/>
              <a:gd name="connsiteX74" fmla="*/ 518594 w 843170"/>
              <a:gd name="connsiteY74" fmla="*/ 290646 h 814302"/>
              <a:gd name="connsiteX75" fmla="*/ 552418 w 843170"/>
              <a:gd name="connsiteY75" fmla="*/ 279448 h 814302"/>
              <a:gd name="connsiteX76" fmla="*/ 552605 w 843170"/>
              <a:gd name="connsiteY76" fmla="*/ 279449 h 814302"/>
              <a:gd name="connsiteX77" fmla="*/ 553999 w 843170"/>
              <a:gd name="connsiteY77" fmla="*/ 279553 h 814302"/>
              <a:gd name="connsiteX78" fmla="*/ 581524 w 843170"/>
              <a:gd name="connsiteY78" fmla="*/ 299756 h 814302"/>
              <a:gd name="connsiteX79" fmla="*/ 608363 w 843170"/>
              <a:gd name="connsiteY79" fmla="*/ 334066 h 814302"/>
              <a:gd name="connsiteX80" fmla="*/ 609332 w 843170"/>
              <a:gd name="connsiteY80" fmla="*/ 336006 h 814302"/>
              <a:gd name="connsiteX81" fmla="*/ 601250 w 843170"/>
              <a:gd name="connsiteY81" fmla="*/ 335898 h 814302"/>
              <a:gd name="connsiteX82" fmla="*/ 596842 w 843170"/>
              <a:gd name="connsiteY82" fmla="*/ 344669 h 814302"/>
              <a:gd name="connsiteX83" fmla="*/ 581948 w 843170"/>
              <a:gd name="connsiteY83" fmla="*/ 370400 h 814302"/>
              <a:gd name="connsiteX84" fmla="*/ 572178 w 843170"/>
              <a:gd name="connsiteY84" fmla="*/ 389608 h 814302"/>
              <a:gd name="connsiteX85" fmla="*/ 558451 w 843170"/>
              <a:gd name="connsiteY85" fmla="*/ 416473 h 814302"/>
              <a:gd name="connsiteX86" fmla="*/ 534179 w 843170"/>
              <a:gd name="connsiteY86" fmla="*/ 455323 h 814302"/>
              <a:gd name="connsiteX87" fmla="*/ 487207 w 843170"/>
              <a:gd name="connsiteY87" fmla="*/ 517809 h 814302"/>
              <a:gd name="connsiteX88" fmla="*/ 471995 w 843170"/>
              <a:gd name="connsiteY88" fmla="*/ 532747 h 814302"/>
              <a:gd name="connsiteX89" fmla="*/ 422409 w 843170"/>
              <a:gd name="connsiteY89" fmla="*/ 528956 h 814302"/>
              <a:gd name="connsiteX90" fmla="*/ 412496 w 843170"/>
              <a:gd name="connsiteY90" fmla="*/ 528683 h 814302"/>
              <a:gd name="connsiteX91" fmla="*/ 360831 w 843170"/>
              <a:gd name="connsiteY91" fmla="*/ 527376 h 814302"/>
              <a:gd name="connsiteX92" fmla="*/ 355646 w 843170"/>
              <a:gd name="connsiteY92" fmla="*/ 520548 h 814302"/>
              <a:gd name="connsiteX93" fmla="*/ 342376 w 843170"/>
              <a:gd name="connsiteY93" fmla="*/ 513463 h 814302"/>
              <a:gd name="connsiteX94" fmla="*/ 342172 w 843170"/>
              <a:gd name="connsiteY94" fmla="*/ 513458 h 814302"/>
              <a:gd name="connsiteX95" fmla="*/ 342017 w 843170"/>
              <a:gd name="connsiteY95" fmla="*/ 513457 h 814302"/>
              <a:gd name="connsiteX96" fmla="*/ 341709 w 843170"/>
              <a:gd name="connsiteY96" fmla="*/ 513461 h 814302"/>
              <a:gd name="connsiteX97" fmla="*/ 336206 w 843170"/>
              <a:gd name="connsiteY97" fmla="*/ 516038 h 814302"/>
              <a:gd name="connsiteX98" fmla="*/ 332928 w 843170"/>
              <a:gd name="connsiteY98" fmla="*/ 518485 h 814302"/>
              <a:gd name="connsiteX99" fmla="*/ 332847 w 843170"/>
              <a:gd name="connsiteY99" fmla="*/ 518486 h 814302"/>
              <a:gd name="connsiteX100" fmla="*/ 332818 w 843170"/>
              <a:gd name="connsiteY100" fmla="*/ 518486 h 814302"/>
              <a:gd name="connsiteX101" fmla="*/ 332772 w 843170"/>
              <a:gd name="connsiteY101" fmla="*/ 518484 h 814302"/>
              <a:gd name="connsiteX102" fmla="*/ 323272 w 843170"/>
              <a:gd name="connsiteY102" fmla="*/ 508479 h 814302"/>
              <a:gd name="connsiteX103" fmla="*/ 320960 w 843170"/>
              <a:gd name="connsiteY103" fmla="*/ 493956 h 814302"/>
              <a:gd name="connsiteX104" fmla="*/ 321414 w 843170"/>
              <a:gd name="connsiteY104" fmla="*/ 485041 h 814302"/>
              <a:gd name="connsiteX105" fmla="*/ 321403 w 843170"/>
              <a:gd name="connsiteY105" fmla="*/ 485041 h 814302"/>
              <a:gd name="connsiteX106" fmla="*/ 370395 w 843170"/>
              <a:gd name="connsiteY106" fmla="*/ 428067 h 814302"/>
              <a:gd name="connsiteX107" fmla="*/ 240283 w 843170"/>
              <a:gd name="connsiteY107" fmla="*/ 216786 h 814302"/>
              <a:gd name="connsiteX108" fmla="*/ 240229 w 843170"/>
              <a:gd name="connsiteY108" fmla="*/ 216698 h 814302"/>
              <a:gd name="connsiteX109" fmla="*/ 123207 w 843170"/>
              <a:gd name="connsiteY109" fmla="*/ 312149 h 814302"/>
              <a:gd name="connsiteX110" fmla="*/ 68846 w 843170"/>
              <a:gd name="connsiteY110" fmla="*/ 397097 h 814302"/>
              <a:gd name="connsiteX111" fmla="*/ 226433 w 843170"/>
              <a:gd name="connsiteY111" fmla="*/ 595483 h 814302"/>
              <a:gd name="connsiteX112" fmla="*/ 261269 w 843170"/>
              <a:gd name="connsiteY112" fmla="*/ 554972 h 814302"/>
              <a:gd name="connsiteX113" fmla="*/ 261280 w 843170"/>
              <a:gd name="connsiteY113" fmla="*/ 554972 h 814302"/>
              <a:gd name="connsiteX114" fmla="*/ 284274 w 843170"/>
              <a:gd name="connsiteY114" fmla="*/ 557048 h 814302"/>
              <a:gd name="connsiteX115" fmla="*/ 323395 w 843170"/>
              <a:gd name="connsiteY115" fmla="*/ 567145 h 814302"/>
              <a:gd name="connsiteX116" fmla="*/ 334861 w 843170"/>
              <a:gd name="connsiteY116" fmla="*/ 574559 h 814302"/>
              <a:gd name="connsiteX117" fmla="*/ 335128 w 843170"/>
              <a:gd name="connsiteY117" fmla="*/ 574565 h 814302"/>
              <a:gd name="connsiteX118" fmla="*/ 335360 w 843170"/>
              <a:gd name="connsiteY118" fmla="*/ 574566 h 814302"/>
              <a:gd name="connsiteX119" fmla="*/ 335866 w 843170"/>
              <a:gd name="connsiteY119" fmla="*/ 574559 h 814302"/>
              <a:gd name="connsiteX120" fmla="*/ 340900 w 843170"/>
              <a:gd name="connsiteY120" fmla="*/ 574017 h 814302"/>
              <a:gd name="connsiteX121" fmla="*/ 343345 w 843170"/>
              <a:gd name="connsiteY121" fmla="*/ 573842 h 814302"/>
              <a:gd name="connsiteX122" fmla="*/ 344141 w 843170"/>
              <a:gd name="connsiteY122" fmla="*/ 573831 h 814302"/>
              <a:gd name="connsiteX123" fmla="*/ 344551 w 843170"/>
              <a:gd name="connsiteY123" fmla="*/ 573833 h 814302"/>
              <a:gd name="connsiteX124" fmla="*/ 345075 w 843170"/>
              <a:gd name="connsiteY124" fmla="*/ 573845 h 814302"/>
              <a:gd name="connsiteX125" fmla="*/ 379507 w 843170"/>
              <a:gd name="connsiteY125" fmla="*/ 583297 h 814302"/>
              <a:gd name="connsiteX126" fmla="*/ 395284 w 843170"/>
              <a:gd name="connsiteY126" fmla="*/ 589565 h 814302"/>
              <a:gd name="connsiteX127" fmla="*/ 395277 w 843170"/>
              <a:gd name="connsiteY127" fmla="*/ 589565 h 814302"/>
              <a:gd name="connsiteX128" fmla="*/ 395272 w 843170"/>
              <a:gd name="connsiteY128" fmla="*/ 589565 h 814302"/>
              <a:gd name="connsiteX129" fmla="*/ 398816 w 843170"/>
              <a:gd name="connsiteY129" fmla="*/ 613383 h 814302"/>
              <a:gd name="connsiteX130" fmla="*/ 408666 w 843170"/>
              <a:gd name="connsiteY130" fmla="*/ 634717 h 814302"/>
              <a:gd name="connsiteX131" fmla="*/ 416139 w 843170"/>
              <a:gd name="connsiteY131" fmla="*/ 652539 h 814302"/>
              <a:gd name="connsiteX132" fmla="*/ 410591 w 843170"/>
              <a:gd name="connsiteY132" fmla="*/ 653504 h 814302"/>
              <a:gd name="connsiteX133" fmla="*/ 410223 w 843170"/>
              <a:gd name="connsiteY133" fmla="*/ 653501 h 814302"/>
              <a:gd name="connsiteX134" fmla="*/ 405132 w 843170"/>
              <a:gd name="connsiteY134" fmla="*/ 652641 h 814302"/>
              <a:gd name="connsiteX135" fmla="*/ 403943 w 843170"/>
              <a:gd name="connsiteY135" fmla="*/ 651283 h 814302"/>
              <a:gd name="connsiteX136" fmla="*/ 403931 w 843170"/>
              <a:gd name="connsiteY136" fmla="*/ 651283 h 814302"/>
              <a:gd name="connsiteX137" fmla="*/ 100992 w 843170"/>
              <a:gd name="connsiteY137" fmla="*/ 649895 h 814302"/>
              <a:gd name="connsiteX138" fmla="*/ 101001 w 843170"/>
              <a:gd name="connsiteY138" fmla="*/ 649896 h 814302"/>
              <a:gd name="connsiteX139" fmla="*/ 101393 w 843170"/>
              <a:gd name="connsiteY139" fmla="*/ 651571 h 814302"/>
              <a:gd name="connsiteX140" fmla="*/ 83334 w 843170"/>
              <a:gd name="connsiteY140" fmla="*/ 653506 h 814302"/>
              <a:gd name="connsiteX141" fmla="*/ 47172 w 843170"/>
              <a:gd name="connsiteY141" fmla="*/ 653996 h 814302"/>
              <a:gd name="connsiteX142" fmla="*/ 1 w 843170"/>
              <a:gd name="connsiteY142" fmla="*/ 653652 h 814302"/>
              <a:gd name="connsiteX143" fmla="*/ 0 w 843170"/>
              <a:gd name="connsiteY143" fmla="*/ 653652 h 814302"/>
              <a:gd name="connsiteX144" fmla="*/ 37926 w 843170"/>
              <a:gd name="connsiteY144" fmla="*/ 701264 h 814302"/>
              <a:gd name="connsiteX145" fmla="*/ 37927 w 843170"/>
              <a:gd name="connsiteY145" fmla="*/ 701264 h 814302"/>
              <a:gd name="connsiteX146" fmla="*/ 37943 w 843170"/>
              <a:gd name="connsiteY146" fmla="*/ 700033 h 814302"/>
              <a:gd name="connsiteX147" fmla="*/ 60194 w 843170"/>
              <a:gd name="connsiteY147" fmla="*/ 700765 h 814302"/>
              <a:gd name="connsiteX148" fmla="*/ 137706 w 843170"/>
              <a:gd name="connsiteY148" fmla="*/ 702795 h 814302"/>
              <a:gd name="connsiteX149" fmla="*/ 209811 w 843170"/>
              <a:gd name="connsiteY149" fmla="*/ 704690 h 814302"/>
              <a:gd name="connsiteX150" fmla="*/ 429936 w 843170"/>
              <a:gd name="connsiteY150" fmla="*/ 709063 h 814302"/>
              <a:gd name="connsiteX151" fmla="*/ 493801 w 843170"/>
              <a:gd name="connsiteY151" fmla="*/ 709647 h 814302"/>
              <a:gd name="connsiteX152" fmla="*/ 507594 w 843170"/>
              <a:gd name="connsiteY152" fmla="*/ 709412 h 814302"/>
              <a:gd name="connsiteX153" fmla="*/ 516618 w 843170"/>
              <a:gd name="connsiteY153" fmla="*/ 708787 h 814302"/>
              <a:gd name="connsiteX154" fmla="*/ 526263 w 843170"/>
              <a:gd name="connsiteY154" fmla="*/ 708293 h 814302"/>
              <a:gd name="connsiteX155" fmla="*/ 532799 w 843170"/>
              <a:gd name="connsiteY155" fmla="*/ 707759 h 814302"/>
              <a:gd name="connsiteX156" fmla="*/ 578168 w 843170"/>
              <a:gd name="connsiteY156" fmla="*/ 700156 h 814302"/>
              <a:gd name="connsiteX157" fmla="*/ 581421 w 843170"/>
              <a:gd name="connsiteY157" fmla="*/ 694106 h 814302"/>
              <a:gd name="connsiteX158" fmla="*/ 584293 w 843170"/>
              <a:gd name="connsiteY158" fmla="*/ 660567 h 814302"/>
              <a:gd name="connsiteX159" fmla="*/ 543713 w 843170"/>
              <a:gd name="connsiteY159" fmla="*/ 658781 h 814302"/>
              <a:gd name="connsiteX160" fmla="*/ 501549 w 843170"/>
              <a:gd name="connsiteY160" fmla="*/ 654487 h 814302"/>
              <a:gd name="connsiteX161" fmla="*/ 506333 w 843170"/>
              <a:gd name="connsiteY161" fmla="*/ 649266 h 814302"/>
              <a:gd name="connsiteX162" fmla="*/ 506345 w 843170"/>
              <a:gd name="connsiteY162" fmla="*/ 649266 h 814302"/>
              <a:gd name="connsiteX163" fmla="*/ 506384 w 843170"/>
              <a:gd name="connsiteY163" fmla="*/ 649267 h 814302"/>
              <a:gd name="connsiteX164" fmla="*/ 531396 w 843170"/>
              <a:gd name="connsiteY164" fmla="*/ 631195 h 814302"/>
              <a:gd name="connsiteX165" fmla="*/ 549226 w 843170"/>
              <a:gd name="connsiteY165" fmla="*/ 595120 h 814302"/>
              <a:gd name="connsiteX166" fmla="*/ 551839 w 843170"/>
              <a:gd name="connsiteY166" fmla="*/ 582186 h 814302"/>
              <a:gd name="connsiteX167" fmla="*/ 551848 w 843170"/>
              <a:gd name="connsiteY167" fmla="*/ 582186 h 814302"/>
              <a:gd name="connsiteX168" fmla="*/ 552072 w 843170"/>
              <a:gd name="connsiteY168" fmla="*/ 582224 h 814302"/>
              <a:gd name="connsiteX169" fmla="*/ 555425 w 843170"/>
              <a:gd name="connsiteY169" fmla="*/ 591907 h 814302"/>
              <a:gd name="connsiteX170" fmla="*/ 567844 w 843170"/>
              <a:gd name="connsiteY170" fmla="*/ 616448 h 814302"/>
              <a:gd name="connsiteX171" fmla="*/ 582988 w 843170"/>
              <a:gd name="connsiteY171" fmla="*/ 627905 h 814302"/>
              <a:gd name="connsiteX172" fmla="*/ 596842 w 843170"/>
              <a:gd name="connsiteY172" fmla="*/ 638162 h 814302"/>
              <a:gd name="connsiteX173" fmla="*/ 607694 w 843170"/>
              <a:gd name="connsiteY173" fmla="*/ 663677 h 814302"/>
              <a:gd name="connsiteX174" fmla="*/ 631316 w 843170"/>
              <a:gd name="connsiteY174" fmla="*/ 734009 h 814302"/>
              <a:gd name="connsiteX175" fmla="*/ 640995 w 843170"/>
              <a:gd name="connsiteY175" fmla="*/ 758886 h 814302"/>
              <a:gd name="connsiteX176" fmla="*/ 659448 w 843170"/>
              <a:gd name="connsiteY176" fmla="*/ 792647 h 814302"/>
              <a:gd name="connsiteX177" fmla="*/ 664006 w 843170"/>
              <a:gd name="connsiteY177" fmla="*/ 800481 h 814302"/>
              <a:gd name="connsiteX178" fmla="*/ 666665 w 843170"/>
              <a:gd name="connsiteY178" fmla="*/ 806237 h 814302"/>
              <a:gd name="connsiteX179" fmla="*/ 671322 w 843170"/>
              <a:gd name="connsiteY179" fmla="*/ 814302 h 814302"/>
              <a:gd name="connsiteX180" fmla="*/ 671322 w 843170"/>
              <a:gd name="connsiteY180" fmla="*/ 814302 h 814302"/>
              <a:gd name="connsiteX181" fmla="*/ 795558 w 843170"/>
              <a:gd name="connsiteY181" fmla="*/ 722795 h 814302"/>
              <a:gd name="connsiteX182" fmla="*/ 843162 w 843170"/>
              <a:gd name="connsiteY182" fmla="*/ 667862 h 814302"/>
              <a:gd name="connsiteX183" fmla="*/ 843171 w 843170"/>
              <a:gd name="connsiteY183" fmla="*/ 667862 h 814302"/>
              <a:gd name="connsiteX184" fmla="*/ 835757 w 843170"/>
              <a:gd name="connsiteY184" fmla="*/ 660193 h 814302"/>
              <a:gd name="connsiteX185" fmla="*/ 835517 w 843170"/>
              <a:gd name="connsiteY185" fmla="*/ 654905 h 814302"/>
              <a:gd name="connsiteX186" fmla="*/ 830485 w 843170"/>
              <a:gd name="connsiteY186" fmla="*/ 603290 h 814302"/>
              <a:gd name="connsiteX187" fmla="*/ 828439 w 843170"/>
              <a:gd name="connsiteY187" fmla="*/ 588898 h 814302"/>
              <a:gd name="connsiteX188" fmla="*/ 814053 w 843170"/>
              <a:gd name="connsiteY188" fmla="*/ 543936 h 814302"/>
              <a:gd name="connsiteX189" fmla="*/ 806430 w 843170"/>
              <a:gd name="connsiteY189" fmla="*/ 523439 h 814302"/>
              <a:gd name="connsiteX190" fmla="*/ 803975 w 843170"/>
              <a:gd name="connsiteY190" fmla="*/ 493124 h 814302"/>
              <a:gd name="connsiteX191" fmla="*/ 803506 w 843170"/>
              <a:gd name="connsiteY191" fmla="*/ 481614 h 814302"/>
              <a:gd name="connsiteX192" fmla="*/ 803038 w 843170"/>
              <a:gd name="connsiteY192" fmla="*/ 470105 h 814302"/>
              <a:gd name="connsiteX193" fmla="*/ 802562 w 843170"/>
              <a:gd name="connsiteY193" fmla="*/ 459216 h 814302"/>
              <a:gd name="connsiteX194" fmla="*/ 801803 w 843170"/>
              <a:gd name="connsiteY194" fmla="*/ 446148 h 814302"/>
              <a:gd name="connsiteX195" fmla="*/ 800320 w 843170"/>
              <a:gd name="connsiteY195" fmla="*/ 426853 h 814302"/>
              <a:gd name="connsiteX196" fmla="*/ 801991 w 843170"/>
              <a:gd name="connsiteY196" fmla="*/ 399515 h 814302"/>
              <a:gd name="connsiteX197" fmla="*/ 805842 w 843170"/>
              <a:gd name="connsiteY197" fmla="*/ 376560 h 814302"/>
              <a:gd name="connsiteX198" fmla="*/ 792583 w 843170"/>
              <a:gd name="connsiteY198" fmla="*/ 340318 h 814302"/>
              <a:gd name="connsiteX199" fmla="*/ 765929 w 843170"/>
              <a:gd name="connsiteY199" fmla="*/ 292145 h 814302"/>
              <a:gd name="connsiteX200" fmla="*/ 756592 w 843170"/>
              <a:gd name="connsiteY200" fmla="*/ 269573 h 814302"/>
              <a:gd name="connsiteX201" fmla="*/ 748745 w 843170"/>
              <a:gd name="connsiteY201" fmla="*/ 251871 h 814302"/>
              <a:gd name="connsiteX202" fmla="*/ 743355 w 843170"/>
              <a:gd name="connsiteY202" fmla="*/ 249305 h 814302"/>
              <a:gd name="connsiteX203" fmla="*/ 742313 w 843170"/>
              <a:gd name="connsiteY203" fmla="*/ 249298 h 814302"/>
              <a:gd name="connsiteX204" fmla="*/ 712988 w 843170"/>
              <a:gd name="connsiteY204" fmla="*/ 256803 h 814302"/>
              <a:gd name="connsiteX205" fmla="*/ 687083 w 843170"/>
              <a:gd name="connsiteY205" fmla="*/ 264293 h 814302"/>
              <a:gd name="connsiteX206" fmla="*/ 687083 w 843170"/>
              <a:gd name="connsiteY206" fmla="*/ 264293 h 814302"/>
              <a:gd name="connsiteX207" fmla="*/ 679507 w 843170"/>
              <a:gd name="connsiteY207" fmla="*/ 254243 h 814302"/>
              <a:gd name="connsiteX208" fmla="*/ 680131 w 843170"/>
              <a:gd name="connsiteY208" fmla="*/ 253813 h 814302"/>
              <a:gd name="connsiteX209" fmla="*/ 680166 w 843170"/>
              <a:gd name="connsiteY209" fmla="*/ 253814 h 814302"/>
              <a:gd name="connsiteX210" fmla="*/ 681189 w 843170"/>
              <a:gd name="connsiteY210" fmla="*/ 253954 h 814302"/>
              <a:gd name="connsiteX211" fmla="*/ 682310 w 843170"/>
              <a:gd name="connsiteY211" fmla="*/ 254077 h 814302"/>
              <a:gd name="connsiteX212" fmla="*/ 682365 w 843170"/>
              <a:gd name="connsiteY212" fmla="*/ 254078 h 814302"/>
              <a:gd name="connsiteX213" fmla="*/ 683118 w 843170"/>
              <a:gd name="connsiteY213" fmla="*/ 253855 h 814302"/>
              <a:gd name="connsiteX214" fmla="*/ 681906 w 843170"/>
              <a:gd name="connsiteY214" fmla="*/ 246813 h 814302"/>
              <a:gd name="connsiteX215" fmla="*/ 682362 w 843170"/>
              <a:gd name="connsiteY215" fmla="*/ 217345 h 814302"/>
              <a:gd name="connsiteX216" fmla="*/ 693378 w 843170"/>
              <a:gd name="connsiteY216" fmla="*/ 183977 h 814302"/>
              <a:gd name="connsiteX217" fmla="*/ 704474 w 843170"/>
              <a:gd name="connsiteY217" fmla="*/ 139976 h 814302"/>
              <a:gd name="connsiteX218" fmla="*/ 703400 w 843170"/>
              <a:gd name="connsiteY218" fmla="*/ 113287 h 814302"/>
              <a:gd name="connsiteX219" fmla="*/ 695630 w 843170"/>
              <a:gd name="connsiteY219" fmla="*/ 89803 h 814302"/>
              <a:gd name="connsiteX220" fmla="*/ 693464 w 843170"/>
              <a:gd name="connsiteY220" fmla="*/ 84364 h 814302"/>
              <a:gd name="connsiteX221" fmla="*/ 695211 w 843170"/>
              <a:gd name="connsiteY221" fmla="*/ 83890 h 814302"/>
              <a:gd name="connsiteX222" fmla="*/ 696102 w 843170"/>
              <a:gd name="connsiteY222" fmla="*/ 83681 h 814302"/>
              <a:gd name="connsiteX223" fmla="*/ 696087 w 843170"/>
              <a:gd name="connsiteY223" fmla="*/ 83681 h 814302"/>
              <a:gd name="connsiteX224" fmla="*/ 696015 w 843170"/>
              <a:gd name="connsiteY224" fmla="*/ 83680 h 814302"/>
              <a:gd name="connsiteX225" fmla="*/ 694965 w 843170"/>
              <a:gd name="connsiteY225" fmla="*/ 83700 h 814302"/>
              <a:gd name="connsiteX226" fmla="*/ 694591 w 843170"/>
              <a:gd name="connsiteY226" fmla="*/ 83712 h 814302"/>
              <a:gd name="connsiteX227" fmla="*/ 694530 w 843170"/>
              <a:gd name="connsiteY227" fmla="*/ 83712 h 814302"/>
              <a:gd name="connsiteX228" fmla="*/ 689751 w 843170"/>
              <a:gd name="connsiteY228" fmla="*/ 78408 h 814302"/>
              <a:gd name="connsiteX229" fmla="*/ 675828 w 843170"/>
              <a:gd name="connsiteY229" fmla="*/ 59319 h 814302"/>
              <a:gd name="connsiteX230" fmla="*/ 673934 w 843170"/>
              <a:gd name="connsiteY230" fmla="*/ 56868 h 814302"/>
              <a:gd name="connsiteX231" fmla="*/ 676288 w 843170"/>
              <a:gd name="connsiteY231" fmla="*/ 56551 h 814302"/>
              <a:gd name="connsiteX232" fmla="*/ 676583 w 843170"/>
              <a:gd name="connsiteY232" fmla="*/ 56553 h 814302"/>
              <a:gd name="connsiteX233" fmla="*/ 677979 w 843170"/>
              <a:gd name="connsiteY233" fmla="*/ 56612 h 814302"/>
              <a:gd name="connsiteX234" fmla="*/ 680130 w 843170"/>
              <a:gd name="connsiteY234" fmla="*/ 56705 h 814302"/>
              <a:gd name="connsiteX235" fmla="*/ 680471 w 843170"/>
              <a:gd name="connsiteY235" fmla="*/ 56707 h 814302"/>
              <a:gd name="connsiteX236" fmla="*/ 682021 w 843170"/>
              <a:gd name="connsiteY236" fmla="*/ 56541 h 814302"/>
              <a:gd name="connsiteX237" fmla="*/ 670118 w 843170"/>
              <a:gd name="connsiteY237" fmla="*/ 44568 h 814302"/>
              <a:gd name="connsiteX238" fmla="*/ 667933 w 843170"/>
              <a:gd name="connsiteY238" fmla="*/ 43682 h 814302"/>
              <a:gd name="connsiteX239" fmla="*/ 667921 w 843170"/>
              <a:gd name="connsiteY239" fmla="*/ 43682 h 814302"/>
              <a:gd name="connsiteX240" fmla="*/ 667704 w 843170"/>
              <a:gd name="connsiteY240" fmla="*/ 43727 h 814302"/>
              <a:gd name="connsiteX241" fmla="*/ 667448 w 843170"/>
              <a:gd name="connsiteY241" fmla="*/ 43809 h 814302"/>
              <a:gd name="connsiteX242" fmla="*/ 667446 w 843170"/>
              <a:gd name="connsiteY242" fmla="*/ 43809 h 814302"/>
              <a:gd name="connsiteX243" fmla="*/ 667522 w 843170"/>
              <a:gd name="connsiteY243" fmla="*/ 43414 h 814302"/>
              <a:gd name="connsiteX244" fmla="*/ 657967 w 843170"/>
              <a:gd name="connsiteY244" fmla="*/ 37192 h 814302"/>
              <a:gd name="connsiteX245" fmla="*/ 649781 w 843170"/>
              <a:gd name="connsiteY245" fmla="*/ 35529 h 814302"/>
              <a:gd name="connsiteX246" fmla="*/ 642959 w 843170"/>
              <a:gd name="connsiteY246" fmla="*/ 34194 h 814302"/>
              <a:gd name="connsiteX247" fmla="*/ 636079 w 843170"/>
              <a:gd name="connsiteY247" fmla="*/ 27946 h 814302"/>
              <a:gd name="connsiteX248" fmla="*/ 617679 w 843170"/>
              <a:gd name="connsiteY248" fmla="*/ 13461 h 814302"/>
              <a:gd name="connsiteX249" fmla="*/ 592088 w 843170"/>
              <a:gd name="connsiteY249" fmla="*/ 2113 h 814302"/>
              <a:gd name="connsiteX250" fmla="*/ 575203 w 843170"/>
              <a:gd name="connsiteY250" fmla="*/ 5 h 814302"/>
              <a:gd name="connsiteX251" fmla="*/ 574434 w 843170"/>
              <a:gd name="connsiteY251" fmla="*/ 0 h 814302"/>
              <a:gd name="connsiteX252" fmla="*/ 517999 w 843170"/>
              <a:gd name="connsiteY252" fmla="*/ 20341 h 814302"/>
              <a:gd name="connsiteX253" fmla="*/ 518347 w 843170"/>
              <a:gd name="connsiteY253" fmla="*/ 20343 h 814302"/>
              <a:gd name="connsiteX254" fmla="*/ 519774 w 843170"/>
              <a:gd name="connsiteY254" fmla="*/ 20611 h 814302"/>
              <a:gd name="connsiteX255" fmla="*/ 518514 w 843170"/>
              <a:gd name="connsiteY255" fmla="*/ 20686 h 814302"/>
              <a:gd name="connsiteX256" fmla="*/ 518351 w 843170"/>
              <a:gd name="connsiteY256" fmla="*/ 20685 h 814302"/>
              <a:gd name="connsiteX257" fmla="*/ 516976 w 843170"/>
              <a:gd name="connsiteY257" fmla="*/ 20573 h 814302"/>
              <a:gd name="connsiteX258" fmla="*/ 517999 w 843170"/>
              <a:gd name="connsiteY258" fmla="*/ 20341 h 814302"/>
              <a:gd name="connsiteX259" fmla="*/ 663815 w 843170"/>
              <a:gd name="connsiteY259" fmla="*/ 43429 h 814302"/>
              <a:gd name="connsiteX260" fmla="*/ 664164 w 843170"/>
              <a:gd name="connsiteY260" fmla="*/ 43431 h 814302"/>
              <a:gd name="connsiteX261" fmla="*/ 665590 w 843170"/>
              <a:gd name="connsiteY261" fmla="*/ 43699 h 814302"/>
              <a:gd name="connsiteX262" fmla="*/ 664331 w 843170"/>
              <a:gd name="connsiteY262" fmla="*/ 43774 h 814302"/>
              <a:gd name="connsiteX263" fmla="*/ 664167 w 843170"/>
              <a:gd name="connsiteY263" fmla="*/ 43773 h 814302"/>
              <a:gd name="connsiteX264" fmla="*/ 662793 w 843170"/>
              <a:gd name="connsiteY264" fmla="*/ 43662 h 814302"/>
              <a:gd name="connsiteX265" fmla="*/ 663815 w 843170"/>
              <a:gd name="connsiteY265" fmla="*/ 43429 h 814302"/>
              <a:gd name="connsiteX266" fmla="*/ 675608 w 843170"/>
              <a:gd name="connsiteY266" fmla="*/ 242003 h 814302"/>
              <a:gd name="connsiteX267" fmla="*/ 675814 w 843170"/>
              <a:gd name="connsiteY267" fmla="*/ 242068 h 814302"/>
              <a:gd name="connsiteX268" fmla="*/ 676422 w 843170"/>
              <a:gd name="connsiteY268" fmla="*/ 243071 h 814302"/>
              <a:gd name="connsiteX269" fmla="*/ 675804 w 843170"/>
              <a:gd name="connsiteY269" fmla="*/ 243622 h 814302"/>
              <a:gd name="connsiteX270" fmla="*/ 675793 w 843170"/>
              <a:gd name="connsiteY270" fmla="*/ 243622 h 814302"/>
              <a:gd name="connsiteX271" fmla="*/ 675184 w 843170"/>
              <a:gd name="connsiteY271" fmla="*/ 242619 h 814302"/>
              <a:gd name="connsiteX272" fmla="*/ 675604 w 843170"/>
              <a:gd name="connsiteY272" fmla="*/ 242003 h 814302"/>
              <a:gd name="connsiteX0" fmla="*/ 574434 w 843171"/>
              <a:gd name="connsiteY0" fmla="*/ 0 h 814302"/>
              <a:gd name="connsiteX1" fmla="*/ 569852 w 843171"/>
              <a:gd name="connsiteY1" fmla="*/ 262 h 814302"/>
              <a:gd name="connsiteX2" fmla="*/ 560666 w 843171"/>
              <a:gd name="connsiteY2" fmla="*/ 3684 h 814302"/>
              <a:gd name="connsiteX3" fmla="*/ 569424 w 843171"/>
              <a:gd name="connsiteY3" fmla="*/ 4360 h 814302"/>
              <a:gd name="connsiteX4" fmla="*/ 584567 w 843171"/>
              <a:gd name="connsiteY4" fmla="*/ 6614 h 814302"/>
              <a:gd name="connsiteX5" fmla="*/ 591046 w 843171"/>
              <a:gd name="connsiteY5" fmla="*/ 10308 h 814302"/>
              <a:gd name="connsiteX6" fmla="*/ 590679 w 843171"/>
              <a:gd name="connsiteY6" fmla="*/ 10356 h 814302"/>
              <a:gd name="connsiteX7" fmla="*/ 590616 w 843171"/>
              <a:gd name="connsiteY7" fmla="*/ 10356 h 814302"/>
              <a:gd name="connsiteX8" fmla="*/ 583969 w 843171"/>
              <a:gd name="connsiteY8" fmla="*/ 9467 h 814302"/>
              <a:gd name="connsiteX9" fmla="*/ 565303 w 843171"/>
              <a:gd name="connsiteY9" fmla="*/ 8128 h 814302"/>
              <a:gd name="connsiteX10" fmla="*/ 561897 w 843171"/>
              <a:gd name="connsiteY10" fmla="*/ 8105 h 814302"/>
              <a:gd name="connsiteX11" fmla="*/ 527243 w 843171"/>
              <a:gd name="connsiteY11" fmla="*/ 10699 h 814302"/>
              <a:gd name="connsiteX12" fmla="*/ 512638 w 843171"/>
              <a:gd name="connsiteY12" fmla="*/ 14857 h 814302"/>
              <a:gd name="connsiteX13" fmla="*/ 496816 w 843171"/>
              <a:gd name="connsiteY13" fmla="*/ 21610 h 814302"/>
              <a:gd name="connsiteX14" fmla="*/ 491422 w 843171"/>
              <a:gd name="connsiteY14" fmla="*/ 25082 h 814302"/>
              <a:gd name="connsiteX15" fmla="*/ 494590 w 843171"/>
              <a:gd name="connsiteY15" fmla="*/ 25311 h 814302"/>
              <a:gd name="connsiteX16" fmla="*/ 495272 w 843171"/>
              <a:gd name="connsiteY16" fmla="*/ 25339 h 814302"/>
              <a:gd name="connsiteX17" fmla="*/ 495443 w 843171"/>
              <a:gd name="connsiteY17" fmla="*/ 25340 h 814302"/>
              <a:gd name="connsiteX18" fmla="*/ 503441 w 843171"/>
              <a:gd name="connsiteY18" fmla="*/ 23688 h 814302"/>
              <a:gd name="connsiteX19" fmla="*/ 516703 w 843171"/>
              <a:gd name="connsiteY19" fmla="*/ 21335 h 814302"/>
              <a:gd name="connsiteX20" fmla="*/ 516850 w 843171"/>
              <a:gd name="connsiteY20" fmla="*/ 21336 h 814302"/>
              <a:gd name="connsiteX21" fmla="*/ 518015 w 843171"/>
              <a:gd name="connsiteY21" fmla="*/ 21893 h 814302"/>
              <a:gd name="connsiteX22" fmla="*/ 511138 w 843171"/>
              <a:gd name="connsiteY22" fmla="*/ 24723 h 814302"/>
              <a:gd name="connsiteX23" fmla="*/ 486262 w 843171"/>
              <a:gd name="connsiteY23" fmla="*/ 38942 h 814302"/>
              <a:gd name="connsiteX24" fmla="*/ 472939 w 843171"/>
              <a:gd name="connsiteY24" fmla="*/ 54185 h 814302"/>
              <a:gd name="connsiteX25" fmla="*/ 469731 w 843171"/>
              <a:gd name="connsiteY25" fmla="*/ 56940 h 814302"/>
              <a:gd name="connsiteX26" fmla="*/ 446338 w 843171"/>
              <a:gd name="connsiteY26" fmla="*/ 81189 h 814302"/>
              <a:gd name="connsiteX27" fmla="*/ 448370 w 843171"/>
              <a:gd name="connsiteY27" fmla="*/ 82647 h 814302"/>
              <a:gd name="connsiteX28" fmla="*/ 450732 w 843171"/>
              <a:gd name="connsiteY28" fmla="*/ 82678 h 814302"/>
              <a:gd name="connsiteX29" fmla="*/ 446137 w 843171"/>
              <a:gd name="connsiteY29" fmla="*/ 91571 h 814302"/>
              <a:gd name="connsiteX30" fmla="*/ 438647 w 843171"/>
              <a:gd name="connsiteY30" fmla="*/ 112364 h 814302"/>
              <a:gd name="connsiteX31" fmla="*/ 440985 w 843171"/>
              <a:gd name="connsiteY31" fmla="*/ 120714 h 814302"/>
              <a:gd name="connsiteX32" fmla="*/ 440988 w 843171"/>
              <a:gd name="connsiteY32" fmla="*/ 120714 h 814302"/>
              <a:gd name="connsiteX33" fmla="*/ 441662 w 843171"/>
              <a:gd name="connsiteY33" fmla="*/ 119368 h 814302"/>
              <a:gd name="connsiteX34" fmla="*/ 442791 w 843171"/>
              <a:gd name="connsiteY34" fmla="*/ 118015 h 814302"/>
              <a:gd name="connsiteX35" fmla="*/ 442799 w 843171"/>
              <a:gd name="connsiteY35" fmla="*/ 118015 h 814302"/>
              <a:gd name="connsiteX36" fmla="*/ 443373 w 843171"/>
              <a:gd name="connsiteY36" fmla="*/ 135558 h 814302"/>
              <a:gd name="connsiteX37" fmla="*/ 442581 w 843171"/>
              <a:gd name="connsiteY37" fmla="*/ 157621 h 814302"/>
              <a:gd name="connsiteX38" fmla="*/ 443516 w 843171"/>
              <a:gd name="connsiteY38" fmla="*/ 162173 h 814302"/>
              <a:gd name="connsiteX39" fmla="*/ 443570 w 843171"/>
              <a:gd name="connsiteY39" fmla="*/ 162174 h 814302"/>
              <a:gd name="connsiteX40" fmla="*/ 445356 w 843171"/>
              <a:gd name="connsiteY40" fmla="*/ 159400 h 814302"/>
              <a:gd name="connsiteX41" fmla="*/ 446331 w 843171"/>
              <a:gd name="connsiteY41" fmla="*/ 156242 h 814302"/>
              <a:gd name="connsiteX42" fmla="*/ 446754 w 843171"/>
              <a:gd name="connsiteY42" fmla="*/ 156098 h 814302"/>
              <a:gd name="connsiteX43" fmla="*/ 446759 w 843171"/>
              <a:gd name="connsiteY43" fmla="*/ 156098 h 814302"/>
              <a:gd name="connsiteX44" fmla="*/ 446891 w 843171"/>
              <a:gd name="connsiteY44" fmla="*/ 156187 h 814302"/>
              <a:gd name="connsiteX45" fmla="*/ 447523 w 843171"/>
              <a:gd name="connsiteY45" fmla="*/ 160113 h 814302"/>
              <a:gd name="connsiteX46" fmla="*/ 448804 w 843171"/>
              <a:gd name="connsiteY46" fmla="*/ 171260 h 814302"/>
              <a:gd name="connsiteX47" fmla="*/ 449451 w 843171"/>
              <a:gd name="connsiteY47" fmla="*/ 178730 h 814302"/>
              <a:gd name="connsiteX48" fmla="*/ 450306 w 843171"/>
              <a:gd name="connsiteY48" fmla="*/ 175198 h 814302"/>
              <a:gd name="connsiteX49" fmla="*/ 451156 w 843171"/>
              <a:gd name="connsiteY49" fmla="*/ 167436 h 814302"/>
              <a:gd name="connsiteX50" fmla="*/ 452774 w 843171"/>
              <a:gd name="connsiteY50" fmla="*/ 161053 h 814302"/>
              <a:gd name="connsiteX51" fmla="*/ 452796 w 843171"/>
              <a:gd name="connsiteY51" fmla="*/ 161053 h 814302"/>
              <a:gd name="connsiteX52" fmla="*/ 452802 w 843171"/>
              <a:gd name="connsiteY52" fmla="*/ 161053 h 814302"/>
              <a:gd name="connsiteX53" fmla="*/ 453765 w 843171"/>
              <a:gd name="connsiteY53" fmla="*/ 153667 h 814302"/>
              <a:gd name="connsiteX54" fmla="*/ 454491 w 843171"/>
              <a:gd name="connsiteY54" fmla="*/ 145842 h 814302"/>
              <a:gd name="connsiteX55" fmla="*/ 454672 w 843171"/>
              <a:gd name="connsiteY55" fmla="*/ 145796 h 814302"/>
              <a:gd name="connsiteX56" fmla="*/ 454675 w 843171"/>
              <a:gd name="connsiteY56" fmla="*/ 145796 h 814302"/>
              <a:gd name="connsiteX57" fmla="*/ 455102 w 843171"/>
              <a:gd name="connsiteY57" fmla="*/ 146658 h 814302"/>
              <a:gd name="connsiteX58" fmla="*/ 456927 w 843171"/>
              <a:gd name="connsiteY58" fmla="*/ 154331 h 814302"/>
              <a:gd name="connsiteX59" fmla="*/ 461353 w 843171"/>
              <a:gd name="connsiteY59" fmla="*/ 190766 h 814302"/>
              <a:gd name="connsiteX60" fmla="*/ 453521 w 843171"/>
              <a:gd name="connsiteY60" fmla="*/ 209191 h 814302"/>
              <a:gd name="connsiteX61" fmla="*/ 446315 w 843171"/>
              <a:gd name="connsiteY61" fmla="*/ 222650 h 814302"/>
              <a:gd name="connsiteX62" fmla="*/ 447319 w 843171"/>
              <a:gd name="connsiteY62" fmla="*/ 226643 h 814302"/>
              <a:gd name="connsiteX63" fmla="*/ 458742 w 843171"/>
              <a:gd name="connsiteY63" fmla="*/ 232641 h 814302"/>
              <a:gd name="connsiteX64" fmla="*/ 464079 w 843171"/>
              <a:gd name="connsiteY64" fmla="*/ 242723 h 814302"/>
              <a:gd name="connsiteX65" fmla="*/ 462755 w 843171"/>
              <a:gd name="connsiteY65" fmla="*/ 248799 h 814302"/>
              <a:gd name="connsiteX66" fmla="*/ 467776 w 843171"/>
              <a:gd name="connsiteY66" fmla="*/ 254587 h 814302"/>
              <a:gd name="connsiteX67" fmla="*/ 468556 w 843171"/>
              <a:gd name="connsiteY67" fmla="*/ 256712 h 814302"/>
              <a:gd name="connsiteX68" fmla="*/ 468539 w 843171"/>
              <a:gd name="connsiteY68" fmla="*/ 267282 h 814302"/>
              <a:gd name="connsiteX69" fmla="*/ 471742 w 843171"/>
              <a:gd name="connsiteY69" fmla="*/ 269625 h 814302"/>
              <a:gd name="connsiteX70" fmla="*/ 476843 w 843171"/>
              <a:gd name="connsiteY70" fmla="*/ 278710 h 814302"/>
              <a:gd name="connsiteX71" fmla="*/ 488955 w 843171"/>
              <a:gd name="connsiteY71" fmla="*/ 298334 h 814302"/>
              <a:gd name="connsiteX72" fmla="*/ 494088 w 843171"/>
              <a:gd name="connsiteY72" fmla="*/ 299269 h 814302"/>
              <a:gd name="connsiteX73" fmla="*/ 494284 w 843171"/>
              <a:gd name="connsiteY73" fmla="*/ 299269 h 814302"/>
              <a:gd name="connsiteX74" fmla="*/ 518594 w 843171"/>
              <a:gd name="connsiteY74" fmla="*/ 290646 h 814302"/>
              <a:gd name="connsiteX75" fmla="*/ 552418 w 843171"/>
              <a:gd name="connsiteY75" fmla="*/ 279448 h 814302"/>
              <a:gd name="connsiteX76" fmla="*/ 552605 w 843171"/>
              <a:gd name="connsiteY76" fmla="*/ 279449 h 814302"/>
              <a:gd name="connsiteX77" fmla="*/ 553999 w 843171"/>
              <a:gd name="connsiteY77" fmla="*/ 279553 h 814302"/>
              <a:gd name="connsiteX78" fmla="*/ 581524 w 843171"/>
              <a:gd name="connsiteY78" fmla="*/ 299756 h 814302"/>
              <a:gd name="connsiteX79" fmla="*/ 608363 w 843171"/>
              <a:gd name="connsiteY79" fmla="*/ 334066 h 814302"/>
              <a:gd name="connsiteX80" fmla="*/ 609332 w 843171"/>
              <a:gd name="connsiteY80" fmla="*/ 336006 h 814302"/>
              <a:gd name="connsiteX81" fmla="*/ 601250 w 843171"/>
              <a:gd name="connsiteY81" fmla="*/ 335898 h 814302"/>
              <a:gd name="connsiteX82" fmla="*/ 596842 w 843171"/>
              <a:gd name="connsiteY82" fmla="*/ 344669 h 814302"/>
              <a:gd name="connsiteX83" fmla="*/ 581948 w 843171"/>
              <a:gd name="connsiteY83" fmla="*/ 370400 h 814302"/>
              <a:gd name="connsiteX84" fmla="*/ 572178 w 843171"/>
              <a:gd name="connsiteY84" fmla="*/ 389608 h 814302"/>
              <a:gd name="connsiteX85" fmla="*/ 558451 w 843171"/>
              <a:gd name="connsiteY85" fmla="*/ 416473 h 814302"/>
              <a:gd name="connsiteX86" fmla="*/ 534179 w 843171"/>
              <a:gd name="connsiteY86" fmla="*/ 455323 h 814302"/>
              <a:gd name="connsiteX87" fmla="*/ 487207 w 843171"/>
              <a:gd name="connsiteY87" fmla="*/ 517809 h 814302"/>
              <a:gd name="connsiteX88" fmla="*/ 471995 w 843171"/>
              <a:gd name="connsiteY88" fmla="*/ 532747 h 814302"/>
              <a:gd name="connsiteX89" fmla="*/ 422409 w 843171"/>
              <a:gd name="connsiteY89" fmla="*/ 528956 h 814302"/>
              <a:gd name="connsiteX90" fmla="*/ 412496 w 843171"/>
              <a:gd name="connsiteY90" fmla="*/ 528683 h 814302"/>
              <a:gd name="connsiteX91" fmla="*/ 360831 w 843171"/>
              <a:gd name="connsiteY91" fmla="*/ 527376 h 814302"/>
              <a:gd name="connsiteX92" fmla="*/ 355646 w 843171"/>
              <a:gd name="connsiteY92" fmla="*/ 520548 h 814302"/>
              <a:gd name="connsiteX93" fmla="*/ 342376 w 843171"/>
              <a:gd name="connsiteY93" fmla="*/ 513463 h 814302"/>
              <a:gd name="connsiteX94" fmla="*/ 342172 w 843171"/>
              <a:gd name="connsiteY94" fmla="*/ 513458 h 814302"/>
              <a:gd name="connsiteX95" fmla="*/ 342017 w 843171"/>
              <a:gd name="connsiteY95" fmla="*/ 513457 h 814302"/>
              <a:gd name="connsiteX96" fmla="*/ 341709 w 843171"/>
              <a:gd name="connsiteY96" fmla="*/ 513461 h 814302"/>
              <a:gd name="connsiteX97" fmla="*/ 336206 w 843171"/>
              <a:gd name="connsiteY97" fmla="*/ 516038 h 814302"/>
              <a:gd name="connsiteX98" fmla="*/ 332928 w 843171"/>
              <a:gd name="connsiteY98" fmla="*/ 518485 h 814302"/>
              <a:gd name="connsiteX99" fmla="*/ 332847 w 843171"/>
              <a:gd name="connsiteY99" fmla="*/ 518486 h 814302"/>
              <a:gd name="connsiteX100" fmla="*/ 332818 w 843171"/>
              <a:gd name="connsiteY100" fmla="*/ 518486 h 814302"/>
              <a:gd name="connsiteX101" fmla="*/ 332772 w 843171"/>
              <a:gd name="connsiteY101" fmla="*/ 518484 h 814302"/>
              <a:gd name="connsiteX102" fmla="*/ 323272 w 843171"/>
              <a:gd name="connsiteY102" fmla="*/ 508479 h 814302"/>
              <a:gd name="connsiteX103" fmla="*/ 320960 w 843171"/>
              <a:gd name="connsiteY103" fmla="*/ 493956 h 814302"/>
              <a:gd name="connsiteX104" fmla="*/ 321414 w 843171"/>
              <a:gd name="connsiteY104" fmla="*/ 485041 h 814302"/>
              <a:gd name="connsiteX105" fmla="*/ 321403 w 843171"/>
              <a:gd name="connsiteY105" fmla="*/ 485041 h 814302"/>
              <a:gd name="connsiteX106" fmla="*/ 370395 w 843171"/>
              <a:gd name="connsiteY106" fmla="*/ 428067 h 814302"/>
              <a:gd name="connsiteX107" fmla="*/ 240283 w 843171"/>
              <a:gd name="connsiteY107" fmla="*/ 216786 h 814302"/>
              <a:gd name="connsiteX108" fmla="*/ 240229 w 843171"/>
              <a:gd name="connsiteY108" fmla="*/ 216698 h 814302"/>
              <a:gd name="connsiteX109" fmla="*/ 123207 w 843171"/>
              <a:gd name="connsiteY109" fmla="*/ 312149 h 814302"/>
              <a:gd name="connsiteX110" fmla="*/ 68846 w 843171"/>
              <a:gd name="connsiteY110" fmla="*/ 397097 h 814302"/>
              <a:gd name="connsiteX111" fmla="*/ 226433 w 843171"/>
              <a:gd name="connsiteY111" fmla="*/ 595483 h 814302"/>
              <a:gd name="connsiteX112" fmla="*/ 261269 w 843171"/>
              <a:gd name="connsiteY112" fmla="*/ 554972 h 814302"/>
              <a:gd name="connsiteX113" fmla="*/ 261280 w 843171"/>
              <a:gd name="connsiteY113" fmla="*/ 554972 h 814302"/>
              <a:gd name="connsiteX114" fmla="*/ 284274 w 843171"/>
              <a:gd name="connsiteY114" fmla="*/ 557048 h 814302"/>
              <a:gd name="connsiteX115" fmla="*/ 323395 w 843171"/>
              <a:gd name="connsiteY115" fmla="*/ 567145 h 814302"/>
              <a:gd name="connsiteX116" fmla="*/ 334861 w 843171"/>
              <a:gd name="connsiteY116" fmla="*/ 574559 h 814302"/>
              <a:gd name="connsiteX117" fmla="*/ 335128 w 843171"/>
              <a:gd name="connsiteY117" fmla="*/ 574565 h 814302"/>
              <a:gd name="connsiteX118" fmla="*/ 335360 w 843171"/>
              <a:gd name="connsiteY118" fmla="*/ 574566 h 814302"/>
              <a:gd name="connsiteX119" fmla="*/ 335866 w 843171"/>
              <a:gd name="connsiteY119" fmla="*/ 574559 h 814302"/>
              <a:gd name="connsiteX120" fmla="*/ 340900 w 843171"/>
              <a:gd name="connsiteY120" fmla="*/ 574017 h 814302"/>
              <a:gd name="connsiteX121" fmla="*/ 343345 w 843171"/>
              <a:gd name="connsiteY121" fmla="*/ 573842 h 814302"/>
              <a:gd name="connsiteX122" fmla="*/ 344141 w 843171"/>
              <a:gd name="connsiteY122" fmla="*/ 573831 h 814302"/>
              <a:gd name="connsiteX123" fmla="*/ 344551 w 843171"/>
              <a:gd name="connsiteY123" fmla="*/ 573833 h 814302"/>
              <a:gd name="connsiteX124" fmla="*/ 345075 w 843171"/>
              <a:gd name="connsiteY124" fmla="*/ 573845 h 814302"/>
              <a:gd name="connsiteX125" fmla="*/ 379507 w 843171"/>
              <a:gd name="connsiteY125" fmla="*/ 583297 h 814302"/>
              <a:gd name="connsiteX126" fmla="*/ 395284 w 843171"/>
              <a:gd name="connsiteY126" fmla="*/ 589565 h 814302"/>
              <a:gd name="connsiteX127" fmla="*/ 395277 w 843171"/>
              <a:gd name="connsiteY127" fmla="*/ 589565 h 814302"/>
              <a:gd name="connsiteX128" fmla="*/ 395272 w 843171"/>
              <a:gd name="connsiteY128" fmla="*/ 589565 h 814302"/>
              <a:gd name="connsiteX129" fmla="*/ 398816 w 843171"/>
              <a:gd name="connsiteY129" fmla="*/ 613383 h 814302"/>
              <a:gd name="connsiteX130" fmla="*/ 408666 w 843171"/>
              <a:gd name="connsiteY130" fmla="*/ 634717 h 814302"/>
              <a:gd name="connsiteX131" fmla="*/ 416139 w 843171"/>
              <a:gd name="connsiteY131" fmla="*/ 652539 h 814302"/>
              <a:gd name="connsiteX132" fmla="*/ 410591 w 843171"/>
              <a:gd name="connsiteY132" fmla="*/ 653504 h 814302"/>
              <a:gd name="connsiteX133" fmla="*/ 410223 w 843171"/>
              <a:gd name="connsiteY133" fmla="*/ 653501 h 814302"/>
              <a:gd name="connsiteX134" fmla="*/ 405132 w 843171"/>
              <a:gd name="connsiteY134" fmla="*/ 652641 h 814302"/>
              <a:gd name="connsiteX135" fmla="*/ 403943 w 843171"/>
              <a:gd name="connsiteY135" fmla="*/ 651283 h 814302"/>
              <a:gd name="connsiteX136" fmla="*/ 403931 w 843171"/>
              <a:gd name="connsiteY136" fmla="*/ 651283 h 814302"/>
              <a:gd name="connsiteX137" fmla="*/ 100992 w 843171"/>
              <a:gd name="connsiteY137" fmla="*/ 649895 h 814302"/>
              <a:gd name="connsiteX138" fmla="*/ 101001 w 843171"/>
              <a:gd name="connsiteY138" fmla="*/ 649896 h 814302"/>
              <a:gd name="connsiteX139" fmla="*/ 101393 w 843171"/>
              <a:gd name="connsiteY139" fmla="*/ 651571 h 814302"/>
              <a:gd name="connsiteX140" fmla="*/ 83334 w 843171"/>
              <a:gd name="connsiteY140" fmla="*/ 653506 h 814302"/>
              <a:gd name="connsiteX141" fmla="*/ 47172 w 843171"/>
              <a:gd name="connsiteY141" fmla="*/ 653996 h 814302"/>
              <a:gd name="connsiteX142" fmla="*/ 1 w 843171"/>
              <a:gd name="connsiteY142" fmla="*/ 653652 h 814302"/>
              <a:gd name="connsiteX143" fmla="*/ 0 w 843171"/>
              <a:gd name="connsiteY143" fmla="*/ 653652 h 814302"/>
              <a:gd name="connsiteX144" fmla="*/ 37926 w 843171"/>
              <a:gd name="connsiteY144" fmla="*/ 701264 h 814302"/>
              <a:gd name="connsiteX145" fmla="*/ 37927 w 843171"/>
              <a:gd name="connsiteY145" fmla="*/ 701264 h 814302"/>
              <a:gd name="connsiteX146" fmla="*/ 37943 w 843171"/>
              <a:gd name="connsiteY146" fmla="*/ 700033 h 814302"/>
              <a:gd name="connsiteX147" fmla="*/ 60194 w 843171"/>
              <a:gd name="connsiteY147" fmla="*/ 700765 h 814302"/>
              <a:gd name="connsiteX148" fmla="*/ 137706 w 843171"/>
              <a:gd name="connsiteY148" fmla="*/ 702795 h 814302"/>
              <a:gd name="connsiteX149" fmla="*/ 209811 w 843171"/>
              <a:gd name="connsiteY149" fmla="*/ 704690 h 814302"/>
              <a:gd name="connsiteX150" fmla="*/ 429936 w 843171"/>
              <a:gd name="connsiteY150" fmla="*/ 709063 h 814302"/>
              <a:gd name="connsiteX151" fmla="*/ 493801 w 843171"/>
              <a:gd name="connsiteY151" fmla="*/ 709647 h 814302"/>
              <a:gd name="connsiteX152" fmla="*/ 507594 w 843171"/>
              <a:gd name="connsiteY152" fmla="*/ 709412 h 814302"/>
              <a:gd name="connsiteX153" fmla="*/ 516618 w 843171"/>
              <a:gd name="connsiteY153" fmla="*/ 708787 h 814302"/>
              <a:gd name="connsiteX154" fmla="*/ 526263 w 843171"/>
              <a:gd name="connsiteY154" fmla="*/ 708293 h 814302"/>
              <a:gd name="connsiteX155" fmla="*/ 532799 w 843171"/>
              <a:gd name="connsiteY155" fmla="*/ 707759 h 814302"/>
              <a:gd name="connsiteX156" fmla="*/ 578168 w 843171"/>
              <a:gd name="connsiteY156" fmla="*/ 700156 h 814302"/>
              <a:gd name="connsiteX157" fmla="*/ 581421 w 843171"/>
              <a:gd name="connsiteY157" fmla="*/ 694106 h 814302"/>
              <a:gd name="connsiteX158" fmla="*/ 584293 w 843171"/>
              <a:gd name="connsiteY158" fmla="*/ 660567 h 814302"/>
              <a:gd name="connsiteX159" fmla="*/ 543713 w 843171"/>
              <a:gd name="connsiteY159" fmla="*/ 658781 h 814302"/>
              <a:gd name="connsiteX160" fmla="*/ 501549 w 843171"/>
              <a:gd name="connsiteY160" fmla="*/ 654487 h 814302"/>
              <a:gd name="connsiteX161" fmla="*/ 506333 w 843171"/>
              <a:gd name="connsiteY161" fmla="*/ 649266 h 814302"/>
              <a:gd name="connsiteX162" fmla="*/ 506345 w 843171"/>
              <a:gd name="connsiteY162" fmla="*/ 649266 h 814302"/>
              <a:gd name="connsiteX163" fmla="*/ 506384 w 843171"/>
              <a:gd name="connsiteY163" fmla="*/ 649267 h 814302"/>
              <a:gd name="connsiteX164" fmla="*/ 531396 w 843171"/>
              <a:gd name="connsiteY164" fmla="*/ 631195 h 814302"/>
              <a:gd name="connsiteX165" fmla="*/ 549226 w 843171"/>
              <a:gd name="connsiteY165" fmla="*/ 595120 h 814302"/>
              <a:gd name="connsiteX166" fmla="*/ 551839 w 843171"/>
              <a:gd name="connsiteY166" fmla="*/ 582186 h 814302"/>
              <a:gd name="connsiteX167" fmla="*/ 551848 w 843171"/>
              <a:gd name="connsiteY167" fmla="*/ 582186 h 814302"/>
              <a:gd name="connsiteX168" fmla="*/ 552072 w 843171"/>
              <a:gd name="connsiteY168" fmla="*/ 582224 h 814302"/>
              <a:gd name="connsiteX169" fmla="*/ 555425 w 843171"/>
              <a:gd name="connsiteY169" fmla="*/ 591907 h 814302"/>
              <a:gd name="connsiteX170" fmla="*/ 567844 w 843171"/>
              <a:gd name="connsiteY170" fmla="*/ 616448 h 814302"/>
              <a:gd name="connsiteX171" fmla="*/ 582988 w 843171"/>
              <a:gd name="connsiteY171" fmla="*/ 627905 h 814302"/>
              <a:gd name="connsiteX172" fmla="*/ 596842 w 843171"/>
              <a:gd name="connsiteY172" fmla="*/ 638162 h 814302"/>
              <a:gd name="connsiteX173" fmla="*/ 607694 w 843171"/>
              <a:gd name="connsiteY173" fmla="*/ 663677 h 814302"/>
              <a:gd name="connsiteX174" fmla="*/ 631316 w 843171"/>
              <a:gd name="connsiteY174" fmla="*/ 734009 h 814302"/>
              <a:gd name="connsiteX175" fmla="*/ 640995 w 843171"/>
              <a:gd name="connsiteY175" fmla="*/ 758886 h 814302"/>
              <a:gd name="connsiteX176" fmla="*/ 659448 w 843171"/>
              <a:gd name="connsiteY176" fmla="*/ 792647 h 814302"/>
              <a:gd name="connsiteX177" fmla="*/ 664006 w 843171"/>
              <a:gd name="connsiteY177" fmla="*/ 800481 h 814302"/>
              <a:gd name="connsiteX178" fmla="*/ 666665 w 843171"/>
              <a:gd name="connsiteY178" fmla="*/ 806237 h 814302"/>
              <a:gd name="connsiteX179" fmla="*/ 671322 w 843171"/>
              <a:gd name="connsiteY179" fmla="*/ 814302 h 814302"/>
              <a:gd name="connsiteX180" fmla="*/ 671322 w 843171"/>
              <a:gd name="connsiteY180" fmla="*/ 814302 h 814302"/>
              <a:gd name="connsiteX181" fmla="*/ 791748 w 843171"/>
              <a:gd name="connsiteY181" fmla="*/ 793287 h 814302"/>
              <a:gd name="connsiteX182" fmla="*/ 843162 w 843171"/>
              <a:gd name="connsiteY182" fmla="*/ 667862 h 814302"/>
              <a:gd name="connsiteX183" fmla="*/ 843171 w 843171"/>
              <a:gd name="connsiteY183" fmla="*/ 667862 h 814302"/>
              <a:gd name="connsiteX184" fmla="*/ 835757 w 843171"/>
              <a:gd name="connsiteY184" fmla="*/ 660193 h 814302"/>
              <a:gd name="connsiteX185" fmla="*/ 835517 w 843171"/>
              <a:gd name="connsiteY185" fmla="*/ 654905 h 814302"/>
              <a:gd name="connsiteX186" fmla="*/ 830485 w 843171"/>
              <a:gd name="connsiteY186" fmla="*/ 603290 h 814302"/>
              <a:gd name="connsiteX187" fmla="*/ 828439 w 843171"/>
              <a:gd name="connsiteY187" fmla="*/ 588898 h 814302"/>
              <a:gd name="connsiteX188" fmla="*/ 814053 w 843171"/>
              <a:gd name="connsiteY188" fmla="*/ 543936 h 814302"/>
              <a:gd name="connsiteX189" fmla="*/ 806430 w 843171"/>
              <a:gd name="connsiteY189" fmla="*/ 523439 h 814302"/>
              <a:gd name="connsiteX190" fmla="*/ 803975 w 843171"/>
              <a:gd name="connsiteY190" fmla="*/ 493124 h 814302"/>
              <a:gd name="connsiteX191" fmla="*/ 803506 w 843171"/>
              <a:gd name="connsiteY191" fmla="*/ 481614 h 814302"/>
              <a:gd name="connsiteX192" fmla="*/ 803038 w 843171"/>
              <a:gd name="connsiteY192" fmla="*/ 470105 h 814302"/>
              <a:gd name="connsiteX193" fmla="*/ 802562 w 843171"/>
              <a:gd name="connsiteY193" fmla="*/ 459216 h 814302"/>
              <a:gd name="connsiteX194" fmla="*/ 801803 w 843171"/>
              <a:gd name="connsiteY194" fmla="*/ 446148 h 814302"/>
              <a:gd name="connsiteX195" fmla="*/ 800320 w 843171"/>
              <a:gd name="connsiteY195" fmla="*/ 426853 h 814302"/>
              <a:gd name="connsiteX196" fmla="*/ 801991 w 843171"/>
              <a:gd name="connsiteY196" fmla="*/ 399515 h 814302"/>
              <a:gd name="connsiteX197" fmla="*/ 805842 w 843171"/>
              <a:gd name="connsiteY197" fmla="*/ 376560 h 814302"/>
              <a:gd name="connsiteX198" fmla="*/ 792583 w 843171"/>
              <a:gd name="connsiteY198" fmla="*/ 340318 h 814302"/>
              <a:gd name="connsiteX199" fmla="*/ 765929 w 843171"/>
              <a:gd name="connsiteY199" fmla="*/ 292145 h 814302"/>
              <a:gd name="connsiteX200" fmla="*/ 756592 w 843171"/>
              <a:gd name="connsiteY200" fmla="*/ 269573 h 814302"/>
              <a:gd name="connsiteX201" fmla="*/ 748745 w 843171"/>
              <a:gd name="connsiteY201" fmla="*/ 251871 h 814302"/>
              <a:gd name="connsiteX202" fmla="*/ 743355 w 843171"/>
              <a:gd name="connsiteY202" fmla="*/ 249305 h 814302"/>
              <a:gd name="connsiteX203" fmla="*/ 742313 w 843171"/>
              <a:gd name="connsiteY203" fmla="*/ 249298 h 814302"/>
              <a:gd name="connsiteX204" fmla="*/ 712988 w 843171"/>
              <a:gd name="connsiteY204" fmla="*/ 256803 h 814302"/>
              <a:gd name="connsiteX205" fmla="*/ 687083 w 843171"/>
              <a:gd name="connsiteY205" fmla="*/ 264293 h 814302"/>
              <a:gd name="connsiteX206" fmla="*/ 687083 w 843171"/>
              <a:gd name="connsiteY206" fmla="*/ 264293 h 814302"/>
              <a:gd name="connsiteX207" fmla="*/ 679507 w 843171"/>
              <a:gd name="connsiteY207" fmla="*/ 254243 h 814302"/>
              <a:gd name="connsiteX208" fmla="*/ 680131 w 843171"/>
              <a:gd name="connsiteY208" fmla="*/ 253813 h 814302"/>
              <a:gd name="connsiteX209" fmla="*/ 680166 w 843171"/>
              <a:gd name="connsiteY209" fmla="*/ 253814 h 814302"/>
              <a:gd name="connsiteX210" fmla="*/ 681189 w 843171"/>
              <a:gd name="connsiteY210" fmla="*/ 253954 h 814302"/>
              <a:gd name="connsiteX211" fmla="*/ 682310 w 843171"/>
              <a:gd name="connsiteY211" fmla="*/ 254077 h 814302"/>
              <a:gd name="connsiteX212" fmla="*/ 682365 w 843171"/>
              <a:gd name="connsiteY212" fmla="*/ 254078 h 814302"/>
              <a:gd name="connsiteX213" fmla="*/ 683118 w 843171"/>
              <a:gd name="connsiteY213" fmla="*/ 253855 h 814302"/>
              <a:gd name="connsiteX214" fmla="*/ 681906 w 843171"/>
              <a:gd name="connsiteY214" fmla="*/ 246813 h 814302"/>
              <a:gd name="connsiteX215" fmla="*/ 682362 w 843171"/>
              <a:gd name="connsiteY215" fmla="*/ 217345 h 814302"/>
              <a:gd name="connsiteX216" fmla="*/ 693378 w 843171"/>
              <a:gd name="connsiteY216" fmla="*/ 183977 h 814302"/>
              <a:gd name="connsiteX217" fmla="*/ 704474 w 843171"/>
              <a:gd name="connsiteY217" fmla="*/ 139976 h 814302"/>
              <a:gd name="connsiteX218" fmla="*/ 703400 w 843171"/>
              <a:gd name="connsiteY218" fmla="*/ 113287 h 814302"/>
              <a:gd name="connsiteX219" fmla="*/ 695630 w 843171"/>
              <a:gd name="connsiteY219" fmla="*/ 89803 h 814302"/>
              <a:gd name="connsiteX220" fmla="*/ 693464 w 843171"/>
              <a:gd name="connsiteY220" fmla="*/ 84364 h 814302"/>
              <a:gd name="connsiteX221" fmla="*/ 695211 w 843171"/>
              <a:gd name="connsiteY221" fmla="*/ 83890 h 814302"/>
              <a:gd name="connsiteX222" fmla="*/ 696102 w 843171"/>
              <a:gd name="connsiteY222" fmla="*/ 83681 h 814302"/>
              <a:gd name="connsiteX223" fmla="*/ 696087 w 843171"/>
              <a:gd name="connsiteY223" fmla="*/ 83681 h 814302"/>
              <a:gd name="connsiteX224" fmla="*/ 696015 w 843171"/>
              <a:gd name="connsiteY224" fmla="*/ 83680 h 814302"/>
              <a:gd name="connsiteX225" fmla="*/ 694965 w 843171"/>
              <a:gd name="connsiteY225" fmla="*/ 83700 h 814302"/>
              <a:gd name="connsiteX226" fmla="*/ 694591 w 843171"/>
              <a:gd name="connsiteY226" fmla="*/ 83712 h 814302"/>
              <a:gd name="connsiteX227" fmla="*/ 694530 w 843171"/>
              <a:gd name="connsiteY227" fmla="*/ 83712 h 814302"/>
              <a:gd name="connsiteX228" fmla="*/ 689751 w 843171"/>
              <a:gd name="connsiteY228" fmla="*/ 78408 h 814302"/>
              <a:gd name="connsiteX229" fmla="*/ 675828 w 843171"/>
              <a:gd name="connsiteY229" fmla="*/ 59319 h 814302"/>
              <a:gd name="connsiteX230" fmla="*/ 673934 w 843171"/>
              <a:gd name="connsiteY230" fmla="*/ 56868 h 814302"/>
              <a:gd name="connsiteX231" fmla="*/ 676288 w 843171"/>
              <a:gd name="connsiteY231" fmla="*/ 56551 h 814302"/>
              <a:gd name="connsiteX232" fmla="*/ 676583 w 843171"/>
              <a:gd name="connsiteY232" fmla="*/ 56553 h 814302"/>
              <a:gd name="connsiteX233" fmla="*/ 677979 w 843171"/>
              <a:gd name="connsiteY233" fmla="*/ 56612 h 814302"/>
              <a:gd name="connsiteX234" fmla="*/ 680130 w 843171"/>
              <a:gd name="connsiteY234" fmla="*/ 56705 h 814302"/>
              <a:gd name="connsiteX235" fmla="*/ 680471 w 843171"/>
              <a:gd name="connsiteY235" fmla="*/ 56707 h 814302"/>
              <a:gd name="connsiteX236" fmla="*/ 682021 w 843171"/>
              <a:gd name="connsiteY236" fmla="*/ 56541 h 814302"/>
              <a:gd name="connsiteX237" fmla="*/ 670118 w 843171"/>
              <a:gd name="connsiteY237" fmla="*/ 44568 h 814302"/>
              <a:gd name="connsiteX238" fmla="*/ 667933 w 843171"/>
              <a:gd name="connsiteY238" fmla="*/ 43682 h 814302"/>
              <a:gd name="connsiteX239" fmla="*/ 667921 w 843171"/>
              <a:gd name="connsiteY239" fmla="*/ 43682 h 814302"/>
              <a:gd name="connsiteX240" fmla="*/ 667704 w 843171"/>
              <a:gd name="connsiteY240" fmla="*/ 43727 h 814302"/>
              <a:gd name="connsiteX241" fmla="*/ 667448 w 843171"/>
              <a:gd name="connsiteY241" fmla="*/ 43809 h 814302"/>
              <a:gd name="connsiteX242" fmla="*/ 667446 w 843171"/>
              <a:gd name="connsiteY242" fmla="*/ 43809 h 814302"/>
              <a:gd name="connsiteX243" fmla="*/ 667522 w 843171"/>
              <a:gd name="connsiteY243" fmla="*/ 43414 h 814302"/>
              <a:gd name="connsiteX244" fmla="*/ 657967 w 843171"/>
              <a:gd name="connsiteY244" fmla="*/ 37192 h 814302"/>
              <a:gd name="connsiteX245" fmla="*/ 649781 w 843171"/>
              <a:gd name="connsiteY245" fmla="*/ 35529 h 814302"/>
              <a:gd name="connsiteX246" fmla="*/ 642959 w 843171"/>
              <a:gd name="connsiteY246" fmla="*/ 34194 h 814302"/>
              <a:gd name="connsiteX247" fmla="*/ 636079 w 843171"/>
              <a:gd name="connsiteY247" fmla="*/ 27946 h 814302"/>
              <a:gd name="connsiteX248" fmla="*/ 617679 w 843171"/>
              <a:gd name="connsiteY248" fmla="*/ 13461 h 814302"/>
              <a:gd name="connsiteX249" fmla="*/ 592088 w 843171"/>
              <a:gd name="connsiteY249" fmla="*/ 2113 h 814302"/>
              <a:gd name="connsiteX250" fmla="*/ 575203 w 843171"/>
              <a:gd name="connsiteY250" fmla="*/ 5 h 814302"/>
              <a:gd name="connsiteX251" fmla="*/ 574434 w 843171"/>
              <a:gd name="connsiteY251" fmla="*/ 0 h 814302"/>
              <a:gd name="connsiteX252" fmla="*/ 517999 w 843171"/>
              <a:gd name="connsiteY252" fmla="*/ 20341 h 814302"/>
              <a:gd name="connsiteX253" fmla="*/ 518347 w 843171"/>
              <a:gd name="connsiteY253" fmla="*/ 20343 h 814302"/>
              <a:gd name="connsiteX254" fmla="*/ 519774 w 843171"/>
              <a:gd name="connsiteY254" fmla="*/ 20611 h 814302"/>
              <a:gd name="connsiteX255" fmla="*/ 518514 w 843171"/>
              <a:gd name="connsiteY255" fmla="*/ 20686 h 814302"/>
              <a:gd name="connsiteX256" fmla="*/ 518351 w 843171"/>
              <a:gd name="connsiteY256" fmla="*/ 20685 h 814302"/>
              <a:gd name="connsiteX257" fmla="*/ 516976 w 843171"/>
              <a:gd name="connsiteY257" fmla="*/ 20573 h 814302"/>
              <a:gd name="connsiteX258" fmla="*/ 517999 w 843171"/>
              <a:gd name="connsiteY258" fmla="*/ 20341 h 814302"/>
              <a:gd name="connsiteX259" fmla="*/ 663815 w 843171"/>
              <a:gd name="connsiteY259" fmla="*/ 43429 h 814302"/>
              <a:gd name="connsiteX260" fmla="*/ 664164 w 843171"/>
              <a:gd name="connsiteY260" fmla="*/ 43431 h 814302"/>
              <a:gd name="connsiteX261" fmla="*/ 665590 w 843171"/>
              <a:gd name="connsiteY261" fmla="*/ 43699 h 814302"/>
              <a:gd name="connsiteX262" fmla="*/ 664331 w 843171"/>
              <a:gd name="connsiteY262" fmla="*/ 43774 h 814302"/>
              <a:gd name="connsiteX263" fmla="*/ 664167 w 843171"/>
              <a:gd name="connsiteY263" fmla="*/ 43773 h 814302"/>
              <a:gd name="connsiteX264" fmla="*/ 662793 w 843171"/>
              <a:gd name="connsiteY264" fmla="*/ 43662 h 814302"/>
              <a:gd name="connsiteX265" fmla="*/ 663815 w 843171"/>
              <a:gd name="connsiteY265" fmla="*/ 43429 h 814302"/>
              <a:gd name="connsiteX266" fmla="*/ 675608 w 843171"/>
              <a:gd name="connsiteY266" fmla="*/ 242003 h 814302"/>
              <a:gd name="connsiteX267" fmla="*/ 675814 w 843171"/>
              <a:gd name="connsiteY267" fmla="*/ 242068 h 814302"/>
              <a:gd name="connsiteX268" fmla="*/ 676422 w 843171"/>
              <a:gd name="connsiteY268" fmla="*/ 243071 h 814302"/>
              <a:gd name="connsiteX269" fmla="*/ 675804 w 843171"/>
              <a:gd name="connsiteY269" fmla="*/ 243622 h 814302"/>
              <a:gd name="connsiteX270" fmla="*/ 675793 w 843171"/>
              <a:gd name="connsiteY270" fmla="*/ 243622 h 814302"/>
              <a:gd name="connsiteX271" fmla="*/ 675184 w 843171"/>
              <a:gd name="connsiteY271" fmla="*/ 242619 h 814302"/>
              <a:gd name="connsiteX272" fmla="*/ 675604 w 843171"/>
              <a:gd name="connsiteY272" fmla="*/ 242003 h 814302"/>
              <a:gd name="connsiteX273" fmla="*/ 675608 w 843171"/>
              <a:gd name="connsiteY273" fmla="*/ 242003 h 814302"/>
              <a:gd name="connsiteX0" fmla="*/ 574434 w 843162"/>
              <a:gd name="connsiteY0" fmla="*/ 0 h 814302"/>
              <a:gd name="connsiteX1" fmla="*/ 569852 w 843162"/>
              <a:gd name="connsiteY1" fmla="*/ 262 h 814302"/>
              <a:gd name="connsiteX2" fmla="*/ 560666 w 843162"/>
              <a:gd name="connsiteY2" fmla="*/ 3684 h 814302"/>
              <a:gd name="connsiteX3" fmla="*/ 569424 w 843162"/>
              <a:gd name="connsiteY3" fmla="*/ 4360 h 814302"/>
              <a:gd name="connsiteX4" fmla="*/ 584567 w 843162"/>
              <a:gd name="connsiteY4" fmla="*/ 6614 h 814302"/>
              <a:gd name="connsiteX5" fmla="*/ 591046 w 843162"/>
              <a:gd name="connsiteY5" fmla="*/ 10308 h 814302"/>
              <a:gd name="connsiteX6" fmla="*/ 590679 w 843162"/>
              <a:gd name="connsiteY6" fmla="*/ 10356 h 814302"/>
              <a:gd name="connsiteX7" fmla="*/ 590616 w 843162"/>
              <a:gd name="connsiteY7" fmla="*/ 10356 h 814302"/>
              <a:gd name="connsiteX8" fmla="*/ 583969 w 843162"/>
              <a:gd name="connsiteY8" fmla="*/ 9467 h 814302"/>
              <a:gd name="connsiteX9" fmla="*/ 565303 w 843162"/>
              <a:gd name="connsiteY9" fmla="*/ 8128 h 814302"/>
              <a:gd name="connsiteX10" fmla="*/ 561897 w 843162"/>
              <a:gd name="connsiteY10" fmla="*/ 8105 h 814302"/>
              <a:gd name="connsiteX11" fmla="*/ 527243 w 843162"/>
              <a:gd name="connsiteY11" fmla="*/ 10699 h 814302"/>
              <a:gd name="connsiteX12" fmla="*/ 512638 w 843162"/>
              <a:gd name="connsiteY12" fmla="*/ 14857 h 814302"/>
              <a:gd name="connsiteX13" fmla="*/ 496816 w 843162"/>
              <a:gd name="connsiteY13" fmla="*/ 21610 h 814302"/>
              <a:gd name="connsiteX14" fmla="*/ 491422 w 843162"/>
              <a:gd name="connsiteY14" fmla="*/ 25082 h 814302"/>
              <a:gd name="connsiteX15" fmla="*/ 494590 w 843162"/>
              <a:gd name="connsiteY15" fmla="*/ 25311 h 814302"/>
              <a:gd name="connsiteX16" fmla="*/ 495272 w 843162"/>
              <a:gd name="connsiteY16" fmla="*/ 25339 h 814302"/>
              <a:gd name="connsiteX17" fmla="*/ 495443 w 843162"/>
              <a:gd name="connsiteY17" fmla="*/ 25340 h 814302"/>
              <a:gd name="connsiteX18" fmla="*/ 503441 w 843162"/>
              <a:gd name="connsiteY18" fmla="*/ 23688 h 814302"/>
              <a:gd name="connsiteX19" fmla="*/ 516703 w 843162"/>
              <a:gd name="connsiteY19" fmla="*/ 21335 h 814302"/>
              <a:gd name="connsiteX20" fmla="*/ 516850 w 843162"/>
              <a:gd name="connsiteY20" fmla="*/ 21336 h 814302"/>
              <a:gd name="connsiteX21" fmla="*/ 518015 w 843162"/>
              <a:gd name="connsiteY21" fmla="*/ 21893 h 814302"/>
              <a:gd name="connsiteX22" fmla="*/ 511138 w 843162"/>
              <a:gd name="connsiteY22" fmla="*/ 24723 h 814302"/>
              <a:gd name="connsiteX23" fmla="*/ 486262 w 843162"/>
              <a:gd name="connsiteY23" fmla="*/ 38942 h 814302"/>
              <a:gd name="connsiteX24" fmla="*/ 472939 w 843162"/>
              <a:gd name="connsiteY24" fmla="*/ 54185 h 814302"/>
              <a:gd name="connsiteX25" fmla="*/ 469731 w 843162"/>
              <a:gd name="connsiteY25" fmla="*/ 56940 h 814302"/>
              <a:gd name="connsiteX26" fmla="*/ 446338 w 843162"/>
              <a:gd name="connsiteY26" fmla="*/ 81189 h 814302"/>
              <a:gd name="connsiteX27" fmla="*/ 448370 w 843162"/>
              <a:gd name="connsiteY27" fmla="*/ 82647 h 814302"/>
              <a:gd name="connsiteX28" fmla="*/ 450732 w 843162"/>
              <a:gd name="connsiteY28" fmla="*/ 82678 h 814302"/>
              <a:gd name="connsiteX29" fmla="*/ 446137 w 843162"/>
              <a:gd name="connsiteY29" fmla="*/ 91571 h 814302"/>
              <a:gd name="connsiteX30" fmla="*/ 438647 w 843162"/>
              <a:gd name="connsiteY30" fmla="*/ 112364 h 814302"/>
              <a:gd name="connsiteX31" fmla="*/ 440985 w 843162"/>
              <a:gd name="connsiteY31" fmla="*/ 120714 h 814302"/>
              <a:gd name="connsiteX32" fmla="*/ 440988 w 843162"/>
              <a:gd name="connsiteY32" fmla="*/ 120714 h 814302"/>
              <a:gd name="connsiteX33" fmla="*/ 441662 w 843162"/>
              <a:gd name="connsiteY33" fmla="*/ 119368 h 814302"/>
              <a:gd name="connsiteX34" fmla="*/ 442791 w 843162"/>
              <a:gd name="connsiteY34" fmla="*/ 118015 h 814302"/>
              <a:gd name="connsiteX35" fmla="*/ 442799 w 843162"/>
              <a:gd name="connsiteY35" fmla="*/ 118015 h 814302"/>
              <a:gd name="connsiteX36" fmla="*/ 443373 w 843162"/>
              <a:gd name="connsiteY36" fmla="*/ 135558 h 814302"/>
              <a:gd name="connsiteX37" fmla="*/ 442581 w 843162"/>
              <a:gd name="connsiteY37" fmla="*/ 157621 h 814302"/>
              <a:gd name="connsiteX38" fmla="*/ 443516 w 843162"/>
              <a:gd name="connsiteY38" fmla="*/ 162173 h 814302"/>
              <a:gd name="connsiteX39" fmla="*/ 443570 w 843162"/>
              <a:gd name="connsiteY39" fmla="*/ 162174 h 814302"/>
              <a:gd name="connsiteX40" fmla="*/ 445356 w 843162"/>
              <a:gd name="connsiteY40" fmla="*/ 159400 h 814302"/>
              <a:gd name="connsiteX41" fmla="*/ 446331 w 843162"/>
              <a:gd name="connsiteY41" fmla="*/ 156242 h 814302"/>
              <a:gd name="connsiteX42" fmla="*/ 446754 w 843162"/>
              <a:gd name="connsiteY42" fmla="*/ 156098 h 814302"/>
              <a:gd name="connsiteX43" fmla="*/ 446759 w 843162"/>
              <a:gd name="connsiteY43" fmla="*/ 156098 h 814302"/>
              <a:gd name="connsiteX44" fmla="*/ 446891 w 843162"/>
              <a:gd name="connsiteY44" fmla="*/ 156187 h 814302"/>
              <a:gd name="connsiteX45" fmla="*/ 447523 w 843162"/>
              <a:gd name="connsiteY45" fmla="*/ 160113 h 814302"/>
              <a:gd name="connsiteX46" fmla="*/ 448804 w 843162"/>
              <a:gd name="connsiteY46" fmla="*/ 171260 h 814302"/>
              <a:gd name="connsiteX47" fmla="*/ 449451 w 843162"/>
              <a:gd name="connsiteY47" fmla="*/ 178730 h 814302"/>
              <a:gd name="connsiteX48" fmla="*/ 450306 w 843162"/>
              <a:gd name="connsiteY48" fmla="*/ 175198 h 814302"/>
              <a:gd name="connsiteX49" fmla="*/ 451156 w 843162"/>
              <a:gd name="connsiteY49" fmla="*/ 167436 h 814302"/>
              <a:gd name="connsiteX50" fmla="*/ 452774 w 843162"/>
              <a:gd name="connsiteY50" fmla="*/ 161053 h 814302"/>
              <a:gd name="connsiteX51" fmla="*/ 452796 w 843162"/>
              <a:gd name="connsiteY51" fmla="*/ 161053 h 814302"/>
              <a:gd name="connsiteX52" fmla="*/ 452802 w 843162"/>
              <a:gd name="connsiteY52" fmla="*/ 161053 h 814302"/>
              <a:gd name="connsiteX53" fmla="*/ 453765 w 843162"/>
              <a:gd name="connsiteY53" fmla="*/ 153667 h 814302"/>
              <a:gd name="connsiteX54" fmla="*/ 454491 w 843162"/>
              <a:gd name="connsiteY54" fmla="*/ 145842 h 814302"/>
              <a:gd name="connsiteX55" fmla="*/ 454672 w 843162"/>
              <a:gd name="connsiteY55" fmla="*/ 145796 h 814302"/>
              <a:gd name="connsiteX56" fmla="*/ 454675 w 843162"/>
              <a:gd name="connsiteY56" fmla="*/ 145796 h 814302"/>
              <a:gd name="connsiteX57" fmla="*/ 455102 w 843162"/>
              <a:gd name="connsiteY57" fmla="*/ 146658 h 814302"/>
              <a:gd name="connsiteX58" fmla="*/ 456927 w 843162"/>
              <a:gd name="connsiteY58" fmla="*/ 154331 h 814302"/>
              <a:gd name="connsiteX59" fmla="*/ 461353 w 843162"/>
              <a:gd name="connsiteY59" fmla="*/ 190766 h 814302"/>
              <a:gd name="connsiteX60" fmla="*/ 453521 w 843162"/>
              <a:gd name="connsiteY60" fmla="*/ 209191 h 814302"/>
              <a:gd name="connsiteX61" fmla="*/ 446315 w 843162"/>
              <a:gd name="connsiteY61" fmla="*/ 222650 h 814302"/>
              <a:gd name="connsiteX62" fmla="*/ 447319 w 843162"/>
              <a:gd name="connsiteY62" fmla="*/ 226643 h 814302"/>
              <a:gd name="connsiteX63" fmla="*/ 458742 w 843162"/>
              <a:gd name="connsiteY63" fmla="*/ 232641 h 814302"/>
              <a:gd name="connsiteX64" fmla="*/ 464079 w 843162"/>
              <a:gd name="connsiteY64" fmla="*/ 242723 h 814302"/>
              <a:gd name="connsiteX65" fmla="*/ 462755 w 843162"/>
              <a:gd name="connsiteY65" fmla="*/ 248799 h 814302"/>
              <a:gd name="connsiteX66" fmla="*/ 467776 w 843162"/>
              <a:gd name="connsiteY66" fmla="*/ 254587 h 814302"/>
              <a:gd name="connsiteX67" fmla="*/ 468556 w 843162"/>
              <a:gd name="connsiteY67" fmla="*/ 256712 h 814302"/>
              <a:gd name="connsiteX68" fmla="*/ 468539 w 843162"/>
              <a:gd name="connsiteY68" fmla="*/ 267282 h 814302"/>
              <a:gd name="connsiteX69" fmla="*/ 471742 w 843162"/>
              <a:gd name="connsiteY69" fmla="*/ 269625 h 814302"/>
              <a:gd name="connsiteX70" fmla="*/ 476843 w 843162"/>
              <a:gd name="connsiteY70" fmla="*/ 278710 h 814302"/>
              <a:gd name="connsiteX71" fmla="*/ 488955 w 843162"/>
              <a:gd name="connsiteY71" fmla="*/ 298334 h 814302"/>
              <a:gd name="connsiteX72" fmla="*/ 494088 w 843162"/>
              <a:gd name="connsiteY72" fmla="*/ 299269 h 814302"/>
              <a:gd name="connsiteX73" fmla="*/ 494284 w 843162"/>
              <a:gd name="connsiteY73" fmla="*/ 299269 h 814302"/>
              <a:gd name="connsiteX74" fmla="*/ 518594 w 843162"/>
              <a:gd name="connsiteY74" fmla="*/ 290646 h 814302"/>
              <a:gd name="connsiteX75" fmla="*/ 552418 w 843162"/>
              <a:gd name="connsiteY75" fmla="*/ 279448 h 814302"/>
              <a:gd name="connsiteX76" fmla="*/ 552605 w 843162"/>
              <a:gd name="connsiteY76" fmla="*/ 279449 h 814302"/>
              <a:gd name="connsiteX77" fmla="*/ 553999 w 843162"/>
              <a:gd name="connsiteY77" fmla="*/ 279553 h 814302"/>
              <a:gd name="connsiteX78" fmla="*/ 581524 w 843162"/>
              <a:gd name="connsiteY78" fmla="*/ 299756 h 814302"/>
              <a:gd name="connsiteX79" fmla="*/ 608363 w 843162"/>
              <a:gd name="connsiteY79" fmla="*/ 334066 h 814302"/>
              <a:gd name="connsiteX80" fmla="*/ 609332 w 843162"/>
              <a:gd name="connsiteY80" fmla="*/ 336006 h 814302"/>
              <a:gd name="connsiteX81" fmla="*/ 601250 w 843162"/>
              <a:gd name="connsiteY81" fmla="*/ 335898 h 814302"/>
              <a:gd name="connsiteX82" fmla="*/ 596842 w 843162"/>
              <a:gd name="connsiteY82" fmla="*/ 344669 h 814302"/>
              <a:gd name="connsiteX83" fmla="*/ 581948 w 843162"/>
              <a:gd name="connsiteY83" fmla="*/ 370400 h 814302"/>
              <a:gd name="connsiteX84" fmla="*/ 572178 w 843162"/>
              <a:gd name="connsiteY84" fmla="*/ 389608 h 814302"/>
              <a:gd name="connsiteX85" fmla="*/ 558451 w 843162"/>
              <a:gd name="connsiteY85" fmla="*/ 416473 h 814302"/>
              <a:gd name="connsiteX86" fmla="*/ 534179 w 843162"/>
              <a:gd name="connsiteY86" fmla="*/ 455323 h 814302"/>
              <a:gd name="connsiteX87" fmla="*/ 487207 w 843162"/>
              <a:gd name="connsiteY87" fmla="*/ 517809 h 814302"/>
              <a:gd name="connsiteX88" fmla="*/ 471995 w 843162"/>
              <a:gd name="connsiteY88" fmla="*/ 532747 h 814302"/>
              <a:gd name="connsiteX89" fmla="*/ 422409 w 843162"/>
              <a:gd name="connsiteY89" fmla="*/ 528956 h 814302"/>
              <a:gd name="connsiteX90" fmla="*/ 412496 w 843162"/>
              <a:gd name="connsiteY90" fmla="*/ 528683 h 814302"/>
              <a:gd name="connsiteX91" fmla="*/ 360831 w 843162"/>
              <a:gd name="connsiteY91" fmla="*/ 527376 h 814302"/>
              <a:gd name="connsiteX92" fmla="*/ 355646 w 843162"/>
              <a:gd name="connsiteY92" fmla="*/ 520548 h 814302"/>
              <a:gd name="connsiteX93" fmla="*/ 342376 w 843162"/>
              <a:gd name="connsiteY93" fmla="*/ 513463 h 814302"/>
              <a:gd name="connsiteX94" fmla="*/ 342172 w 843162"/>
              <a:gd name="connsiteY94" fmla="*/ 513458 h 814302"/>
              <a:gd name="connsiteX95" fmla="*/ 342017 w 843162"/>
              <a:gd name="connsiteY95" fmla="*/ 513457 h 814302"/>
              <a:gd name="connsiteX96" fmla="*/ 341709 w 843162"/>
              <a:gd name="connsiteY96" fmla="*/ 513461 h 814302"/>
              <a:gd name="connsiteX97" fmla="*/ 336206 w 843162"/>
              <a:gd name="connsiteY97" fmla="*/ 516038 h 814302"/>
              <a:gd name="connsiteX98" fmla="*/ 332928 w 843162"/>
              <a:gd name="connsiteY98" fmla="*/ 518485 h 814302"/>
              <a:gd name="connsiteX99" fmla="*/ 332847 w 843162"/>
              <a:gd name="connsiteY99" fmla="*/ 518486 h 814302"/>
              <a:gd name="connsiteX100" fmla="*/ 332818 w 843162"/>
              <a:gd name="connsiteY100" fmla="*/ 518486 h 814302"/>
              <a:gd name="connsiteX101" fmla="*/ 332772 w 843162"/>
              <a:gd name="connsiteY101" fmla="*/ 518484 h 814302"/>
              <a:gd name="connsiteX102" fmla="*/ 323272 w 843162"/>
              <a:gd name="connsiteY102" fmla="*/ 508479 h 814302"/>
              <a:gd name="connsiteX103" fmla="*/ 320960 w 843162"/>
              <a:gd name="connsiteY103" fmla="*/ 493956 h 814302"/>
              <a:gd name="connsiteX104" fmla="*/ 321414 w 843162"/>
              <a:gd name="connsiteY104" fmla="*/ 485041 h 814302"/>
              <a:gd name="connsiteX105" fmla="*/ 321403 w 843162"/>
              <a:gd name="connsiteY105" fmla="*/ 485041 h 814302"/>
              <a:gd name="connsiteX106" fmla="*/ 370395 w 843162"/>
              <a:gd name="connsiteY106" fmla="*/ 428067 h 814302"/>
              <a:gd name="connsiteX107" fmla="*/ 240283 w 843162"/>
              <a:gd name="connsiteY107" fmla="*/ 216786 h 814302"/>
              <a:gd name="connsiteX108" fmla="*/ 240229 w 843162"/>
              <a:gd name="connsiteY108" fmla="*/ 216698 h 814302"/>
              <a:gd name="connsiteX109" fmla="*/ 123207 w 843162"/>
              <a:gd name="connsiteY109" fmla="*/ 312149 h 814302"/>
              <a:gd name="connsiteX110" fmla="*/ 68846 w 843162"/>
              <a:gd name="connsiteY110" fmla="*/ 397097 h 814302"/>
              <a:gd name="connsiteX111" fmla="*/ 226433 w 843162"/>
              <a:gd name="connsiteY111" fmla="*/ 595483 h 814302"/>
              <a:gd name="connsiteX112" fmla="*/ 261269 w 843162"/>
              <a:gd name="connsiteY112" fmla="*/ 554972 h 814302"/>
              <a:gd name="connsiteX113" fmla="*/ 261280 w 843162"/>
              <a:gd name="connsiteY113" fmla="*/ 554972 h 814302"/>
              <a:gd name="connsiteX114" fmla="*/ 284274 w 843162"/>
              <a:gd name="connsiteY114" fmla="*/ 557048 h 814302"/>
              <a:gd name="connsiteX115" fmla="*/ 323395 w 843162"/>
              <a:gd name="connsiteY115" fmla="*/ 567145 h 814302"/>
              <a:gd name="connsiteX116" fmla="*/ 334861 w 843162"/>
              <a:gd name="connsiteY116" fmla="*/ 574559 h 814302"/>
              <a:gd name="connsiteX117" fmla="*/ 335128 w 843162"/>
              <a:gd name="connsiteY117" fmla="*/ 574565 h 814302"/>
              <a:gd name="connsiteX118" fmla="*/ 335360 w 843162"/>
              <a:gd name="connsiteY118" fmla="*/ 574566 h 814302"/>
              <a:gd name="connsiteX119" fmla="*/ 335866 w 843162"/>
              <a:gd name="connsiteY119" fmla="*/ 574559 h 814302"/>
              <a:gd name="connsiteX120" fmla="*/ 340900 w 843162"/>
              <a:gd name="connsiteY120" fmla="*/ 574017 h 814302"/>
              <a:gd name="connsiteX121" fmla="*/ 343345 w 843162"/>
              <a:gd name="connsiteY121" fmla="*/ 573842 h 814302"/>
              <a:gd name="connsiteX122" fmla="*/ 344141 w 843162"/>
              <a:gd name="connsiteY122" fmla="*/ 573831 h 814302"/>
              <a:gd name="connsiteX123" fmla="*/ 344551 w 843162"/>
              <a:gd name="connsiteY123" fmla="*/ 573833 h 814302"/>
              <a:gd name="connsiteX124" fmla="*/ 345075 w 843162"/>
              <a:gd name="connsiteY124" fmla="*/ 573845 h 814302"/>
              <a:gd name="connsiteX125" fmla="*/ 379507 w 843162"/>
              <a:gd name="connsiteY125" fmla="*/ 583297 h 814302"/>
              <a:gd name="connsiteX126" fmla="*/ 395284 w 843162"/>
              <a:gd name="connsiteY126" fmla="*/ 589565 h 814302"/>
              <a:gd name="connsiteX127" fmla="*/ 395277 w 843162"/>
              <a:gd name="connsiteY127" fmla="*/ 589565 h 814302"/>
              <a:gd name="connsiteX128" fmla="*/ 395272 w 843162"/>
              <a:gd name="connsiteY128" fmla="*/ 589565 h 814302"/>
              <a:gd name="connsiteX129" fmla="*/ 398816 w 843162"/>
              <a:gd name="connsiteY129" fmla="*/ 613383 h 814302"/>
              <a:gd name="connsiteX130" fmla="*/ 408666 w 843162"/>
              <a:gd name="connsiteY130" fmla="*/ 634717 h 814302"/>
              <a:gd name="connsiteX131" fmla="*/ 416139 w 843162"/>
              <a:gd name="connsiteY131" fmla="*/ 652539 h 814302"/>
              <a:gd name="connsiteX132" fmla="*/ 410591 w 843162"/>
              <a:gd name="connsiteY132" fmla="*/ 653504 h 814302"/>
              <a:gd name="connsiteX133" fmla="*/ 410223 w 843162"/>
              <a:gd name="connsiteY133" fmla="*/ 653501 h 814302"/>
              <a:gd name="connsiteX134" fmla="*/ 405132 w 843162"/>
              <a:gd name="connsiteY134" fmla="*/ 652641 h 814302"/>
              <a:gd name="connsiteX135" fmla="*/ 403943 w 843162"/>
              <a:gd name="connsiteY135" fmla="*/ 651283 h 814302"/>
              <a:gd name="connsiteX136" fmla="*/ 403931 w 843162"/>
              <a:gd name="connsiteY136" fmla="*/ 651283 h 814302"/>
              <a:gd name="connsiteX137" fmla="*/ 100992 w 843162"/>
              <a:gd name="connsiteY137" fmla="*/ 649895 h 814302"/>
              <a:gd name="connsiteX138" fmla="*/ 101001 w 843162"/>
              <a:gd name="connsiteY138" fmla="*/ 649896 h 814302"/>
              <a:gd name="connsiteX139" fmla="*/ 101393 w 843162"/>
              <a:gd name="connsiteY139" fmla="*/ 651571 h 814302"/>
              <a:gd name="connsiteX140" fmla="*/ 83334 w 843162"/>
              <a:gd name="connsiteY140" fmla="*/ 653506 h 814302"/>
              <a:gd name="connsiteX141" fmla="*/ 47172 w 843162"/>
              <a:gd name="connsiteY141" fmla="*/ 653996 h 814302"/>
              <a:gd name="connsiteX142" fmla="*/ 1 w 843162"/>
              <a:gd name="connsiteY142" fmla="*/ 653652 h 814302"/>
              <a:gd name="connsiteX143" fmla="*/ 0 w 843162"/>
              <a:gd name="connsiteY143" fmla="*/ 653652 h 814302"/>
              <a:gd name="connsiteX144" fmla="*/ 37926 w 843162"/>
              <a:gd name="connsiteY144" fmla="*/ 701264 h 814302"/>
              <a:gd name="connsiteX145" fmla="*/ 37927 w 843162"/>
              <a:gd name="connsiteY145" fmla="*/ 701264 h 814302"/>
              <a:gd name="connsiteX146" fmla="*/ 37943 w 843162"/>
              <a:gd name="connsiteY146" fmla="*/ 700033 h 814302"/>
              <a:gd name="connsiteX147" fmla="*/ 60194 w 843162"/>
              <a:gd name="connsiteY147" fmla="*/ 700765 h 814302"/>
              <a:gd name="connsiteX148" fmla="*/ 137706 w 843162"/>
              <a:gd name="connsiteY148" fmla="*/ 702795 h 814302"/>
              <a:gd name="connsiteX149" fmla="*/ 209811 w 843162"/>
              <a:gd name="connsiteY149" fmla="*/ 704690 h 814302"/>
              <a:gd name="connsiteX150" fmla="*/ 429936 w 843162"/>
              <a:gd name="connsiteY150" fmla="*/ 709063 h 814302"/>
              <a:gd name="connsiteX151" fmla="*/ 493801 w 843162"/>
              <a:gd name="connsiteY151" fmla="*/ 709647 h 814302"/>
              <a:gd name="connsiteX152" fmla="*/ 507594 w 843162"/>
              <a:gd name="connsiteY152" fmla="*/ 709412 h 814302"/>
              <a:gd name="connsiteX153" fmla="*/ 516618 w 843162"/>
              <a:gd name="connsiteY153" fmla="*/ 708787 h 814302"/>
              <a:gd name="connsiteX154" fmla="*/ 526263 w 843162"/>
              <a:gd name="connsiteY154" fmla="*/ 708293 h 814302"/>
              <a:gd name="connsiteX155" fmla="*/ 532799 w 843162"/>
              <a:gd name="connsiteY155" fmla="*/ 707759 h 814302"/>
              <a:gd name="connsiteX156" fmla="*/ 578168 w 843162"/>
              <a:gd name="connsiteY156" fmla="*/ 700156 h 814302"/>
              <a:gd name="connsiteX157" fmla="*/ 581421 w 843162"/>
              <a:gd name="connsiteY157" fmla="*/ 694106 h 814302"/>
              <a:gd name="connsiteX158" fmla="*/ 584293 w 843162"/>
              <a:gd name="connsiteY158" fmla="*/ 660567 h 814302"/>
              <a:gd name="connsiteX159" fmla="*/ 543713 w 843162"/>
              <a:gd name="connsiteY159" fmla="*/ 658781 h 814302"/>
              <a:gd name="connsiteX160" fmla="*/ 501549 w 843162"/>
              <a:gd name="connsiteY160" fmla="*/ 654487 h 814302"/>
              <a:gd name="connsiteX161" fmla="*/ 506333 w 843162"/>
              <a:gd name="connsiteY161" fmla="*/ 649266 h 814302"/>
              <a:gd name="connsiteX162" fmla="*/ 506345 w 843162"/>
              <a:gd name="connsiteY162" fmla="*/ 649266 h 814302"/>
              <a:gd name="connsiteX163" fmla="*/ 506384 w 843162"/>
              <a:gd name="connsiteY163" fmla="*/ 649267 h 814302"/>
              <a:gd name="connsiteX164" fmla="*/ 531396 w 843162"/>
              <a:gd name="connsiteY164" fmla="*/ 631195 h 814302"/>
              <a:gd name="connsiteX165" fmla="*/ 549226 w 843162"/>
              <a:gd name="connsiteY165" fmla="*/ 595120 h 814302"/>
              <a:gd name="connsiteX166" fmla="*/ 551839 w 843162"/>
              <a:gd name="connsiteY166" fmla="*/ 582186 h 814302"/>
              <a:gd name="connsiteX167" fmla="*/ 551848 w 843162"/>
              <a:gd name="connsiteY167" fmla="*/ 582186 h 814302"/>
              <a:gd name="connsiteX168" fmla="*/ 552072 w 843162"/>
              <a:gd name="connsiteY168" fmla="*/ 582224 h 814302"/>
              <a:gd name="connsiteX169" fmla="*/ 555425 w 843162"/>
              <a:gd name="connsiteY169" fmla="*/ 591907 h 814302"/>
              <a:gd name="connsiteX170" fmla="*/ 567844 w 843162"/>
              <a:gd name="connsiteY170" fmla="*/ 616448 h 814302"/>
              <a:gd name="connsiteX171" fmla="*/ 582988 w 843162"/>
              <a:gd name="connsiteY171" fmla="*/ 627905 h 814302"/>
              <a:gd name="connsiteX172" fmla="*/ 596842 w 843162"/>
              <a:gd name="connsiteY172" fmla="*/ 638162 h 814302"/>
              <a:gd name="connsiteX173" fmla="*/ 607694 w 843162"/>
              <a:gd name="connsiteY173" fmla="*/ 663677 h 814302"/>
              <a:gd name="connsiteX174" fmla="*/ 631316 w 843162"/>
              <a:gd name="connsiteY174" fmla="*/ 734009 h 814302"/>
              <a:gd name="connsiteX175" fmla="*/ 640995 w 843162"/>
              <a:gd name="connsiteY175" fmla="*/ 758886 h 814302"/>
              <a:gd name="connsiteX176" fmla="*/ 659448 w 843162"/>
              <a:gd name="connsiteY176" fmla="*/ 792647 h 814302"/>
              <a:gd name="connsiteX177" fmla="*/ 664006 w 843162"/>
              <a:gd name="connsiteY177" fmla="*/ 800481 h 814302"/>
              <a:gd name="connsiteX178" fmla="*/ 666665 w 843162"/>
              <a:gd name="connsiteY178" fmla="*/ 806237 h 814302"/>
              <a:gd name="connsiteX179" fmla="*/ 671322 w 843162"/>
              <a:gd name="connsiteY179" fmla="*/ 814302 h 814302"/>
              <a:gd name="connsiteX180" fmla="*/ 671322 w 843162"/>
              <a:gd name="connsiteY180" fmla="*/ 814302 h 814302"/>
              <a:gd name="connsiteX181" fmla="*/ 791748 w 843162"/>
              <a:gd name="connsiteY181" fmla="*/ 793287 h 814302"/>
              <a:gd name="connsiteX182" fmla="*/ 843162 w 843162"/>
              <a:gd name="connsiteY182" fmla="*/ 667862 h 814302"/>
              <a:gd name="connsiteX183" fmla="*/ 822214 w 843162"/>
              <a:gd name="connsiteY183" fmla="*/ 643095 h 814302"/>
              <a:gd name="connsiteX184" fmla="*/ 835757 w 843162"/>
              <a:gd name="connsiteY184" fmla="*/ 660193 h 814302"/>
              <a:gd name="connsiteX185" fmla="*/ 835517 w 843162"/>
              <a:gd name="connsiteY185" fmla="*/ 654905 h 814302"/>
              <a:gd name="connsiteX186" fmla="*/ 830485 w 843162"/>
              <a:gd name="connsiteY186" fmla="*/ 603290 h 814302"/>
              <a:gd name="connsiteX187" fmla="*/ 828439 w 843162"/>
              <a:gd name="connsiteY187" fmla="*/ 588898 h 814302"/>
              <a:gd name="connsiteX188" fmla="*/ 814053 w 843162"/>
              <a:gd name="connsiteY188" fmla="*/ 543936 h 814302"/>
              <a:gd name="connsiteX189" fmla="*/ 806430 w 843162"/>
              <a:gd name="connsiteY189" fmla="*/ 523439 h 814302"/>
              <a:gd name="connsiteX190" fmla="*/ 803975 w 843162"/>
              <a:gd name="connsiteY190" fmla="*/ 493124 h 814302"/>
              <a:gd name="connsiteX191" fmla="*/ 803506 w 843162"/>
              <a:gd name="connsiteY191" fmla="*/ 481614 h 814302"/>
              <a:gd name="connsiteX192" fmla="*/ 803038 w 843162"/>
              <a:gd name="connsiteY192" fmla="*/ 470105 h 814302"/>
              <a:gd name="connsiteX193" fmla="*/ 802562 w 843162"/>
              <a:gd name="connsiteY193" fmla="*/ 459216 h 814302"/>
              <a:gd name="connsiteX194" fmla="*/ 801803 w 843162"/>
              <a:gd name="connsiteY194" fmla="*/ 446148 h 814302"/>
              <a:gd name="connsiteX195" fmla="*/ 800320 w 843162"/>
              <a:gd name="connsiteY195" fmla="*/ 426853 h 814302"/>
              <a:gd name="connsiteX196" fmla="*/ 801991 w 843162"/>
              <a:gd name="connsiteY196" fmla="*/ 399515 h 814302"/>
              <a:gd name="connsiteX197" fmla="*/ 805842 w 843162"/>
              <a:gd name="connsiteY197" fmla="*/ 376560 h 814302"/>
              <a:gd name="connsiteX198" fmla="*/ 792583 w 843162"/>
              <a:gd name="connsiteY198" fmla="*/ 340318 h 814302"/>
              <a:gd name="connsiteX199" fmla="*/ 765929 w 843162"/>
              <a:gd name="connsiteY199" fmla="*/ 292145 h 814302"/>
              <a:gd name="connsiteX200" fmla="*/ 756592 w 843162"/>
              <a:gd name="connsiteY200" fmla="*/ 269573 h 814302"/>
              <a:gd name="connsiteX201" fmla="*/ 748745 w 843162"/>
              <a:gd name="connsiteY201" fmla="*/ 251871 h 814302"/>
              <a:gd name="connsiteX202" fmla="*/ 743355 w 843162"/>
              <a:gd name="connsiteY202" fmla="*/ 249305 h 814302"/>
              <a:gd name="connsiteX203" fmla="*/ 742313 w 843162"/>
              <a:gd name="connsiteY203" fmla="*/ 249298 h 814302"/>
              <a:gd name="connsiteX204" fmla="*/ 712988 w 843162"/>
              <a:gd name="connsiteY204" fmla="*/ 256803 h 814302"/>
              <a:gd name="connsiteX205" fmla="*/ 687083 w 843162"/>
              <a:gd name="connsiteY205" fmla="*/ 264293 h 814302"/>
              <a:gd name="connsiteX206" fmla="*/ 687083 w 843162"/>
              <a:gd name="connsiteY206" fmla="*/ 264293 h 814302"/>
              <a:gd name="connsiteX207" fmla="*/ 679507 w 843162"/>
              <a:gd name="connsiteY207" fmla="*/ 254243 h 814302"/>
              <a:gd name="connsiteX208" fmla="*/ 680131 w 843162"/>
              <a:gd name="connsiteY208" fmla="*/ 253813 h 814302"/>
              <a:gd name="connsiteX209" fmla="*/ 680166 w 843162"/>
              <a:gd name="connsiteY209" fmla="*/ 253814 h 814302"/>
              <a:gd name="connsiteX210" fmla="*/ 681189 w 843162"/>
              <a:gd name="connsiteY210" fmla="*/ 253954 h 814302"/>
              <a:gd name="connsiteX211" fmla="*/ 682310 w 843162"/>
              <a:gd name="connsiteY211" fmla="*/ 254077 h 814302"/>
              <a:gd name="connsiteX212" fmla="*/ 682365 w 843162"/>
              <a:gd name="connsiteY212" fmla="*/ 254078 h 814302"/>
              <a:gd name="connsiteX213" fmla="*/ 683118 w 843162"/>
              <a:gd name="connsiteY213" fmla="*/ 253855 h 814302"/>
              <a:gd name="connsiteX214" fmla="*/ 681906 w 843162"/>
              <a:gd name="connsiteY214" fmla="*/ 246813 h 814302"/>
              <a:gd name="connsiteX215" fmla="*/ 682362 w 843162"/>
              <a:gd name="connsiteY215" fmla="*/ 217345 h 814302"/>
              <a:gd name="connsiteX216" fmla="*/ 693378 w 843162"/>
              <a:gd name="connsiteY216" fmla="*/ 183977 h 814302"/>
              <a:gd name="connsiteX217" fmla="*/ 704474 w 843162"/>
              <a:gd name="connsiteY217" fmla="*/ 139976 h 814302"/>
              <a:gd name="connsiteX218" fmla="*/ 703400 w 843162"/>
              <a:gd name="connsiteY218" fmla="*/ 113287 h 814302"/>
              <a:gd name="connsiteX219" fmla="*/ 695630 w 843162"/>
              <a:gd name="connsiteY219" fmla="*/ 89803 h 814302"/>
              <a:gd name="connsiteX220" fmla="*/ 693464 w 843162"/>
              <a:gd name="connsiteY220" fmla="*/ 84364 h 814302"/>
              <a:gd name="connsiteX221" fmla="*/ 695211 w 843162"/>
              <a:gd name="connsiteY221" fmla="*/ 83890 h 814302"/>
              <a:gd name="connsiteX222" fmla="*/ 696102 w 843162"/>
              <a:gd name="connsiteY222" fmla="*/ 83681 h 814302"/>
              <a:gd name="connsiteX223" fmla="*/ 696087 w 843162"/>
              <a:gd name="connsiteY223" fmla="*/ 83681 h 814302"/>
              <a:gd name="connsiteX224" fmla="*/ 696015 w 843162"/>
              <a:gd name="connsiteY224" fmla="*/ 83680 h 814302"/>
              <a:gd name="connsiteX225" fmla="*/ 694965 w 843162"/>
              <a:gd name="connsiteY225" fmla="*/ 83700 h 814302"/>
              <a:gd name="connsiteX226" fmla="*/ 694591 w 843162"/>
              <a:gd name="connsiteY226" fmla="*/ 83712 h 814302"/>
              <a:gd name="connsiteX227" fmla="*/ 694530 w 843162"/>
              <a:gd name="connsiteY227" fmla="*/ 83712 h 814302"/>
              <a:gd name="connsiteX228" fmla="*/ 689751 w 843162"/>
              <a:gd name="connsiteY228" fmla="*/ 78408 h 814302"/>
              <a:gd name="connsiteX229" fmla="*/ 675828 w 843162"/>
              <a:gd name="connsiteY229" fmla="*/ 59319 h 814302"/>
              <a:gd name="connsiteX230" fmla="*/ 673934 w 843162"/>
              <a:gd name="connsiteY230" fmla="*/ 56868 h 814302"/>
              <a:gd name="connsiteX231" fmla="*/ 676288 w 843162"/>
              <a:gd name="connsiteY231" fmla="*/ 56551 h 814302"/>
              <a:gd name="connsiteX232" fmla="*/ 676583 w 843162"/>
              <a:gd name="connsiteY232" fmla="*/ 56553 h 814302"/>
              <a:gd name="connsiteX233" fmla="*/ 677979 w 843162"/>
              <a:gd name="connsiteY233" fmla="*/ 56612 h 814302"/>
              <a:gd name="connsiteX234" fmla="*/ 680130 w 843162"/>
              <a:gd name="connsiteY234" fmla="*/ 56705 h 814302"/>
              <a:gd name="connsiteX235" fmla="*/ 680471 w 843162"/>
              <a:gd name="connsiteY235" fmla="*/ 56707 h 814302"/>
              <a:gd name="connsiteX236" fmla="*/ 682021 w 843162"/>
              <a:gd name="connsiteY236" fmla="*/ 56541 h 814302"/>
              <a:gd name="connsiteX237" fmla="*/ 670118 w 843162"/>
              <a:gd name="connsiteY237" fmla="*/ 44568 h 814302"/>
              <a:gd name="connsiteX238" fmla="*/ 667933 w 843162"/>
              <a:gd name="connsiteY238" fmla="*/ 43682 h 814302"/>
              <a:gd name="connsiteX239" fmla="*/ 667921 w 843162"/>
              <a:gd name="connsiteY239" fmla="*/ 43682 h 814302"/>
              <a:gd name="connsiteX240" fmla="*/ 667704 w 843162"/>
              <a:gd name="connsiteY240" fmla="*/ 43727 h 814302"/>
              <a:gd name="connsiteX241" fmla="*/ 667448 w 843162"/>
              <a:gd name="connsiteY241" fmla="*/ 43809 h 814302"/>
              <a:gd name="connsiteX242" fmla="*/ 667446 w 843162"/>
              <a:gd name="connsiteY242" fmla="*/ 43809 h 814302"/>
              <a:gd name="connsiteX243" fmla="*/ 667522 w 843162"/>
              <a:gd name="connsiteY243" fmla="*/ 43414 h 814302"/>
              <a:gd name="connsiteX244" fmla="*/ 657967 w 843162"/>
              <a:gd name="connsiteY244" fmla="*/ 37192 h 814302"/>
              <a:gd name="connsiteX245" fmla="*/ 649781 w 843162"/>
              <a:gd name="connsiteY245" fmla="*/ 35529 h 814302"/>
              <a:gd name="connsiteX246" fmla="*/ 642959 w 843162"/>
              <a:gd name="connsiteY246" fmla="*/ 34194 h 814302"/>
              <a:gd name="connsiteX247" fmla="*/ 636079 w 843162"/>
              <a:gd name="connsiteY247" fmla="*/ 27946 h 814302"/>
              <a:gd name="connsiteX248" fmla="*/ 617679 w 843162"/>
              <a:gd name="connsiteY248" fmla="*/ 13461 h 814302"/>
              <a:gd name="connsiteX249" fmla="*/ 592088 w 843162"/>
              <a:gd name="connsiteY249" fmla="*/ 2113 h 814302"/>
              <a:gd name="connsiteX250" fmla="*/ 575203 w 843162"/>
              <a:gd name="connsiteY250" fmla="*/ 5 h 814302"/>
              <a:gd name="connsiteX251" fmla="*/ 574434 w 843162"/>
              <a:gd name="connsiteY251" fmla="*/ 0 h 814302"/>
              <a:gd name="connsiteX252" fmla="*/ 517999 w 843162"/>
              <a:gd name="connsiteY252" fmla="*/ 20341 h 814302"/>
              <a:gd name="connsiteX253" fmla="*/ 518347 w 843162"/>
              <a:gd name="connsiteY253" fmla="*/ 20343 h 814302"/>
              <a:gd name="connsiteX254" fmla="*/ 519774 w 843162"/>
              <a:gd name="connsiteY254" fmla="*/ 20611 h 814302"/>
              <a:gd name="connsiteX255" fmla="*/ 518514 w 843162"/>
              <a:gd name="connsiteY255" fmla="*/ 20686 h 814302"/>
              <a:gd name="connsiteX256" fmla="*/ 518351 w 843162"/>
              <a:gd name="connsiteY256" fmla="*/ 20685 h 814302"/>
              <a:gd name="connsiteX257" fmla="*/ 516976 w 843162"/>
              <a:gd name="connsiteY257" fmla="*/ 20573 h 814302"/>
              <a:gd name="connsiteX258" fmla="*/ 517999 w 843162"/>
              <a:gd name="connsiteY258" fmla="*/ 20341 h 814302"/>
              <a:gd name="connsiteX259" fmla="*/ 663815 w 843162"/>
              <a:gd name="connsiteY259" fmla="*/ 43429 h 814302"/>
              <a:gd name="connsiteX260" fmla="*/ 664164 w 843162"/>
              <a:gd name="connsiteY260" fmla="*/ 43431 h 814302"/>
              <a:gd name="connsiteX261" fmla="*/ 665590 w 843162"/>
              <a:gd name="connsiteY261" fmla="*/ 43699 h 814302"/>
              <a:gd name="connsiteX262" fmla="*/ 664331 w 843162"/>
              <a:gd name="connsiteY262" fmla="*/ 43774 h 814302"/>
              <a:gd name="connsiteX263" fmla="*/ 664167 w 843162"/>
              <a:gd name="connsiteY263" fmla="*/ 43773 h 814302"/>
              <a:gd name="connsiteX264" fmla="*/ 662793 w 843162"/>
              <a:gd name="connsiteY264" fmla="*/ 43662 h 814302"/>
              <a:gd name="connsiteX265" fmla="*/ 663815 w 843162"/>
              <a:gd name="connsiteY265" fmla="*/ 43429 h 814302"/>
              <a:gd name="connsiteX266" fmla="*/ 675608 w 843162"/>
              <a:gd name="connsiteY266" fmla="*/ 242003 h 814302"/>
              <a:gd name="connsiteX267" fmla="*/ 675814 w 843162"/>
              <a:gd name="connsiteY267" fmla="*/ 242068 h 814302"/>
              <a:gd name="connsiteX268" fmla="*/ 676422 w 843162"/>
              <a:gd name="connsiteY268" fmla="*/ 243071 h 814302"/>
              <a:gd name="connsiteX269" fmla="*/ 675804 w 843162"/>
              <a:gd name="connsiteY269" fmla="*/ 243622 h 814302"/>
              <a:gd name="connsiteX270" fmla="*/ 675793 w 843162"/>
              <a:gd name="connsiteY270" fmla="*/ 243622 h 814302"/>
              <a:gd name="connsiteX271" fmla="*/ 675184 w 843162"/>
              <a:gd name="connsiteY271" fmla="*/ 242619 h 814302"/>
              <a:gd name="connsiteX272" fmla="*/ 675604 w 843162"/>
              <a:gd name="connsiteY272" fmla="*/ 242003 h 814302"/>
              <a:gd name="connsiteX273" fmla="*/ 675608 w 843162"/>
              <a:gd name="connsiteY273" fmla="*/ 242003 h 814302"/>
              <a:gd name="connsiteX0" fmla="*/ 574434 w 843162"/>
              <a:gd name="connsiteY0" fmla="*/ 0 h 814302"/>
              <a:gd name="connsiteX1" fmla="*/ 569852 w 843162"/>
              <a:gd name="connsiteY1" fmla="*/ 262 h 814302"/>
              <a:gd name="connsiteX2" fmla="*/ 560666 w 843162"/>
              <a:gd name="connsiteY2" fmla="*/ 3684 h 814302"/>
              <a:gd name="connsiteX3" fmla="*/ 569424 w 843162"/>
              <a:gd name="connsiteY3" fmla="*/ 4360 h 814302"/>
              <a:gd name="connsiteX4" fmla="*/ 584567 w 843162"/>
              <a:gd name="connsiteY4" fmla="*/ 6614 h 814302"/>
              <a:gd name="connsiteX5" fmla="*/ 591046 w 843162"/>
              <a:gd name="connsiteY5" fmla="*/ 10308 h 814302"/>
              <a:gd name="connsiteX6" fmla="*/ 590679 w 843162"/>
              <a:gd name="connsiteY6" fmla="*/ 10356 h 814302"/>
              <a:gd name="connsiteX7" fmla="*/ 590616 w 843162"/>
              <a:gd name="connsiteY7" fmla="*/ 10356 h 814302"/>
              <a:gd name="connsiteX8" fmla="*/ 583969 w 843162"/>
              <a:gd name="connsiteY8" fmla="*/ 9467 h 814302"/>
              <a:gd name="connsiteX9" fmla="*/ 565303 w 843162"/>
              <a:gd name="connsiteY9" fmla="*/ 8128 h 814302"/>
              <a:gd name="connsiteX10" fmla="*/ 561897 w 843162"/>
              <a:gd name="connsiteY10" fmla="*/ 8105 h 814302"/>
              <a:gd name="connsiteX11" fmla="*/ 527243 w 843162"/>
              <a:gd name="connsiteY11" fmla="*/ 10699 h 814302"/>
              <a:gd name="connsiteX12" fmla="*/ 512638 w 843162"/>
              <a:gd name="connsiteY12" fmla="*/ 14857 h 814302"/>
              <a:gd name="connsiteX13" fmla="*/ 496816 w 843162"/>
              <a:gd name="connsiteY13" fmla="*/ 21610 h 814302"/>
              <a:gd name="connsiteX14" fmla="*/ 491422 w 843162"/>
              <a:gd name="connsiteY14" fmla="*/ 25082 h 814302"/>
              <a:gd name="connsiteX15" fmla="*/ 494590 w 843162"/>
              <a:gd name="connsiteY15" fmla="*/ 25311 h 814302"/>
              <a:gd name="connsiteX16" fmla="*/ 495272 w 843162"/>
              <a:gd name="connsiteY16" fmla="*/ 25339 h 814302"/>
              <a:gd name="connsiteX17" fmla="*/ 495443 w 843162"/>
              <a:gd name="connsiteY17" fmla="*/ 25340 h 814302"/>
              <a:gd name="connsiteX18" fmla="*/ 503441 w 843162"/>
              <a:gd name="connsiteY18" fmla="*/ 23688 h 814302"/>
              <a:gd name="connsiteX19" fmla="*/ 516703 w 843162"/>
              <a:gd name="connsiteY19" fmla="*/ 21335 h 814302"/>
              <a:gd name="connsiteX20" fmla="*/ 516850 w 843162"/>
              <a:gd name="connsiteY20" fmla="*/ 21336 h 814302"/>
              <a:gd name="connsiteX21" fmla="*/ 518015 w 843162"/>
              <a:gd name="connsiteY21" fmla="*/ 21893 h 814302"/>
              <a:gd name="connsiteX22" fmla="*/ 511138 w 843162"/>
              <a:gd name="connsiteY22" fmla="*/ 24723 h 814302"/>
              <a:gd name="connsiteX23" fmla="*/ 486262 w 843162"/>
              <a:gd name="connsiteY23" fmla="*/ 38942 h 814302"/>
              <a:gd name="connsiteX24" fmla="*/ 472939 w 843162"/>
              <a:gd name="connsiteY24" fmla="*/ 54185 h 814302"/>
              <a:gd name="connsiteX25" fmla="*/ 469731 w 843162"/>
              <a:gd name="connsiteY25" fmla="*/ 56940 h 814302"/>
              <a:gd name="connsiteX26" fmla="*/ 446338 w 843162"/>
              <a:gd name="connsiteY26" fmla="*/ 81189 h 814302"/>
              <a:gd name="connsiteX27" fmla="*/ 448370 w 843162"/>
              <a:gd name="connsiteY27" fmla="*/ 82647 h 814302"/>
              <a:gd name="connsiteX28" fmla="*/ 450732 w 843162"/>
              <a:gd name="connsiteY28" fmla="*/ 82678 h 814302"/>
              <a:gd name="connsiteX29" fmla="*/ 446137 w 843162"/>
              <a:gd name="connsiteY29" fmla="*/ 91571 h 814302"/>
              <a:gd name="connsiteX30" fmla="*/ 438647 w 843162"/>
              <a:gd name="connsiteY30" fmla="*/ 112364 h 814302"/>
              <a:gd name="connsiteX31" fmla="*/ 440985 w 843162"/>
              <a:gd name="connsiteY31" fmla="*/ 120714 h 814302"/>
              <a:gd name="connsiteX32" fmla="*/ 440988 w 843162"/>
              <a:gd name="connsiteY32" fmla="*/ 120714 h 814302"/>
              <a:gd name="connsiteX33" fmla="*/ 441662 w 843162"/>
              <a:gd name="connsiteY33" fmla="*/ 119368 h 814302"/>
              <a:gd name="connsiteX34" fmla="*/ 442791 w 843162"/>
              <a:gd name="connsiteY34" fmla="*/ 118015 h 814302"/>
              <a:gd name="connsiteX35" fmla="*/ 442799 w 843162"/>
              <a:gd name="connsiteY35" fmla="*/ 118015 h 814302"/>
              <a:gd name="connsiteX36" fmla="*/ 443373 w 843162"/>
              <a:gd name="connsiteY36" fmla="*/ 135558 h 814302"/>
              <a:gd name="connsiteX37" fmla="*/ 442581 w 843162"/>
              <a:gd name="connsiteY37" fmla="*/ 157621 h 814302"/>
              <a:gd name="connsiteX38" fmla="*/ 443516 w 843162"/>
              <a:gd name="connsiteY38" fmla="*/ 162173 h 814302"/>
              <a:gd name="connsiteX39" fmla="*/ 443570 w 843162"/>
              <a:gd name="connsiteY39" fmla="*/ 162174 h 814302"/>
              <a:gd name="connsiteX40" fmla="*/ 445356 w 843162"/>
              <a:gd name="connsiteY40" fmla="*/ 159400 h 814302"/>
              <a:gd name="connsiteX41" fmla="*/ 446331 w 843162"/>
              <a:gd name="connsiteY41" fmla="*/ 156242 h 814302"/>
              <a:gd name="connsiteX42" fmla="*/ 446754 w 843162"/>
              <a:gd name="connsiteY42" fmla="*/ 156098 h 814302"/>
              <a:gd name="connsiteX43" fmla="*/ 446759 w 843162"/>
              <a:gd name="connsiteY43" fmla="*/ 156098 h 814302"/>
              <a:gd name="connsiteX44" fmla="*/ 446891 w 843162"/>
              <a:gd name="connsiteY44" fmla="*/ 156187 h 814302"/>
              <a:gd name="connsiteX45" fmla="*/ 447523 w 843162"/>
              <a:gd name="connsiteY45" fmla="*/ 160113 h 814302"/>
              <a:gd name="connsiteX46" fmla="*/ 448804 w 843162"/>
              <a:gd name="connsiteY46" fmla="*/ 171260 h 814302"/>
              <a:gd name="connsiteX47" fmla="*/ 449451 w 843162"/>
              <a:gd name="connsiteY47" fmla="*/ 178730 h 814302"/>
              <a:gd name="connsiteX48" fmla="*/ 450306 w 843162"/>
              <a:gd name="connsiteY48" fmla="*/ 175198 h 814302"/>
              <a:gd name="connsiteX49" fmla="*/ 451156 w 843162"/>
              <a:gd name="connsiteY49" fmla="*/ 167436 h 814302"/>
              <a:gd name="connsiteX50" fmla="*/ 452774 w 843162"/>
              <a:gd name="connsiteY50" fmla="*/ 161053 h 814302"/>
              <a:gd name="connsiteX51" fmla="*/ 452796 w 843162"/>
              <a:gd name="connsiteY51" fmla="*/ 161053 h 814302"/>
              <a:gd name="connsiteX52" fmla="*/ 452802 w 843162"/>
              <a:gd name="connsiteY52" fmla="*/ 161053 h 814302"/>
              <a:gd name="connsiteX53" fmla="*/ 453765 w 843162"/>
              <a:gd name="connsiteY53" fmla="*/ 153667 h 814302"/>
              <a:gd name="connsiteX54" fmla="*/ 454491 w 843162"/>
              <a:gd name="connsiteY54" fmla="*/ 145842 h 814302"/>
              <a:gd name="connsiteX55" fmla="*/ 454672 w 843162"/>
              <a:gd name="connsiteY55" fmla="*/ 145796 h 814302"/>
              <a:gd name="connsiteX56" fmla="*/ 454675 w 843162"/>
              <a:gd name="connsiteY56" fmla="*/ 145796 h 814302"/>
              <a:gd name="connsiteX57" fmla="*/ 455102 w 843162"/>
              <a:gd name="connsiteY57" fmla="*/ 146658 h 814302"/>
              <a:gd name="connsiteX58" fmla="*/ 456927 w 843162"/>
              <a:gd name="connsiteY58" fmla="*/ 154331 h 814302"/>
              <a:gd name="connsiteX59" fmla="*/ 461353 w 843162"/>
              <a:gd name="connsiteY59" fmla="*/ 190766 h 814302"/>
              <a:gd name="connsiteX60" fmla="*/ 453521 w 843162"/>
              <a:gd name="connsiteY60" fmla="*/ 209191 h 814302"/>
              <a:gd name="connsiteX61" fmla="*/ 446315 w 843162"/>
              <a:gd name="connsiteY61" fmla="*/ 222650 h 814302"/>
              <a:gd name="connsiteX62" fmla="*/ 447319 w 843162"/>
              <a:gd name="connsiteY62" fmla="*/ 226643 h 814302"/>
              <a:gd name="connsiteX63" fmla="*/ 458742 w 843162"/>
              <a:gd name="connsiteY63" fmla="*/ 232641 h 814302"/>
              <a:gd name="connsiteX64" fmla="*/ 464079 w 843162"/>
              <a:gd name="connsiteY64" fmla="*/ 242723 h 814302"/>
              <a:gd name="connsiteX65" fmla="*/ 462755 w 843162"/>
              <a:gd name="connsiteY65" fmla="*/ 248799 h 814302"/>
              <a:gd name="connsiteX66" fmla="*/ 467776 w 843162"/>
              <a:gd name="connsiteY66" fmla="*/ 254587 h 814302"/>
              <a:gd name="connsiteX67" fmla="*/ 468556 w 843162"/>
              <a:gd name="connsiteY67" fmla="*/ 256712 h 814302"/>
              <a:gd name="connsiteX68" fmla="*/ 468539 w 843162"/>
              <a:gd name="connsiteY68" fmla="*/ 267282 h 814302"/>
              <a:gd name="connsiteX69" fmla="*/ 471742 w 843162"/>
              <a:gd name="connsiteY69" fmla="*/ 269625 h 814302"/>
              <a:gd name="connsiteX70" fmla="*/ 476843 w 843162"/>
              <a:gd name="connsiteY70" fmla="*/ 278710 h 814302"/>
              <a:gd name="connsiteX71" fmla="*/ 488955 w 843162"/>
              <a:gd name="connsiteY71" fmla="*/ 298334 h 814302"/>
              <a:gd name="connsiteX72" fmla="*/ 494088 w 843162"/>
              <a:gd name="connsiteY72" fmla="*/ 299269 h 814302"/>
              <a:gd name="connsiteX73" fmla="*/ 494284 w 843162"/>
              <a:gd name="connsiteY73" fmla="*/ 299269 h 814302"/>
              <a:gd name="connsiteX74" fmla="*/ 518594 w 843162"/>
              <a:gd name="connsiteY74" fmla="*/ 290646 h 814302"/>
              <a:gd name="connsiteX75" fmla="*/ 552418 w 843162"/>
              <a:gd name="connsiteY75" fmla="*/ 279448 h 814302"/>
              <a:gd name="connsiteX76" fmla="*/ 552605 w 843162"/>
              <a:gd name="connsiteY76" fmla="*/ 279449 h 814302"/>
              <a:gd name="connsiteX77" fmla="*/ 553999 w 843162"/>
              <a:gd name="connsiteY77" fmla="*/ 279553 h 814302"/>
              <a:gd name="connsiteX78" fmla="*/ 581524 w 843162"/>
              <a:gd name="connsiteY78" fmla="*/ 299756 h 814302"/>
              <a:gd name="connsiteX79" fmla="*/ 608363 w 843162"/>
              <a:gd name="connsiteY79" fmla="*/ 334066 h 814302"/>
              <a:gd name="connsiteX80" fmla="*/ 609332 w 843162"/>
              <a:gd name="connsiteY80" fmla="*/ 336006 h 814302"/>
              <a:gd name="connsiteX81" fmla="*/ 601250 w 843162"/>
              <a:gd name="connsiteY81" fmla="*/ 335898 h 814302"/>
              <a:gd name="connsiteX82" fmla="*/ 596842 w 843162"/>
              <a:gd name="connsiteY82" fmla="*/ 344669 h 814302"/>
              <a:gd name="connsiteX83" fmla="*/ 581948 w 843162"/>
              <a:gd name="connsiteY83" fmla="*/ 370400 h 814302"/>
              <a:gd name="connsiteX84" fmla="*/ 572178 w 843162"/>
              <a:gd name="connsiteY84" fmla="*/ 389608 h 814302"/>
              <a:gd name="connsiteX85" fmla="*/ 558451 w 843162"/>
              <a:gd name="connsiteY85" fmla="*/ 416473 h 814302"/>
              <a:gd name="connsiteX86" fmla="*/ 534179 w 843162"/>
              <a:gd name="connsiteY86" fmla="*/ 455323 h 814302"/>
              <a:gd name="connsiteX87" fmla="*/ 487207 w 843162"/>
              <a:gd name="connsiteY87" fmla="*/ 517809 h 814302"/>
              <a:gd name="connsiteX88" fmla="*/ 471995 w 843162"/>
              <a:gd name="connsiteY88" fmla="*/ 532747 h 814302"/>
              <a:gd name="connsiteX89" fmla="*/ 422409 w 843162"/>
              <a:gd name="connsiteY89" fmla="*/ 528956 h 814302"/>
              <a:gd name="connsiteX90" fmla="*/ 412496 w 843162"/>
              <a:gd name="connsiteY90" fmla="*/ 528683 h 814302"/>
              <a:gd name="connsiteX91" fmla="*/ 360831 w 843162"/>
              <a:gd name="connsiteY91" fmla="*/ 527376 h 814302"/>
              <a:gd name="connsiteX92" fmla="*/ 355646 w 843162"/>
              <a:gd name="connsiteY92" fmla="*/ 520548 h 814302"/>
              <a:gd name="connsiteX93" fmla="*/ 342376 w 843162"/>
              <a:gd name="connsiteY93" fmla="*/ 513463 h 814302"/>
              <a:gd name="connsiteX94" fmla="*/ 342172 w 843162"/>
              <a:gd name="connsiteY94" fmla="*/ 513458 h 814302"/>
              <a:gd name="connsiteX95" fmla="*/ 342017 w 843162"/>
              <a:gd name="connsiteY95" fmla="*/ 513457 h 814302"/>
              <a:gd name="connsiteX96" fmla="*/ 341709 w 843162"/>
              <a:gd name="connsiteY96" fmla="*/ 513461 h 814302"/>
              <a:gd name="connsiteX97" fmla="*/ 336206 w 843162"/>
              <a:gd name="connsiteY97" fmla="*/ 516038 h 814302"/>
              <a:gd name="connsiteX98" fmla="*/ 332928 w 843162"/>
              <a:gd name="connsiteY98" fmla="*/ 518485 h 814302"/>
              <a:gd name="connsiteX99" fmla="*/ 332847 w 843162"/>
              <a:gd name="connsiteY99" fmla="*/ 518486 h 814302"/>
              <a:gd name="connsiteX100" fmla="*/ 332818 w 843162"/>
              <a:gd name="connsiteY100" fmla="*/ 518486 h 814302"/>
              <a:gd name="connsiteX101" fmla="*/ 332772 w 843162"/>
              <a:gd name="connsiteY101" fmla="*/ 518484 h 814302"/>
              <a:gd name="connsiteX102" fmla="*/ 323272 w 843162"/>
              <a:gd name="connsiteY102" fmla="*/ 508479 h 814302"/>
              <a:gd name="connsiteX103" fmla="*/ 320960 w 843162"/>
              <a:gd name="connsiteY103" fmla="*/ 493956 h 814302"/>
              <a:gd name="connsiteX104" fmla="*/ 321414 w 843162"/>
              <a:gd name="connsiteY104" fmla="*/ 485041 h 814302"/>
              <a:gd name="connsiteX105" fmla="*/ 321403 w 843162"/>
              <a:gd name="connsiteY105" fmla="*/ 485041 h 814302"/>
              <a:gd name="connsiteX106" fmla="*/ 370395 w 843162"/>
              <a:gd name="connsiteY106" fmla="*/ 428067 h 814302"/>
              <a:gd name="connsiteX107" fmla="*/ 240283 w 843162"/>
              <a:gd name="connsiteY107" fmla="*/ 216786 h 814302"/>
              <a:gd name="connsiteX108" fmla="*/ 240229 w 843162"/>
              <a:gd name="connsiteY108" fmla="*/ 216698 h 814302"/>
              <a:gd name="connsiteX109" fmla="*/ 123207 w 843162"/>
              <a:gd name="connsiteY109" fmla="*/ 312149 h 814302"/>
              <a:gd name="connsiteX110" fmla="*/ 68846 w 843162"/>
              <a:gd name="connsiteY110" fmla="*/ 397097 h 814302"/>
              <a:gd name="connsiteX111" fmla="*/ 226433 w 843162"/>
              <a:gd name="connsiteY111" fmla="*/ 595483 h 814302"/>
              <a:gd name="connsiteX112" fmla="*/ 261269 w 843162"/>
              <a:gd name="connsiteY112" fmla="*/ 554972 h 814302"/>
              <a:gd name="connsiteX113" fmla="*/ 261280 w 843162"/>
              <a:gd name="connsiteY113" fmla="*/ 554972 h 814302"/>
              <a:gd name="connsiteX114" fmla="*/ 284274 w 843162"/>
              <a:gd name="connsiteY114" fmla="*/ 557048 h 814302"/>
              <a:gd name="connsiteX115" fmla="*/ 323395 w 843162"/>
              <a:gd name="connsiteY115" fmla="*/ 567145 h 814302"/>
              <a:gd name="connsiteX116" fmla="*/ 334861 w 843162"/>
              <a:gd name="connsiteY116" fmla="*/ 574559 h 814302"/>
              <a:gd name="connsiteX117" fmla="*/ 335128 w 843162"/>
              <a:gd name="connsiteY117" fmla="*/ 574565 h 814302"/>
              <a:gd name="connsiteX118" fmla="*/ 335360 w 843162"/>
              <a:gd name="connsiteY118" fmla="*/ 574566 h 814302"/>
              <a:gd name="connsiteX119" fmla="*/ 335866 w 843162"/>
              <a:gd name="connsiteY119" fmla="*/ 574559 h 814302"/>
              <a:gd name="connsiteX120" fmla="*/ 340900 w 843162"/>
              <a:gd name="connsiteY120" fmla="*/ 574017 h 814302"/>
              <a:gd name="connsiteX121" fmla="*/ 343345 w 843162"/>
              <a:gd name="connsiteY121" fmla="*/ 573842 h 814302"/>
              <a:gd name="connsiteX122" fmla="*/ 344141 w 843162"/>
              <a:gd name="connsiteY122" fmla="*/ 573831 h 814302"/>
              <a:gd name="connsiteX123" fmla="*/ 344551 w 843162"/>
              <a:gd name="connsiteY123" fmla="*/ 573833 h 814302"/>
              <a:gd name="connsiteX124" fmla="*/ 345075 w 843162"/>
              <a:gd name="connsiteY124" fmla="*/ 573845 h 814302"/>
              <a:gd name="connsiteX125" fmla="*/ 379507 w 843162"/>
              <a:gd name="connsiteY125" fmla="*/ 583297 h 814302"/>
              <a:gd name="connsiteX126" fmla="*/ 395284 w 843162"/>
              <a:gd name="connsiteY126" fmla="*/ 589565 h 814302"/>
              <a:gd name="connsiteX127" fmla="*/ 395277 w 843162"/>
              <a:gd name="connsiteY127" fmla="*/ 589565 h 814302"/>
              <a:gd name="connsiteX128" fmla="*/ 395272 w 843162"/>
              <a:gd name="connsiteY128" fmla="*/ 589565 h 814302"/>
              <a:gd name="connsiteX129" fmla="*/ 398816 w 843162"/>
              <a:gd name="connsiteY129" fmla="*/ 613383 h 814302"/>
              <a:gd name="connsiteX130" fmla="*/ 408666 w 843162"/>
              <a:gd name="connsiteY130" fmla="*/ 634717 h 814302"/>
              <a:gd name="connsiteX131" fmla="*/ 416139 w 843162"/>
              <a:gd name="connsiteY131" fmla="*/ 652539 h 814302"/>
              <a:gd name="connsiteX132" fmla="*/ 410591 w 843162"/>
              <a:gd name="connsiteY132" fmla="*/ 653504 h 814302"/>
              <a:gd name="connsiteX133" fmla="*/ 410223 w 843162"/>
              <a:gd name="connsiteY133" fmla="*/ 653501 h 814302"/>
              <a:gd name="connsiteX134" fmla="*/ 405132 w 843162"/>
              <a:gd name="connsiteY134" fmla="*/ 652641 h 814302"/>
              <a:gd name="connsiteX135" fmla="*/ 403943 w 843162"/>
              <a:gd name="connsiteY135" fmla="*/ 651283 h 814302"/>
              <a:gd name="connsiteX136" fmla="*/ 403931 w 843162"/>
              <a:gd name="connsiteY136" fmla="*/ 651283 h 814302"/>
              <a:gd name="connsiteX137" fmla="*/ 100992 w 843162"/>
              <a:gd name="connsiteY137" fmla="*/ 649895 h 814302"/>
              <a:gd name="connsiteX138" fmla="*/ 101001 w 843162"/>
              <a:gd name="connsiteY138" fmla="*/ 649896 h 814302"/>
              <a:gd name="connsiteX139" fmla="*/ 101393 w 843162"/>
              <a:gd name="connsiteY139" fmla="*/ 651571 h 814302"/>
              <a:gd name="connsiteX140" fmla="*/ 83334 w 843162"/>
              <a:gd name="connsiteY140" fmla="*/ 653506 h 814302"/>
              <a:gd name="connsiteX141" fmla="*/ 47172 w 843162"/>
              <a:gd name="connsiteY141" fmla="*/ 653996 h 814302"/>
              <a:gd name="connsiteX142" fmla="*/ 1 w 843162"/>
              <a:gd name="connsiteY142" fmla="*/ 653652 h 814302"/>
              <a:gd name="connsiteX143" fmla="*/ 0 w 843162"/>
              <a:gd name="connsiteY143" fmla="*/ 653652 h 814302"/>
              <a:gd name="connsiteX144" fmla="*/ 37926 w 843162"/>
              <a:gd name="connsiteY144" fmla="*/ 701264 h 814302"/>
              <a:gd name="connsiteX145" fmla="*/ 37927 w 843162"/>
              <a:gd name="connsiteY145" fmla="*/ 701264 h 814302"/>
              <a:gd name="connsiteX146" fmla="*/ 37943 w 843162"/>
              <a:gd name="connsiteY146" fmla="*/ 700033 h 814302"/>
              <a:gd name="connsiteX147" fmla="*/ 60194 w 843162"/>
              <a:gd name="connsiteY147" fmla="*/ 700765 h 814302"/>
              <a:gd name="connsiteX148" fmla="*/ 137706 w 843162"/>
              <a:gd name="connsiteY148" fmla="*/ 702795 h 814302"/>
              <a:gd name="connsiteX149" fmla="*/ 209811 w 843162"/>
              <a:gd name="connsiteY149" fmla="*/ 704690 h 814302"/>
              <a:gd name="connsiteX150" fmla="*/ 429936 w 843162"/>
              <a:gd name="connsiteY150" fmla="*/ 709063 h 814302"/>
              <a:gd name="connsiteX151" fmla="*/ 493801 w 843162"/>
              <a:gd name="connsiteY151" fmla="*/ 709647 h 814302"/>
              <a:gd name="connsiteX152" fmla="*/ 507594 w 843162"/>
              <a:gd name="connsiteY152" fmla="*/ 709412 h 814302"/>
              <a:gd name="connsiteX153" fmla="*/ 516618 w 843162"/>
              <a:gd name="connsiteY153" fmla="*/ 708787 h 814302"/>
              <a:gd name="connsiteX154" fmla="*/ 526263 w 843162"/>
              <a:gd name="connsiteY154" fmla="*/ 708293 h 814302"/>
              <a:gd name="connsiteX155" fmla="*/ 532799 w 843162"/>
              <a:gd name="connsiteY155" fmla="*/ 707759 h 814302"/>
              <a:gd name="connsiteX156" fmla="*/ 578168 w 843162"/>
              <a:gd name="connsiteY156" fmla="*/ 700156 h 814302"/>
              <a:gd name="connsiteX157" fmla="*/ 581421 w 843162"/>
              <a:gd name="connsiteY157" fmla="*/ 694106 h 814302"/>
              <a:gd name="connsiteX158" fmla="*/ 584293 w 843162"/>
              <a:gd name="connsiteY158" fmla="*/ 660567 h 814302"/>
              <a:gd name="connsiteX159" fmla="*/ 543713 w 843162"/>
              <a:gd name="connsiteY159" fmla="*/ 658781 h 814302"/>
              <a:gd name="connsiteX160" fmla="*/ 501549 w 843162"/>
              <a:gd name="connsiteY160" fmla="*/ 654487 h 814302"/>
              <a:gd name="connsiteX161" fmla="*/ 506333 w 843162"/>
              <a:gd name="connsiteY161" fmla="*/ 649266 h 814302"/>
              <a:gd name="connsiteX162" fmla="*/ 506345 w 843162"/>
              <a:gd name="connsiteY162" fmla="*/ 649266 h 814302"/>
              <a:gd name="connsiteX163" fmla="*/ 506384 w 843162"/>
              <a:gd name="connsiteY163" fmla="*/ 649267 h 814302"/>
              <a:gd name="connsiteX164" fmla="*/ 531396 w 843162"/>
              <a:gd name="connsiteY164" fmla="*/ 631195 h 814302"/>
              <a:gd name="connsiteX165" fmla="*/ 549226 w 843162"/>
              <a:gd name="connsiteY165" fmla="*/ 595120 h 814302"/>
              <a:gd name="connsiteX166" fmla="*/ 551839 w 843162"/>
              <a:gd name="connsiteY166" fmla="*/ 582186 h 814302"/>
              <a:gd name="connsiteX167" fmla="*/ 551848 w 843162"/>
              <a:gd name="connsiteY167" fmla="*/ 582186 h 814302"/>
              <a:gd name="connsiteX168" fmla="*/ 552072 w 843162"/>
              <a:gd name="connsiteY168" fmla="*/ 582224 h 814302"/>
              <a:gd name="connsiteX169" fmla="*/ 555425 w 843162"/>
              <a:gd name="connsiteY169" fmla="*/ 591907 h 814302"/>
              <a:gd name="connsiteX170" fmla="*/ 567844 w 843162"/>
              <a:gd name="connsiteY170" fmla="*/ 616448 h 814302"/>
              <a:gd name="connsiteX171" fmla="*/ 582988 w 843162"/>
              <a:gd name="connsiteY171" fmla="*/ 627905 h 814302"/>
              <a:gd name="connsiteX172" fmla="*/ 596842 w 843162"/>
              <a:gd name="connsiteY172" fmla="*/ 638162 h 814302"/>
              <a:gd name="connsiteX173" fmla="*/ 607694 w 843162"/>
              <a:gd name="connsiteY173" fmla="*/ 663677 h 814302"/>
              <a:gd name="connsiteX174" fmla="*/ 631316 w 843162"/>
              <a:gd name="connsiteY174" fmla="*/ 734009 h 814302"/>
              <a:gd name="connsiteX175" fmla="*/ 640995 w 843162"/>
              <a:gd name="connsiteY175" fmla="*/ 758886 h 814302"/>
              <a:gd name="connsiteX176" fmla="*/ 659448 w 843162"/>
              <a:gd name="connsiteY176" fmla="*/ 792647 h 814302"/>
              <a:gd name="connsiteX177" fmla="*/ 664006 w 843162"/>
              <a:gd name="connsiteY177" fmla="*/ 800481 h 814302"/>
              <a:gd name="connsiteX178" fmla="*/ 666665 w 843162"/>
              <a:gd name="connsiteY178" fmla="*/ 806237 h 814302"/>
              <a:gd name="connsiteX179" fmla="*/ 671322 w 843162"/>
              <a:gd name="connsiteY179" fmla="*/ 814302 h 814302"/>
              <a:gd name="connsiteX180" fmla="*/ 671322 w 843162"/>
              <a:gd name="connsiteY180" fmla="*/ 814302 h 814302"/>
              <a:gd name="connsiteX181" fmla="*/ 791748 w 843162"/>
              <a:gd name="connsiteY181" fmla="*/ 793287 h 814302"/>
              <a:gd name="connsiteX182" fmla="*/ 843162 w 843162"/>
              <a:gd name="connsiteY182" fmla="*/ 667862 h 814302"/>
              <a:gd name="connsiteX183" fmla="*/ 822214 w 843162"/>
              <a:gd name="connsiteY183" fmla="*/ 643095 h 814302"/>
              <a:gd name="connsiteX184" fmla="*/ 761455 w 843162"/>
              <a:gd name="connsiteY184" fmla="*/ 652572 h 814302"/>
              <a:gd name="connsiteX185" fmla="*/ 835517 w 843162"/>
              <a:gd name="connsiteY185" fmla="*/ 654905 h 814302"/>
              <a:gd name="connsiteX186" fmla="*/ 830485 w 843162"/>
              <a:gd name="connsiteY186" fmla="*/ 603290 h 814302"/>
              <a:gd name="connsiteX187" fmla="*/ 828439 w 843162"/>
              <a:gd name="connsiteY187" fmla="*/ 588898 h 814302"/>
              <a:gd name="connsiteX188" fmla="*/ 814053 w 843162"/>
              <a:gd name="connsiteY188" fmla="*/ 543936 h 814302"/>
              <a:gd name="connsiteX189" fmla="*/ 806430 w 843162"/>
              <a:gd name="connsiteY189" fmla="*/ 523439 h 814302"/>
              <a:gd name="connsiteX190" fmla="*/ 803975 w 843162"/>
              <a:gd name="connsiteY190" fmla="*/ 493124 h 814302"/>
              <a:gd name="connsiteX191" fmla="*/ 803506 w 843162"/>
              <a:gd name="connsiteY191" fmla="*/ 481614 h 814302"/>
              <a:gd name="connsiteX192" fmla="*/ 803038 w 843162"/>
              <a:gd name="connsiteY192" fmla="*/ 470105 h 814302"/>
              <a:gd name="connsiteX193" fmla="*/ 802562 w 843162"/>
              <a:gd name="connsiteY193" fmla="*/ 459216 h 814302"/>
              <a:gd name="connsiteX194" fmla="*/ 801803 w 843162"/>
              <a:gd name="connsiteY194" fmla="*/ 446148 h 814302"/>
              <a:gd name="connsiteX195" fmla="*/ 800320 w 843162"/>
              <a:gd name="connsiteY195" fmla="*/ 426853 h 814302"/>
              <a:gd name="connsiteX196" fmla="*/ 801991 w 843162"/>
              <a:gd name="connsiteY196" fmla="*/ 399515 h 814302"/>
              <a:gd name="connsiteX197" fmla="*/ 805842 w 843162"/>
              <a:gd name="connsiteY197" fmla="*/ 376560 h 814302"/>
              <a:gd name="connsiteX198" fmla="*/ 792583 w 843162"/>
              <a:gd name="connsiteY198" fmla="*/ 340318 h 814302"/>
              <a:gd name="connsiteX199" fmla="*/ 765929 w 843162"/>
              <a:gd name="connsiteY199" fmla="*/ 292145 h 814302"/>
              <a:gd name="connsiteX200" fmla="*/ 756592 w 843162"/>
              <a:gd name="connsiteY200" fmla="*/ 269573 h 814302"/>
              <a:gd name="connsiteX201" fmla="*/ 748745 w 843162"/>
              <a:gd name="connsiteY201" fmla="*/ 251871 h 814302"/>
              <a:gd name="connsiteX202" fmla="*/ 743355 w 843162"/>
              <a:gd name="connsiteY202" fmla="*/ 249305 h 814302"/>
              <a:gd name="connsiteX203" fmla="*/ 742313 w 843162"/>
              <a:gd name="connsiteY203" fmla="*/ 249298 h 814302"/>
              <a:gd name="connsiteX204" fmla="*/ 712988 w 843162"/>
              <a:gd name="connsiteY204" fmla="*/ 256803 h 814302"/>
              <a:gd name="connsiteX205" fmla="*/ 687083 w 843162"/>
              <a:gd name="connsiteY205" fmla="*/ 264293 h 814302"/>
              <a:gd name="connsiteX206" fmla="*/ 687083 w 843162"/>
              <a:gd name="connsiteY206" fmla="*/ 264293 h 814302"/>
              <a:gd name="connsiteX207" fmla="*/ 679507 w 843162"/>
              <a:gd name="connsiteY207" fmla="*/ 254243 h 814302"/>
              <a:gd name="connsiteX208" fmla="*/ 680131 w 843162"/>
              <a:gd name="connsiteY208" fmla="*/ 253813 h 814302"/>
              <a:gd name="connsiteX209" fmla="*/ 680166 w 843162"/>
              <a:gd name="connsiteY209" fmla="*/ 253814 h 814302"/>
              <a:gd name="connsiteX210" fmla="*/ 681189 w 843162"/>
              <a:gd name="connsiteY210" fmla="*/ 253954 h 814302"/>
              <a:gd name="connsiteX211" fmla="*/ 682310 w 843162"/>
              <a:gd name="connsiteY211" fmla="*/ 254077 h 814302"/>
              <a:gd name="connsiteX212" fmla="*/ 682365 w 843162"/>
              <a:gd name="connsiteY212" fmla="*/ 254078 h 814302"/>
              <a:gd name="connsiteX213" fmla="*/ 683118 w 843162"/>
              <a:gd name="connsiteY213" fmla="*/ 253855 h 814302"/>
              <a:gd name="connsiteX214" fmla="*/ 681906 w 843162"/>
              <a:gd name="connsiteY214" fmla="*/ 246813 h 814302"/>
              <a:gd name="connsiteX215" fmla="*/ 682362 w 843162"/>
              <a:gd name="connsiteY215" fmla="*/ 217345 h 814302"/>
              <a:gd name="connsiteX216" fmla="*/ 693378 w 843162"/>
              <a:gd name="connsiteY216" fmla="*/ 183977 h 814302"/>
              <a:gd name="connsiteX217" fmla="*/ 704474 w 843162"/>
              <a:gd name="connsiteY217" fmla="*/ 139976 h 814302"/>
              <a:gd name="connsiteX218" fmla="*/ 703400 w 843162"/>
              <a:gd name="connsiteY218" fmla="*/ 113287 h 814302"/>
              <a:gd name="connsiteX219" fmla="*/ 695630 w 843162"/>
              <a:gd name="connsiteY219" fmla="*/ 89803 h 814302"/>
              <a:gd name="connsiteX220" fmla="*/ 693464 w 843162"/>
              <a:gd name="connsiteY220" fmla="*/ 84364 h 814302"/>
              <a:gd name="connsiteX221" fmla="*/ 695211 w 843162"/>
              <a:gd name="connsiteY221" fmla="*/ 83890 h 814302"/>
              <a:gd name="connsiteX222" fmla="*/ 696102 w 843162"/>
              <a:gd name="connsiteY222" fmla="*/ 83681 h 814302"/>
              <a:gd name="connsiteX223" fmla="*/ 696087 w 843162"/>
              <a:gd name="connsiteY223" fmla="*/ 83681 h 814302"/>
              <a:gd name="connsiteX224" fmla="*/ 696015 w 843162"/>
              <a:gd name="connsiteY224" fmla="*/ 83680 h 814302"/>
              <a:gd name="connsiteX225" fmla="*/ 694965 w 843162"/>
              <a:gd name="connsiteY225" fmla="*/ 83700 h 814302"/>
              <a:gd name="connsiteX226" fmla="*/ 694591 w 843162"/>
              <a:gd name="connsiteY226" fmla="*/ 83712 h 814302"/>
              <a:gd name="connsiteX227" fmla="*/ 694530 w 843162"/>
              <a:gd name="connsiteY227" fmla="*/ 83712 h 814302"/>
              <a:gd name="connsiteX228" fmla="*/ 689751 w 843162"/>
              <a:gd name="connsiteY228" fmla="*/ 78408 h 814302"/>
              <a:gd name="connsiteX229" fmla="*/ 675828 w 843162"/>
              <a:gd name="connsiteY229" fmla="*/ 59319 h 814302"/>
              <a:gd name="connsiteX230" fmla="*/ 673934 w 843162"/>
              <a:gd name="connsiteY230" fmla="*/ 56868 h 814302"/>
              <a:gd name="connsiteX231" fmla="*/ 676288 w 843162"/>
              <a:gd name="connsiteY231" fmla="*/ 56551 h 814302"/>
              <a:gd name="connsiteX232" fmla="*/ 676583 w 843162"/>
              <a:gd name="connsiteY232" fmla="*/ 56553 h 814302"/>
              <a:gd name="connsiteX233" fmla="*/ 677979 w 843162"/>
              <a:gd name="connsiteY233" fmla="*/ 56612 h 814302"/>
              <a:gd name="connsiteX234" fmla="*/ 680130 w 843162"/>
              <a:gd name="connsiteY234" fmla="*/ 56705 h 814302"/>
              <a:gd name="connsiteX235" fmla="*/ 680471 w 843162"/>
              <a:gd name="connsiteY235" fmla="*/ 56707 h 814302"/>
              <a:gd name="connsiteX236" fmla="*/ 682021 w 843162"/>
              <a:gd name="connsiteY236" fmla="*/ 56541 h 814302"/>
              <a:gd name="connsiteX237" fmla="*/ 670118 w 843162"/>
              <a:gd name="connsiteY237" fmla="*/ 44568 h 814302"/>
              <a:gd name="connsiteX238" fmla="*/ 667933 w 843162"/>
              <a:gd name="connsiteY238" fmla="*/ 43682 h 814302"/>
              <a:gd name="connsiteX239" fmla="*/ 667921 w 843162"/>
              <a:gd name="connsiteY239" fmla="*/ 43682 h 814302"/>
              <a:gd name="connsiteX240" fmla="*/ 667704 w 843162"/>
              <a:gd name="connsiteY240" fmla="*/ 43727 h 814302"/>
              <a:gd name="connsiteX241" fmla="*/ 667448 w 843162"/>
              <a:gd name="connsiteY241" fmla="*/ 43809 h 814302"/>
              <a:gd name="connsiteX242" fmla="*/ 667446 w 843162"/>
              <a:gd name="connsiteY242" fmla="*/ 43809 h 814302"/>
              <a:gd name="connsiteX243" fmla="*/ 667522 w 843162"/>
              <a:gd name="connsiteY243" fmla="*/ 43414 h 814302"/>
              <a:gd name="connsiteX244" fmla="*/ 657967 w 843162"/>
              <a:gd name="connsiteY244" fmla="*/ 37192 h 814302"/>
              <a:gd name="connsiteX245" fmla="*/ 649781 w 843162"/>
              <a:gd name="connsiteY245" fmla="*/ 35529 h 814302"/>
              <a:gd name="connsiteX246" fmla="*/ 642959 w 843162"/>
              <a:gd name="connsiteY246" fmla="*/ 34194 h 814302"/>
              <a:gd name="connsiteX247" fmla="*/ 636079 w 843162"/>
              <a:gd name="connsiteY247" fmla="*/ 27946 h 814302"/>
              <a:gd name="connsiteX248" fmla="*/ 617679 w 843162"/>
              <a:gd name="connsiteY248" fmla="*/ 13461 h 814302"/>
              <a:gd name="connsiteX249" fmla="*/ 592088 w 843162"/>
              <a:gd name="connsiteY249" fmla="*/ 2113 h 814302"/>
              <a:gd name="connsiteX250" fmla="*/ 575203 w 843162"/>
              <a:gd name="connsiteY250" fmla="*/ 5 h 814302"/>
              <a:gd name="connsiteX251" fmla="*/ 574434 w 843162"/>
              <a:gd name="connsiteY251" fmla="*/ 0 h 814302"/>
              <a:gd name="connsiteX252" fmla="*/ 517999 w 843162"/>
              <a:gd name="connsiteY252" fmla="*/ 20341 h 814302"/>
              <a:gd name="connsiteX253" fmla="*/ 518347 w 843162"/>
              <a:gd name="connsiteY253" fmla="*/ 20343 h 814302"/>
              <a:gd name="connsiteX254" fmla="*/ 519774 w 843162"/>
              <a:gd name="connsiteY254" fmla="*/ 20611 h 814302"/>
              <a:gd name="connsiteX255" fmla="*/ 518514 w 843162"/>
              <a:gd name="connsiteY255" fmla="*/ 20686 h 814302"/>
              <a:gd name="connsiteX256" fmla="*/ 518351 w 843162"/>
              <a:gd name="connsiteY256" fmla="*/ 20685 h 814302"/>
              <a:gd name="connsiteX257" fmla="*/ 516976 w 843162"/>
              <a:gd name="connsiteY257" fmla="*/ 20573 h 814302"/>
              <a:gd name="connsiteX258" fmla="*/ 517999 w 843162"/>
              <a:gd name="connsiteY258" fmla="*/ 20341 h 814302"/>
              <a:gd name="connsiteX259" fmla="*/ 663815 w 843162"/>
              <a:gd name="connsiteY259" fmla="*/ 43429 h 814302"/>
              <a:gd name="connsiteX260" fmla="*/ 664164 w 843162"/>
              <a:gd name="connsiteY260" fmla="*/ 43431 h 814302"/>
              <a:gd name="connsiteX261" fmla="*/ 665590 w 843162"/>
              <a:gd name="connsiteY261" fmla="*/ 43699 h 814302"/>
              <a:gd name="connsiteX262" fmla="*/ 664331 w 843162"/>
              <a:gd name="connsiteY262" fmla="*/ 43774 h 814302"/>
              <a:gd name="connsiteX263" fmla="*/ 664167 w 843162"/>
              <a:gd name="connsiteY263" fmla="*/ 43773 h 814302"/>
              <a:gd name="connsiteX264" fmla="*/ 662793 w 843162"/>
              <a:gd name="connsiteY264" fmla="*/ 43662 h 814302"/>
              <a:gd name="connsiteX265" fmla="*/ 663815 w 843162"/>
              <a:gd name="connsiteY265" fmla="*/ 43429 h 814302"/>
              <a:gd name="connsiteX266" fmla="*/ 675608 w 843162"/>
              <a:gd name="connsiteY266" fmla="*/ 242003 h 814302"/>
              <a:gd name="connsiteX267" fmla="*/ 675814 w 843162"/>
              <a:gd name="connsiteY267" fmla="*/ 242068 h 814302"/>
              <a:gd name="connsiteX268" fmla="*/ 676422 w 843162"/>
              <a:gd name="connsiteY268" fmla="*/ 243071 h 814302"/>
              <a:gd name="connsiteX269" fmla="*/ 675804 w 843162"/>
              <a:gd name="connsiteY269" fmla="*/ 243622 h 814302"/>
              <a:gd name="connsiteX270" fmla="*/ 675793 w 843162"/>
              <a:gd name="connsiteY270" fmla="*/ 243622 h 814302"/>
              <a:gd name="connsiteX271" fmla="*/ 675184 w 843162"/>
              <a:gd name="connsiteY271" fmla="*/ 242619 h 814302"/>
              <a:gd name="connsiteX272" fmla="*/ 675604 w 843162"/>
              <a:gd name="connsiteY272" fmla="*/ 242003 h 814302"/>
              <a:gd name="connsiteX273" fmla="*/ 675608 w 843162"/>
              <a:gd name="connsiteY273" fmla="*/ 242003 h 814302"/>
              <a:gd name="connsiteX0" fmla="*/ 574434 w 875550"/>
              <a:gd name="connsiteY0" fmla="*/ 0 h 814302"/>
              <a:gd name="connsiteX1" fmla="*/ 569852 w 875550"/>
              <a:gd name="connsiteY1" fmla="*/ 262 h 814302"/>
              <a:gd name="connsiteX2" fmla="*/ 560666 w 875550"/>
              <a:gd name="connsiteY2" fmla="*/ 3684 h 814302"/>
              <a:gd name="connsiteX3" fmla="*/ 569424 w 875550"/>
              <a:gd name="connsiteY3" fmla="*/ 4360 h 814302"/>
              <a:gd name="connsiteX4" fmla="*/ 584567 w 875550"/>
              <a:gd name="connsiteY4" fmla="*/ 6614 h 814302"/>
              <a:gd name="connsiteX5" fmla="*/ 591046 w 875550"/>
              <a:gd name="connsiteY5" fmla="*/ 10308 h 814302"/>
              <a:gd name="connsiteX6" fmla="*/ 590679 w 875550"/>
              <a:gd name="connsiteY6" fmla="*/ 10356 h 814302"/>
              <a:gd name="connsiteX7" fmla="*/ 590616 w 875550"/>
              <a:gd name="connsiteY7" fmla="*/ 10356 h 814302"/>
              <a:gd name="connsiteX8" fmla="*/ 583969 w 875550"/>
              <a:gd name="connsiteY8" fmla="*/ 9467 h 814302"/>
              <a:gd name="connsiteX9" fmla="*/ 565303 w 875550"/>
              <a:gd name="connsiteY9" fmla="*/ 8128 h 814302"/>
              <a:gd name="connsiteX10" fmla="*/ 561897 w 875550"/>
              <a:gd name="connsiteY10" fmla="*/ 8105 h 814302"/>
              <a:gd name="connsiteX11" fmla="*/ 527243 w 875550"/>
              <a:gd name="connsiteY11" fmla="*/ 10699 h 814302"/>
              <a:gd name="connsiteX12" fmla="*/ 512638 w 875550"/>
              <a:gd name="connsiteY12" fmla="*/ 14857 h 814302"/>
              <a:gd name="connsiteX13" fmla="*/ 496816 w 875550"/>
              <a:gd name="connsiteY13" fmla="*/ 21610 h 814302"/>
              <a:gd name="connsiteX14" fmla="*/ 491422 w 875550"/>
              <a:gd name="connsiteY14" fmla="*/ 25082 h 814302"/>
              <a:gd name="connsiteX15" fmla="*/ 494590 w 875550"/>
              <a:gd name="connsiteY15" fmla="*/ 25311 h 814302"/>
              <a:gd name="connsiteX16" fmla="*/ 495272 w 875550"/>
              <a:gd name="connsiteY16" fmla="*/ 25339 h 814302"/>
              <a:gd name="connsiteX17" fmla="*/ 495443 w 875550"/>
              <a:gd name="connsiteY17" fmla="*/ 25340 h 814302"/>
              <a:gd name="connsiteX18" fmla="*/ 503441 w 875550"/>
              <a:gd name="connsiteY18" fmla="*/ 23688 h 814302"/>
              <a:gd name="connsiteX19" fmla="*/ 516703 w 875550"/>
              <a:gd name="connsiteY19" fmla="*/ 21335 h 814302"/>
              <a:gd name="connsiteX20" fmla="*/ 516850 w 875550"/>
              <a:gd name="connsiteY20" fmla="*/ 21336 h 814302"/>
              <a:gd name="connsiteX21" fmla="*/ 518015 w 875550"/>
              <a:gd name="connsiteY21" fmla="*/ 21893 h 814302"/>
              <a:gd name="connsiteX22" fmla="*/ 511138 w 875550"/>
              <a:gd name="connsiteY22" fmla="*/ 24723 h 814302"/>
              <a:gd name="connsiteX23" fmla="*/ 486262 w 875550"/>
              <a:gd name="connsiteY23" fmla="*/ 38942 h 814302"/>
              <a:gd name="connsiteX24" fmla="*/ 472939 w 875550"/>
              <a:gd name="connsiteY24" fmla="*/ 54185 h 814302"/>
              <a:gd name="connsiteX25" fmla="*/ 469731 w 875550"/>
              <a:gd name="connsiteY25" fmla="*/ 56940 h 814302"/>
              <a:gd name="connsiteX26" fmla="*/ 446338 w 875550"/>
              <a:gd name="connsiteY26" fmla="*/ 81189 h 814302"/>
              <a:gd name="connsiteX27" fmla="*/ 448370 w 875550"/>
              <a:gd name="connsiteY27" fmla="*/ 82647 h 814302"/>
              <a:gd name="connsiteX28" fmla="*/ 450732 w 875550"/>
              <a:gd name="connsiteY28" fmla="*/ 82678 h 814302"/>
              <a:gd name="connsiteX29" fmla="*/ 446137 w 875550"/>
              <a:gd name="connsiteY29" fmla="*/ 91571 h 814302"/>
              <a:gd name="connsiteX30" fmla="*/ 438647 w 875550"/>
              <a:gd name="connsiteY30" fmla="*/ 112364 h 814302"/>
              <a:gd name="connsiteX31" fmla="*/ 440985 w 875550"/>
              <a:gd name="connsiteY31" fmla="*/ 120714 h 814302"/>
              <a:gd name="connsiteX32" fmla="*/ 440988 w 875550"/>
              <a:gd name="connsiteY32" fmla="*/ 120714 h 814302"/>
              <a:gd name="connsiteX33" fmla="*/ 441662 w 875550"/>
              <a:gd name="connsiteY33" fmla="*/ 119368 h 814302"/>
              <a:gd name="connsiteX34" fmla="*/ 442791 w 875550"/>
              <a:gd name="connsiteY34" fmla="*/ 118015 h 814302"/>
              <a:gd name="connsiteX35" fmla="*/ 442799 w 875550"/>
              <a:gd name="connsiteY35" fmla="*/ 118015 h 814302"/>
              <a:gd name="connsiteX36" fmla="*/ 443373 w 875550"/>
              <a:gd name="connsiteY36" fmla="*/ 135558 h 814302"/>
              <a:gd name="connsiteX37" fmla="*/ 442581 w 875550"/>
              <a:gd name="connsiteY37" fmla="*/ 157621 h 814302"/>
              <a:gd name="connsiteX38" fmla="*/ 443516 w 875550"/>
              <a:gd name="connsiteY38" fmla="*/ 162173 h 814302"/>
              <a:gd name="connsiteX39" fmla="*/ 443570 w 875550"/>
              <a:gd name="connsiteY39" fmla="*/ 162174 h 814302"/>
              <a:gd name="connsiteX40" fmla="*/ 445356 w 875550"/>
              <a:gd name="connsiteY40" fmla="*/ 159400 h 814302"/>
              <a:gd name="connsiteX41" fmla="*/ 446331 w 875550"/>
              <a:gd name="connsiteY41" fmla="*/ 156242 h 814302"/>
              <a:gd name="connsiteX42" fmla="*/ 446754 w 875550"/>
              <a:gd name="connsiteY42" fmla="*/ 156098 h 814302"/>
              <a:gd name="connsiteX43" fmla="*/ 446759 w 875550"/>
              <a:gd name="connsiteY43" fmla="*/ 156098 h 814302"/>
              <a:gd name="connsiteX44" fmla="*/ 446891 w 875550"/>
              <a:gd name="connsiteY44" fmla="*/ 156187 h 814302"/>
              <a:gd name="connsiteX45" fmla="*/ 447523 w 875550"/>
              <a:gd name="connsiteY45" fmla="*/ 160113 h 814302"/>
              <a:gd name="connsiteX46" fmla="*/ 448804 w 875550"/>
              <a:gd name="connsiteY46" fmla="*/ 171260 h 814302"/>
              <a:gd name="connsiteX47" fmla="*/ 449451 w 875550"/>
              <a:gd name="connsiteY47" fmla="*/ 178730 h 814302"/>
              <a:gd name="connsiteX48" fmla="*/ 450306 w 875550"/>
              <a:gd name="connsiteY48" fmla="*/ 175198 h 814302"/>
              <a:gd name="connsiteX49" fmla="*/ 451156 w 875550"/>
              <a:gd name="connsiteY49" fmla="*/ 167436 h 814302"/>
              <a:gd name="connsiteX50" fmla="*/ 452774 w 875550"/>
              <a:gd name="connsiteY50" fmla="*/ 161053 h 814302"/>
              <a:gd name="connsiteX51" fmla="*/ 452796 w 875550"/>
              <a:gd name="connsiteY51" fmla="*/ 161053 h 814302"/>
              <a:gd name="connsiteX52" fmla="*/ 452802 w 875550"/>
              <a:gd name="connsiteY52" fmla="*/ 161053 h 814302"/>
              <a:gd name="connsiteX53" fmla="*/ 453765 w 875550"/>
              <a:gd name="connsiteY53" fmla="*/ 153667 h 814302"/>
              <a:gd name="connsiteX54" fmla="*/ 454491 w 875550"/>
              <a:gd name="connsiteY54" fmla="*/ 145842 h 814302"/>
              <a:gd name="connsiteX55" fmla="*/ 454672 w 875550"/>
              <a:gd name="connsiteY55" fmla="*/ 145796 h 814302"/>
              <a:gd name="connsiteX56" fmla="*/ 454675 w 875550"/>
              <a:gd name="connsiteY56" fmla="*/ 145796 h 814302"/>
              <a:gd name="connsiteX57" fmla="*/ 455102 w 875550"/>
              <a:gd name="connsiteY57" fmla="*/ 146658 h 814302"/>
              <a:gd name="connsiteX58" fmla="*/ 456927 w 875550"/>
              <a:gd name="connsiteY58" fmla="*/ 154331 h 814302"/>
              <a:gd name="connsiteX59" fmla="*/ 461353 w 875550"/>
              <a:gd name="connsiteY59" fmla="*/ 190766 h 814302"/>
              <a:gd name="connsiteX60" fmla="*/ 453521 w 875550"/>
              <a:gd name="connsiteY60" fmla="*/ 209191 h 814302"/>
              <a:gd name="connsiteX61" fmla="*/ 446315 w 875550"/>
              <a:gd name="connsiteY61" fmla="*/ 222650 h 814302"/>
              <a:gd name="connsiteX62" fmla="*/ 447319 w 875550"/>
              <a:gd name="connsiteY62" fmla="*/ 226643 h 814302"/>
              <a:gd name="connsiteX63" fmla="*/ 458742 w 875550"/>
              <a:gd name="connsiteY63" fmla="*/ 232641 h 814302"/>
              <a:gd name="connsiteX64" fmla="*/ 464079 w 875550"/>
              <a:gd name="connsiteY64" fmla="*/ 242723 h 814302"/>
              <a:gd name="connsiteX65" fmla="*/ 462755 w 875550"/>
              <a:gd name="connsiteY65" fmla="*/ 248799 h 814302"/>
              <a:gd name="connsiteX66" fmla="*/ 467776 w 875550"/>
              <a:gd name="connsiteY66" fmla="*/ 254587 h 814302"/>
              <a:gd name="connsiteX67" fmla="*/ 468556 w 875550"/>
              <a:gd name="connsiteY67" fmla="*/ 256712 h 814302"/>
              <a:gd name="connsiteX68" fmla="*/ 468539 w 875550"/>
              <a:gd name="connsiteY68" fmla="*/ 267282 h 814302"/>
              <a:gd name="connsiteX69" fmla="*/ 471742 w 875550"/>
              <a:gd name="connsiteY69" fmla="*/ 269625 h 814302"/>
              <a:gd name="connsiteX70" fmla="*/ 476843 w 875550"/>
              <a:gd name="connsiteY70" fmla="*/ 278710 h 814302"/>
              <a:gd name="connsiteX71" fmla="*/ 488955 w 875550"/>
              <a:gd name="connsiteY71" fmla="*/ 298334 h 814302"/>
              <a:gd name="connsiteX72" fmla="*/ 494088 w 875550"/>
              <a:gd name="connsiteY72" fmla="*/ 299269 h 814302"/>
              <a:gd name="connsiteX73" fmla="*/ 494284 w 875550"/>
              <a:gd name="connsiteY73" fmla="*/ 299269 h 814302"/>
              <a:gd name="connsiteX74" fmla="*/ 518594 w 875550"/>
              <a:gd name="connsiteY74" fmla="*/ 290646 h 814302"/>
              <a:gd name="connsiteX75" fmla="*/ 552418 w 875550"/>
              <a:gd name="connsiteY75" fmla="*/ 279448 h 814302"/>
              <a:gd name="connsiteX76" fmla="*/ 552605 w 875550"/>
              <a:gd name="connsiteY76" fmla="*/ 279449 h 814302"/>
              <a:gd name="connsiteX77" fmla="*/ 553999 w 875550"/>
              <a:gd name="connsiteY77" fmla="*/ 279553 h 814302"/>
              <a:gd name="connsiteX78" fmla="*/ 581524 w 875550"/>
              <a:gd name="connsiteY78" fmla="*/ 299756 h 814302"/>
              <a:gd name="connsiteX79" fmla="*/ 608363 w 875550"/>
              <a:gd name="connsiteY79" fmla="*/ 334066 h 814302"/>
              <a:gd name="connsiteX80" fmla="*/ 609332 w 875550"/>
              <a:gd name="connsiteY80" fmla="*/ 336006 h 814302"/>
              <a:gd name="connsiteX81" fmla="*/ 601250 w 875550"/>
              <a:gd name="connsiteY81" fmla="*/ 335898 h 814302"/>
              <a:gd name="connsiteX82" fmla="*/ 596842 w 875550"/>
              <a:gd name="connsiteY82" fmla="*/ 344669 h 814302"/>
              <a:gd name="connsiteX83" fmla="*/ 581948 w 875550"/>
              <a:gd name="connsiteY83" fmla="*/ 370400 h 814302"/>
              <a:gd name="connsiteX84" fmla="*/ 572178 w 875550"/>
              <a:gd name="connsiteY84" fmla="*/ 389608 h 814302"/>
              <a:gd name="connsiteX85" fmla="*/ 558451 w 875550"/>
              <a:gd name="connsiteY85" fmla="*/ 416473 h 814302"/>
              <a:gd name="connsiteX86" fmla="*/ 534179 w 875550"/>
              <a:gd name="connsiteY86" fmla="*/ 455323 h 814302"/>
              <a:gd name="connsiteX87" fmla="*/ 487207 w 875550"/>
              <a:gd name="connsiteY87" fmla="*/ 517809 h 814302"/>
              <a:gd name="connsiteX88" fmla="*/ 471995 w 875550"/>
              <a:gd name="connsiteY88" fmla="*/ 532747 h 814302"/>
              <a:gd name="connsiteX89" fmla="*/ 422409 w 875550"/>
              <a:gd name="connsiteY89" fmla="*/ 528956 h 814302"/>
              <a:gd name="connsiteX90" fmla="*/ 412496 w 875550"/>
              <a:gd name="connsiteY90" fmla="*/ 528683 h 814302"/>
              <a:gd name="connsiteX91" fmla="*/ 360831 w 875550"/>
              <a:gd name="connsiteY91" fmla="*/ 527376 h 814302"/>
              <a:gd name="connsiteX92" fmla="*/ 355646 w 875550"/>
              <a:gd name="connsiteY92" fmla="*/ 520548 h 814302"/>
              <a:gd name="connsiteX93" fmla="*/ 342376 w 875550"/>
              <a:gd name="connsiteY93" fmla="*/ 513463 h 814302"/>
              <a:gd name="connsiteX94" fmla="*/ 342172 w 875550"/>
              <a:gd name="connsiteY94" fmla="*/ 513458 h 814302"/>
              <a:gd name="connsiteX95" fmla="*/ 342017 w 875550"/>
              <a:gd name="connsiteY95" fmla="*/ 513457 h 814302"/>
              <a:gd name="connsiteX96" fmla="*/ 341709 w 875550"/>
              <a:gd name="connsiteY96" fmla="*/ 513461 h 814302"/>
              <a:gd name="connsiteX97" fmla="*/ 336206 w 875550"/>
              <a:gd name="connsiteY97" fmla="*/ 516038 h 814302"/>
              <a:gd name="connsiteX98" fmla="*/ 332928 w 875550"/>
              <a:gd name="connsiteY98" fmla="*/ 518485 h 814302"/>
              <a:gd name="connsiteX99" fmla="*/ 332847 w 875550"/>
              <a:gd name="connsiteY99" fmla="*/ 518486 h 814302"/>
              <a:gd name="connsiteX100" fmla="*/ 332818 w 875550"/>
              <a:gd name="connsiteY100" fmla="*/ 518486 h 814302"/>
              <a:gd name="connsiteX101" fmla="*/ 332772 w 875550"/>
              <a:gd name="connsiteY101" fmla="*/ 518484 h 814302"/>
              <a:gd name="connsiteX102" fmla="*/ 323272 w 875550"/>
              <a:gd name="connsiteY102" fmla="*/ 508479 h 814302"/>
              <a:gd name="connsiteX103" fmla="*/ 320960 w 875550"/>
              <a:gd name="connsiteY103" fmla="*/ 493956 h 814302"/>
              <a:gd name="connsiteX104" fmla="*/ 321414 w 875550"/>
              <a:gd name="connsiteY104" fmla="*/ 485041 h 814302"/>
              <a:gd name="connsiteX105" fmla="*/ 321403 w 875550"/>
              <a:gd name="connsiteY105" fmla="*/ 485041 h 814302"/>
              <a:gd name="connsiteX106" fmla="*/ 370395 w 875550"/>
              <a:gd name="connsiteY106" fmla="*/ 428067 h 814302"/>
              <a:gd name="connsiteX107" fmla="*/ 240283 w 875550"/>
              <a:gd name="connsiteY107" fmla="*/ 216786 h 814302"/>
              <a:gd name="connsiteX108" fmla="*/ 240229 w 875550"/>
              <a:gd name="connsiteY108" fmla="*/ 216698 h 814302"/>
              <a:gd name="connsiteX109" fmla="*/ 123207 w 875550"/>
              <a:gd name="connsiteY109" fmla="*/ 312149 h 814302"/>
              <a:gd name="connsiteX110" fmla="*/ 68846 w 875550"/>
              <a:gd name="connsiteY110" fmla="*/ 397097 h 814302"/>
              <a:gd name="connsiteX111" fmla="*/ 226433 w 875550"/>
              <a:gd name="connsiteY111" fmla="*/ 595483 h 814302"/>
              <a:gd name="connsiteX112" fmla="*/ 261269 w 875550"/>
              <a:gd name="connsiteY112" fmla="*/ 554972 h 814302"/>
              <a:gd name="connsiteX113" fmla="*/ 261280 w 875550"/>
              <a:gd name="connsiteY113" fmla="*/ 554972 h 814302"/>
              <a:gd name="connsiteX114" fmla="*/ 284274 w 875550"/>
              <a:gd name="connsiteY114" fmla="*/ 557048 h 814302"/>
              <a:gd name="connsiteX115" fmla="*/ 323395 w 875550"/>
              <a:gd name="connsiteY115" fmla="*/ 567145 h 814302"/>
              <a:gd name="connsiteX116" fmla="*/ 334861 w 875550"/>
              <a:gd name="connsiteY116" fmla="*/ 574559 h 814302"/>
              <a:gd name="connsiteX117" fmla="*/ 335128 w 875550"/>
              <a:gd name="connsiteY117" fmla="*/ 574565 h 814302"/>
              <a:gd name="connsiteX118" fmla="*/ 335360 w 875550"/>
              <a:gd name="connsiteY118" fmla="*/ 574566 h 814302"/>
              <a:gd name="connsiteX119" fmla="*/ 335866 w 875550"/>
              <a:gd name="connsiteY119" fmla="*/ 574559 h 814302"/>
              <a:gd name="connsiteX120" fmla="*/ 340900 w 875550"/>
              <a:gd name="connsiteY120" fmla="*/ 574017 h 814302"/>
              <a:gd name="connsiteX121" fmla="*/ 343345 w 875550"/>
              <a:gd name="connsiteY121" fmla="*/ 573842 h 814302"/>
              <a:gd name="connsiteX122" fmla="*/ 344141 w 875550"/>
              <a:gd name="connsiteY122" fmla="*/ 573831 h 814302"/>
              <a:gd name="connsiteX123" fmla="*/ 344551 w 875550"/>
              <a:gd name="connsiteY123" fmla="*/ 573833 h 814302"/>
              <a:gd name="connsiteX124" fmla="*/ 345075 w 875550"/>
              <a:gd name="connsiteY124" fmla="*/ 573845 h 814302"/>
              <a:gd name="connsiteX125" fmla="*/ 379507 w 875550"/>
              <a:gd name="connsiteY125" fmla="*/ 583297 h 814302"/>
              <a:gd name="connsiteX126" fmla="*/ 395284 w 875550"/>
              <a:gd name="connsiteY126" fmla="*/ 589565 h 814302"/>
              <a:gd name="connsiteX127" fmla="*/ 395277 w 875550"/>
              <a:gd name="connsiteY127" fmla="*/ 589565 h 814302"/>
              <a:gd name="connsiteX128" fmla="*/ 395272 w 875550"/>
              <a:gd name="connsiteY128" fmla="*/ 589565 h 814302"/>
              <a:gd name="connsiteX129" fmla="*/ 398816 w 875550"/>
              <a:gd name="connsiteY129" fmla="*/ 613383 h 814302"/>
              <a:gd name="connsiteX130" fmla="*/ 408666 w 875550"/>
              <a:gd name="connsiteY130" fmla="*/ 634717 h 814302"/>
              <a:gd name="connsiteX131" fmla="*/ 416139 w 875550"/>
              <a:gd name="connsiteY131" fmla="*/ 652539 h 814302"/>
              <a:gd name="connsiteX132" fmla="*/ 410591 w 875550"/>
              <a:gd name="connsiteY132" fmla="*/ 653504 h 814302"/>
              <a:gd name="connsiteX133" fmla="*/ 410223 w 875550"/>
              <a:gd name="connsiteY133" fmla="*/ 653501 h 814302"/>
              <a:gd name="connsiteX134" fmla="*/ 405132 w 875550"/>
              <a:gd name="connsiteY134" fmla="*/ 652641 h 814302"/>
              <a:gd name="connsiteX135" fmla="*/ 403943 w 875550"/>
              <a:gd name="connsiteY135" fmla="*/ 651283 h 814302"/>
              <a:gd name="connsiteX136" fmla="*/ 403931 w 875550"/>
              <a:gd name="connsiteY136" fmla="*/ 651283 h 814302"/>
              <a:gd name="connsiteX137" fmla="*/ 100992 w 875550"/>
              <a:gd name="connsiteY137" fmla="*/ 649895 h 814302"/>
              <a:gd name="connsiteX138" fmla="*/ 101001 w 875550"/>
              <a:gd name="connsiteY138" fmla="*/ 649896 h 814302"/>
              <a:gd name="connsiteX139" fmla="*/ 101393 w 875550"/>
              <a:gd name="connsiteY139" fmla="*/ 651571 h 814302"/>
              <a:gd name="connsiteX140" fmla="*/ 83334 w 875550"/>
              <a:gd name="connsiteY140" fmla="*/ 653506 h 814302"/>
              <a:gd name="connsiteX141" fmla="*/ 47172 w 875550"/>
              <a:gd name="connsiteY141" fmla="*/ 653996 h 814302"/>
              <a:gd name="connsiteX142" fmla="*/ 1 w 875550"/>
              <a:gd name="connsiteY142" fmla="*/ 653652 h 814302"/>
              <a:gd name="connsiteX143" fmla="*/ 0 w 875550"/>
              <a:gd name="connsiteY143" fmla="*/ 653652 h 814302"/>
              <a:gd name="connsiteX144" fmla="*/ 37926 w 875550"/>
              <a:gd name="connsiteY144" fmla="*/ 701264 h 814302"/>
              <a:gd name="connsiteX145" fmla="*/ 37927 w 875550"/>
              <a:gd name="connsiteY145" fmla="*/ 701264 h 814302"/>
              <a:gd name="connsiteX146" fmla="*/ 37943 w 875550"/>
              <a:gd name="connsiteY146" fmla="*/ 700033 h 814302"/>
              <a:gd name="connsiteX147" fmla="*/ 60194 w 875550"/>
              <a:gd name="connsiteY147" fmla="*/ 700765 h 814302"/>
              <a:gd name="connsiteX148" fmla="*/ 137706 w 875550"/>
              <a:gd name="connsiteY148" fmla="*/ 702795 h 814302"/>
              <a:gd name="connsiteX149" fmla="*/ 209811 w 875550"/>
              <a:gd name="connsiteY149" fmla="*/ 704690 h 814302"/>
              <a:gd name="connsiteX150" fmla="*/ 429936 w 875550"/>
              <a:gd name="connsiteY150" fmla="*/ 709063 h 814302"/>
              <a:gd name="connsiteX151" fmla="*/ 493801 w 875550"/>
              <a:gd name="connsiteY151" fmla="*/ 709647 h 814302"/>
              <a:gd name="connsiteX152" fmla="*/ 507594 w 875550"/>
              <a:gd name="connsiteY152" fmla="*/ 709412 h 814302"/>
              <a:gd name="connsiteX153" fmla="*/ 516618 w 875550"/>
              <a:gd name="connsiteY153" fmla="*/ 708787 h 814302"/>
              <a:gd name="connsiteX154" fmla="*/ 526263 w 875550"/>
              <a:gd name="connsiteY154" fmla="*/ 708293 h 814302"/>
              <a:gd name="connsiteX155" fmla="*/ 532799 w 875550"/>
              <a:gd name="connsiteY155" fmla="*/ 707759 h 814302"/>
              <a:gd name="connsiteX156" fmla="*/ 578168 w 875550"/>
              <a:gd name="connsiteY156" fmla="*/ 700156 h 814302"/>
              <a:gd name="connsiteX157" fmla="*/ 581421 w 875550"/>
              <a:gd name="connsiteY157" fmla="*/ 694106 h 814302"/>
              <a:gd name="connsiteX158" fmla="*/ 584293 w 875550"/>
              <a:gd name="connsiteY158" fmla="*/ 660567 h 814302"/>
              <a:gd name="connsiteX159" fmla="*/ 543713 w 875550"/>
              <a:gd name="connsiteY159" fmla="*/ 658781 h 814302"/>
              <a:gd name="connsiteX160" fmla="*/ 501549 w 875550"/>
              <a:gd name="connsiteY160" fmla="*/ 654487 h 814302"/>
              <a:gd name="connsiteX161" fmla="*/ 506333 w 875550"/>
              <a:gd name="connsiteY161" fmla="*/ 649266 h 814302"/>
              <a:gd name="connsiteX162" fmla="*/ 506345 w 875550"/>
              <a:gd name="connsiteY162" fmla="*/ 649266 h 814302"/>
              <a:gd name="connsiteX163" fmla="*/ 506384 w 875550"/>
              <a:gd name="connsiteY163" fmla="*/ 649267 h 814302"/>
              <a:gd name="connsiteX164" fmla="*/ 531396 w 875550"/>
              <a:gd name="connsiteY164" fmla="*/ 631195 h 814302"/>
              <a:gd name="connsiteX165" fmla="*/ 549226 w 875550"/>
              <a:gd name="connsiteY165" fmla="*/ 595120 h 814302"/>
              <a:gd name="connsiteX166" fmla="*/ 551839 w 875550"/>
              <a:gd name="connsiteY166" fmla="*/ 582186 h 814302"/>
              <a:gd name="connsiteX167" fmla="*/ 551848 w 875550"/>
              <a:gd name="connsiteY167" fmla="*/ 582186 h 814302"/>
              <a:gd name="connsiteX168" fmla="*/ 552072 w 875550"/>
              <a:gd name="connsiteY168" fmla="*/ 582224 h 814302"/>
              <a:gd name="connsiteX169" fmla="*/ 555425 w 875550"/>
              <a:gd name="connsiteY169" fmla="*/ 591907 h 814302"/>
              <a:gd name="connsiteX170" fmla="*/ 567844 w 875550"/>
              <a:gd name="connsiteY170" fmla="*/ 616448 h 814302"/>
              <a:gd name="connsiteX171" fmla="*/ 582988 w 875550"/>
              <a:gd name="connsiteY171" fmla="*/ 627905 h 814302"/>
              <a:gd name="connsiteX172" fmla="*/ 596842 w 875550"/>
              <a:gd name="connsiteY172" fmla="*/ 638162 h 814302"/>
              <a:gd name="connsiteX173" fmla="*/ 607694 w 875550"/>
              <a:gd name="connsiteY173" fmla="*/ 663677 h 814302"/>
              <a:gd name="connsiteX174" fmla="*/ 631316 w 875550"/>
              <a:gd name="connsiteY174" fmla="*/ 734009 h 814302"/>
              <a:gd name="connsiteX175" fmla="*/ 640995 w 875550"/>
              <a:gd name="connsiteY175" fmla="*/ 758886 h 814302"/>
              <a:gd name="connsiteX176" fmla="*/ 659448 w 875550"/>
              <a:gd name="connsiteY176" fmla="*/ 792647 h 814302"/>
              <a:gd name="connsiteX177" fmla="*/ 664006 w 875550"/>
              <a:gd name="connsiteY177" fmla="*/ 800481 h 814302"/>
              <a:gd name="connsiteX178" fmla="*/ 666665 w 875550"/>
              <a:gd name="connsiteY178" fmla="*/ 806237 h 814302"/>
              <a:gd name="connsiteX179" fmla="*/ 671322 w 875550"/>
              <a:gd name="connsiteY179" fmla="*/ 814302 h 814302"/>
              <a:gd name="connsiteX180" fmla="*/ 671322 w 875550"/>
              <a:gd name="connsiteY180" fmla="*/ 814302 h 814302"/>
              <a:gd name="connsiteX181" fmla="*/ 791748 w 875550"/>
              <a:gd name="connsiteY181" fmla="*/ 793287 h 814302"/>
              <a:gd name="connsiteX182" fmla="*/ 875550 w 875550"/>
              <a:gd name="connsiteY182" fmla="*/ 784078 h 814302"/>
              <a:gd name="connsiteX183" fmla="*/ 822214 w 875550"/>
              <a:gd name="connsiteY183" fmla="*/ 643095 h 814302"/>
              <a:gd name="connsiteX184" fmla="*/ 761455 w 875550"/>
              <a:gd name="connsiteY184" fmla="*/ 652572 h 814302"/>
              <a:gd name="connsiteX185" fmla="*/ 835517 w 875550"/>
              <a:gd name="connsiteY185" fmla="*/ 654905 h 814302"/>
              <a:gd name="connsiteX186" fmla="*/ 830485 w 875550"/>
              <a:gd name="connsiteY186" fmla="*/ 603290 h 814302"/>
              <a:gd name="connsiteX187" fmla="*/ 828439 w 875550"/>
              <a:gd name="connsiteY187" fmla="*/ 588898 h 814302"/>
              <a:gd name="connsiteX188" fmla="*/ 814053 w 875550"/>
              <a:gd name="connsiteY188" fmla="*/ 543936 h 814302"/>
              <a:gd name="connsiteX189" fmla="*/ 806430 w 875550"/>
              <a:gd name="connsiteY189" fmla="*/ 523439 h 814302"/>
              <a:gd name="connsiteX190" fmla="*/ 803975 w 875550"/>
              <a:gd name="connsiteY190" fmla="*/ 493124 h 814302"/>
              <a:gd name="connsiteX191" fmla="*/ 803506 w 875550"/>
              <a:gd name="connsiteY191" fmla="*/ 481614 h 814302"/>
              <a:gd name="connsiteX192" fmla="*/ 803038 w 875550"/>
              <a:gd name="connsiteY192" fmla="*/ 470105 h 814302"/>
              <a:gd name="connsiteX193" fmla="*/ 802562 w 875550"/>
              <a:gd name="connsiteY193" fmla="*/ 459216 h 814302"/>
              <a:gd name="connsiteX194" fmla="*/ 801803 w 875550"/>
              <a:gd name="connsiteY194" fmla="*/ 446148 h 814302"/>
              <a:gd name="connsiteX195" fmla="*/ 800320 w 875550"/>
              <a:gd name="connsiteY195" fmla="*/ 426853 h 814302"/>
              <a:gd name="connsiteX196" fmla="*/ 801991 w 875550"/>
              <a:gd name="connsiteY196" fmla="*/ 399515 h 814302"/>
              <a:gd name="connsiteX197" fmla="*/ 805842 w 875550"/>
              <a:gd name="connsiteY197" fmla="*/ 376560 h 814302"/>
              <a:gd name="connsiteX198" fmla="*/ 792583 w 875550"/>
              <a:gd name="connsiteY198" fmla="*/ 340318 h 814302"/>
              <a:gd name="connsiteX199" fmla="*/ 765929 w 875550"/>
              <a:gd name="connsiteY199" fmla="*/ 292145 h 814302"/>
              <a:gd name="connsiteX200" fmla="*/ 756592 w 875550"/>
              <a:gd name="connsiteY200" fmla="*/ 269573 h 814302"/>
              <a:gd name="connsiteX201" fmla="*/ 748745 w 875550"/>
              <a:gd name="connsiteY201" fmla="*/ 251871 h 814302"/>
              <a:gd name="connsiteX202" fmla="*/ 743355 w 875550"/>
              <a:gd name="connsiteY202" fmla="*/ 249305 h 814302"/>
              <a:gd name="connsiteX203" fmla="*/ 742313 w 875550"/>
              <a:gd name="connsiteY203" fmla="*/ 249298 h 814302"/>
              <a:gd name="connsiteX204" fmla="*/ 712988 w 875550"/>
              <a:gd name="connsiteY204" fmla="*/ 256803 h 814302"/>
              <a:gd name="connsiteX205" fmla="*/ 687083 w 875550"/>
              <a:gd name="connsiteY205" fmla="*/ 264293 h 814302"/>
              <a:gd name="connsiteX206" fmla="*/ 687083 w 875550"/>
              <a:gd name="connsiteY206" fmla="*/ 264293 h 814302"/>
              <a:gd name="connsiteX207" fmla="*/ 679507 w 875550"/>
              <a:gd name="connsiteY207" fmla="*/ 254243 h 814302"/>
              <a:gd name="connsiteX208" fmla="*/ 680131 w 875550"/>
              <a:gd name="connsiteY208" fmla="*/ 253813 h 814302"/>
              <a:gd name="connsiteX209" fmla="*/ 680166 w 875550"/>
              <a:gd name="connsiteY209" fmla="*/ 253814 h 814302"/>
              <a:gd name="connsiteX210" fmla="*/ 681189 w 875550"/>
              <a:gd name="connsiteY210" fmla="*/ 253954 h 814302"/>
              <a:gd name="connsiteX211" fmla="*/ 682310 w 875550"/>
              <a:gd name="connsiteY211" fmla="*/ 254077 h 814302"/>
              <a:gd name="connsiteX212" fmla="*/ 682365 w 875550"/>
              <a:gd name="connsiteY212" fmla="*/ 254078 h 814302"/>
              <a:gd name="connsiteX213" fmla="*/ 683118 w 875550"/>
              <a:gd name="connsiteY213" fmla="*/ 253855 h 814302"/>
              <a:gd name="connsiteX214" fmla="*/ 681906 w 875550"/>
              <a:gd name="connsiteY214" fmla="*/ 246813 h 814302"/>
              <a:gd name="connsiteX215" fmla="*/ 682362 w 875550"/>
              <a:gd name="connsiteY215" fmla="*/ 217345 h 814302"/>
              <a:gd name="connsiteX216" fmla="*/ 693378 w 875550"/>
              <a:gd name="connsiteY216" fmla="*/ 183977 h 814302"/>
              <a:gd name="connsiteX217" fmla="*/ 704474 w 875550"/>
              <a:gd name="connsiteY217" fmla="*/ 139976 h 814302"/>
              <a:gd name="connsiteX218" fmla="*/ 703400 w 875550"/>
              <a:gd name="connsiteY218" fmla="*/ 113287 h 814302"/>
              <a:gd name="connsiteX219" fmla="*/ 695630 w 875550"/>
              <a:gd name="connsiteY219" fmla="*/ 89803 h 814302"/>
              <a:gd name="connsiteX220" fmla="*/ 693464 w 875550"/>
              <a:gd name="connsiteY220" fmla="*/ 84364 h 814302"/>
              <a:gd name="connsiteX221" fmla="*/ 695211 w 875550"/>
              <a:gd name="connsiteY221" fmla="*/ 83890 h 814302"/>
              <a:gd name="connsiteX222" fmla="*/ 696102 w 875550"/>
              <a:gd name="connsiteY222" fmla="*/ 83681 h 814302"/>
              <a:gd name="connsiteX223" fmla="*/ 696087 w 875550"/>
              <a:gd name="connsiteY223" fmla="*/ 83681 h 814302"/>
              <a:gd name="connsiteX224" fmla="*/ 696015 w 875550"/>
              <a:gd name="connsiteY224" fmla="*/ 83680 h 814302"/>
              <a:gd name="connsiteX225" fmla="*/ 694965 w 875550"/>
              <a:gd name="connsiteY225" fmla="*/ 83700 h 814302"/>
              <a:gd name="connsiteX226" fmla="*/ 694591 w 875550"/>
              <a:gd name="connsiteY226" fmla="*/ 83712 h 814302"/>
              <a:gd name="connsiteX227" fmla="*/ 694530 w 875550"/>
              <a:gd name="connsiteY227" fmla="*/ 83712 h 814302"/>
              <a:gd name="connsiteX228" fmla="*/ 689751 w 875550"/>
              <a:gd name="connsiteY228" fmla="*/ 78408 h 814302"/>
              <a:gd name="connsiteX229" fmla="*/ 675828 w 875550"/>
              <a:gd name="connsiteY229" fmla="*/ 59319 h 814302"/>
              <a:gd name="connsiteX230" fmla="*/ 673934 w 875550"/>
              <a:gd name="connsiteY230" fmla="*/ 56868 h 814302"/>
              <a:gd name="connsiteX231" fmla="*/ 676288 w 875550"/>
              <a:gd name="connsiteY231" fmla="*/ 56551 h 814302"/>
              <a:gd name="connsiteX232" fmla="*/ 676583 w 875550"/>
              <a:gd name="connsiteY232" fmla="*/ 56553 h 814302"/>
              <a:gd name="connsiteX233" fmla="*/ 677979 w 875550"/>
              <a:gd name="connsiteY233" fmla="*/ 56612 h 814302"/>
              <a:gd name="connsiteX234" fmla="*/ 680130 w 875550"/>
              <a:gd name="connsiteY234" fmla="*/ 56705 h 814302"/>
              <a:gd name="connsiteX235" fmla="*/ 680471 w 875550"/>
              <a:gd name="connsiteY235" fmla="*/ 56707 h 814302"/>
              <a:gd name="connsiteX236" fmla="*/ 682021 w 875550"/>
              <a:gd name="connsiteY236" fmla="*/ 56541 h 814302"/>
              <a:gd name="connsiteX237" fmla="*/ 670118 w 875550"/>
              <a:gd name="connsiteY237" fmla="*/ 44568 h 814302"/>
              <a:gd name="connsiteX238" fmla="*/ 667933 w 875550"/>
              <a:gd name="connsiteY238" fmla="*/ 43682 h 814302"/>
              <a:gd name="connsiteX239" fmla="*/ 667921 w 875550"/>
              <a:gd name="connsiteY239" fmla="*/ 43682 h 814302"/>
              <a:gd name="connsiteX240" fmla="*/ 667704 w 875550"/>
              <a:gd name="connsiteY240" fmla="*/ 43727 h 814302"/>
              <a:gd name="connsiteX241" fmla="*/ 667448 w 875550"/>
              <a:gd name="connsiteY241" fmla="*/ 43809 h 814302"/>
              <a:gd name="connsiteX242" fmla="*/ 667446 w 875550"/>
              <a:gd name="connsiteY242" fmla="*/ 43809 h 814302"/>
              <a:gd name="connsiteX243" fmla="*/ 667522 w 875550"/>
              <a:gd name="connsiteY243" fmla="*/ 43414 h 814302"/>
              <a:gd name="connsiteX244" fmla="*/ 657967 w 875550"/>
              <a:gd name="connsiteY244" fmla="*/ 37192 h 814302"/>
              <a:gd name="connsiteX245" fmla="*/ 649781 w 875550"/>
              <a:gd name="connsiteY245" fmla="*/ 35529 h 814302"/>
              <a:gd name="connsiteX246" fmla="*/ 642959 w 875550"/>
              <a:gd name="connsiteY246" fmla="*/ 34194 h 814302"/>
              <a:gd name="connsiteX247" fmla="*/ 636079 w 875550"/>
              <a:gd name="connsiteY247" fmla="*/ 27946 h 814302"/>
              <a:gd name="connsiteX248" fmla="*/ 617679 w 875550"/>
              <a:gd name="connsiteY248" fmla="*/ 13461 h 814302"/>
              <a:gd name="connsiteX249" fmla="*/ 592088 w 875550"/>
              <a:gd name="connsiteY249" fmla="*/ 2113 h 814302"/>
              <a:gd name="connsiteX250" fmla="*/ 575203 w 875550"/>
              <a:gd name="connsiteY250" fmla="*/ 5 h 814302"/>
              <a:gd name="connsiteX251" fmla="*/ 574434 w 875550"/>
              <a:gd name="connsiteY251" fmla="*/ 0 h 814302"/>
              <a:gd name="connsiteX252" fmla="*/ 517999 w 875550"/>
              <a:gd name="connsiteY252" fmla="*/ 20341 h 814302"/>
              <a:gd name="connsiteX253" fmla="*/ 518347 w 875550"/>
              <a:gd name="connsiteY253" fmla="*/ 20343 h 814302"/>
              <a:gd name="connsiteX254" fmla="*/ 519774 w 875550"/>
              <a:gd name="connsiteY254" fmla="*/ 20611 h 814302"/>
              <a:gd name="connsiteX255" fmla="*/ 518514 w 875550"/>
              <a:gd name="connsiteY255" fmla="*/ 20686 h 814302"/>
              <a:gd name="connsiteX256" fmla="*/ 518351 w 875550"/>
              <a:gd name="connsiteY256" fmla="*/ 20685 h 814302"/>
              <a:gd name="connsiteX257" fmla="*/ 516976 w 875550"/>
              <a:gd name="connsiteY257" fmla="*/ 20573 h 814302"/>
              <a:gd name="connsiteX258" fmla="*/ 517999 w 875550"/>
              <a:gd name="connsiteY258" fmla="*/ 20341 h 814302"/>
              <a:gd name="connsiteX259" fmla="*/ 663815 w 875550"/>
              <a:gd name="connsiteY259" fmla="*/ 43429 h 814302"/>
              <a:gd name="connsiteX260" fmla="*/ 664164 w 875550"/>
              <a:gd name="connsiteY260" fmla="*/ 43431 h 814302"/>
              <a:gd name="connsiteX261" fmla="*/ 665590 w 875550"/>
              <a:gd name="connsiteY261" fmla="*/ 43699 h 814302"/>
              <a:gd name="connsiteX262" fmla="*/ 664331 w 875550"/>
              <a:gd name="connsiteY262" fmla="*/ 43774 h 814302"/>
              <a:gd name="connsiteX263" fmla="*/ 664167 w 875550"/>
              <a:gd name="connsiteY263" fmla="*/ 43773 h 814302"/>
              <a:gd name="connsiteX264" fmla="*/ 662793 w 875550"/>
              <a:gd name="connsiteY264" fmla="*/ 43662 h 814302"/>
              <a:gd name="connsiteX265" fmla="*/ 663815 w 875550"/>
              <a:gd name="connsiteY265" fmla="*/ 43429 h 814302"/>
              <a:gd name="connsiteX266" fmla="*/ 675608 w 875550"/>
              <a:gd name="connsiteY266" fmla="*/ 242003 h 814302"/>
              <a:gd name="connsiteX267" fmla="*/ 675814 w 875550"/>
              <a:gd name="connsiteY267" fmla="*/ 242068 h 814302"/>
              <a:gd name="connsiteX268" fmla="*/ 676422 w 875550"/>
              <a:gd name="connsiteY268" fmla="*/ 243071 h 814302"/>
              <a:gd name="connsiteX269" fmla="*/ 675804 w 875550"/>
              <a:gd name="connsiteY269" fmla="*/ 243622 h 814302"/>
              <a:gd name="connsiteX270" fmla="*/ 675793 w 875550"/>
              <a:gd name="connsiteY270" fmla="*/ 243622 h 814302"/>
              <a:gd name="connsiteX271" fmla="*/ 675184 w 875550"/>
              <a:gd name="connsiteY271" fmla="*/ 242619 h 814302"/>
              <a:gd name="connsiteX272" fmla="*/ 675604 w 875550"/>
              <a:gd name="connsiteY272" fmla="*/ 242003 h 814302"/>
              <a:gd name="connsiteX273" fmla="*/ 675608 w 875550"/>
              <a:gd name="connsiteY273" fmla="*/ 242003 h 814302"/>
              <a:gd name="connsiteX0" fmla="*/ 574434 w 875550"/>
              <a:gd name="connsiteY0" fmla="*/ 0 h 814302"/>
              <a:gd name="connsiteX1" fmla="*/ 569852 w 875550"/>
              <a:gd name="connsiteY1" fmla="*/ 262 h 814302"/>
              <a:gd name="connsiteX2" fmla="*/ 560666 w 875550"/>
              <a:gd name="connsiteY2" fmla="*/ 3684 h 814302"/>
              <a:gd name="connsiteX3" fmla="*/ 569424 w 875550"/>
              <a:gd name="connsiteY3" fmla="*/ 4360 h 814302"/>
              <a:gd name="connsiteX4" fmla="*/ 584567 w 875550"/>
              <a:gd name="connsiteY4" fmla="*/ 6614 h 814302"/>
              <a:gd name="connsiteX5" fmla="*/ 591046 w 875550"/>
              <a:gd name="connsiteY5" fmla="*/ 10308 h 814302"/>
              <a:gd name="connsiteX6" fmla="*/ 590679 w 875550"/>
              <a:gd name="connsiteY6" fmla="*/ 10356 h 814302"/>
              <a:gd name="connsiteX7" fmla="*/ 590616 w 875550"/>
              <a:gd name="connsiteY7" fmla="*/ 10356 h 814302"/>
              <a:gd name="connsiteX8" fmla="*/ 583969 w 875550"/>
              <a:gd name="connsiteY8" fmla="*/ 9467 h 814302"/>
              <a:gd name="connsiteX9" fmla="*/ 565303 w 875550"/>
              <a:gd name="connsiteY9" fmla="*/ 8128 h 814302"/>
              <a:gd name="connsiteX10" fmla="*/ 561897 w 875550"/>
              <a:gd name="connsiteY10" fmla="*/ 8105 h 814302"/>
              <a:gd name="connsiteX11" fmla="*/ 527243 w 875550"/>
              <a:gd name="connsiteY11" fmla="*/ 10699 h 814302"/>
              <a:gd name="connsiteX12" fmla="*/ 512638 w 875550"/>
              <a:gd name="connsiteY12" fmla="*/ 14857 h 814302"/>
              <a:gd name="connsiteX13" fmla="*/ 496816 w 875550"/>
              <a:gd name="connsiteY13" fmla="*/ 21610 h 814302"/>
              <a:gd name="connsiteX14" fmla="*/ 491422 w 875550"/>
              <a:gd name="connsiteY14" fmla="*/ 25082 h 814302"/>
              <a:gd name="connsiteX15" fmla="*/ 494590 w 875550"/>
              <a:gd name="connsiteY15" fmla="*/ 25311 h 814302"/>
              <a:gd name="connsiteX16" fmla="*/ 495272 w 875550"/>
              <a:gd name="connsiteY16" fmla="*/ 25339 h 814302"/>
              <a:gd name="connsiteX17" fmla="*/ 495443 w 875550"/>
              <a:gd name="connsiteY17" fmla="*/ 25340 h 814302"/>
              <a:gd name="connsiteX18" fmla="*/ 503441 w 875550"/>
              <a:gd name="connsiteY18" fmla="*/ 23688 h 814302"/>
              <a:gd name="connsiteX19" fmla="*/ 516703 w 875550"/>
              <a:gd name="connsiteY19" fmla="*/ 21335 h 814302"/>
              <a:gd name="connsiteX20" fmla="*/ 516850 w 875550"/>
              <a:gd name="connsiteY20" fmla="*/ 21336 h 814302"/>
              <a:gd name="connsiteX21" fmla="*/ 518015 w 875550"/>
              <a:gd name="connsiteY21" fmla="*/ 21893 h 814302"/>
              <a:gd name="connsiteX22" fmla="*/ 511138 w 875550"/>
              <a:gd name="connsiteY22" fmla="*/ 24723 h 814302"/>
              <a:gd name="connsiteX23" fmla="*/ 486262 w 875550"/>
              <a:gd name="connsiteY23" fmla="*/ 38942 h 814302"/>
              <a:gd name="connsiteX24" fmla="*/ 472939 w 875550"/>
              <a:gd name="connsiteY24" fmla="*/ 54185 h 814302"/>
              <a:gd name="connsiteX25" fmla="*/ 469731 w 875550"/>
              <a:gd name="connsiteY25" fmla="*/ 56940 h 814302"/>
              <a:gd name="connsiteX26" fmla="*/ 446338 w 875550"/>
              <a:gd name="connsiteY26" fmla="*/ 81189 h 814302"/>
              <a:gd name="connsiteX27" fmla="*/ 448370 w 875550"/>
              <a:gd name="connsiteY27" fmla="*/ 82647 h 814302"/>
              <a:gd name="connsiteX28" fmla="*/ 450732 w 875550"/>
              <a:gd name="connsiteY28" fmla="*/ 82678 h 814302"/>
              <a:gd name="connsiteX29" fmla="*/ 446137 w 875550"/>
              <a:gd name="connsiteY29" fmla="*/ 91571 h 814302"/>
              <a:gd name="connsiteX30" fmla="*/ 438647 w 875550"/>
              <a:gd name="connsiteY30" fmla="*/ 112364 h 814302"/>
              <a:gd name="connsiteX31" fmla="*/ 440985 w 875550"/>
              <a:gd name="connsiteY31" fmla="*/ 120714 h 814302"/>
              <a:gd name="connsiteX32" fmla="*/ 440988 w 875550"/>
              <a:gd name="connsiteY32" fmla="*/ 120714 h 814302"/>
              <a:gd name="connsiteX33" fmla="*/ 441662 w 875550"/>
              <a:gd name="connsiteY33" fmla="*/ 119368 h 814302"/>
              <a:gd name="connsiteX34" fmla="*/ 442791 w 875550"/>
              <a:gd name="connsiteY34" fmla="*/ 118015 h 814302"/>
              <a:gd name="connsiteX35" fmla="*/ 442799 w 875550"/>
              <a:gd name="connsiteY35" fmla="*/ 118015 h 814302"/>
              <a:gd name="connsiteX36" fmla="*/ 443373 w 875550"/>
              <a:gd name="connsiteY36" fmla="*/ 135558 h 814302"/>
              <a:gd name="connsiteX37" fmla="*/ 442581 w 875550"/>
              <a:gd name="connsiteY37" fmla="*/ 157621 h 814302"/>
              <a:gd name="connsiteX38" fmla="*/ 443516 w 875550"/>
              <a:gd name="connsiteY38" fmla="*/ 162173 h 814302"/>
              <a:gd name="connsiteX39" fmla="*/ 443570 w 875550"/>
              <a:gd name="connsiteY39" fmla="*/ 162174 h 814302"/>
              <a:gd name="connsiteX40" fmla="*/ 445356 w 875550"/>
              <a:gd name="connsiteY40" fmla="*/ 159400 h 814302"/>
              <a:gd name="connsiteX41" fmla="*/ 446331 w 875550"/>
              <a:gd name="connsiteY41" fmla="*/ 156242 h 814302"/>
              <a:gd name="connsiteX42" fmla="*/ 446754 w 875550"/>
              <a:gd name="connsiteY42" fmla="*/ 156098 h 814302"/>
              <a:gd name="connsiteX43" fmla="*/ 446759 w 875550"/>
              <a:gd name="connsiteY43" fmla="*/ 156098 h 814302"/>
              <a:gd name="connsiteX44" fmla="*/ 446891 w 875550"/>
              <a:gd name="connsiteY44" fmla="*/ 156187 h 814302"/>
              <a:gd name="connsiteX45" fmla="*/ 447523 w 875550"/>
              <a:gd name="connsiteY45" fmla="*/ 160113 h 814302"/>
              <a:gd name="connsiteX46" fmla="*/ 448804 w 875550"/>
              <a:gd name="connsiteY46" fmla="*/ 171260 h 814302"/>
              <a:gd name="connsiteX47" fmla="*/ 449451 w 875550"/>
              <a:gd name="connsiteY47" fmla="*/ 178730 h 814302"/>
              <a:gd name="connsiteX48" fmla="*/ 450306 w 875550"/>
              <a:gd name="connsiteY48" fmla="*/ 175198 h 814302"/>
              <a:gd name="connsiteX49" fmla="*/ 451156 w 875550"/>
              <a:gd name="connsiteY49" fmla="*/ 167436 h 814302"/>
              <a:gd name="connsiteX50" fmla="*/ 452774 w 875550"/>
              <a:gd name="connsiteY50" fmla="*/ 161053 h 814302"/>
              <a:gd name="connsiteX51" fmla="*/ 452796 w 875550"/>
              <a:gd name="connsiteY51" fmla="*/ 161053 h 814302"/>
              <a:gd name="connsiteX52" fmla="*/ 452802 w 875550"/>
              <a:gd name="connsiteY52" fmla="*/ 161053 h 814302"/>
              <a:gd name="connsiteX53" fmla="*/ 453765 w 875550"/>
              <a:gd name="connsiteY53" fmla="*/ 153667 h 814302"/>
              <a:gd name="connsiteX54" fmla="*/ 454491 w 875550"/>
              <a:gd name="connsiteY54" fmla="*/ 145842 h 814302"/>
              <a:gd name="connsiteX55" fmla="*/ 454672 w 875550"/>
              <a:gd name="connsiteY55" fmla="*/ 145796 h 814302"/>
              <a:gd name="connsiteX56" fmla="*/ 454675 w 875550"/>
              <a:gd name="connsiteY56" fmla="*/ 145796 h 814302"/>
              <a:gd name="connsiteX57" fmla="*/ 455102 w 875550"/>
              <a:gd name="connsiteY57" fmla="*/ 146658 h 814302"/>
              <a:gd name="connsiteX58" fmla="*/ 456927 w 875550"/>
              <a:gd name="connsiteY58" fmla="*/ 154331 h 814302"/>
              <a:gd name="connsiteX59" fmla="*/ 461353 w 875550"/>
              <a:gd name="connsiteY59" fmla="*/ 190766 h 814302"/>
              <a:gd name="connsiteX60" fmla="*/ 453521 w 875550"/>
              <a:gd name="connsiteY60" fmla="*/ 209191 h 814302"/>
              <a:gd name="connsiteX61" fmla="*/ 446315 w 875550"/>
              <a:gd name="connsiteY61" fmla="*/ 222650 h 814302"/>
              <a:gd name="connsiteX62" fmla="*/ 447319 w 875550"/>
              <a:gd name="connsiteY62" fmla="*/ 226643 h 814302"/>
              <a:gd name="connsiteX63" fmla="*/ 458742 w 875550"/>
              <a:gd name="connsiteY63" fmla="*/ 232641 h 814302"/>
              <a:gd name="connsiteX64" fmla="*/ 464079 w 875550"/>
              <a:gd name="connsiteY64" fmla="*/ 242723 h 814302"/>
              <a:gd name="connsiteX65" fmla="*/ 462755 w 875550"/>
              <a:gd name="connsiteY65" fmla="*/ 248799 h 814302"/>
              <a:gd name="connsiteX66" fmla="*/ 467776 w 875550"/>
              <a:gd name="connsiteY66" fmla="*/ 254587 h 814302"/>
              <a:gd name="connsiteX67" fmla="*/ 468556 w 875550"/>
              <a:gd name="connsiteY67" fmla="*/ 256712 h 814302"/>
              <a:gd name="connsiteX68" fmla="*/ 468539 w 875550"/>
              <a:gd name="connsiteY68" fmla="*/ 267282 h 814302"/>
              <a:gd name="connsiteX69" fmla="*/ 471742 w 875550"/>
              <a:gd name="connsiteY69" fmla="*/ 269625 h 814302"/>
              <a:gd name="connsiteX70" fmla="*/ 476843 w 875550"/>
              <a:gd name="connsiteY70" fmla="*/ 278710 h 814302"/>
              <a:gd name="connsiteX71" fmla="*/ 488955 w 875550"/>
              <a:gd name="connsiteY71" fmla="*/ 298334 h 814302"/>
              <a:gd name="connsiteX72" fmla="*/ 494088 w 875550"/>
              <a:gd name="connsiteY72" fmla="*/ 299269 h 814302"/>
              <a:gd name="connsiteX73" fmla="*/ 494284 w 875550"/>
              <a:gd name="connsiteY73" fmla="*/ 299269 h 814302"/>
              <a:gd name="connsiteX74" fmla="*/ 518594 w 875550"/>
              <a:gd name="connsiteY74" fmla="*/ 290646 h 814302"/>
              <a:gd name="connsiteX75" fmla="*/ 552418 w 875550"/>
              <a:gd name="connsiteY75" fmla="*/ 279448 h 814302"/>
              <a:gd name="connsiteX76" fmla="*/ 552605 w 875550"/>
              <a:gd name="connsiteY76" fmla="*/ 279449 h 814302"/>
              <a:gd name="connsiteX77" fmla="*/ 553999 w 875550"/>
              <a:gd name="connsiteY77" fmla="*/ 279553 h 814302"/>
              <a:gd name="connsiteX78" fmla="*/ 581524 w 875550"/>
              <a:gd name="connsiteY78" fmla="*/ 299756 h 814302"/>
              <a:gd name="connsiteX79" fmla="*/ 608363 w 875550"/>
              <a:gd name="connsiteY79" fmla="*/ 334066 h 814302"/>
              <a:gd name="connsiteX80" fmla="*/ 609332 w 875550"/>
              <a:gd name="connsiteY80" fmla="*/ 336006 h 814302"/>
              <a:gd name="connsiteX81" fmla="*/ 601250 w 875550"/>
              <a:gd name="connsiteY81" fmla="*/ 335898 h 814302"/>
              <a:gd name="connsiteX82" fmla="*/ 596842 w 875550"/>
              <a:gd name="connsiteY82" fmla="*/ 344669 h 814302"/>
              <a:gd name="connsiteX83" fmla="*/ 581948 w 875550"/>
              <a:gd name="connsiteY83" fmla="*/ 370400 h 814302"/>
              <a:gd name="connsiteX84" fmla="*/ 572178 w 875550"/>
              <a:gd name="connsiteY84" fmla="*/ 389608 h 814302"/>
              <a:gd name="connsiteX85" fmla="*/ 558451 w 875550"/>
              <a:gd name="connsiteY85" fmla="*/ 416473 h 814302"/>
              <a:gd name="connsiteX86" fmla="*/ 534179 w 875550"/>
              <a:gd name="connsiteY86" fmla="*/ 455323 h 814302"/>
              <a:gd name="connsiteX87" fmla="*/ 487207 w 875550"/>
              <a:gd name="connsiteY87" fmla="*/ 517809 h 814302"/>
              <a:gd name="connsiteX88" fmla="*/ 471995 w 875550"/>
              <a:gd name="connsiteY88" fmla="*/ 532747 h 814302"/>
              <a:gd name="connsiteX89" fmla="*/ 422409 w 875550"/>
              <a:gd name="connsiteY89" fmla="*/ 528956 h 814302"/>
              <a:gd name="connsiteX90" fmla="*/ 412496 w 875550"/>
              <a:gd name="connsiteY90" fmla="*/ 528683 h 814302"/>
              <a:gd name="connsiteX91" fmla="*/ 360831 w 875550"/>
              <a:gd name="connsiteY91" fmla="*/ 527376 h 814302"/>
              <a:gd name="connsiteX92" fmla="*/ 355646 w 875550"/>
              <a:gd name="connsiteY92" fmla="*/ 520548 h 814302"/>
              <a:gd name="connsiteX93" fmla="*/ 342376 w 875550"/>
              <a:gd name="connsiteY93" fmla="*/ 513463 h 814302"/>
              <a:gd name="connsiteX94" fmla="*/ 342172 w 875550"/>
              <a:gd name="connsiteY94" fmla="*/ 513458 h 814302"/>
              <a:gd name="connsiteX95" fmla="*/ 342017 w 875550"/>
              <a:gd name="connsiteY95" fmla="*/ 513457 h 814302"/>
              <a:gd name="connsiteX96" fmla="*/ 341709 w 875550"/>
              <a:gd name="connsiteY96" fmla="*/ 513461 h 814302"/>
              <a:gd name="connsiteX97" fmla="*/ 336206 w 875550"/>
              <a:gd name="connsiteY97" fmla="*/ 516038 h 814302"/>
              <a:gd name="connsiteX98" fmla="*/ 332928 w 875550"/>
              <a:gd name="connsiteY98" fmla="*/ 518485 h 814302"/>
              <a:gd name="connsiteX99" fmla="*/ 332847 w 875550"/>
              <a:gd name="connsiteY99" fmla="*/ 518486 h 814302"/>
              <a:gd name="connsiteX100" fmla="*/ 332818 w 875550"/>
              <a:gd name="connsiteY100" fmla="*/ 518486 h 814302"/>
              <a:gd name="connsiteX101" fmla="*/ 332772 w 875550"/>
              <a:gd name="connsiteY101" fmla="*/ 518484 h 814302"/>
              <a:gd name="connsiteX102" fmla="*/ 323272 w 875550"/>
              <a:gd name="connsiteY102" fmla="*/ 508479 h 814302"/>
              <a:gd name="connsiteX103" fmla="*/ 320960 w 875550"/>
              <a:gd name="connsiteY103" fmla="*/ 493956 h 814302"/>
              <a:gd name="connsiteX104" fmla="*/ 321414 w 875550"/>
              <a:gd name="connsiteY104" fmla="*/ 485041 h 814302"/>
              <a:gd name="connsiteX105" fmla="*/ 321403 w 875550"/>
              <a:gd name="connsiteY105" fmla="*/ 485041 h 814302"/>
              <a:gd name="connsiteX106" fmla="*/ 370395 w 875550"/>
              <a:gd name="connsiteY106" fmla="*/ 428067 h 814302"/>
              <a:gd name="connsiteX107" fmla="*/ 240283 w 875550"/>
              <a:gd name="connsiteY107" fmla="*/ 216786 h 814302"/>
              <a:gd name="connsiteX108" fmla="*/ 240229 w 875550"/>
              <a:gd name="connsiteY108" fmla="*/ 216698 h 814302"/>
              <a:gd name="connsiteX109" fmla="*/ 123207 w 875550"/>
              <a:gd name="connsiteY109" fmla="*/ 312149 h 814302"/>
              <a:gd name="connsiteX110" fmla="*/ 68846 w 875550"/>
              <a:gd name="connsiteY110" fmla="*/ 397097 h 814302"/>
              <a:gd name="connsiteX111" fmla="*/ 226433 w 875550"/>
              <a:gd name="connsiteY111" fmla="*/ 595483 h 814302"/>
              <a:gd name="connsiteX112" fmla="*/ 261269 w 875550"/>
              <a:gd name="connsiteY112" fmla="*/ 554972 h 814302"/>
              <a:gd name="connsiteX113" fmla="*/ 261280 w 875550"/>
              <a:gd name="connsiteY113" fmla="*/ 554972 h 814302"/>
              <a:gd name="connsiteX114" fmla="*/ 284274 w 875550"/>
              <a:gd name="connsiteY114" fmla="*/ 557048 h 814302"/>
              <a:gd name="connsiteX115" fmla="*/ 323395 w 875550"/>
              <a:gd name="connsiteY115" fmla="*/ 567145 h 814302"/>
              <a:gd name="connsiteX116" fmla="*/ 334861 w 875550"/>
              <a:gd name="connsiteY116" fmla="*/ 574559 h 814302"/>
              <a:gd name="connsiteX117" fmla="*/ 335128 w 875550"/>
              <a:gd name="connsiteY117" fmla="*/ 574565 h 814302"/>
              <a:gd name="connsiteX118" fmla="*/ 335360 w 875550"/>
              <a:gd name="connsiteY118" fmla="*/ 574566 h 814302"/>
              <a:gd name="connsiteX119" fmla="*/ 335866 w 875550"/>
              <a:gd name="connsiteY119" fmla="*/ 574559 h 814302"/>
              <a:gd name="connsiteX120" fmla="*/ 340900 w 875550"/>
              <a:gd name="connsiteY120" fmla="*/ 574017 h 814302"/>
              <a:gd name="connsiteX121" fmla="*/ 343345 w 875550"/>
              <a:gd name="connsiteY121" fmla="*/ 573842 h 814302"/>
              <a:gd name="connsiteX122" fmla="*/ 344141 w 875550"/>
              <a:gd name="connsiteY122" fmla="*/ 573831 h 814302"/>
              <a:gd name="connsiteX123" fmla="*/ 344551 w 875550"/>
              <a:gd name="connsiteY123" fmla="*/ 573833 h 814302"/>
              <a:gd name="connsiteX124" fmla="*/ 345075 w 875550"/>
              <a:gd name="connsiteY124" fmla="*/ 573845 h 814302"/>
              <a:gd name="connsiteX125" fmla="*/ 379507 w 875550"/>
              <a:gd name="connsiteY125" fmla="*/ 583297 h 814302"/>
              <a:gd name="connsiteX126" fmla="*/ 395284 w 875550"/>
              <a:gd name="connsiteY126" fmla="*/ 589565 h 814302"/>
              <a:gd name="connsiteX127" fmla="*/ 395277 w 875550"/>
              <a:gd name="connsiteY127" fmla="*/ 589565 h 814302"/>
              <a:gd name="connsiteX128" fmla="*/ 395272 w 875550"/>
              <a:gd name="connsiteY128" fmla="*/ 589565 h 814302"/>
              <a:gd name="connsiteX129" fmla="*/ 398816 w 875550"/>
              <a:gd name="connsiteY129" fmla="*/ 613383 h 814302"/>
              <a:gd name="connsiteX130" fmla="*/ 408666 w 875550"/>
              <a:gd name="connsiteY130" fmla="*/ 634717 h 814302"/>
              <a:gd name="connsiteX131" fmla="*/ 416139 w 875550"/>
              <a:gd name="connsiteY131" fmla="*/ 652539 h 814302"/>
              <a:gd name="connsiteX132" fmla="*/ 410591 w 875550"/>
              <a:gd name="connsiteY132" fmla="*/ 653504 h 814302"/>
              <a:gd name="connsiteX133" fmla="*/ 410223 w 875550"/>
              <a:gd name="connsiteY133" fmla="*/ 653501 h 814302"/>
              <a:gd name="connsiteX134" fmla="*/ 405132 w 875550"/>
              <a:gd name="connsiteY134" fmla="*/ 652641 h 814302"/>
              <a:gd name="connsiteX135" fmla="*/ 403943 w 875550"/>
              <a:gd name="connsiteY135" fmla="*/ 651283 h 814302"/>
              <a:gd name="connsiteX136" fmla="*/ 403931 w 875550"/>
              <a:gd name="connsiteY136" fmla="*/ 651283 h 814302"/>
              <a:gd name="connsiteX137" fmla="*/ 100992 w 875550"/>
              <a:gd name="connsiteY137" fmla="*/ 649895 h 814302"/>
              <a:gd name="connsiteX138" fmla="*/ 101001 w 875550"/>
              <a:gd name="connsiteY138" fmla="*/ 649896 h 814302"/>
              <a:gd name="connsiteX139" fmla="*/ 101393 w 875550"/>
              <a:gd name="connsiteY139" fmla="*/ 651571 h 814302"/>
              <a:gd name="connsiteX140" fmla="*/ 83334 w 875550"/>
              <a:gd name="connsiteY140" fmla="*/ 653506 h 814302"/>
              <a:gd name="connsiteX141" fmla="*/ 47172 w 875550"/>
              <a:gd name="connsiteY141" fmla="*/ 653996 h 814302"/>
              <a:gd name="connsiteX142" fmla="*/ 1 w 875550"/>
              <a:gd name="connsiteY142" fmla="*/ 653652 h 814302"/>
              <a:gd name="connsiteX143" fmla="*/ 0 w 875550"/>
              <a:gd name="connsiteY143" fmla="*/ 653652 h 814302"/>
              <a:gd name="connsiteX144" fmla="*/ 37926 w 875550"/>
              <a:gd name="connsiteY144" fmla="*/ 701264 h 814302"/>
              <a:gd name="connsiteX145" fmla="*/ 37927 w 875550"/>
              <a:gd name="connsiteY145" fmla="*/ 701264 h 814302"/>
              <a:gd name="connsiteX146" fmla="*/ 37943 w 875550"/>
              <a:gd name="connsiteY146" fmla="*/ 700033 h 814302"/>
              <a:gd name="connsiteX147" fmla="*/ 60194 w 875550"/>
              <a:gd name="connsiteY147" fmla="*/ 700765 h 814302"/>
              <a:gd name="connsiteX148" fmla="*/ 137706 w 875550"/>
              <a:gd name="connsiteY148" fmla="*/ 702795 h 814302"/>
              <a:gd name="connsiteX149" fmla="*/ 209811 w 875550"/>
              <a:gd name="connsiteY149" fmla="*/ 704690 h 814302"/>
              <a:gd name="connsiteX150" fmla="*/ 429936 w 875550"/>
              <a:gd name="connsiteY150" fmla="*/ 709063 h 814302"/>
              <a:gd name="connsiteX151" fmla="*/ 493801 w 875550"/>
              <a:gd name="connsiteY151" fmla="*/ 709647 h 814302"/>
              <a:gd name="connsiteX152" fmla="*/ 507594 w 875550"/>
              <a:gd name="connsiteY152" fmla="*/ 709412 h 814302"/>
              <a:gd name="connsiteX153" fmla="*/ 516618 w 875550"/>
              <a:gd name="connsiteY153" fmla="*/ 708787 h 814302"/>
              <a:gd name="connsiteX154" fmla="*/ 526263 w 875550"/>
              <a:gd name="connsiteY154" fmla="*/ 708293 h 814302"/>
              <a:gd name="connsiteX155" fmla="*/ 532799 w 875550"/>
              <a:gd name="connsiteY155" fmla="*/ 707759 h 814302"/>
              <a:gd name="connsiteX156" fmla="*/ 578168 w 875550"/>
              <a:gd name="connsiteY156" fmla="*/ 700156 h 814302"/>
              <a:gd name="connsiteX157" fmla="*/ 581421 w 875550"/>
              <a:gd name="connsiteY157" fmla="*/ 694106 h 814302"/>
              <a:gd name="connsiteX158" fmla="*/ 584293 w 875550"/>
              <a:gd name="connsiteY158" fmla="*/ 660567 h 814302"/>
              <a:gd name="connsiteX159" fmla="*/ 543713 w 875550"/>
              <a:gd name="connsiteY159" fmla="*/ 658781 h 814302"/>
              <a:gd name="connsiteX160" fmla="*/ 501549 w 875550"/>
              <a:gd name="connsiteY160" fmla="*/ 654487 h 814302"/>
              <a:gd name="connsiteX161" fmla="*/ 506333 w 875550"/>
              <a:gd name="connsiteY161" fmla="*/ 649266 h 814302"/>
              <a:gd name="connsiteX162" fmla="*/ 506345 w 875550"/>
              <a:gd name="connsiteY162" fmla="*/ 649266 h 814302"/>
              <a:gd name="connsiteX163" fmla="*/ 506384 w 875550"/>
              <a:gd name="connsiteY163" fmla="*/ 649267 h 814302"/>
              <a:gd name="connsiteX164" fmla="*/ 531396 w 875550"/>
              <a:gd name="connsiteY164" fmla="*/ 631195 h 814302"/>
              <a:gd name="connsiteX165" fmla="*/ 549226 w 875550"/>
              <a:gd name="connsiteY165" fmla="*/ 595120 h 814302"/>
              <a:gd name="connsiteX166" fmla="*/ 551839 w 875550"/>
              <a:gd name="connsiteY166" fmla="*/ 582186 h 814302"/>
              <a:gd name="connsiteX167" fmla="*/ 551848 w 875550"/>
              <a:gd name="connsiteY167" fmla="*/ 582186 h 814302"/>
              <a:gd name="connsiteX168" fmla="*/ 552072 w 875550"/>
              <a:gd name="connsiteY168" fmla="*/ 582224 h 814302"/>
              <a:gd name="connsiteX169" fmla="*/ 555425 w 875550"/>
              <a:gd name="connsiteY169" fmla="*/ 591907 h 814302"/>
              <a:gd name="connsiteX170" fmla="*/ 567844 w 875550"/>
              <a:gd name="connsiteY170" fmla="*/ 616448 h 814302"/>
              <a:gd name="connsiteX171" fmla="*/ 582988 w 875550"/>
              <a:gd name="connsiteY171" fmla="*/ 627905 h 814302"/>
              <a:gd name="connsiteX172" fmla="*/ 596842 w 875550"/>
              <a:gd name="connsiteY172" fmla="*/ 638162 h 814302"/>
              <a:gd name="connsiteX173" fmla="*/ 607694 w 875550"/>
              <a:gd name="connsiteY173" fmla="*/ 663677 h 814302"/>
              <a:gd name="connsiteX174" fmla="*/ 631316 w 875550"/>
              <a:gd name="connsiteY174" fmla="*/ 734009 h 814302"/>
              <a:gd name="connsiteX175" fmla="*/ 640995 w 875550"/>
              <a:gd name="connsiteY175" fmla="*/ 758886 h 814302"/>
              <a:gd name="connsiteX176" fmla="*/ 659448 w 875550"/>
              <a:gd name="connsiteY176" fmla="*/ 792647 h 814302"/>
              <a:gd name="connsiteX177" fmla="*/ 664006 w 875550"/>
              <a:gd name="connsiteY177" fmla="*/ 800481 h 814302"/>
              <a:gd name="connsiteX178" fmla="*/ 666665 w 875550"/>
              <a:gd name="connsiteY178" fmla="*/ 806237 h 814302"/>
              <a:gd name="connsiteX179" fmla="*/ 671322 w 875550"/>
              <a:gd name="connsiteY179" fmla="*/ 814302 h 814302"/>
              <a:gd name="connsiteX180" fmla="*/ 671322 w 875550"/>
              <a:gd name="connsiteY180" fmla="*/ 814302 h 814302"/>
              <a:gd name="connsiteX181" fmla="*/ 791748 w 875550"/>
              <a:gd name="connsiteY181" fmla="*/ 793287 h 814302"/>
              <a:gd name="connsiteX182" fmla="*/ 875550 w 875550"/>
              <a:gd name="connsiteY182" fmla="*/ 784078 h 814302"/>
              <a:gd name="connsiteX183" fmla="*/ 822214 w 875550"/>
              <a:gd name="connsiteY183" fmla="*/ 643095 h 814302"/>
              <a:gd name="connsiteX184" fmla="*/ 833852 w 875550"/>
              <a:gd name="connsiteY184" fmla="*/ 667813 h 814302"/>
              <a:gd name="connsiteX185" fmla="*/ 835517 w 875550"/>
              <a:gd name="connsiteY185" fmla="*/ 654905 h 814302"/>
              <a:gd name="connsiteX186" fmla="*/ 830485 w 875550"/>
              <a:gd name="connsiteY186" fmla="*/ 603290 h 814302"/>
              <a:gd name="connsiteX187" fmla="*/ 828439 w 875550"/>
              <a:gd name="connsiteY187" fmla="*/ 588898 h 814302"/>
              <a:gd name="connsiteX188" fmla="*/ 814053 w 875550"/>
              <a:gd name="connsiteY188" fmla="*/ 543936 h 814302"/>
              <a:gd name="connsiteX189" fmla="*/ 806430 w 875550"/>
              <a:gd name="connsiteY189" fmla="*/ 523439 h 814302"/>
              <a:gd name="connsiteX190" fmla="*/ 803975 w 875550"/>
              <a:gd name="connsiteY190" fmla="*/ 493124 h 814302"/>
              <a:gd name="connsiteX191" fmla="*/ 803506 w 875550"/>
              <a:gd name="connsiteY191" fmla="*/ 481614 h 814302"/>
              <a:gd name="connsiteX192" fmla="*/ 803038 w 875550"/>
              <a:gd name="connsiteY192" fmla="*/ 470105 h 814302"/>
              <a:gd name="connsiteX193" fmla="*/ 802562 w 875550"/>
              <a:gd name="connsiteY193" fmla="*/ 459216 h 814302"/>
              <a:gd name="connsiteX194" fmla="*/ 801803 w 875550"/>
              <a:gd name="connsiteY194" fmla="*/ 446148 h 814302"/>
              <a:gd name="connsiteX195" fmla="*/ 800320 w 875550"/>
              <a:gd name="connsiteY195" fmla="*/ 426853 h 814302"/>
              <a:gd name="connsiteX196" fmla="*/ 801991 w 875550"/>
              <a:gd name="connsiteY196" fmla="*/ 399515 h 814302"/>
              <a:gd name="connsiteX197" fmla="*/ 805842 w 875550"/>
              <a:gd name="connsiteY197" fmla="*/ 376560 h 814302"/>
              <a:gd name="connsiteX198" fmla="*/ 792583 w 875550"/>
              <a:gd name="connsiteY198" fmla="*/ 340318 h 814302"/>
              <a:gd name="connsiteX199" fmla="*/ 765929 w 875550"/>
              <a:gd name="connsiteY199" fmla="*/ 292145 h 814302"/>
              <a:gd name="connsiteX200" fmla="*/ 756592 w 875550"/>
              <a:gd name="connsiteY200" fmla="*/ 269573 h 814302"/>
              <a:gd name="connsiteX201" fmla="*/ 748745 w 875550"/>
              <a:gd name="connsiteY201" fmla="*/ 251871 h 814302"/>
              <a:gd name="connsiteX202" fmla="*/ 743355 w 875550"/>
              <a:gd name="connsiteY202" fmla="*/ 249305 h 814302"/>
              <a:gd name="connsiteX203" fmla="*/ 742313 w 875550"/>
              <a:gd name="connsiteY203" fmla="*/ 249298 h 814302"/>
              <a:gd name="connsiteX204" fmla="*/ 712988 w 875550"/>
              <a:gd name="connsiteY204" fmla="*/ 256803 h 814302"/>
              <a:gd name="connsiteX205" fmla="*/ 687083 w 875550"/>
              <a:gd name="connsiteY205" fmla="*/ 264293 h 814302"/>
              <a:gd name="connsiteX206" fmla="*/ 687083 w 875550"/>
              <a:gd name="connsiteY206" fmla="*/ 264293 h 814302"/>
              <a:gd name="connsiteX207" fmla="*/ 679507 w 875550"/>
              <a:gd name="connsiteY207" fmla="*/ 254243 h 814302"/>
              <a:gd name="connsiteX208" fmla="*/ 680131 w 875550"/>
              <a:gd name="connsiteY208" fmla="*/ 253813 h 814302"/>
              <a:gd name="connsiteX209" fmla="*/ 680166 w 875550"/>
              <a:gd name="connsiteY209" fmla="*/ 253814 h 814302"/>
              <a:gd name="connsiteX210" fmla="*/ 681189 w 875550"/>
              <a:gd name="connsiteY210" fmla="*/ 253954 h 814302"/>
              <a:gd name="connsiteX211" fmla="*/ 682310 w 875550"/>
              <a:gd name="connsiteY211" fmla="*/ 254077 h 814302"/>
              <a:gd name="connsiteX212" fmla="*/ 682365 w 875550"/>
              <a:gd name="connsiteY212" fmla="*/ 254078 h 814302"/>
              <a:gd name="connsiteX213" fmla="*/ 683118 w 875550"/>
              <a:gd name="connsiteY213" fmla="*/ 253855 h 814302"/>
              <a:gd name="connsiteX214" fmla="*/ 681906 w 875550"/>
              <a:gd name="connsiteY214" fmla="*/ 246813 h 814302"/>
              <a:gd name="connsiteX215" fmla="*/ 682362 w 875550"/>
              <a:gd name="connsiteY215" fmla="*/ 217345 h 814302"/>
              <a:gd name="connsiteX216" fmla="*/ 693378 w 875550"/>
              <a:gd name="connsiteY216" fmla="*/ 183977 h 814302"/>
              <a:gd name="connsiteX217" fmla="*/ 704474 w 875550"/>
              <a:gd name="connsiteY217" fmla="*/ 139976 h 814302"/>
              <a:gd name="connsiteX218" fmla="*/ 703400 w 875550"/>
              <a:gd name="connsiteY218" fmla="*/ 113287 h 814302"/>
              <a:gd name="connsiteX219" fmla="*/ 695630 w 875550"/>
              <a:gd name="connsiteY219" fmla="*/ 89803 h 814302"/>
              <a:gd name="connsiteX220" fmla="*/ 693464 w 875550"/>
              <a:gd name="connsiteY220" fmla="*/ 84364 h 814302"/>
              <a:gd name="connsiteX221" fmla="*/ 695211 w 875550"/>
              <a:gd name="connsiteY221" fmla="*/ 83890 h 814302"/>
              <a:gd name="connsiteX222" fmla="*/ 696102 w 875550"/>
              <a:gd name="connsiteY222" fmla="*/ 83681 h 814302"/>
              <a:gd name="connsiteX223" fmla="*/ 696087 w 875550"/>
              <a:gd name="connsiteY223" fmla="*/ 83681 h 814302"/>
              <a:gd name="connsiteX224" fmla="*/ 696015 w 875550"/>
              <a:gd name="connsiteY224" fmla="*/ 83680 h 814302"/>
              <a:gd name="connsiteX225" fmla="*/ 694965 w 875550"/>
              <a:gd name="connsiteY225" fmla="*/ 83700 h 814302"/>
              <a:gd name="connsiteX226" fmla="*/ 694591 w 875550"/>
              <a:gd name="connsiteY226" fmla="*/ 83712 h 814302"/>
              <a:gd name="connsiteX227" fmla="*/ 694530 w 875550"/>
              <a:gd name="connsiteY227" fmla="*/ 83712 h 814302"/>
              <a:gd name="connsiteX228" fmla="*/ 689751 w 875550"/>
              <a:gd name="connsiteY228" fmla="*/ 78408 h 814302"/>
              <a:gd name="connsiteX229" fmla="*/ 675828 w 875550"/>
              <a:gd name="connsiteY229" fmla="*/ 59319 h 814302"/>
              <a:gd name="connsiteX230" fmla="*/ 673934 w 875550"/>
              <a:gd name="connsiteY230" fmla="*/ 56868 h 814302"/>
              <a:gd name="connsiteX231" fmla="*/ 676288 w 875550"/>
              <a:gd name="connsiteY231" fmla="*/ 56551 h 814302"/>
              <a:gd name="connsiteX232" fmla="*/ 676583 w 875550"/>
              <a:gd name="connsiteY232" fmla="*/ 56553 h 814302"/>
              <a:gd name="connsiteX233" fmla="*/ 677979 w 875550"/>
              <a:gd name="connsiteY233" fmla="*/ 56612 h 814302"/>
              <a:gd name="connsiteX234" fmla="*/ 680130 w 875550"/>
              <a:gd name="connsiteY234" fmla="*/ 56705 h 814302"/>
              <a:gd name="connsiteX235" fmla="*/ 680471 w 875550"/>
              <a:gd name="connsiteY235" fmla="*/ 56707 h 814302"/>
              <a:gd name="connsiteX236" fmla="*/ 682021 w 875550"/>
              <a:gd name="connsiteY236" fmla="*/ 56541 h 814302"/>
              <a:gd name="connsiteX237" fmla="*/ 670118 w 875550"/>
              <a:gd name="connsiteY237" fmla="*/ 44568 h 814302"/>
              <a:gd name="connsiteX238" fmla="*/ 667933 w 875550"/>
              <a:gd name="connsiteY238" fmla="*/ 43682 h 814302"/>
              <a:gd name="connsiteX239" fmla="*/ 667921 w 875550"/>
              <a:gd name="connsiteY239" fmla="*/ 43682 h 814302"/>
              <a:gd name="connsiteX240" fmla="*/ 667704 w 875550"/>
              <a:gd name="connsiteY240" fmla="*/ 43727 h 814302"/>
              <a:gd name="connsiteX241" fmla="*/ 667448 w 875550"/>
              <a:gd name="connsiteY241" fmla="*/ 43809 h 814302"/>
              <a:gd name="connsiteX242" fmla="*/ 667446 w 875550"/>
              <a:gd name="connsiteY242" fmla="*/ 43809 h 814302"/>
              <a:gd name="connsiteX243" fmla="*/ 667522 w 875550"/>
              <a:gd name="connsiteY243" fmla="*/ 43414 h 814302"/>
              <a:gd name="connsiteX244" fmla="*/ 657967 w 875550"/>
              <a:gd name="connsiteY244" fmla="*/ 37192 h 814302"/>
              <a:gd name="connsiteX245" fmla="*/ 649781 w 875550"/>
              <a:gd name="connsiteY245" fmla="*/ 35529 h 814302"/>
              <a:gd name="connsiteX246" fmla="*/ 642959 w 875550"/>
              <a:gd name="connsiteY246" fmla="*/ 34194 h 814302"/>
              <a:gd name="connsiteX247" fmla="*/ 636079 w 875550"/>
              <a:gd name="connsiteY247" fmla="*/ 27946 h 814302"/>
              <a:gd name="connsiteX248" fmla="*/ 617679 w 875550"/>
              <a:gd name="connsiteY248" fmla="*/ 13461 h 814302"/>
              <a:gd name="connsiteX249" fmla="*/ 592088 w 875550"/>
              <a:gd name="connsiteY249" fmla="*/ 2113 h 814302"/>
              <a:gd name="connsiteX250" fmla="*/ 575203 w 875550"/>
              <a:gd name="connsiteY250" fmla="*/ 5 h 814302"/>
              <a:gd name="connsiteX251" fmla="*/ 574434 w 875550"/>
              <a:gd name="connsiteY251" fmla="*/ 0 h 814302"/>
              <a:gd name="connsiteX252" fmla="*/ 517999 w 875550"/>
              <a:gd name="connsiteY252" fmla="*/ 20341 h 814302"/>
              <a:gd name="connsiteX253" fmla="*/ 518347 w 875550"/>
              <a:gd name="connsiteY253" fmla="*/ 20343 h 814302"/>
              <a:gd name="connsiteX254" fmla="*/ 519774 w 875550"/>
              <a:gd name="connsiteY254" fmla="*/ 20611 h 814302"/>
              <a:gd name="connsiteX255" fmla="*/ 518514 w 875550"/>
              <a:gd name="connsiteY255" fmla="*/ 20686 h 814302"/>
              <a:gd name="connsiteX256" fmla="*/ 518351 w 875550"/>
              <a:gd name="connsiteY256" fmla="*/ 20685 h 814302"/>
              <a:gd name="connsiteX257" fmla="*/ 516976 w 875550"/>
              <a:gd name="connsiteY257" fmla="*/ 20573 h 814302"/>
              <a:gd name="connsiteX258" fmla="*/ 517999 w 875550"/>
              <a:gd name="connsiteY258" fmla="*/ 20341 h 814302"/>
              <a:gd name="connsiteX259" fmla="*/ 663815 w 875550"/>
              <a:gd name="connsiteY259" fmla="*/ 43429 h 814302"/>
              <a:gd name="connsiteX260" fmla="*/ 664164 w 875550"/>
              <a:gd name="connsiteY260" fmla="*/ 43431 h 814302"/>
              <a:gd name="connsiteX261" fmla="*/ 665590 w 875550"/>
              <a:gd name="connsiteY261" fmla="*/ 43699 h 814302"/>
              <a:gd name="connsiteX262" fmla="*/ 664331 w 875550"/>
              <a:gd name="connsiteY262" fmla="*/ 43774 h 814302"/>
              <a:gd name="connsiteX263" fmla="*/ 664167 w 875550"/>
              <a:gd name="connsiteY263" fmla="*/ 43773 h 814302"/>
              <a:gd name="connsiteX264" fmla="*/ 662793 w 875550"/>
              <a:gd name="connsiteY264" fmla="*/ 43662 h 814302"/>
              <a:gd name="connsiteX265" fmla="*/ 663815 w 875550"/>
              <a:gd name="connsiteY265" fmla="*/ 43429 h 814302"/>
              <a:gd name="connsiteX266" fmla="*/ 675608 w 875550"/>
              <a:gd name="connsiteY266" fmla="*/ 242003 h 814302"/>
              <a:gd name="connsiteX267" fmla="*/ 675814 w 875550"/>
              <a:gd name="connsiteY267" fmla="*/ 242068 h 814302"/>
              <a:gd name="connsiteX268" fmla="*/ 676422 w 875550"/>
              <a:gd name="connsiteY268" fmla="*/ 243071 h 814302"/>
              <a:gd name="connsiteX269" fmla="*/ 675804 w 875550"/>
              <a:gd name="connsiteY269" fmla="*/ 243622 h 814302"/>
              <a:gd name="connsiteX270" fmla="*/ 675793 w 875550"/>
              <a:gd name="connsiteY270" fmla="*/ 243622 h 814302"/>
              <a:gd name="connsiteX271" fmla="*/ 675184 w 875550"/>
              <a:gd name="connsiteY271" fmla="*/ 242619 h 814302"/>
              <a:gd name="connsiteX272" fmla="*/ 675604 w 875550"/>
              <a:gd name="connsiteY272" fmla="*/ 242003 h 814302"/>
              <a:gd name="connsiteX273" fmla="*/ 675608 w 875550"/>
              <a:gd name="connsiteY273" fmla="*/ 242003 h 81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875550" h="814302">
                <a:moveTo>
                  <a:pt x="574434" y="0"/>
                </a:moveTo>
                <a:cubicBezTo>
                  <a:pt x="572688" y="0"/>
                  <a:pt x="571118" y="84"/>
                  <a:pt x="569852" y="262"/>
                </a:cubicBezTo>
                <a:cubicBezTo>
                  <a:pt x="566674" y="779"/>
                  <a:pt x="561300" y="2760"/>
                  <a:pt x="560666" y="3684"/>
                </a:cubicBezTo>
                <a:cubicBezTo>
                  <a:pt x="560475" y="3992"/>
                  <a:pt x="564451" y="4294"/>
                  <a:pt x="569424" y="4360"/>
                </a:cubicBezTo>
                <a:cubicBezTo>
                  <a:pt x="578065" y="4538"/>
                  <a:pt x="578873" y="4611"/>
                  <a:pt x="584567" y="6614"/>
                </a:cubicBezTo>
                <a:cubicBezTo>
                  <a:pt x="590137" y="8554"/>
                  <a:pt x="591864" y="9572"/>
                  <a:pt x="591046" y="10308"/>
                </a:cubicBezTo>
                <a:cubicBezTo>
                  <a:pt x="591013" y="10340"/>
                  <a:pt x="590886" y="10356"/>
                  <a:pt x="590679" y="10356"/>
                </a:cubicBezTo>
                <a:lnTo>
                  <a:pt x="590616" y="10356"/>
                </a:lnTo>
                <a:cubicBezTo>
                  <a:pt x="589604" y="10342"/>
                  <a:pt x="586967" y="10007"/>
                  <a:pt x="583969" y="9467"/>
                </a:cubicBezTo>
                <a:cubicBezTo>
                  <a:pt x="579520" y="8660"/>
                  <a:pt x="572760" y="8227"/>
                  <a:pt x="565303" y="8128"/>
                </a:cubicBezTo>
                <a:lnTo>
                  <a:pt x="561897" y="8105"/>
                </a:lnTo>
                <a:cubicBezTo>
                  <a:pt x="549080" y="8105"/>
                  <a:pt x="534979" y="9031"/>
                  <a:pt x="527243" y="10699"/>
                </a:cubicBezTo>
                <a:cubicBezTo>
                  <a:pt x="524999" y="11167"/>
                  <a:pt x="518444" y="13069"/>
                  <a:pt x="512638" y="14857"/>
                </a:cubicBezTo>
                <a:cubicBezTo>
                  <a:pt x="504020" y="17602"/>
                  <a:pt x="501269" y="18747"/>
                  <a:pt x="496816" y="21610"/>
                </a:cubicBezTo>
                <a:lnTo>
                  <a:pt x="491422" y="25082"/>
                </a:lnTo>
                <a:lnTo>
                  <a:pt x="494590" y="25311"/>
                </a:lnTo>
                <a:cubicBezTo>
                  <a:pt x="494816" y="25326"/>
                  <a:pt x="495042" y="25335"/>
                  <a:pt x="495272" y="25339"/>
                </a:cubicBezTo>
                <a:lnTo>
                  <a:pt x="495443" y="25340"/>
                </a:lnTo>
                <a:cubicBezTo>
                  <a:pt x="497509" y="25340"/>
                  <a:pt x="499824" y="24840"/>
                  <a:pt x="503441" y="23688"/>
                </a:cubicBezTo>
                <a:cubicBezTo>
                  <a:pt x="507398" y="22369"/>
                  <a:pt x="513841" y="21335"/>
                  <a:pt x="516703" y="21335"/>
                </a:cubicBezTo>
                <a:lnTo>
                  <a:pt x="516850" y="21336"/>
                </a:lnTo>
                <a:cubicBezTo>
                  <a:pt x="517909" y="21350"/>
                  <a:pt x="518415" y="21521"/>
                  <a:pt x="518015" y="21893"/>
                </a:cubicBezTo>
                <a:cubicBezTo>
                  <a:pt x="517701" y="22200"/>
                  <a:pt x="514575" y="23464"/>
                  <a:pt x="511138" y="24723"/>
                </a:cubicBezTo>
                <a:cubicBezTo>
                  <a:pt x="501640" y="28203"/>
                  <a:pt x="493055" y="33125"/>
                  <a:pt x="486262" y="38942"/>
                </a:cubicBezTo>
                <a:cubicBezTo>
                  <a:pt x="482739" y="42004"/>
                  <a:pt x="473962" y="52022"/>
                  <a:pt x="472939" y="54185"/>
                </a:cubicBezTo>
                <a:cubicBezTo>
                  <a:pt x="472554" y="55050"/>
                  <a:pt x="471108" y="56275"/>
                  <a:pt x="469731" y="56940"/>
                </a:cubicBezTo>
                <a:cubicBezTo>
                  <a:pt x="460093" y="61599"/>
                  <a:pt x="448868" y="73326"/>
                  <a:pt x="446338" y="81189"/>
                </a:cubicBezTo>
                <a:cubicBezTo>
                  <a:pt x="445948" y="82490"/>
                  <a:pt x="446132" y="82617"/>
                  <a:pt x="448370" y="82647"/>
                </a:cubicBezTo>
                <a:lnTo>
                  <a:pt x="450732" y="82678"/>
                </a:lnTo>
                <a:lnTo>
                  <a:pt x="446137" y="91571"/>
                </a:lnTo>
                <a:cubicBezTo>
                  <a:pt x="440583" y="102378"/>
                  <a:pt x="438583" y="107761"/>
                  <a:pt x="438647" y="112364"/>
                </a:cubicBezTo>
                <a:cubicBezTo>
                  <a:pt x="438686" y="116487"/>
                  <a:pt x="440061" y="120701"/>
                  <a:pt x="440985" y="120714"/>
                </a:cubicBezTo>
                <a:lnTo>
                  <a:pt x="440988" y="120714"/>
                </a:lnTo>
                <a:cubicBezTo>
                  <a:pt x="441275" y="120714"/>
                  <a:pt x="441517" y="120308"/>
                  <a:pt x="441662" y="119368"/>
                </a:cubicBezTo>
                <a:cubicBezTo>
                  <a:pt x="441796" y="118628"/>
                  <a:pt x="442297" y="118015"/>
                  <a:pt x="442791" y="118015"/>
                </a:cubicBezTo>
                <a:lnTo>
                  <a:pt x="442799" y="118015"/>
                </a:lnTo>
                <a:cubicBezTo>
                  <a:pt x="443545" y="118025"/>
                  <a:pt x="443633" y="120762"/>
                  <a:pt x="443373" y="135558"/>
                </a:cubicBezTo>
                <a:cubicBezTo>
                  <a:pt x="443244" y="145256"/>
                  <a:pt x="442863" y="155200"/>
                  <a:pt x="442581" y="157621"/>
                </a:cubicBezTo>
                <a:cubicBezTo>
                  <a:pt x="442087" y="162030"/>
                  <a:pt x="442148" y="162155"/>
                  <a:pt x="443516" y="162173"/>
                </a:cubicBezTo>
                <a:cubicBezTo>
                  <a:pt x="443534" y="162173"/>
                  <a:pt x="443552" y="162174"/>
                  <a:pt x="443570" y="162174"/>
                </a:cubicBezTo>
                <a:cubicBezTo>
                  <a:pt x="444645" y="162174"/>
                  <a:pt x="444958" y="161719"/>
                  <a:pt x="445356" y="159400"/>
                </a:cubicBezTo>
                <a:cubicBezTo>
                  <a:pt x="445563" y="157848"/>
                  <a:pt x="446017" y="156424"/>
                  <a:pt x="446331" y="156242"/>
                </a:cubicBezTo>
                <a:cubicBezTo>
                  <a:pt x="446501" y="156143"/>
                  <a:pt x="446652" y="156098"/>
                  <a:pt x="446754" y="156098"/>
                </a:cubicBezTo>
                <a:lnTo>
                  <a:pt x="446759" y="156098"/>
                </a:lnTo>
                <a:cubicBezTo>
                  <a:pt x="446842" y="156099"/>
                  <a:pt x="446892" y="156131"/>
                  <a:pt x="446891" y="156187"/>
                </a:cubicBezTo>
                <a:cubicBezTo>
                  <a:pt x="446890" y="156311"/>
                  <a:pt x="447177" y="158056"/>
                  <a:pt x="447523" y="160113"/>
                </a:cubicBezTo>
                <a:cubicBezTo>
                  <a:pt x="447869" y="162107"/>
                  <a:pt x="448486" y="167152"/>
                  <a:pt x="448804" y="171260"/>
                </a:cubicBezTo>
                <a:cubicBezTo>
                  <a:pt x="449020" y="173750"/>
                  <a:pt x="449235" y="176240"/>
                  <a:pt x="449451" y="178730"/>
                </a:cubicBezTo>
                <a:lnTo>
                  <a:pt x="450306" y="175198"/>
                </a:lnTo>
                <a:cubicBezTo>
                  <a:pt x="450767" y="173276"/>
                  <a:pt x="451125" y="169736"/>
                  <a:pt x="451156" y="167436"/>
                </a:cubicBezTo>
                <a:cubicBezTo>
                  <a:pt x="451222" y="162491"/>
                  <a:pt x="451549" y="161053"/>
                  <a:pt x="452774" y="161053"/>
                </a:cubicBezTo>
                <a:lnTo>
                  <a:pt x="452796" y="161053"/>
                </a:lnTo>
                <a:lnTo>
                  <a:pt x="452802" y="161053"/>
                </a:lnTo>
                <a:cubicBezTo>
                  <a:pt x="453481" y="161053"/>
                  <a:pt x="453684" y="159678"/>
                  <a:pt x="453765" y="153667"/>
                </a:cubicBezTo>
                <a:cubicBezTo>
                  <a:pt x="453822" y="149377"/>
                  <a:pt x="454115" y="146085"/>
                  <a:pt x="454491" y="145842"/>
                </a:cubicBezTo>
                <a:cubicBezTo>
                  <a:pt x="454555" y="145811"/>
                  <a:pt x="454616" y="145796"/>
                  <a:pt x="454672" y="145796"/>
                </a:cubicBezTo>
                <a:lnTo>
                  <a:pt x="454675" y="145796"/>
                </a:lnTo>
                <a:cubicBezTo>
                  <a:pt x="454944" y="145800"/>
                  <a:pt x="455109" y="146145"/>
                  <a:pt x="455102" y="146658"/>
                </a:cubicBezTo>
                <a:cubicBezTo>
                  <a:pt x="455093" y="147342"/>
                  <a:pt x="455918" y="150773"/>
                  <a:pt x="456927" y="154331"/>
                </a:cubicBezTo>
                <a:cubicBezTo>
                  <a:pt x="460611" y="167189"/>
                  <a:pt x="462568" y="183631"/>
                  <a:pt x="461353" y="190766"/>
                </a:cubicBezTo>
                <a:cubicBezTo>
                  <a:pt x="460342" y="196598"/>
                  <a:pt x="457390" y="203523"/>
                  <a:pt x="453521" y="209191"/>
                </a:cubicBezTo>
                <a:cubicBezTo>
                  <a:pt x="445848" y="220343"/>
                  <a:pt x="445975" y="220159"/>
                  <a:pt x="446315" y="222650"/>
                </a:cubicBezTo>
                <a:cubicBezTo>
                  <a:pt x="446484" y="223958"/>
                  <a:pt x="446958" y="225705"/>
                  <a:pt x="447319" y="226643"/>
                </a:cubicBezTo>
                <a:cubicBezTo>
                  <a:pt x="448224" y="228708"/>
                  <a:pt x="454214" y="231834"/>
                  <a:pt x="458742" y="232641"/>
                </a:cubicBezTo>
                <a:cubicBezTo>
                  <a:pt x="465628" y="233852"/>
                  <a:pt x="466779" y="236106"/>
                  <a:pt x="464079" y="242723"/>
                </a:cubicBezTo>
                <a:cubicBezTo>
                  <a:pt x="462921" y="245692"/>
                  <a:pt x="462460" y="247552"/>
                  <a:pt x="462755" y="248799"/>
                </a:cubicBezTo>
                <a:cubicBezTo>
                  <a:pt x="463162" y="250857"/>
                  <a:pt x="465673" y="253750"/>
                  <a:pt x="467776" y="254587"/>
                </a:cubicBezTo>
                <a:cubicBezTo>
                  <a:pt x="469014" y="255039"/>
                  <a:pt x="469072" y="255350"/>
                  <a:pt x="468556" y="256712"/>
                </a:cubicBezTo>
                <a:cubicBezTo>
                  <a:pt x="467656" y="258938"/>
                  <a:pt x="467633" y="265280"/>
                  <a:pt x="468539" y="267282"/>
                </a:cubicBezTo>
                <a:cubicBezTo>
                  <a:pt x="469023" y="268346"/>
                  <a:pt x="470007" y="269105"/>
                  <a:pt x="471742" y="269625"/>
                </a:cubicBezTo>
                <a:cubicBezTo>
                  <a:pt x="475705" y="270798"/>
                  <a:pt x="476192" y="271613"/>
                  <a:pt x="476843" y="278710"/>
                </a:cubicBezTo>
                <a:cubicBezTo>
                  <a:pt x="477816" y="289729"/>
                  <a:pt x="481711" y="295999"/>
                  <a:pt x="488955" y="298334"/>
                </a:cubicBezTo>
                <a:cubicBezTo>
                  <a:pt x="490726" y="298906"/>
                  <a:pt x="492330" y="299245"/>
                  <a:pt x="494088" y="299269"/>
                </a:cubicBezTo>
                <a:lnTo>
                  <a:pt x="494284" y="299269"/>
                </a:lnTo>
                <a:cubicBezTo>
                  <a:pt x="499072" y="299269"/>
                  <a:pt x="505070" y="296939"/>
                  <a:pt x="518594" y="290646"/>
                </a:cubicBezTo>
                <a:cubicBezTo>
                  <a:pt x="534209" y="283408"/>
                  <a:pt x="546247" y="279448"/>
                  <a:pt x="552418" y="279448"/>
                </a:cubicBezTo>
                <a:lnTo>
                  <a:pt x="552605" y="279449"/>
                </a:lnTo>
                <a:cubicBezTo>
                  <a:pt x="553111" y="279456"/>
                  <a:pt x="553576" y="279490"/>
                  <a:pt x="553999" y="279553"/>
                </a:cubicBezTo>
                <a:cubicBezTo>
                  <a:pt x="561197" y="280644"/>
                  <a:pt x="568402" y="285902"/>
                  <a:pt x="581524" y="299756"/>
                </a:cubicBezTo>
                <a:cubicBezTo>
                  <a:pt x="590047" y="308700"/>
                  <a:pt x="605575" y="328618"/>
                  <a:pt x="608363" y="334066"/>
                </a:cubicBezTo>
                <a:lnTo>
                  <a:pt x="609332" y="336006"/>
                </a:lnTo>
                <a:lnTo>
                  <a:pt x="601250" y="335898"/>
                </a:lnTo>
                <a:lnTo>
                  <a:pt x="596842" y="344669"/>
                </a:lnTo>
                <a:cubicBezTo>
                  <a:pt x="591730" y="354985"/>
                  <a:pt x="585493" y="365721"/>
                  <a:pt x="581948" y="370400"/>
                </a:cubicBezTo>
                <a:cubicBezTo>
                  <a:pt x="577836" y="375692"/>
                  <a:pt x="574004" y="383289"/>
                  <a:pt x="572178" y="389608"/>
                </a:cubicBezTo>
                <a:cubicBezTo>
                  <a:pt x="568984" y="400633"/>
                  <a:pt x="565792" y="406870"/>
                  <a:pt x="558451" y="416473"/>
                </a:cubicBezTo>
                <a:cubicBezTo>
                  <a:pt x="549148" y="428598"/>
                  <a:pt x="542222" y="439698"/>
                  <a:pt x="534179" y="455323"/>
                </a:cubicBezTo>
                <a:cubicBezTo>
                  <a:pt x="522053" y="478728"/>
                  <a:pt x="513759" y="489809"/>
                  <a:pt x="487207" y="517809"/>
                </a:cubicBezTo>
                <a:cubicBezTo>
                  <a:pt x="481765" y="523549"/>
                  <a:pt x="476699" y="528523"/>
                  <a:pt x="471995" y="532747"/>
                </a:cubicBezTo>
                <a:cubicBezTo>
                  <a:pt x="460586" y="530696"/>
                  <a:pt x="447084" y="529704"/>
                  <a:pt x="422409" y="528956"/>
                </a:cubicBezTo>
                <a:lnTo>
                  <a:pt x="412496" y="528683"/>
                </a:lnTo>
                <a:lnTo>
                  <a:pt x="360831" y="527376"/>
                </a:lnTo>
                <a:lnTo>
                  <a:pt x="355646" y="520548"/>
                </a:lnTo>
                <a:cubicBezTo>
                  <a:pt x="352386" y="516254"/>
                  <a:pt x="346860" y="513599"/>
                  <a:pt x="342376" y="513463"/>
                </a:cubicBezTo>
                <a:lnTo>
                  <a:pt x="342172" y="513458"/>
                </a:lnTo>
                <a:lnTo>
                  <a:pt x="342017" y="513457"/>
                </a:lnTo>
                <a:cubicBezTo>
                  <a:pt x="341913" y="513457"/>
                  <a:pt x="341811" y="513458"/>
                  <a:pt x="341709" y="513461"/>
                </a:cubicBezTo>
                <a:cubicBezTo>
                  <a:pt x="339348" y="513526"/>
                  <a:pt x="337340" y="514339"/>
                  <a:pt x="336206" y="516038"/>
                </a:cubicBezTo>
                <a:cubicBezTo>
                  <a:pt x="335186" y="517616"/>
                  <a:pt x="334126" y="518452"/>
                  <a:pt x="332928" y="518485"/>
                </a:cubicBezTo>
                <a:cubicBezTo>
                  <a:pt x="332901" y="518485"/>
                  <a:pt x="332874" y="518486"/>
                  <a:pt x="332847" y="518486"/>
                </a:cubicBezTo>
                <a:lnTo>
                  <a:pt x="332818" y="518486"/>
                </a:lnTo>
                <a:cubicBezTo>
                  <a:pt x="332802" y="518485"/>
                  <a:pt x="332787" y="518485"/>
                  <a:pt x="332772" y="518484"/>
                </a:cubicBezTo>
                <a:cubicBezTo>
                  <a:pt x="330397" y="518412"/>
                  <a:pt x="327474" y="515233"/>
                  <a:pt x="323272" y="508479"/>
                </a:cubicBezTo>
                <a:cubicBezTo>
                  <a:pt x="317338" y="499489"/>
                  <a:pt x="317111" y="497877"/>
                  <a:pt x="320960" y="493956"/>
                </a:cubicBezTo>
                <a:cubicBezTo>
                  <a:pt x="322530" y="492235"/>
                  <a:pt x="323075" y="490333"/>
                  <a:pt x="321414" y="485041"/>
                </a:cubicBezTo>
                <a:lnTo>
                  <a:pt x="321403" y="485041"/>
                </a:lnTo>
                <a:lnTo>
                  <a:pt x="370395" y="428067"/>
                </a:lnTo>
                <a:lnTo>
                  <a:pt x="240283" y="216786"/>
                </a:lnTo>
                <a:cubicBezTo>
                  <a:pt x="240265" y="216757"/>
                  <a:pt x="240247" y="216727"/>
                  <a:pt x="240229" y="216698"/>
                </a:cubicBezTo>
                <a:lnTo>
                  <a:pt x="123207" y="312149"/>
                </a:lnTo>
                <a:lnTo>
                  <a:pt x="68846" y="397097"/>
                </a:lnTo>
                <a:lnTo>
                  <a:pt x="226433" y="595483"/>
                </a:lnTo>
                <a:lnTo>
                  <a:pt x="261269" y="554972"/>
                </a:lnTo>
                <a:lnTo>
                  <a:pt x="261280" y="554972"/>
                </a:lnTo>
                <a:cubicBezTo>
                  <a:pt x="267746" y="555924"/>
                  <a:pt x="275253" y="556556"/>
                  <a:pt x="284274" y="557048"/>
                </a:cubicBezTo>
                <a:cubicBezTo>
                  <a:pt x="315835" y="558918"/>
                  <a:pt x="316096" y="559192"/>
                  <a:pt x="323395" y="567145"/>
                </a:cubicBezTo>
                <a:cubicBezTo>
                  <a:pt x="328108" y="572500"/>
                  <a:pt x="330520" y="574427"/>
                  <a:pt x="334861" y="574559"/>
                </a:cubicBezTo>
                <a:cubicBezTo>
                  <a:pt x="334949" y="574562"/>
                  <a:pt x="335038" y="574564"/>
                  <a:pt x="335128" y="574565"/>
                </a:cubicBezTo>
                <a:lnTo>
                  <a:pt x="335360" y="574566"/>
                </a:lnTo>
                <a:cubicBezTo>
                  <a:pt x="335526" y="574566"/>
                  <a:pt x="335694" y="574564"/>
                  <a:pt x="335866" y="574559"/>
                </a:cubicBezTo>
                <a:cubicBezTo>
                  <a:pt x="337293" y="574520"/>
                  <a:pt x="338930" y="574324"/>
                  <a:pt x="340900" y="574017"/>
                </a:cubicBezTo>
                <a:cubicBezTo>
                  <a:pt x="341691" y="573924"/>
                  <a:pt x="342502" y="573865"/>
                  <a:pt x="343345" y="573842"/>
                </a:cubicBezTo>
                <a:cubicBezTo>
                  <a:pt x="343607" y="573834"/>
                  <a:pt x="343873" y="573831"/>
                  <a:pt x="344141" y="573831"/>
                </a:cubicBezTo>
                <a:lnTo>
                  <a:pt x="344551" y="573833"/>
                </a:lnTo>
                <a:lnTo>
                  <a:pt x="345075" y="573845"/>
                </a:lnTo>
                <a:cubicBezTo>
                  <a:pt x="352070" y="574057"/>
                  <a:pt x="361556" y="576656"/>
                  <a:pt x="379507" y="583297"/>
                </a:cubicBezTo>
                <a:cubicBezTo>
                  <a:pt x="385346" y="585443"/>
                  <a:pt x="390774" y="587615"/>
                  <a:pt x="395284" y="589565"/>
                </a:cubicBezTo>
                <a:lnTo>
                  <a:pt x="395277" y="589565"/>
                </a:lnTo>
                <a:lnTo>
                  <a:pt x="395272" y="589565"/>
                </a:lnTo>
                <a:cubicBezTo>
                  <a:pt x="394442" y="596038"/>
                  <a:pt x="395694" y="604761"/>
                  <a:pt x="398816" y="613383"/>
                </a:cubicBezTo>
                <a:cubicBezTo>
                  <a:pt x="399655" y="615756"/>
                  <a:pt x="404066" y="625329"/>
                  <a:pt x="408666" y="634717"/>
                </a:cubicBezTo>
                <a:cubicBezTo>
                  <a:pt x="415262" y="648361"/>
                  <a:pt x="416769" y="651925"/>
                  <a:pt x="416139" y="652539"/>
                </a:cubicBezTo>
                <a:cubicBezTo>
                  <a:pt x="415485" y="653176"/>
                  <a:pt x="413046" y="653504"/>
                  <a:pt x="410591" y="653504"/>
                </a:cubicBezTo>
                <a:lnTo>
                  <a:pt x="410223" y="653501"/>
                </a:lnTo>
                <a:cubicBezTo>
                  <a:pt x="408070" y="653472"/>
                  <a:pt x="405974" y="653190"/>
                  <a:pt x="405132" y="652641"/>
                </a:cubicBezTo>
                <a:cubicBezTo>
                  <a:pt x="404527" y="652226"/>
                  <a:pt x="404160" y="651940"/>
                  <a:pt x="403943" y="651283"/>
                </a:cubicBezTo>
                <a:lnTo>
                  <a:pt x="403931" y="651283"/>
                </a:lnTo>
                <a:lnTo>
                  <a:pt x="100992" y="649895"/>
                </a:lnTo>
                <a:cubicBezTo>
                  <a:pt x="100995" y="649895"/>
                  <a:pt x="100998" y="649896"/>
                  <a:pt x="101001" y="649896"/>
                </a:cubicBezTo>
                <a:cubicBezTo>
                  <a:pt x="101261" y="650763"/>
                  <a:pt x="101396" y="651334"/>
                  <a:pt x="101393" y="651571"/>
                </a:cubicBezTo>
                <a:cubicBezTo>
                  <a:pt x="101375" y="652876"/>
                  <a:pt x="99694" y="653040"/>
                  <a:pt x="83334" y="653506"/>
                </a:cubicBezTo>
                <a:cubicBezTo>
                  <a:pt x="71592" y="653820"/>
                  <a:pt x="61875" y="653996"/>
                  <a:pt x="47172" y="653996"/>
                </a:cubicBezTo>
                <a:lnTo>
                  <a:pt x="1" y="653652"/>
                </a:lnTo>
                <a:lnTo>
                  <a:pt x="0" y="653652"/>
                </a:lnTo>
                <a:cubicBezTo>
                  <a:pt x="11591" y="669963"/>
                  <a:pt x="24234" y="685833"/>
                  <a:pt x="37926" y="701264"/>
                </a:cubicBezTo>
                <a:lnTo>
                  <a:pt x="37927" y="701264"/>
                </a:lnTo>
                <a:cubicBezTo>
                  <a:pt x="37932" y="700854"/>
                  <a:pt x="37938" y="700443"/>
                  <a:pt x="37943" y="700033"/>
                </a:cubicBezTo>
                <a:lnTo>
                  <a:pt x="60194" y="700765"/>
                </a:lnTo>
                <a:lnTo>
                  <a:pt x="137706" y="702795"/>
                </a:lnTo>
                <a:lnTo>
                  <a:pt x="209811" y="704690"/>
                </a:lnTo>
                <a:cubicBezTo>
                  <a:pt x="261646" y="706265"/>
                  <a:pt x="360367" y="708134"/>
                  <a:pt x="429936" y="709063"/>
                </a:cubicBezTo>
                <a:lnTo>
                  <a:pt x="493801" y="709647"/>
                </a:lnTo>
                <a:cubicBezTo>
                  <a:pt x="501745" y="709647"/>
                  <a:pt x="506641" y="709574"/>
                  <a:pt x="507594" y="709412"/>
                </a:cubicBezTo>
                <a:cubicBezTo>
                  <a:pt x="508653" y="709239"/>
                  <a:pt x="512698" y="708983"/>
                  <a:pt x="516618" y="708787"/>
                </a:cubicBezTo>
                <a:cubicBezTo>
                  <a:pt x="520537" y="708652"/>
                  <a:pt x="524893" y="708461"/>
                  <a:pt x="526263" y="708293"/>
                </a:cubicBezTo>
                <a:lnTo>
                  <a:pt x="532799" y="707759"/>
                </a:lnTo>
                <a:cubicBezTo>
                  <a:pt x="541203" y="707062"/>
                  <a:pt x="562017" y="703610"/>
                  <a:pt x="578168" y="700156"/>
                </a:cubicBezTo>
                <a:cubicBezTo>
                  <a:pt x="579977" y="699745"/>
                  <a:pt x="580551" y="698696"/>
                  <a:pt x="581421" y="694106"/>
                </a:cubicBezTo>
                <a:cubicBezTo>
                  <a:pt x="582424" y="688772"/>
                  <a:pt x="584785" y="661009"/>
                  <a:pt x="584293" y="660567"/>
                </a:cubicBezTo>
                <a:cubicBezTo>
                  <a:pt x="583986" y="660252"/>
                  <a:pt x="563479" y="659356"/>
                  <a:pt x="543713" y="658781"/>
                </a:cubicBezTo>
                <a:cubicBezTo>
                  <a:pt x="510770" y="657782"/>
                  <a:pt x="502450" y="656925"/>
                  <a:pt x="501549" y="654487"/>
                </a:cubicBezTo>
                <a:cubicBezTo>
                  <a:pt x="501132" y="653242"/>
                  <a:pt x="504772" y="649266"/>
                  <a:pt x="506333" y="649266"/>
                </a:cubicBezTo>
                <a:lnTo>
                  <a:pt x="506345" y="649266"/>
                </a:lnTo>
                <a:cubicBezTo>
                  <a:pt x="506358" y="649267"/>
                  <a:pt x="506371" y="649267"/>
                  <a:pt x="506384" y="649267"/>
                </a:cubicBezTo>
                <a:cubicBezTo>
                  <a:pt x="510333" y="649267"/>
                  <a:pt x="521158" y="641409"/>
                  <a:pt x="531396" y="631195"/>
                </a:cubicBezTo>
                <a:cubicBezTo>
                  <a:pt x="544695" y="617818"/>
                  <a:pt x="548210" y="610714"/>
                  <a:pt x="549226" y="595120"/>
                </a:cubicBezTo>
                <a:cubicBezTo>
                  <a:pt x="549878" y="585854"/>
                  <a:pt x="550566" y="582186"/>
                  <a:pt x="551839" y="582186"/>
                </a:cubicBezTo>
                <a:lnTo>
                  <a:pt x="551848" y="582186"/>
                </a:lnTo>
                <a:cubicBezTo>
                  <a:pt x="551921" y="582187"/>
                  <a:pt x="551995" y="582199"/>
                  <a:pt x="552072" y="582224"/>
                </a:cubicBezTo>
                <a:cubicBezTo>
                  <a:pt x="553434" y="582677"/>
                  <a:pt x="554872" y="586739"/>
                  <a:pt x="555425" y="591907"/>
                </a:cubicBezTo>
                <a:cubicBezTo>
                  <a:pt x="556367" y="600500"/>
                  <a:pt x="560367" y="608326"/>
                  <a:pt x="567844" y="616448"/>
                </a:cubicBezTo>
                <a:cubicBezTo>
                  <a:pt x="572197" y="621107"/>
                  <a:pt x="577369" y="624969"/>
                  <a:pt x="582988" y="627905"/>
                </a:cubicBezTo>
                <a:cubicBezTo>
                  <a:pt x="588422" y="630713"/>
                  <a:pt x="594086" y="634955"/>
                  <a:pt x="596842" y="638162"/>
                </a:cubicBezTo>
                <a:cubicBezTo>
                  <a:pt x="600330" y="642375"/>
                  <a:pt x="604068" y="651131"/>
                  <a:pt x="607694" y="663677"/>
                </a:cubicBezTo>
                <a:cubicBezTo>
                  <a:pt x="616073" y="692766"/>
                  <a:pt x="621995" y="710255"/>
                  <a:pt x="631316" y="734009"/>
                </a:cubicBezTo>
                <a:cubicBezTo>
                  <a:pt x="634686" y="742448"/>
                  <a:pt x="639013" y="753636"/>
                  <a:pt x="640995" y="758886"/>
                </a:cubicBezTo>
                <a:cubicBezTo>
                  <a:pt x="646705" y="773637"/>
                  <a:pt x="649132" y="778208"/>
                  <a:pt x="659448" y="792647"/>
                </a:cubicBezTo>
                <a:cubicBezTo>
                  <a:pt x="661645" y="795724"/>
                  <a:pt x="663650" y="799233"/>
                  <a:pt x="664006" y="800481"/>
                </a:cubicBezTo>
                <a:cubicBezTo>
                  <a:pt x="664301" y="801728"/>
                  <a:pt x="665509" y="804356"/>
                  <a:pt x="666665" y="806237"/>
                </a:cubicBezTo>
                <a:cubicBezTo>
                  <a:pt x="668703" y="809569"/>
                  <a:pt x="670174" y="812088"/>
                  <a:pt x="671322" y="814302"/>
                </a:cubicBezTo>
                <a:lnTo>
                  <a:pt x="671322" y="814302"/>
                </a:lnTo>
                <a:cubicBezTo>
                  <a:pt x="715564" y="790684"/>
                  <a:pt x="753165" y="830673"/>
                  <a:pt x="791748" y="793287"/>
                </a:cubicBezTo>
                <a:cubicBezTo>
                  <a:pt x="809079" y="775592"/>
                  <a:pt x="861145" y="803005"/>
                  <a:pt x="875550" y="784078"/>
                </a:cubicBezTo>
                <a:lnTo>
                  <a:pt x="822214" y="643095"/>
                </a:lnTo>
                <a:lnTo>
                  <a:pt x="833852" y="667813"/>
                </a:lnTo>
                <a:lnTo>
                  <a:pt x="835517" y="654905"/>
                </a:lnTo>
                <a:cubicBezTo>
                  <a:pt x="834408" y="635489"/>
                  <a:pt x="832934" y="620111"/>
                  <a:pt x="830485" y="603290"/>
                </a:cubicBezTo>
                <a:cubicBezTo>
                  <a:pt x="829686" y="597931"/>
                  <a:pt x="828778" y="591452"/>
                  <a:pt x="828439" y="588898"/>
                </a:cubicBezTo>
                <a:cubicBezTo>
                  <a:pt x="826572" y="575007"/>
                  <a:pt x="821377" y="558958"/>
                  <a:pt x="814053" y="543936"/>
                </a:cubicBezTo>
                <a:cubicBezTo>
                  <a:pt x="809028" y="533733"/>
                  <a:pt x="807348" y="529234"/>
                  <a:pt x="806430" y="523439"/>
                </a:cubicBezTo>
                <a:cubicBezTo>
                  <a:pt x="805507" y="518079"/>
                  <a:pt x="804289" y="502207"/>
                  <a:pt x="803975" y="493124"/>
                </a:cubicBezTo>
                <a:cubicBezTo>
                  <a:pt x="803848" y="488645"/>
                  <a:pt x="803606" y="483481"/>
                  <a:pt x="803506" y="481614"/>
                </a:cubicBezTo>
                <a:cubicBezTo>
                  <a:pt x="803345" y="479747"/>
                  <a:pt x="803166" y="474522"/>
                  <a:pt x="803038" y="470105"/>
                </a:cubicBezTo>
                <a:cubicBezTo>
                  <a:pt x="802849" y="465625"/>
                  <a:pt x="802665" y="460772"/>
                  <a:pt x="802562" y="459216"/>
                </a:cubicBezTo>
                <a:cubicBezTo>
                  <a:pt x="802396" y="457660"/>
                  <a:pt x="802101" y="451811"/>
                  <a:pt x="801803" y="446148"/>
                </a:cubicBezTo>
                <a:cubicBezTo>
                  <a:pt x="801506" y="440486"/>
                  <a:pt x="800875" y="431834"/>
                  <a:pt x="800320" y="426853"/>
                </a:cubicBezTo>
                <a:cubicBezTo>
                  <a:pt x="799054" y="414586"/>
                  <a:pt x="799292" y="410734"/>
                  <a:pt x="801991" y="399515"/>
                </a:cubicBezTo>
                <a:cubicBezTo>
                  <a:pt x="805280" y="386004"/>
                  <a:pt x="805751" y="383337"/>
                  <a:pt x="805842" y="376560"/>
                </a:cubicBezTo>
                <a:cubicBezTo>
                  <a:pt x="805990" y="365432"/>
                  <a:pt x="802512" y="355809"/>
                  <a:pt x="792583" y="340318"/>
                </a:cubicBezTo>
                <a:cubicBezTo>
                  <a:pt x="779733" y="320124"/>
                  <a:pt x="765889" y="295129"/>
                  <a:pt x="765929" y="292145"/>
                </a:cubicBezTo>
                <a:cubicBezTo>
                  <a:pt x="765952" y="290404"/>
                  <a:pt x="763362" y="284152"/>
                  <a:pt x="756592" y="269573"/>
                </a:cubicBezTo>
                <a:cubicBezTo>
                  <a:pt x="752481" y="260813"/>
                  <a:pt x="748919" y="252806"/>
                  <a:pt x="748745" y="251871"/>
                </a:cubicBezTo>
                <a:cubicBezTo>
                  <a:pt x="748254" y="249788"/>
                  <a:pt x="747527" y="249360"/>
                  <a:pt x="743355" y="249305"/>
                </a:cubicBezTo>
                <a:lnTo>
                  <a:pt x="742313" y="249298"/>
                </a:lnTo>
                <a:cubicBezTo>
                  <a:pt x="738892" y="249315"/>
                  <a:pt x="734026" y="250556"/>
                  <a:pt x="712988" y="256803"/>
                </a:cubicBezTo>
                <a:lnTo>
                  <a:pt x="687083" y="264293"/>
                </a:lnTo>
                <a:lnTo>
                  <a:pt x="687083" y="264293"/>
                </a:lnTo>
                <a:cubicBezTo>
                  <a:pt x="686461" y="264284"/>
                  <a:pt x="679922" y="255678"/>
                  <a:pt x="679507" y="254243"/>
                </a:cubicBezTo>
                <a:cubicBezTo>
                  <a:pt x="679390" y="253962"/>
                  <a:pt x="679631" y="253813"/>
                  <a:pt x="680131" y="253813"/>
                </a:cubicBezTo>
                <a:cubicBezTo>
                  <a:pt x="680142" y="253813"/>
                  <a:pt x="680154" y="253814"/>
                  <a:pt x="680166" y="253814"/>
                </a:cubicBezTo>
                <a:cubicBezTo>
                  <a:pt x="680439" y="253817"/>
                  <a:pt x="680785" y="253863"/>
                  <a:pt x="681189" y="253954"/>
                </a:cubicBezTo>
                <a:cubicBezTo>
                  <a:pt x="681605" y="254033"/>
                  <a:pt x="681993" y="254073"/>
                  <a:pt x="682310" y="254077"/>
                </a:cubicBezTo>
                <a:cubicBezTo>
                  <a:pt x="682329" y="254078"/>
                  <a:pt x="682347" y="254078"/>
                  <a:pt x="682365" y="254078"/>
                </a:cubicBezTo>
                <a:cubicBezTo>
                  <a:pt x="682820" y="254078"/>
                  <a:pt x="683116" y="254000"/>
                  <a:pt x="683118" y="253855"/>
                </a:cubicBezTo>
                <a:cubicBezTo>
                  <a:pt x="683122" y="253544"/>
                  <a:pt x="682542" y="250428"/>
                  <a:pt x="681906" y="246813"/>
                </a:cubicBezTo>
                <a:cubicBezTo>
                  <a:pt x="680220" y="238023"/>
                  <a:pt x="680434" y="226709"/>
                  <a:pt x="682362" y="217345"/>
                </a:cubicBezTo>
                <a:cubicBezTo>
                  <a:pt x="683823" y="210338"/>
                  <a:pt x="687713" y="198451"/>
                  <a:pt x="693378" y="183977"/>
                </a:cubicBezTo>
                <a:cubicBezTo>
                  <a:pt x="699884" y="167026"/>
                  <a:pt x="703363" y="153330"/>
                  <a:pt x="704474" y="139976"/>
                </a:cubicBezTo>
                <a:cubicBezTo>
                  <a:pt x="705276" y="131157"/>
                  <a:pt x="704747" y="119522"/>
                  <a:pt x="703400" y="113287"/>
                </a:cubicBezTo>
                <a:cubicBezTo>
                  <a:pt x="702285" y="108297"/>
                  <a:pt x="698400" y="96555"/>
                  <a:pt x="695630" y="89803"/>
                </a:cubicBezTo>
                <a:cubicBezTo>
                  <a:pt x="694425" y="86926"/>
                  <a:pt x="693462" y="84489"/>
                  <a:pt x="693464" y="84364"/>
                </a:cubicBezTo>
                <a:cubicBezTo>
                  <a:pt x="693466" y="84240"/>
                  <a:pt x="694215" y="84001"/>
                  <a:pt x="695211" y="83890"/>
                </a:cubicBezTo>
                <a:cubicBezTo>
                  <a:pt x="696161" y="83738"/>
                  <a:pt x="696481" y="83687"/>
                  <a:pt x="696102" y="83681"/>
                </a:cubicBezTo>
                <a:lnTo>
                  <a:pt x="696087" y="83681"/>
                </a:lnTo>
                <a:cubicBezTo>
                  <a:pt x="696065" y="83680"/>
                  <a:pt x="696041" y="83680"/>
                  <a:pt x="696015" y="83680"/>
                </a:cubicBezTo>
                <a:cubicBezTo>
                  <a:pt x="695805" y="83680"/>
                  <a:pt x="695457" y="83688"/>
                  <a:pt x="694965" y="83700"/>
                </a:cubicBezTo>
                <a:cubicBezTo>
                  <a:pt x="694834" y="83708"/>
                  <a:pt x="694709" y="83712"/>
                  <a:pt x="694591" y="83712"/>
                </a:cubicBezTo>
                <a:lnTo>
                  <a:pt x="694530" y="83712"/>
                </a:lnTo>
                <a:cubicBezTo>
                  <a:pt x="693069" y="83692"/>
                  <a:pt x="692477" y="82936"/>
                  <a:pt x="689751" y="78408"/>
                </a:cubicBezTo>
                <a:cubicBezTo>
                  <a:pt x="686040" y="72202"/>
                  <a:pt x="678529" y="61966"/>
                  <a:pt x="675828" y="59319"/>
                </a:cubicBezTo>
                <a:cubicBezTo>
                  <a:pt x="674786" y="58247"/>
                  <a:pt x="673929" y="57179"/>
                  <a:pt x="673934" y="56868"/>
                </a:cubicBezTo>
                <a:cubicBezTo>
                  <a:pt x="673936" y="56687"/>
                  <a:pt x="674899" y="56551"/>
                  <a:pt x="676288" y="56551"/>
                </a:cubicBezTo>
                <a:lnTo>
                  <a:pt x="676583" y="56553"/>
                </a:lnTo>
                <a:cubicBezTo>
                  <a:pt x="677018" y="56559"/>
                  <a:pt x="677488" y="56578"/>
                  <a:pt x="677979" y="56612"/>
                </a:cubicBezTo>
                <a:cubicBezTo>
                  <a:pt x="678770" y="56666"/>
                  <a:pt x="679508" y="56696"/>
                  <a:pt x="680130" y="56705"/>
                </a:cubicBezTo>
                <a:lnTo>
                  <a:pt x="680471" y="56707"/>
                </a:lnTo>
                <a:cubicBezTo>
                  <a:pt x="681414" y="56707"/>
                  <a:pt x="682020" y="56649"/>
                  <a:pt x="682021" y="56541"/>
                </a:cubicBezTo>
                <a:cubicBezTo>
                  <a:pt x="682030" y="55919"/>
                  <a:pt x="671966" y="45898"/>
                  <a:pt x="670118" y="44568"/>
                </a:cubicBezTo>
                <a:cubicBezTo>
                  <a:pt x="669253" y="44043"/>
                  <a:pt x="668386" y="43688"/>
                  <a:pt x="667933" y="43682"/>
                </a:cubicBezTo>
                <a:lnTo>
                  <a:pt x="667921" y="43682"/>
                </a:lnTo>
                <a:cubicBezTo>
                  <a:pt x="667830" y="43682"/>
                  <a:pt x="667757" y="43696"/>
                  <a:pt x="667704" y="43727"/>
                </a:cubicBezTo>
                <a:cubicBezTo>
                  <a:pt x="667589" y="43783"/>
                  <a:pt x="667504" y="43809"/>
                  <a:pt x="667448" y="43809"/>
                </a:cubicBezTo>
                <a:lnTo>
                  <a:pt x="667446" y="43809"/>
                </a:lnTo>
                <a:cubicBezTo>
                  <a:pt x="667321" y="43808"/>
                  <a:pt x="667347" y="43669"/>
                  <a:pt x="667522" y="43414"/>
                </a:cubicBezTo>
                <a:cubicBezTo>
                  <a:pt x="667967" y="42674"/>
                  <a:pt x="661926" y="38738"/>
                  <a:pt x="657967" y="37192"/>
                </a:cubicBezTo>
                <a:cubicBezTo>
                  <a:pt x="656482" y="36613"/>
                  <a:pt x="652823" y="35880"/>
                  <a:pt x="649781" y="35529"/>
                </a:cubicBezTo>
                <a:cubicBezTo>
                  <a:pt x="646800" y="35240"/>
                  <a:pt x="643762" y="34578"/>
                  <a:pt x="642959" y="34194"/>
                </a:cubicBezTo>
                <a:cubicBezTo>
                  <a:pt x="642219" y="33749"/>
                  <a:pt x="639147" y="30972"/>
                  <a:pt x="636079" y="27946"/>
                </a:cubicBezTo>
                <a:cubicBezTo>
                  <a:pt x="629512" y="21454"/>
                  <a:pt x="625819" y="18606"/>
                  <a:pt x="617679" y="13461"/>
                </a:cubicBezTo>
                <a:cubicBezTo>
                  <a:pt x="610033" y="8695"/>
                  <a:pt x="599957" y="4209"/>
                  <a:pt x="592088" y="2113"/>
                </a:cubicBezTo>
                <a:cubicBezTo>
                  <a:pt x="587339" y="881"/>
                  <a:pt x="580567" y="77"/>
                  <a:pt x="575203" y="5"/>
                </a:cubicBezTo>
                <a:lnTo>
                  <a:pt x="574434" y="0"/>
                </a:lnTo>
                <a:close/>
                <a:moveTo>
                  <a:pt x="517999" y="20341"/>
                </a:moveTo>
                <a:lnTo>
                  <a:pt x="518347" y="20343"/>
                </a:lnTo>
                <a:cubicBezTo>
                  <a:pt x="519901" y="20363"/>
                  <a:pt x="520522" y="20496"/>
                  <a:pt x="519774" y="20611"/>
                </a:cubicBezTo>
                <a:cubicBezTo>
                  <a:pt x="519412" y="20661"/>
                  <a:pt x="518965" y="20686"/>
                  <a:pt x="518514" y="20686"/>
                </a:cubicBezTo>
                <a:lnTo>
                  <a:pt x="518351" y="20685"/>
                </a:lnTo>
                <a:cubicBezTo>
                  <a:pt x="517845" y="20678"/>
                  <a:pt x="517348" y="20640"/>
                  <a:pt x="516976" y="20573"/>
                </a:cubicBezTo>
                <a:cubicBezTo>
                  <a:pt x="516233" y="20449"/>
                  <a:pt x="516704" y="20341"/>
                  <a:pt x="517999" y="20341"/>
                </a:cubicBezTo>
                <a:close/>
                <a:moveTo>
                  <a:pt x="663815" y="43429"/>
                </a:moveTo>
                <a:lnTo>
                  <a:pt x="664164" y="43431"/>
                </a:lnTo>
                <a:cubicBezTo>
                  <a:pt x="665718" y="43452"/>
                  <a:pt x="666338" y="43585"/>
                  <a:pt x="665590" y="43699"/>
                </a:cubicBezTo>
                <a:cubicBezTo>
                  <a:pt x="665229" y="43749"/>
                  <a:pt x="664782" y="43774"/>
                  <a:pt x="664331" y="43774"/>
                </a:cubicBezTo>
                <a:lnTo>
                  <a:pt x="664167" y="43773"/>
                </a:lnTo>
                <a:cubicBezTo>
                  <a:pt x="663662" y="43766"/>
                  <a:pt x="663165" y="43729"/>
                  <a:pt x="662793" y="43662"/>
                </a:cubicBezTo>
                <a:cubicBezTo>
                  <a:pt x="662049" y="43537"/>
                  <a:pt x="662521" y="43429"/>
                  <a:pt x="663815" y="43429"/>
                </a:cubicBezTo>
                <a:close/>
                <a:moveTo>
                  <a:pt x="675608" y="242003"/>
                </a:moveTo>
                <a:cubicBezTo>
                  <a:pt x="675675" y="242004"/>
                  <a:pt x="675744" y="242025"/>
                  <a:pt x="675814" y="242068"/>
                </a:cubicBezTo>
                <a:cubicBezTo>
                  <a:pt x="676184" y="242260"/>
                  <a:pt x="676427" y="242698"/>
                  <a:pt x="676422" y="243071"/>
                </a:cubicBezTo>
                <a:cubicBezTo>
                  <a:pt x="676418" y="243379"/>
                  <a:pt x="676171" y="243622"/>
                  <a:pt x="675804" y="243622"/>
                </a:cubicBezTo>
                <a:lnTo>
                  <a:pt x="675793" y="243622"/>
                </a:lnTo>
                <a:cubicBezTo>
                  <a:pt x="675482" y="243618"/>
                  <a:pt x="675177" y="243179"/>
                  <a:pt x="675184" y="242619"/>
                </a:cubicBezTo>
                <a:cubicBezTo>
                  <a:pt x="675190" y="242236"/>
                  <a:pt x="675377" y="242003"/>
                  <a:pt x="675604" y="242003"/>
                </a:cubicBezTo>
                <a:lnTo>
                  <a:pt x="675608" y="242003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1507533-96C4-45FB-A915-7D9573C1AA5F}"/>
              </a:ext>
            </a:extLst>
          </p:cNvPr>
          <p:cNvSpPr/>
          <p:nvPr/>
        </p:nvSpPr>
        <p:spPr>
          <a:xfrm>
            <a:off x="5056829" y="2559008"/>
            <a:ext cx="316" cy="606"/>
          </a:xfrm>
          <a:custGeom>
            <a:avLst/>
            <a:gdLst>
              <a:gd name="connsiteX0" fmla="*/ 0 w 151"/>
              <a:gd name="connsiteY0" fmla="*/ 0 h 290"/>
              <a:gd name="connsiteX1" fmla="*/ 148 w 151"/>
              <a:gd name="connsiteY1" fmla="*/ 291 h 290"/>
              <a:gd name="connsiteX2" fmla="*/ 152 w 151"/>
              <a:gd name="connsiteY2" fmla="*/ 3 h 290"/>
              <a:gd name="connsiteX3" fmla="*/ 0 w 151"/>
              <a:gd name="connsiteY3" fmla="*/ 0 h 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" h="290">
                <a:moveTo>
                  <a:pt x="0" y="0"/>
                </a:moveTo>
                <a:lnTo>
                  <a:pt x="148" y="291"/>
                </a:lnTo>
                <a:lnTo>
                  <a:pt x="152" y="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图形 5">
            <a:extLst>
              <a:ext uri="{FF2B5EF4-FFF2-40B4-BE49-F238E27FC236}">
                <a16:creationId xmlns:a16="http://schemas.microsoft.com/office/drawing/2014/main" id="{794AA1C9-FD7E-48F3-908A-ED75890B7AD9}"/>
              </a:ext>
            </a:extLst>
          </p:cNvPr>
          <p:cNvSpPr/>
          <p:nvPr/>
        </p:nvSpPr>
        <p:spPr>
          <a:xfrm>
            <a:off x="570288" y="1951520"/>
            <a:ext cx="6323942" cy="2963538"/>
          </a:xfrm>
          <a:custGeom>
            <a:avLst/>
            <a:gdLst>
              <a:gd name="connsiteX0" fmla="*/ 1924812 w 8229409"/>
              <a:gd name="connsiteY0" fmla="*/ 0 h 3856482"/>
              <a:gd name="connsiteX1" fmla="*/ 1945100 w 8229409"/>
              <a:gd name="connsiteY1" fmla="*/ 8573 h 3856482"/>
              <a:gd name="connsiteX2" fmla="*/ 3502914 w 8229409"/>
              <a:gd name="connsiteY2" fmla="*/ 416147 h 3856482"/>
              <a:gd name="connsiteX3" fmla="*/ 4503992 w 8229409"/>
              <a:gd name="connsiteY3" fmla="*/ 677704 h 3856482"/>
              <a:gd name="connsiteX4" fmla="*/ 4815555 w 8229409"/>
              <a:gd name="connsiteY4" fmla="*/ 749427 h 3856482"/>
              <a:gd name="connsiteX5" fmla="*/ 4849845 w 8229409"/>
              <a:gd name="connsiteY5" fmla="*/ 757523 h 3856482"/>
              <a:gd name="connsiteX6" fmla="*/ 4826794 w 8229409"/>
              <a:gd name="connsiteY6" fmla="*/ 871157 h 3856482"/>
              <a:gd name="connsiteX7" fmla="*/ 4784884 w 8229409"/>
              <a:gd name="connsiteY7" fmla="*/ 937070 h 3856482"/>
              <a:gd name="connsiteX8" fmla="*/ 3842480 w 8229409"/>
              <a:gd name="connsiteY8" fmla="*/ 1653350 h 3856482"/>
              <a:gd name="connsiteX9" fmla="*/ 3802856 w 8229409"/>
              <a:gd name="connsiteY9" fmla="*/ 1661446 h 3856482"/>
              <a:gd name="connsiteX10" fmla="*/ 3517202 w 8229409"/>
              <a:gd name="connsiteY10" fmla="*/ 1589151 h 3856482"/>
              <a:gd name="connsiteX11" fmla="*/ 3492532 w 8229409"/>
              <a:gd name="connsiteY11" fmla="*/ 1583817 h 3856482"/>
              <a:gd name="connsiteX12" fmla="*/ 3496913 w 8229409"/>
              <a:gd name="connsiteY12" fmla="*/ 1915192 h 3856482"/>
              <a:gd name="connsiteX13" fmla="*/ 3506438 w 8229409"/>
              <a:gd name="connsiteY13" fmla="*/ 1913954 h 3856482"/>
              <a:gd name="connsiteX14" fmla="*/ 3794284 w 8229409"/>
              <a:gd name="connsiteY14" fmla="*/ 1827657 h 3856482"/>
              <a:gd name="connsiteX15" fmla="*/ 4427411 w 8229409"/>
              <a:gd name="connsiteY15" fmla="*/ 1794320 h 3856482"/>
              <a:gd name="connsiteX16" fmla="*/ 4765453 w 8229409"/>
              <a:gd name="connsiteY16" fmla="*/ 1832039 h 3856482"/>
              <a:gd name="connsiteX17" fmla="*/ 4981575 w 8229409"/>
              <a:gd name="connsiteY17" fmla="*/ 1900142 h 3856482"/>
              <a:gd name="connsiteX18" fmla="*/ 4986814 w 8229409"/>
              <a:gd name="connsiteY18" fmla="*/ 1898428 h 3856482"/>
              <a:gd name="connsiteX19" fmla="*/ 5261705 w 8229409"/>
              <a:gd name="connsiteY19" fmla="*/ 1749362 h 3856482"/>
              <a:gd name="connsiteX20" fmla="*/ 5580031 w 8229409"/>
              <a:gd name="connsiteY20" fmla="*/ 1690497 h 3856482"/>
              <a:gd name="connsiteX21" fmla="*/ 5943029 w 8229409"/>
              <a:gd name="connsiteY21" fmla="*/ 1691354 h 3856482"/>
              <a:gd name="connsiteX22" fmla="*/ 6434233 w 8229409"/>
              <a:gd name="connsiteY22" fmla="*/ 1790891 h 3856482"/>
              <a:gd name="connsiteX23" fmla="*/ 6488811 w 8229409"/>
              <a:gd name="connsiteY23" fmla="*/ 1818513 h 3856482"/>
              <a:gd name="connsiteX24" fmla="*/ 7309580 w 8229409"/>
              <a:gd name="connsiteY24" fmla="*/ 2410873 h 3856482"/>
              <a:gd name="connsiteX25" fmla="*/ 8012620 w 8229409"/>
              <a:gd name="connsiteY25" fmla="*/ 2939796 h 3856482"/>
              <a:gd name="connsiteX26" fmla="*/ 8043577 w 8229409"/>
              <a:gd name="connsiteY26" fmla="*/ 2991517 h 3856482"/>
              <a:gd name="connsiteX27" fmla="*/ 8088535 w 8229409"/>
              <a:gd name="connsiteY27" fmla="*/ 3319558 h 3856482"/>
              <a:gd name="connsiteX28" fmla="*/ 8102442 w 8229409"/>
              <a:gd name="connsiteY28" fmla="*/ 3349943 h 3856482"/>
              <a:gd name="connsiteX29" fmla="*/ 8192167 w 8229409"/>
              <a:gd name="connsiteY29" fmla="*/ 3470815 h 3856482"/>
              <a:gd name="connsiteX30" fmla="*/ 8229410 w 8229409"/>
              <a:gd name="connsiteY30" fmla="*/ 3550349 h 3856482"/>
              <a:gd name="connsiteX31" fmla="*/ 8229410 w 8229409"/>
              <a:gd name="connsiteY31" fmla="*/ 3614357 h 3856482"/>
              <a:gd name="connsiteX32" fmla="*/ 8221885 w 8229409"/>
              <a:gd name="connsiteY32" fmla="*/ 3634740 h 3856482"/>
              <a:gd name="connsiteX33" fmla="*/ 8203787 w 8229409"/>
              <a:gd name="connsiteY33" fmla="*/ 3628168 h 3856482"/>
              <a:gd name="connsiteX34" fmla="*/ 8039291 w 8229409"/>
              <a:gd name="connsiteY34" fmla="*/ 3581876 h 3856482"/>
              <a:gd name="connsiteX35" fmla="*/ 7370731 w 8229409"/>
              <a:gd name="connsiteY35" fmla="*/ 3502819 h 3856482"/>
              <a:gd name="connsiteX36" fmla="*/ 6900958 w 8229409"/>
              <a:gd name="connsiteY36" fmla="*/ 3513868 h 3856482"/>
              <a:gd name="connsiteX37" fmla="*/ 6657689 w 8229409"/>
              <a:gd name="connsiteY37" fmla="*/ 3573113 h 3856482"/>
              <a:gd name="connsiteX38" fmla="*/ 6546056 w 8229409"/>
              <a:gd name="connsiteY38" fmla="*/ 3639026 h 3856482"/>
              <a:gd name="connsiteX39" fmla="*/ 6531293 w 8229409"/>
              <a:gd name="connsiteY39" fmla="*/ 3663410 h 3856482"/>
              <a:gd name="connsiteX40" fmla="*/ 6478048 w 8229409"/>
              <a:gd name="connsiteY40" fmla="*/ 3762185 h 3856482"/>
              <a:gd name="connsiteX41" fmla="*/ 6316980 w 8229409"/>
              <a:gd name="connsiteY41" fmla="*/ 3847624 h 3856482"/>
              <a:gd name="connsiteX42" fmla="*/ 6272499 w 8229409"/>
              <a:gd name="connsiteY42" fmla="*/ 3856482 h 3856482"/>
              <a:gd name="connsiteX43" fmla="*/ 6226778 w 8229409"/>
              <a:gd name="connsiteY43" fmla="*/ 3856482 h 3856482"/>
              <a:gd name="connsiteX44" fmla="*/ 6180392 w 8229409"/>
              <a:gd name="connsiteY44" fmla="*/ 3845338 h 3856482"/>
              <a:gd name="connsiteX45" fmla="*/ 5977795 w 8229409"/>
              <a:gd name="connsiteY45" fmla="*/ 3686842 h 3856482"/>
              <a:gd name="connsiteX46" fmla="*/ 5935980 w 8229409"/>
              <a:gd name="connsiteY46" fmla="*/ 3655124 h 3856482"/>
              <a:gd name="connsiteX47" fmla="*/ 5411724 w 8229409"/>
              <a:gd name="connsiteY47" fmla="*/ 3573685 h 3856482"/>
              <a:gd name="connsiteX48" fmla="*/ 5082921 w 8229409"/>
              <a:gd name="connsiteY48" fmla="*/ 3582448 h 3856482"/>
              <a:gd name="connsiteX49" fmla="*/ 4839843 w 8229409"/>
              <a:gd name="connsiteY49" fmla="*/ 3607689 h 3856482"/>
              <a:gd name="connsiteX50" fmla="*/ 4474369 w 8229409"/>
              <a:gd name="connsiteY50" fmla="*/ 3665315 h 3856482"/>
              <a:gd name="connsiteX51" fmla="*/ 4181189 w 8229409"/>
              <a:gd name="connsiteY51" fmla="*/ 3724561 h 3856482"/>
              <a:gd name="connsiteX52" fmla="*/ 4015359 w 8229409"/>
              <a:gd name="connsiteY52" fmla="*/ 3767328 h 3856482"/>
              <a:gd name="connsiteX53" fmla="*/ 3952113 w 8229409"/>
              <a:gd name="connsiteY53" fmla="*/ 3773424 h 3856482"/>
              <a:gd name="connsiteX54" fmla="*/ 3203829 w 8229409"/>
              <a:gd name="connsiteY54" fmla="*/ 2508218 h 3856482"/>
              <a:gd name="connsiteX55" fmla="*/ 3151156 w 8229409"/>
              <a:gd name="connsiteY55" fmla="*/ 2548604 h 3856482"/>
              <a:gd name="connsiteX56" fmla="*/ 3063812 w 8229409"/>
              <a:gd name="connsiteY56" fmla="*/ 2484025 h 3856482"/>
              <a:gd name="connsiteX57" fmla="*/ 3054477 w 8229409"/>
              <a:gd name="connsiteY57" fmla="*/ 2526792 h 3856482"/>
              <a:gd name="connsiteX58" fmla="*/ 3030855 w 8229409"/>
              <a:gd name="connsiteY58" fmla="*/ 2550509 h 3856482"/>
              <a:gd name="connsiteX59" fmla="*/ 2543651 w 8229409"/>
              <a:gd name="connsiteY59" fmla="*/ 2561178 h 3856482"/>
              <a:gd name="connsiteX60" fmla="*/ 2115979 w 8229409"/>
              <a:gd name="connsiteY60" fmla="*/ 2467166 h 3856482"/>
              <a:gd name="connsiteX61" fmla="*/ 2097310 w 8229409"/>
              <a:gd name="connsiteY61" fmla="*/ 2462308 h 3856482"/>
              <a:gd name="connsiteX62" fmla="*/ 2094738 w 8229409"/>
              <a:gd name="connsiteY62" fmla="*/ 2483644 h 3856482"/>
              <a:gd name="connsiteX63" fmla="*/ 2071211 w 8229409"/>
              <a:gd name="connsiteY63" fmla="*/ 2795588 h 3856482"/>
              <a:gd name="connsiteX64" fmla="*/ 2011204 w 8229409"/>
              <a:gd name="connsiteY64" fmla="*/ 3183350 h 3856482"/>
              <a:gd name="connsiteX65" fmla="*/ 1932623 w 8229409"/>
              <a:gd name="connsiteY65" fmla="*/ 3430810 h 3856482"/>
              <a:gd name="connsiteX66" fmla="*/ 1889951 w 8229409"/>
              <a:gd name="connsiteY66" fmla="*/ 3500819 h 3856482"/>
              <a:gd name="connsiteX67" fmla="*/ 1836992 w 8229409"/>
              <a:gd name="connsiteY67" fmla="*/ 3549777 h 3856482"/>
              <a:gd name="connsiteX68" fmla="*/ 1811084 w 8229409"/>
              <a:gd name="connsiteY68" fmla="*/ 3519202 h 3856482"/>
              <a:gd name="connsiteX69" fmla="*/ 1767173 w 8229409"/>
              <a:gd name="connsiteY69" fmla="*/ 3556064 h 3856482"/>
              <a:gd name="connsiteX70" fmla="*/ 1752600 w 8229409"/>
              <a:gd name="connsiteY70" fmla="*/ 3547015 h 3856482"/>
              <a:gd name="connsiteX71" fmla="*/ 1703832 w 8229409"/>
              <a:gd name="connsiteY71" fmla="*/ 3588734 h 3856482"/>
              <a:gd name="connsiteX72" fmla="*/ 1671447 w 8229409"/>
              <a:gd name="connsiteY72" fmla="*/ 3549872 h 3856482"/>
              <a:gd name="connsiteX73" fmla="*/ 1646777 w 8229409"/>
              <a:gd name="connsiteY73" fmla="*/ 3550730 h 3856482"/>
              <a:gd name="connsiteX74" fmla="*/ 1618583 w 8229409"/>
              <a:gd name="connsiteY74" fmla="*/ 3573018 h 3856482"/>
              <a:gd name="connsiteX75" fmla="*/ 1505807 w 8229409"/>
              <a:gd name="connsiteY75" fmla="*/ 3441383 h 3856482"/>
              <a:gd name="connsiteX76" fmla="*/ 1478089 w 8229409"/>
              <a:gd name="connsiteY76" fmla="*/ 3405283 h 3856482"/>
              <a:gd name="connsiteX77" fmla="*/ 1494758 w 8229409"/>
              <a:gd name="connsiteY77" fmla="*/ 3390138 h 3856482"/>
              <a:gd name="connsiteX78" fmla="*/ 1548003 w 8229409"/>
              <a:gd name="connsiteY78" fmla="*/ 3319844 h 3856482"/>
              <a:gd name="connsiteX79" fmla="*/ 1577150 w 8229409"/>
              <a:gd name="connsiteY79" fmla="*/ 3245549 h 3856482"/>
              <a:gd name="connsiteX80" fmla="*/ 1658588 w 8229409"/>
              <a:gd name="connsiteY80" fmla="*/ 2903887 h 3856482"/>
              <a:gd name="connsiteX81" fmla="*/ 1740599 w 8229409"/>
              <a:gd name="connsiteY81" fmla="*/ 2413064 h 3856482"/>
              <a:gd name="connsiteX82" fmla="*/ 1754505 w 8229409"/>
              <a:gd name="connsiteY82" fmla="*/ 2323243 h 3856482"/>
              <a:gd name="connsiteX83" fmla="*/ 1732598 w 8229409"/>
              <a:gd name="connsiteY83" fmla="*/ 2312194 h 3856482"/>
              <a:gd name="connsiteX84" fmla="*/ 1165479 w 8229409"/>
              <a:gd name="connsiteY84" fmla="*/ 1950720 h 3856482"/>
              <a:gd name="connsiteX85" fmla="*/ 964692 w 8229409"/>
              <a:gd name="connsiteY85" fmla="*/ 1754791 h 3856482"/>
              <a:gd name="connsiteX86" fmla="*/ 938689 w 8229409"/>
              <a:gd name="connsiteY86" fmla="*/ 1695736 h 3856482"/>
              <a:gd name="connsiteX87" fmla="*/ 936879 w 8229409"/>
              <a:gd name="connsiteY87" fmla="*/ 1516571 h 3856482"/>
              <a:gd name="connsiteX88" fmla="*/ 1218057 w 8229409"/>
              <a:gd name="connsiteY88" fmla="*/ 1030319 h 3856482"/>
              <a:gd name="connsiteX89" fmla="*/ 1232535 w 8229409"/>
              <a:gd name="connsiteY89" fmla="*/ 1017175 h 3856482"/>
              <a:gd name="connsiteX90" fmla="*/ 1222724 w 8229409"/>
              <a:gd name="connsiteY90" fmla="*/ 1013460 h 3856482"/>
              <a:gd name="connsiteX91" fmla="*/ 1100995 w 8229409"/>
              <a:gd name="connsiteY91" fmla="*/ 982599 h 3856482"/>
              <a:gd name="connsiteX92" fmla="*/ 84392 w 8229409"/>
              <a:gd name="connsiteY92" fmla="*/ 727615 h 3856482"/>
              <a:gd name="connsiteX93" fmla="*/ 0 w 8229409"/>
              <a:gd name="connsiteY93" fmla="*/ 708279 h 3856482"/>
              <a:gd name="connsiteX94" fmla="*/ 0 w 8229409"/>
              <a:gd name="connsiteY94" fmla="*/ 699135 h 3856482"/>
              <a:gd name="connsiteX95" fmla="*/ 9144 w 8229409"/>
              <a:gd name="connsiteY95" fmla="*/ 671417 h 3856482"/>
              <a:gd name="connsiteX96" fmla="*/ 29242 w 8229409"/>
              <a:gd name="connsiteY96" fmla="*/ 549212 h 3856482"/>
              <a:gd name="connsiteX97" fmla="*/ 150114 w 8229409"/>
              <a:gd name="connsiteY97" fmla="*/ 521018 h 3856482"/>
              <a:gd name="connsiteX98" fmla="*/ 367665 w 8229409"/>
              <a:gd name="connsiteY98" fmla="*/ 469106 h 3856482"/>
              <a:gd name="connsiteX99" fmla="*/ 1892713 w 8229409"/>
              <a:gd name="connsiteY99" fmla="*/ 9335 h 3856482"/>
              <a:gd name="connsiteX100" fmla="*/ 1915668 w 8229409"/>
              <a:gd name="connsiteY100" fmla="*/ 0 h 3856482"/>
              <a:gd name="connsiteX101" fmla="*/ 1924812 w 8229409"/>
              <a:gd name="connsiteY101" fmla="*/ 0 h 3856482"/>
              <a:gd name="connsiteX102" fmla="*/ 3547586 w 8229409"/>
              <a:gd name="connsiteY102" fmla="*/ 2841403 h 3856482"/>
              <a:gd name="connsiteX103" fmla="*/ 3548158 w 8229409"/>
              <a:gd name="connsiteY103" fmla="*/ 2842451 h 3856482"/>
              <a:gd name="connsiteX104" fmla="*/ 3547396 w 8229409"/>
              <a:gd name="connsiteY104" fmla="*/ 2841689 h 3856482"/>
              <a:gd name="connsiteX105" fmla="*/ 3540252 w 8229409"/>
              <a:gd name="connsiteY105" fmla="*/ 2839974 h 3856482"/>
              <a:gd name="connsiteX106" fmla="*/ 3540538 w 8229409"/>
              <a:gd name="connsiteY106" fmla="*/ 2826449 h 3856482"/>
              <a:gd name="connsiteX107" fmla="*/ 3533680 w 8229409"/>
              <a:gd name="connsiteY107" fmla="*/ 2824163 h 3856482"/>
              <a:gd name="connsiteX108" fmla="*/ 3523393 w 8229409"/>
              <a:gd name="connsiteY108" fmla="*/ 2802160 h 3856482"/>
              <a:gd name="connsiteX109" fmla="*/ 3286697 w 8229409"/>
              <a:gd name="connsiteY109" fmla="*/ 2443924 h 3856482"/>
              <a:gd name="connsiteX110" fmla="*/ 3274981 w 8229409"/>
              <a:gd name="connsiteY110" fmla="*/ 2428780 h 3856482"/>
              <a:gd name="connsiteX111" fmla="*/ 3247739 w 8229409"/>
              <a:gd name="connsiteY111" fmla="*/ 2452307 h 3856482"/>
              <a:gd name="connsiteX112" fmla="*/ 3260217 w 8229409"/>
              <a:gd name="connsiteY112" fmla="*/ 2470214 h 3856482"/>
              <a:gd name="connsiteX113" fmla="*/ 3514630 w 8229409"/>
              <a:gd name="connsiteY113" fmla="*/ 2801874 h 3856482"/>
              <a:gd name="connsiteX114" fmla="*/ 3534156 w 8229409"/>
              <a:gd name="connsiteY114" fmla="*/ 2823591 h 3856482"/>
              <a:gd name="connsiteX115" fmla="*/ 3541109 w 8229409"/>
              <a:gd name="connsiteY115" fmla="*/ 2825687 h 3856482"/>
              <a:gd name="connsiteX116" fmla="*/ 3540347 w 8229409"/>
              <a:gd name="connsiteY116" fmla="*/ 2839974 h 3856482"/>
              <a:gd name="connsiteX117" fmla="*/ 3547586 w 8229409"/>
              <a:gd name="connsiteY117" fmla="*/ 2841403 h 3856482"/>
              <a:gd name="connsiteX118" fmla="*/ 1579150 w 8229409"/>
              <a:gd name="connsiteY118" fmla="*/ 2048732 h 3856482"/>
              <a:gd name="connsiteX119" fmla="*/ 1578578 w 8229409"/>
              <a:gd name="connsiteY119" fmla="*/ 2049780 h 3856482"/>
              <a:gd name="connsiteX120" fmla="*/ 1579626 w 8229409"/>
              <a:gd name="connsiteY120" fmla="*/ 2049018 h 3856482"/>
              <a:gd name="connsiteX121" fmla="*/ 1566958 w 8229409"/>
              <a:gd name="connsiteY121" fmla="*/ 2047685 h 3856482"/>
              <a:gd name="connsiteX122" fmla="*/ 1557147 w 8229409"/>
              <a:gd name="connsiteY122" fmla="*/ 2044065 h 3856482"/>
              <a:gd name="connsiteX123" fmla="*/ 1535716 w 8229409"/>
              <a:gd name="connsiteY123" fmla="*/ 2029111 h 3856482"/>
              <a:gd name="connsiteX124" fmla="*/ 1518476 w 8229409"/>
              <a:gd name="connsiteY124" fmla="*/ 2015395 h 3856482"/>
              <a:gd name="connsiteX125" fmla="*/ 1290447 w 8229409"/>
              <a:gd name="connsiteY125" fmla="*/ 1859661 h 3856482"/>
              <a:gd name="connsiteX126" fmla="*/ 1000697 w 8229409"/>
              <a:gd name="connsiteY126" fmla="*/ 1570577 h 3856482"/>
              <a:gd name="connsiteX127" fmla="*/ 992600 w 8229409"/>
              <a:gd name="connsiteY127" fmla="*/ 1565529 h 3856482"/>
              <a:gd name="connsiteX128" fmla="*/ 1016794 w 8229409"/>
              <a:gd name="connsiteY128" fmla="*/ 1640014 h 3856482"/>
              <a:gd name="connsiteX129" fmla="*/ 1104424 w 8229409"/>
              <a:gd name="connsiteY129" fmla="*/ 1729835 h 3856482"/>
              <a:gd name="connsiteX130" fmla="*/ 1523429 w 8229409"/>
              <a:gd name="connsiteY130" fmla="*/ 2024825 h 3856482"/>
              <a:gd name="connsiteX131" fmla="*/ 1536097 w 8229409"/>
              <a:gd name="connsiteY131" fmla="*/ 2028635 h 3856482"/>
              <a:gd name="connsiteX132" fmla="*/ 1557909 w 8229409"/>
              <a:gd name="connsiteY132" fmla="*/ 2043303 h 3856482"/>
              <a:gd name="connsiteX133" fmla="*/ 1567529 w 8229409"/>
              <a:gd name="connsiteY133" fmla="*/ 2047018 h 3856482"/>
              <a:gd name="connsiteX134" fmla="*/ 1579150 w 8229409"/>
              <a:gd name="connsiteY134" fmla="*/ 2048732 h 3856482"/>
              <a:gd name="connsiteX135" fmla="*/ 1600772 w 8229409"/>
              <a:gd name="connsiteY135" fmla="*/ 2067401 h 3856482"/>
              <a:gd name="connsiteX136" fmla="*/ 1601629 w 8229409"/>
              <a:gd name="connsiteY136" fmla="*/ 2066449 h 3856482"/>
              <a:gd name="connsiteX137" fmla="*/ 1600105 w 8229409"/>
              <a:gd name="connsiteY137" fmla="*/ 2067020 h 3856482"/>
              <a:gd name="connsiteX138" fmla="*/ 1591247 w 8229409"/>
              <a:gd name="connsiteY138" fmla="*/ 2060639 h 3856482"/>
              <a:gd name="connsiteX139" fmla="*/ 1590866 w 8229409"/>
              <a:gd name="connsiteY139" fmla="*/ 2059781 h 3856482"/>
              <a:gd name="connsiteX140" fmla="*/ 1591437 w 8229409"/>
              <a:gd name="connsiteY140" fmla="*/ 2060924 h 3856482"/>
              <a:gd name="connsiteX141" fmla="*/ 1600772 w 8229409"/>
              <a:gd name="connsiteY141" fmla="*/ 2067401 h 3856482"/>
              <a:gd name="connsiteX142" fmla="*/ 1748218 w 8229409"/>
              <a:gd name="connsiteY142" fmla="*/ 2707386 h 3856482"/>
              <a:gd name="connsiteX143" fmla="*/ 1743932 w 8229409"/>
              <a:gd name="connsiteY143" fmla="*/ 2739104 h 3856482"/>
              <a:gd name="connsiteX144" fmla="*/ 1737646 w 8229409"/>
              <a:gd name="connsiteY144" fmla="*/ 2749296 h 3856482"/>
              <a:gd name="connsiteX145" fmla="*/ 1714214 w 8229409"/>
              <a:gd name="connsiteY145" fmla="*/ 2879503 h 3856482"/>
              <a:gd name="connsiteX146" fmla="*/ 1636776 w 8229409"/>
              <a:gd name="connsiteY146" fmla="*/ 3219831 h 3856482"/>
              <a:gd name="connsiteX147" fmla="*/ 1548193 w 8229409"/>
              <a:gd name="connsiteY147" fmla="*/ 3412046 h 3856482"/>
              <a:gd name="connsiteX148" fmla="*/ 1561624 w 8229409"/>
              <a:gd name="connsiteY148" fmla="*/ 3428429 h 3856482"/>
              <a:gd name="connsiteX149" fmla="*/ 1593628 w 8229409"/>
              <a:gd name="connsiteY149" fmla="*/ 3382232 h 3856482"/>
              <a:gd name="connsiteX150" fmla="*/ 1655159 w 8229409"/>
              <a:gd name="connsiteY150" fmla="*/ 3225451 h 3856482"/>
              <a:gd name="connsiteX151" fmla="*/ 1743361 w 8229409"/>
              <a:gd name="connsiteY151" fmla="*/ 2738247 h 3856482"/>
              <a:gd name="connsiteX152" fmla="*/ 1747838 w 8229409"/>
              <a:gd name="connsiteY152" fmla="*/ 2706624 h 3856482"/>
              <a:gd name="connsiteX153" fmla="*/ 1750314 w 8229409"/>
              <a:gd name="connsiteY153" fmla="*/ 2687765 h 3856482"/>
              <a:gd name="connsiteX154" fmla="*/ 1746980 w 8229409"/>
              <a:gd name="connsiteY154" fmla="*/ 2687670 h 3856482"/>
              <a:gd name="connsiteX155" fmla="*/ 1748218 w 8229409"/>
              <a:gd name="connsiteY155" fmla="*/ 2707386 h 3856482"/>
              <a:gd name="connsiteX156" fmla="*/ 1977295 w 8229409"/>
              <a:gd name="connsiteY156" fmla="*/ 2579465 h 3856482"/>
              <a:gd name="connsiteX157" fmla="*/ 1966913 w 8229409"/>
              <a:gd name="connsiteY157" fmla="*/ 2612517 h 3856482"/>
              <a:gd name="connsiteX158" fmla="*/ 1814036 w 8229409"/>
              <a:gd name="connsiteY158" fmla="*/ 3246406 h 3856482"/>
              <a:gd name="connsiteX159" fmla="*/ 1741646 w 8229409"/>
              <a:gd name="connsiteY159" fmla="*/ 3433382 h 3856482"/>
              <a:gd name="connsiteX160" fmla="*/ 1698498 w 8229409"/>
              <a:gd name="connsiteY160" fmla="*/ 3505010 h 3856482"/>
              <a:gd name="connsiteX161" fmla="*/ 1711547 w 8229409"/>
              <a:gd name="connsiteY161" fmla="*/ 3518916 h 3856482"/>
              <a:gd name="connsiteX162" fmla="*/ 1738027 w 8229409"/>
              <a:gd name="connsiteY162" fmla="*/ 3476720 h 3856482"/>
              <a:gd name="connsiteX163" fmla="*/ 1749743 w 8229409"/>
              <a:gd name="connsiteY163" fmla="*/ 3452622 h 3856482"/>
              <a:gd name="connsiteX164" fmla="*/ 1772412 w 8229409"/>
              <a:gd name="connsiteY164" fmla="*/ 3418713 h 3856482"/>
              <a:gd name="connsiteX165" fmla="*/ 1819466 w 8229409"/>
              <a:gd name="connsiteY165" fmla="*/ 3300032 h 3856482"/>
              <a:gd name="connsiteX166" fmla="*/ 1976914 w 8229409"/>
              <a:gd name="connsiteY166" fmla="*/ 2578989 h 3856482"/>
              <a:gd name="connsiteX167" fmla="*/ 1979295 w 8229409"/>
              <a:gd name="connsiteY167" fmla="*/ 2558510 h 3856482"/>
              <a:gd name="connsiteX168" fmla="*/ 1975104 w 8229409"/>
              <a:gd name="connsiteY168" fmla="*/ 2558510 h 3856482"/>
              <a:gd name="connsiteX169" fmla="*/ 1977295 w 8229409"/>
              <a:gd name="connsiteY169" fmla="*/ 2579465 h 3856482"/>
              <a:gd name="connsiteX170" fmla="*/ 6249353 w 8229409"/>
              <a:gd name="connsiteY170" fmla="*/ 3595402 h 3856482"/>
              <a:gd name="connsiteX171" fmla="*/ 6260687 w 8229409"/>
              <a:gd name="connsiteY171" fmla="*/ 3582543 h 3856482"/>
              <a:gd name="connsiteX172" fmla="*/ 6316694 w 8229409"/>
              <a:gd name="connsiteY172" fmla="*/ 3519869 h 3856482"/>
              <a:gd name="connsiteX173" fmla="*/ 6438424 w 8229409"/>
              <a:gd name="connsiteY173" fmla="*/ 3449003 h 3856482"/>
              <a:gd name="connsiteX174" fmla="*/ 6667596 w 8229409"/>
              <a:gd name="connsiteY174" fmla="*/ 3388805 h 3856482"/>
              <a:gd name="connsiteX175" fmla="*/ 7211378 w 8229409"/>
              <a:gd name="connsiteY175" fmla="*/ 3360420 h 3856482"/>
              <a:gd name="connsiteX176" fmla="*/ 7620953 w 8229409"/>
              <a:gd name="connsiteY176" fmla="*/ 3395567 h 3856482"/>
              <a:gd name="connsiteX177" fmla="*/ 7925276 w 8229409"/>
              <a:gd name="connsiteY177" fmla="*/ 3444145 h 3856482"/>
              <a:gd name="connsiteX178" fmla="*/ 8038148 w 8229409"/>
              <a:gd name="connsiteY178" fmla="*/ 3471767 h 3856482"/>
              <a:gd name="connsiteX179" fmla="*/ 8043101 w 8229409"/>
              <a:gd name="connsiteY179" fmla="*/ 3429095 h 3856482"/>
              <a:gd name="connsiteX180" fmla="*/ 8013193 w 8229409"/>
              <a:gd name="connsiteY180" fmla="*/ 3417665 h 3856482"/>
              <a:gd name="connsiteX181" fmla="*/ 7889272 w 8229409"/>
              <a:gd name="connsiteY181" fmla="*/ 3386614 h 3856482"/>
              <a:gd name="connsiteX182" fmla="*/ 7293007 w 8229409"/>
              <a:gd name="connsiteY182" fmla="*/ 3318415 h 3856482"/>
              <a:gd name="connsiteX183" fmla="*/ 6859239 w 8229409"/>
              <a:gd name="connsiteY183" fmla="*/ 3321844 h 3856482"/>
              <a:gd name="connsiteX184" fmla="*/ 6539484 w 8229409"/>
              <a:gd name="connsiteY184" fmla="*/ 3372612 h 3856482"/>
              <a:gd name="connsiteX185" fmla="*/ 6361271 w 8229409"/>
              <a:gd name="connsiteY185" fmla="*/ 3447574 h 3856482"/>
              <a:gd name="connsiteX186" fmla="*/ 6265831 w 8229409"/>
              <a:gd name="connsiteY186" fmla="*/ 3546824 h 3856482"/>
              <a:gd name="connsiteX187" fmla="*/ 6249829 w 8229409"/>
              <a:gd name="connsiteY187" fmla="*/ 3596069 h 3856482"/>
              <a:gd name="connsiteX188" fmla="*/ 6247162 w 8229409"/>
              <a:gd name="connsiteY188" fmla="*/ 3598259 h 3856482"/>
              <a:gd name="connsiteX189" fmla="*/ 6249353 w 8229409"/>
              <a:gd name="connsiteY189" fmla="*/ 3599116 h 3856482"/>
              <a:gd name="connsiteX190" fmla="*/ 6249353 w 8229409"/>
              <a:gd name="connsiteY190" fmla="*/ 3595402 h 3856482"/>
              <a:gd name="connsiteX191" fmla="*/ 6235732 w 8229409"/>
              <a:gd name="connsiteY191" fmla="*/ 3412808 h 3856482"/>
              <a:gd name="connsiteX192" fmla="*/ 6244781 w 8229409"/>
              <a:gd name="connsiteY192" fmla="*/ 3404045 h 3856482"/>
              <a:gd name="connsiteX193" fmla="*/ 6325934 w 8229409"/>
              <a:gd name="connsiteY193" fmla="*/ 3318415 h 3856482"/>
              <a:gd name="connsiteX194" fmla="*/ 6438233 w 8229409"/>
              <a:gd name="connsiteY194" fmla="*/ 3257931 h 3856482"/>
              <a:gd name="connsiteX195" fmla="*/ 6732365 w 8229409"/>
              <a:gd name="connsiteY195" fmla="*/ 3185636 h 3856482"/>
              <a:gd name="connsiteX196" fmla="*/ 7286339 w 8229409"/>
              <a:gd name="connsiteY196" fmla="*/ 3163824 h 3856482"/>
              <a:gd name="connsiteX197" fmla="*/ 7711821 w 8229409"/>
              <a:gd name="connsiteY197" fmla="*/ 3198305 h 3856482"/>
              <a:gd name="connsiteX198" fmla="*/ 8003191 w 8229409"/>
              <a:gd name="connsiteY198" fmla="*/ 3252978 h 3856482"/>
              <a:gd name="connsiteX199" fmla="*/ 8016240 w 8229409"/>
              <a:gd name="connsiteY199" fmla="*/ 3254978 h 3856482"/>
              <a:gd name="connsiteX200" fmla="*/ 8012240 w 8229409"/>
              <a:gd name="connsiteY200" fmla="*/ 3219831 h 3856482"/>
              <a:gd name="connsiteX201" fmla="*/ 7997190 w 8229409"/>
              <a:gd name="connsiteY201" fmla="*/ 3202496 h 3856482"/>
              <a:gd name="connsiteX202" fmla="*/ 7951089 w 8229409"/>
              <a:gd name="connsiteY202" fmla="*/ 3189351 h 3856482"/>
              <a:gd name="connsiteX203" fmla="*/ 7662863 w 8229409"/>
              <a:gd name="connsiteY203" fmla="*/ 3142298 h 3856482"/>
              <a:gd name="connsiteX204" fmla="*/ 7195757 w 8229409"/>
              <a:gd name="connsiteY204" fmla="*/ 3113437 h 3856482"/>
              <a:gd name="connsiteX205" fmla="*/ 6814947 w 8229409"/>
              <a:gd name="connsiteY205" fmla="*/ 3130106 h 3856482"/>
              <a:gd name="connsiteX206" fmla="*/ 6512910 w 8229409"/>
              <a:gd name="connsiteY206" fmla="*/ 3188970 h 3856482"/>
              <a:gd name="connsiteX207" fmla="*/ 6323267 w 8229409"/>
              <a:gd name="connsiteY207" fmla="*/ 3281839 h 3856482"/>
              <a:gd name="connsiteX208" fmla="*/ 6243638 w 8229409"/>
              <a:gd name="connsiteY208" fmla="*/ 3382804 h 3856482"/>
              <a:gd name="connsiteX209" fmla="*/ 6236399 w 8229409"/>
              <a:gd name="connsiteY209" fmla="*/ 3413284 h 3856482"/>
              <a:gd name="connsiteX210" fmla="*/ 6233255 w 8229409"/>
              <a:gd name="connsiteY210" fmla="*/ 3417665 h 3856482"/>
              <a:gd name="connsiteX211" fmla="*/ 6235160 w 8229409"/>
              <a:gd name="connsiteY211" fmla="*/ 3418618 h 3856482"/>
              <a:gd name="connsiteX212" fmla="*/ 6235732 w 8229409"/>
              <a:gd name="connsiteY212" fmla="*/ 3412808 h 3856482"/>
              <a:gd name="connsiteX213" fmla="*/ 6186012 w 8229409"/>
              <a:gd name="connsiteY213" fmla="*/ 3255645 h 3856482"/>
              <a:gd name="connsiteX214" fmla="*/ 6186392 w 8229409"/>
              <a:gd name="connsiteY214" fmla="*/ 3254407 h 3856482"/>
              <a:gd name="connsiteX215" fmla="*/ 6185059 w 8229409"/>
              <a:gd name="connsiteY215" fmla="*/ 3255550 h 3856482"/>
              <a:gd name="connsiteX216" fmla="*/ 6162199 w 8229409"/>
              <a:gd name="connsiteY216" fmla="*/ 3202686 h 3856482"/>
              <a:gd name="connsiteX217" fmla="*/ 6100667 w 8229409"/>
              <a:gd name="connsiteY217" fmla="*/ 3138297 h 3856482"/>
              <a:gd name="connsiteX218" fmla="*/ 6054567 w 8229409"/>
              <a:gd name="connsiteY218" fmla="*/ 3101531 h 3856482"/>
              <a:gd name="connsiteX219" fmla="*/ 5854160 w 8229409"/>
              <a:gd name="connsiteY219" fmla="*/ 3020187 h 3856482"/>
              <a:gd name="connsiteX220" fmla="*/ 5428298 w 8229409"/>
              <a:gd name="connsiteY220" fmla="*/ 2952845 h 3856482"/>
              <a:gd name="connsiteX221" fmla="*/ 4976051 w 8229409"/>
              <a:gd name="connsiteY221" fmla="*/ 2942654 h 3856482"/>
              <a:gd name="connsiteX222" fmla="*/ 4399693 w 8229409"/>
              <a:gd name="connsiteY222" fmla="*/ 2984468 h 3856482"/>
              <a:gd name="connsiteX223" fmla="*/ 4175093 w 8229409"/>
              <a:gd name="connsiteY223" fmla="*/ 3025045 h 3856482"/>
              <a:gd name="connsiteX224" fmla="*/ 4143470 w 8229409"/>
              <a:gd name="connsiteY224" fmla="*/ 3035618 h 3856482"/>
              <a:gd name="connsiteX225" fmla="*/ 4138136 w 8229409"/>
              <a:gd name="connsiteY225" fmla="*/ 3084386 h 3856482"/>
              <a:gd name="connsiteX226" fmla="*/ 4155377 w 8229409"/>
              <a:gd name="connsiteY226" fmla="*/ 3081242 h 3856482"/>
              <a:gd name="connsiteX227" fmla="*/ 4219861 w 8229409"/>
              <a:gd name="connsiteY227" fmla="*/ 3066098 h 3856482"/>
              <a:gd name="connsiteX228" fmla="*/ 4570381 w 8229409"/>
              <a:gd name="connsiteY228" fmla="*/ 3016949 h 3856482"/>
              <a:gd name="connsiteX229" fmla="*/ 5106543 w 8229409"/>
              <a:gd name="connsiteY229" fmla="*/ 2989516 h 3856482"/>
              <a:gd name="connsiteX230" fmla="*/ 5512880 w 8229409"/>
              <a:gd name="connsiteY230" fmla="*/ 3006090 h 3856482"/>
              <a:gd name="connsiteX231" fmla="*/ 5852922 w 8229409"/>
              <a:gd name="connsiteY231" fmla="*/ 3061621 h 3856482"/>
              <a:gd name="connsiteX232" fmla="*/ 6073140 w 8229409"/>
              <a:gd name="connsiteY232" fmla="*/ 3148489 h 3856482"/>
              <a:gd name="connsiteX233" fmla="*/ 6186012 w 8229409"/>
              <a:gd name="connsiteY233" fmla="*/ 3255645 h 3856482"/>
              <a:gd name="connsiteX234" fmla="*/ 6186297 w 8229409"/>
              <a:gd name="connsiteY234" fmla="*/ 3307652 h 3856482"/>
              <a:gd name="connsiteX235" fmla="*/ 6188774 w 8229409"/>
              <a:gd name="connsiteY235" fmla="*/ 3310509 h 3856482"/>
              <a:gd name="connsiteX236" fmla="*/ 6185821 w 8229409"/>
              <a:gd name="connsiteY236" fmla="*/ 3308128 h 3856482"/>
              <a:gd name="connsiteX237" fmla="*/ 6178773 w 8229409"/>
              <a:gd name="connsiteY237" fmla="*/ 3284601 h 3856482"/>
              <a:gd name="connsiteX238" fmla="*/ 6137053 w 8229409"/>
              <a:gd name="connsiteY238" fmla="*/ 3225165 h 3856482"/>
              <a:gd name="connsiteX239" fmla="*/ 5993320 w 8229409"/>
              <a:gd name="connsiteY239" fmla="*/ 3130106 h 3856482"/>
              <a:gd name="connsiteX240" fmla="*/ 5667566 w 8229409"/>
              <a:gd name="connsiteY240" fmla="*/ 3043809 h 3856482"/>
              <a:gd name="connsiteX241" fmla="*/ 5187220 w 8229409"/>
              <a:gd name="connsiteY241" fmla="*/ 3009043 h 3856482"/>
              <a:gd name="connsiteX242" fmla="*/ 4655439 w 8229409"/>
              <a:gd name="connsiteY242" fmla="*/ 3028760 h 3856482"/>
              <a:gd name="connsiteX243" fmla="*/ 4252341 w 8229409"/>
              <a:gd name="connsiteY243" fmla="*/ 3079814 h 3856482"/>
              <a:gd name="connsiteX244" fmla="*/ 4150233 w 8229409"/>
              <a:gd name="connsiteY244" fmla="*/ 3104103 h 3856482"/>
              <a:gd name="connsiteX245" fmla="*/ 4134898 w 8229409"/>
              <a:gd name="connsiteY245" fmla="*/ 3115151 h 3856482"/>
              <a:gd name="connsiteX246" fmla="*/ 4129183 w 8229409"/>
              <a:gd name="connsiteY246" fmla="*/ 3159157 h 3856482"/>
              <a:gd name="connsiteX247" fmla="*/ 4149947 w 8229409"/>
              <a:gd name="connsiteY247" fmla="*/ 3154395 h 3856482"/>
              <a:gd name="connsiteX248" fmla="*/ 4236720 w 8229409"/>
              <a:gd name="connsiteY248" fmla="*/ 3134582 h 3856482"/>
              <a:gd name="connsiteX249" fmla="*/ 4833176 w 8229409"/>
              <a:gd name="connsiteY249" fmla="*/ 3067050 h 3856482"/>
              <a:gd name="connsiteX250" fmla="*/ 5198555 w 8229409"/>
              <a:gd name="connsiteY250" fmla="*/ 3057430 h 3856482"/>
              <a:gd name="connsiteX251" fmla="*/ 5757863 w 8229409"/>
              <a:gd name="connsiteY251" fmla="*/ 3102769 h 3856482"/>
              <a:gd name="connsiteX252" fmla="*/ 6021991 w 8229409"/>
              <a:gd name="connsiteY252" fmla="*/ 3181350 h 3856482"/>
              <a:gd name="connsiteX253" fmla="*/ 6180963 w 8229409"/>
              <a:gd name="connsiteY253" fmla="*/ 3304223 h 3856482"/>
              <a:gd name="connsiteX254" fmla="*/ 6186297 w 8229409"/>
              <a:gd name="connsiteY254" fmla="*/ 3307652 h 3856482"/>
              <a:gd name="connsiteX255" fmla="*/ 6190488 w 8229409"/>
              <a:gd name="connsiteY255" fmla="*/ 3433286 h 3856482"/>
              <a:gd name="connsiteX256" fmla="*/ 6191060 w 8229409"/>
              <a:gd name="connsiteY256" fmla="*/ 3432905 h 3856482"/>
              <a:gd name="connsiteX257" fmla="*/ 6189821 w 8229409"/>
              <a:gd name="connsiteY257" fmla="*/ 3432905 h 3856482"/>
              <a:gd name="connsiteX258" fmla="*/ 6155151 w 8229409"/>
              <a:gd name="connsiteY258" fmla="*/ 3362516 h 3856482"/>
              <a:gd name="connsiteX259" fmla="*/ 6046565 w 8229409"/>
              <a:gd name="connsiteY259" fmla="*/ 3276886 h 3856482"/>
              <a:gd name="connsiteX260" fmla="*/ 5778342 w 8229409"/>
              <a:gd name="connsiteY260" fmla="*/ 3189637 h 3856482"/>
              <a:gd name="connsiteX261" fmla="*/ 5333429 w 8229409"/>
              <a:gd name="connsiteY261" fmla="*/ 3145060 h 3856482"/>
              <a:gd name="connsiteX262" fmla="*/ 4644485 w 8229409"/>
              <a:gd name="connsiteY262" fmla="*/ 3170301 h 3856482"/>
              <a:gd name="connsiteX263" fmla="*/ 4259961 w 8229409"/>
              <a:gd name="connsiteY263" fmla="*/ 3222212 h 3856482"/>
              <a:gd name="connsiteX264" fmla="*/ 4133469 w 8229409"/>
              <a:gd name="connsiteY264" fmla="*/ 3252502 h 3856482"/>
              <a:gd name="connsiteX265" fmla="*/ 4117562 w 8229409"/>
              <a:gd name="connsiteY265" fmla="*/ 3262979 h 3856482"/>
              <a:gd name="connsiteX266" fmla="*/ 4113943 w 8229409"/>
              <a:gd name="connsiteY266" fmla="*/ 3307080 h 3856482"/>
              <a:gd name="connsiteX267" fmla="*/ 4201668 w 8229409"/>
              <a:gd name="connsiteY267" fmla="*/ 3285554 h 3856482"/>
              <a:gd name="connsiteX268" fmla="*/ 4564856 w 8229409"/>
              <a:gd name="connsiteY268" fmla="*/ 3229451 h 3856482"/>
              <a:gd name="connsiteX269" fmla="*/ 5070539 w 8229409"/>
              <a:gd name="connsiteY269" fmla="*/ 3193447 h 3856482"/>
              <a:gd name="connsiteX270" fmla="*/ 5710905 w 8229409"/>
              <a:gd name="connsiteY270" fmla="*/ 3221546 h 3856482"/>
              <a:gd name="connsiteX271" fmla="*/ 5979128 w 8229409"/>
              <a:gd name="connsiteY271" fmla="*/ 3285458 h 3856482"/>
              <a:gd name="connsiteX272" fmla="*/ 6190488 w 8229409"/>
              <a:gd name="connsiteY272" fmla="*/ 3433286 h 3856482"/>
              <a:gd name="connsiteX273" fmla="*/ 6200204 w 8229409"/>
              <a:gd name="connsiteY273" fmla="*/ 3223070 h 3856482"/>
              <a:gd name="connsiteX274" fmla="*/ 6285453 w 8229409"/>
              <a:gd name="connsiteY274" fmla="*/ 3092387 h 3856482"/>
              <a:gd name="connsiteX275" fmla="*/ 6380417 w 8229409"/>
              <a:gd name="connsiteY275" fmla="*/ 3029426 h 3856482"/>
              <a:gd name="connsiteX276" fmla="*/ 6644259 w 8229409"/>
              <a:gd name="connsiteY276" fmla="*/ 2942558 h 3856482"/>
              <a:gd name="connsiteX277" fmla="*/ 7125367 w 8229409"/>
              <a:gd name="connsiteY277" fmla="*/ 2893409 h 3856482"/>
              <a:gd name="connsiteX278" fmla="*/ 7529608 w 8229409"/>
              <a:gd name="connsiteY278" fmla="*/ 2902839 h 3856482"/>
              <a:gd name="connsiteX279" fmla="*/ 7845171 w 8229409"/>
              <a:gd name="connsiteY279" fmla="*/ 2937224 h 3856482"/>
              <a:gd name="connsiteX280" fmla="*/ 7909465 w 8229409"/>
              <a:gd name="connsiteY280" fmla="*/ 2947797 h 3856482"/>
              <a:gd name="connsiteX281" fmla="*/ 7892225 w 8229409"/>
              <a:gd name="connsiteY281" fmla="*/ 2929033 h 3856482"/>
              <a:gd name="connsiteX282" fmla="*/ 7331964 w 8229409"/>
              <a:gd name="connsiteY282" fmla="*/ 2507171 h 3856482"/>
              <a:gd name="connsiteX283" fmla="*/ 6485096 w 8229409"/>
              <a:gd name="connsiteY283" fmla="*/ 1892808 h 3856482"/>
              <a:gd name="connsiteX284" fmla="*/ 6368796 w 8229409"/>
              <a:gd name="connsiteY284" fmla="*/ 1836801 h 3856482"/>
              <a:gd name="connsiteX285" fmla="*/ 5776532 w 8229409"/>
              <a:gd name="connsiteY285" fmla="*/ 1749266 h 3856482"/>
              <a:gd name="connsiteX286" fmla="*/ 5337048 w 8229409"/>
              <a:gd name="connsiteY286" fmla="*/ 1796225 h 3856482"/>
              <a:gd name="connsiteX287" fmla="*/ 5087684 w 8229409"/>
              <a:gd name="connsiteY287" fmla="*/ 1901000 h 3856482"/>
              <a:gd name="connsiteX288" fmla="*/ 5018628 w 8229409"/>
              <a:gd name="connsiteY288" fmla="*/ 1958912 h 3856482"/>
              <a:gd name="connsiteX289" fmla="*/ 5034058 w 8229409"/>
              <a:gd name="connsiteY289" fmla="*/ 1976628 h 3856482"/>
              <a:gd name="connsiteX290" fmla="*/ 6045994 w 8229409"/>
              <a:gd name="connsiteY290" fmla="*/ 3050762 h 3856482"/>
              <a:gd name="connsiteX291" fmla="*/ 6126290 w 8229409"/>
              <a:gd name="connsiteY291" fmla="*/ 3128486 h 3856482"/>
              <a:gd name="connsiteX292" fmla="*/ 6190964 w 8229409"/>
              <a:gd name="connsiteY292" fmla="*/ 3207544 h 3856482"/>
              <a:gd name="connsiteX293" fmla="*/ 6200204 w 8229409"/>
              <a:gd name="connsiteY293" fmla="*/ 3223070 h 3856482"/>
              <a:gd name="connsiteX294" fmla="*/ 6023420 w 8229409"/>
              <a:gd name="connsiteY294" fmla="*/ 3058287 h 3856482"/>
              <a:gd name="connsiteX295" fmla="*/ 6014752 w 8229409"/>
              <a:gd name="connsiteY295" fmla="*/ 3048095 h 3856482"/>
              <a:gd name="connsiteX296" fmla="*/ 5836063 w 8229409"/>
              <a:gd name="connsiteY296" fmla="*/ 2864930 h 3856482"/>
              <a:gd name="connsiteX297" fmla="*/ 5413058 w 8229409"/>
              <a:gd name="connsiteY297" fmla="*/ 2431828 h 3856482"/>
              <a:gd name="connsiteX298" fmla="*/ 4959382 w 8229409"/>
              <a:gd name="connsiteY298" fmla="*/ 1967960 h 3856482"/>
              <a:gd name="connsiteX299" fmla="*/ 4925949 w 8229409"/>
              <a:gd name="connsiteY299" fmla="*/ 1945291 h 3856482"/>
              <a:gd name="connsiteX300" fmla="*/ 4817650 w 8229409"/>
              <a:gd name="connsiteY300" fmla="*/ 1909858 h 3856482"/>
              <a:gd name="connsiteX301" fmla="*/ 4465225 w 8229409"/>
              <a:gd name="connsiteY301" fmla="*/ 1860709 h 3856482"/>
              <a:gd name="connsiteX302" fmla="*/ 3856578 w 8229409"/>
              <a:gd name="connsiteY302" fmla="*/ 1882712 h 3856482"/>
              <a:gd name="connsiteX303" fmla="*/ 3593021 w 8229409"/>
              <a:gd name="connsiteY303" fmla="*/ 1946815 h 3856482"/>
              <a:gd name="connsiteX304" fmla="*/ 3466814 w 8229409"/>
              <a:gd name="connsiteY304" fmla="*/ 2014823 h 3856482"/>
              <a:gd name="connsiteX305" fmla="*/ 3452241 w 8229409"/>
              <a:gd name="connsiteY305" fmla="*/ 2036636 h 3856482"/>
              <a:gd name="connsiteX306" fmla="*/ 3442811 w 8229409"/>
              <a:gd name="connsiteY306" fmla="*/ 2102168 h 3856482"/>
              <a:gd name="connsiteX307" fmla="*/ 3451479 w 8229409"/>
              <a:gd name="connsiteY307" fmla="*/ 2128647 h 3856482"/>
              <a:gd name="connsiteX308" fmla="*/ 3648170 w 8229409"/>
              <a:gd name="connsiteY308" fmla="*/ 2366105 h 3856482"/>
              <a:gd name="connsiteX309" fmla="*/ 4112419 w 8229409"/>
              <a:gd name="connsiteY309" fmla="*/ 2988659 h 3856482"/>
              <a:gd name="connsiteX310" fmla="*/ 4164806 w 8229409"/>
              <a:gd name="connsiteY310" fmla="*/ 3006757 h 3856482"/>
              <a:gd name="connsiteX311" fmla="*/ 4227100 w 8229409"/>
              <a:gd name="connsiteY311" fmla="*/ 2992279 h 3856482"/>
              <a:gd name="connsiteX312" fmla="*/ 4657535 w 8229409"/>
              <a:gd name="connsiteY312" fmla="*/ 2938653 h 3856482"/>
              <a:gd name="connsiteX313" fmla="*/ 5162074 w 8229409"/>
              <a:gd name="connsiteY313" fmla="*/ 2922556 h 3856482"/>
              <a:gd name="connsiteX314" fmla="*/ 5667471 w 8229409"/>
              <a:gd name="connsiteY314" fmla="*/ 2960561 h 3856482"/>
              <a:gd name="connsiteX315" fmla="*/ 6014180 w 8229409"/>
              <a:gd name="connsiteY315" fmla="*/ 3056382 h 3856482"/>
              <a:gd name="connsiteX316" fmla="*/ 6023420 w 8229409"/>
              <a:gd name="connsiteY316" fmla="*/ 3058287 h 3856482"/>
              <a:gd name="connsiteX317" fmla="*/ 4790408 w 8229409"/>
              <a:gd name="connsiteY317" fmla="*/ 799148 h 3856482"/>
              <a:gd name="connsiteX318" fmla="*/ 4769930 w 8229409"/>
              <a:gd name="connsiteY318" fmla="*/ 813054 h 3856482"/>
              <a:gd name="connsiteX319" fmla="*/ 4511612 w 8229409"/>
              <a:gd name="connsiteY319" fmla="*/ 1009364 h 3856482"/>
              <a:gd name="connsiteX320" fmla="*/ 3855244 w 8229409"/>
              <a:gd name="connsiteY320" fmla="*/ 1508855 h 3856482"/>
              <a:gd name="connsiteX321" fmla="*/ 3813810 w 8229409"/>
              <a:gd name="connsiteY321" fmla="*/ 1517809 h 3856482"/>
              <a:gd name="connsiteX322" fmla="*/ 3455003 w 8229409"/>
              <a:gd name="connsiteY322" fmla="*/ 1427798 h 3856482"/>
              <a:gd name="connsiteX323" fmla="*/ 2119122 w 8229409"/>
              <a:gd name="connsiteY323" fmla="*/ 1093851 h 3856482"/>
              <a:gd name="connsiteX324" fmla="*/ 2096072 w 8229409"/>
              <a:gd name="connsiteY324" fmla="*/ 1088898 h 3856482"/>
              <a:gd name="connsiteX325" fmla="*/ 2086166 w 8229409"/>
              <a:gd name="connsiteY325" fmla="*/ 1175195 h 3856482"/>
              <a:gd name="connsiteX326" fmla="*/ 2112264 w 8229409"/>
              <a:gd name="connsiteY326" fmla="*/ 1182719 h 3856482"/>
              <a:gd name="connsiteX327" fmla="*/ 2761298 w 8229409"/>
              <a:gd name="connsiteY327" fmla="*/ 1345502 h 3856482"/>
              <a:gd name="connsiteX328" fmla="*/ 3793236 w 8229409"/>
              <a:gd name="connsiteY328" fmla="*/ 1605534 h 3856482"/>
              <a:gd name="connsiteX329" fmla="*/ 3832670 w 8229409"/>
              <a:gd name="connsiteY329" fmla="*/ 1596771 h 3856482"/>
              <a:gd name="connsiteX330" fmla="*/ 4403598 w 8229409"/>
              <a:gd name="connsiteY330" fmla="*/ 1162336 h 3856482"/>
              <a:gd name="connsiteX331" fmla="*/ 4756309 w 8229409"/>
              <a:gd name="connsiteY331" fmla="*/ 893921 h 3856482"/>
              <a:gd name="connsiteX332" fmla="*/ 4773930 w 8229409"/>
              <a:gd name="connsiteY332" fmla="*/ 874395 h 3856482"/>
              <a:gd name="connsiteX333" fmla="*/ 4790408 w 8229409"/>
              <a:gd name="connsiteY333" fmla="*/ 799148 h 3856482"/>
              <a:gd name="connsiteX334" fmla="*/ 2044065 w 8229409"/>
              <a:gd name="connsiteY334" fmla="*/ 1075563 h 3856482"/>
              <a:gd name="connsiteX335" fmla="*/ 2018443 w 8229409"/>
              <a:gd name="connsiteY335" fmla="*/ 1068896 h 3856482"/>
              <a:gd name="connsiteX336" fmla="*/ 1094899 w 8229409"/>
              <a:gd name="connsiteY336" fmla="*/ 837819 h 3856482"/>
              <a:gd name="connsiteX337" fmla="*/ 133636 w 8229409"/>
              <a:gd name="connsiteY337" fmla="*/ 597789 h 3856482"/>
              <a:gd name="connsiteX338" fmla="*/ 113538 w 8229409"/>
              <a:gd name="connsiteY338" fmla="*/ 594265 h 3856482"/>
              <a:gd name="connsiteX339" fmla="*/ 97250 w 8229409"/>
              <a:gd name="connsiteY339" fmla="*/ 606647 h 3856482"/>
              <a:gd name="connsiteX340" fmla="*/ 87154 w 8229409"/>
              <a:gd name="connsiteY340" fmla="*/ 673322 h 3856482"/>
              <a:gd name="connsiteX341" fmla="*/ 2034159 w 8229409"/>
              <a:gd name="connsiteY341" fmla="*/ 1163193 h 3856482"/>
              <a:gd name="connsiteX342" fmla="*/ 2044065 w 8229409"/>
              <a:gd name="connsiteY342" fmla="*/ 1075563 h 3856482"/>
              <a:gd name="connsiteX343" fmla="*/ 4120706 w 8229409"/>
              <a:gd name="connsiteY343" fmla="*/ 3232880 h 3856482"/>
              <a:gd name="connsiteX344" fmla="*/ 4228433 w 8229409"/>
              <a:gd name="connsiteY344" fmla="*/ 3207925 h 3856482"/>
              <a:gd name="connsiteX345" fmla="*/ 4842796 w 8229409"/>
              <a:gd name="connsiteY345" fmla="*/ 3135059 h 3856482"/>
              <a:gd name="connsiteX346" fmla="*/ 5247037 w 8229409"/>
              <a:gd name="connsiteY346" fmla="*/ 3124486 h 3856482"/>
              <a:gd name="connsiteX347" fmla="*/ 5736336 w 8229409"/>
              <a:gd name="connsiteY347" fmla="*/ 3162014 h 3856482"/>
              <a:gd name="connsiteX348" fmla="*/ 6004751 w 8229409"/>
              <a:gd name="connsiteY348" fmla="*/ 3234499 h 3856482"/>
              <a:gd name="connsiteX349" fmla="*/ 6153626 w 8229409"/>
              <a:gd name="connsiteY349" fmla="*/ 3330131 h 3856482"/>
              <a:gd name="connsiteX350" fmla="*/ 6187440 w 8229409"/>
              <a:gd name="connsiteY350" fmla="*/ 3369469 h 3856482"/>
              <a:gd name="connsiteX351" fmla="*/ 6171248 w 8229409"/>
              <a:gd name="connsiteY351" fmla="*/ 3327654 h 3856482"/>
              <a:gd name="connsiteX352" fmla="*/ 6072092 w 8229409"/>
              <a:gd name="connsiteY352" fmla="*/ 3231642 h 3856482"/>
              <a:gd name="connsiteX353" fmla="*/ 5900738 w 8229409"/>
              <a:gd name="connsiteY353" fmla="*/ 3157442 h 3856482"/>
              <a:gd name="connsiteX354" fmla="*/ 5514404 w 8229409"/>
              <a:gd name="connsiteY354" fmla="*/ 3089910 h 3856482"/>
              <a:gd name="connsiteX355" fmla="*/ 5071491 w 8229409"/>
              <a:gd name="connsiteY355" fmla="*/ 3076670 h 3856482"/>
              <a:gd name="connsiteX356" fmla="*/ 4624483 w 8229409"/>
              <a:gd name="connsiteY356" fmla="*/ 3101816 h 3856482"/>
              <a:gd name="connsiteX357" fmla="*/ 4224147 w 8229409"/>
              <a:gd name="connsiteY357" fmla="*/ 3157347 h 3856482"/>
              <a:gd name="connsiteX358" fmla="*/ 4140137 w 8229409"/>
              <a:gd name="connsiteY358" fmla="*/ 3178778 h 3856482"/>
              <a:gd name="connsiteX359" fmla="*/ 4124611 w 8229409"/>
              <a:gd name="connsiteY359" fmla="*/ 3192780 h 3856482"/>
              <a:gd name="connsiteX360" fmla="*/ 4120706 w 8229409"/>
              <a:gd name="connsiteY360" fmla="*/ 3232880 h 3856482"/>
              <a:gd name="connsiteX361" fmla="*/ 4088606 w 8229409"/>
              <a:gd name="connsiteY361" fmla="*/ 3529774 h 3856482"/>
              <a:gd name="connsiteX362" fmla="*/ 4188524 w 8229409"/>
              <a:gd name="connsiteY362" fmla="*/ 3505010 h 3856482"/>
              <a:gd name="connsiteX363" fmla="*/ 4923282 w 8229409"/>
              <a:gd name="connsiteY363" fmla="*/ 3404711 h 3856482"/>
              <a:gd name="connsiteX364" fmla="*/ 5382006 w 8229409"/>
              <a:gd name="connsiteY364" fmla="*/ 3389566 h 3856482"/>
              <a:gd name="connsiteX365" fmla="*/ 5795963 w 8229409"/>
              <a:gd name="connsiteY365" fmla="*/ 3422714 h 3856482"/>
              <a:gd name="connsiteX366" fmla="*/ 6049614 w 8229409"/>
              <a:gd name="connsiteY366" fmla="*/ 3496151 h 3856482"/>
              <a:gd name="connsiteX367" fmla="*/ 6187155 w 8229409"/>
              <a:gd name="connsiteY367" fmla="*/ 3602641 h 3856482"/>
              <a:gd name="connsiteX368" fmla="*/ 6196013 w 8229409"/>
              <a:gd name="connsiteY368" fmla="*/ 3610737 h 3856482"/>
              <a:gd name="connsiteX369" fmla="*/ 6146293 w 8229409"/>
              <a:gd name="connsiteY369" fmla="*/ 3527298 h 3856482"/>
              <a:gd name="connsiteX370" fmla="*/ 5989511 w 8229409"/>
              <a:gd name="connsiteY370" fmla="*/ 3431953 h 3856482"/>
              <a:gd name="connsiteX371" fmla="*/ 5598890 w 8229409"/>
              <a:gd name="connsiteY371" fmla="*/ 3354038 h 3856482"/>
              <a:gd name="connsiteX372" fmla="*/ 5217700 w 8229409"/>
              <a:gd name="connsiteY372" fmla="*/ 3343847 h 3856482"/>
              <a:gd name="connsiteX373" fmla="*/ 4832318 w 8229409"/>
              <a:gd name="connsiteY373" fmla="*/ 3364516 h 3856482"/>
              <a:gd name="connsiteX374" fmla="*/ 4388073 w 8229409"/>
              <a:gd name="connsiteY374" fmla="*/ 3418523 h 3856482"/>
              <a:gd name="connsiteX375" fmla="*/ 4130516 w 8229409"/>
              <a:gd name="connsiteY375" fmla="*/ 3469196 h 3856482"/>
              <a:gd name="connsiteX376" fmla="*/ 4086701 w 8229409"/>
              <a:gd name="connsiteY376" fmla="*/ 3525488 h 3856482"/>
              <a:gd name="connsiteX377" fmla="*/ 4088606 w 8229409"/>
              <a:gd name="connsiteY377" fmla="*/ 3529774 h 3856482"/>
              <a:gd name="connsiteX378" fmla="*/ 4103465 w 8229409"/>
              <a:gd name="connsiteY378" fmla="*/ 3451955 h 3856482"/>
              <a:gd name="connsiteX379" fmla="*/ 4284917 w 8229409"/>
              <a:gd name="connsiteY379" fmla="*/ 3413474 h 3856482"/>
              <a:gd name="connsiteX380" fmla="*/ 4917377 w 8229409"/>
              <a:gd name="connsiteY380" fmla="*/ 3336608 h 3856482"/>
              <a:gd name="connsiteX381" fmla="*/ 5346764 w 8229409"/>
              <a:gd name="connsiteY381" fmla="*/ 3323082 h 3856482"/>
              <a:gd name="connsiteX382" fmla="*/ 5785962 w 8229409"/>
              <a:gd name="connsiteY382" fmla="*/ 3358324 h 3856482"/>
              <a:gd name="connsiteX383" fmla="*/ 6029516 w 8229409"/>
              <a:gd name="connsiteY383" fmla="*/ 3426524 h 3856482"/>
              <a:gd name="connsiteX384" fmla="*/ 6189821 w 8229409"/>
              <a:gd name="connsiteY384" fmla="*/ 3547396 h 3856482"/>
              <a:gd name="connsiteX385" fmla="*/ 6194298 w 8229409"/>
              <a:gd name="connsiteY385" fmla="*/ 3548634 h 3856482"/>
              <a:gd name="connsiteX386" fmla="*/ 6149626 w 8229409"/>
              <a:gd name="connsiteY386" fmla="*/ 3472053 h 3856482"/>
              <a:gd name="connsiteX387" fmla="*/ 6048851 w 8229409"/>
              <a:gd name="connsiteY387" fmla="*/ 3398139 h 3856482"/>
              <a:gd name="connsiteX388" fmla="*/ 5765673 w 8229409"/>
              <a:gd name="connsiteY388" fmla="*/ 3312795 h 3856482"/>
              <a:gd name="connsiteX389" fmla="*/ 5308187 w 8229409"/>
              <a:gd name="connsiteY389" fmla="*/ 3277267 h 3856482"/>
              <a:gd name="connsiteX390" fmla="*/ 4608100 w 8229409"/>
              <a:gd name="connsiteY390" fmla="*/ 3316415 h 3856482"/>
              <a:gd name="connsiteX391" fmla="*/ 4233196 w 8229409"/>
              <a:gd name="connsiteY391" fmla="*/ 3372707 h 3856482"/>
              <a:gd name="connsiteX392" fmla="*/ 4117753 w 8229409"/>
              <a:gd name="connsiteY392" fmla="*/ 3400520 h 3856482"/>
              <a:gd name="connsiteX393" fmla="*/ 4100989 w 8229409"/>
              <a:gd name="connsiteY393" fmla="*/ 3410141 h 3856482"/>
              <a:gd name="connsiteX394" fmla="*/ 4103465 w 8229409"/>
              <a:gd name="connsiteY394" fmla="*/ 3451955 h 3856482"/>
              <a:gd name="connsiteX395" fmla="*/ 6189917 w 8229409"/>
              <a:gd name="connsiteY395" fmla="*/ 3488436 h 3856482"/>
              <a:gd name="connsiteX396" fmla="*/ 6133624 w 8229409"/>
              <a:gd name="connsiteY396" fmla="*/ 3397091 h 3856482"/>
              <a:gd name="connsiteX397" fmla="*/ 5972461 w 8229409"/>
              <a:gd name="connsiteY397" fmla="*/ 3304128 h 3856482"/>
              <a:gd name="connsiteX398" fmla="*/ 5670328 w 8229409"/>
              <a:gd name="connsiteY398" fmla="*/ 3235357 h 3856482"/>
              <a:gd name="connsiteX399" fmla="*/ 5232654 w 8229409"/>
              <a:gd name="connsiteY399" fmla="*/ 3210782 h 3856482"/>
              <a:gd name="connsiteX400" fmla="*/ 4635246 w 8229409"/>
              <a:gd name="connsiteY400" fmla="*/ 3243167 h 3856482"/>
              <a:gd name="connsiteX401" fmla="*/ 4239673 w 8229409"/>
              <a:gd name="connsiteY401" fmla="*/ 3299460 h 3856482"/>
              <a:gd name="connsiteX402" fmla="*/ 4124230 w 8229409"/>
              <a:gd name="connsiteY402" fmla="*/ 3326892 h 3856482"/>
              <a:gd name="connsiteX403" fmla="*/ 4107371 w 8229409"/>
              <a:gd name="connsiteY403" fmla="*/ 3339846 h 3856482"/>
              <a:gd name="connsiteX404" fmla="*/ 4102894 w 8229409"/>
              <a:gd name="connsiteY404" fmla="*/ 3381661 h 3856482"/>
              <a:gd name="connsiteX405" fmla="*/ 4196430 w 8229409"/>
              <a:gd name="connsiteY405" fmla="*/ 3358420 h 3856482"/>
              <a:gd name="connsiteX406" fmla="*/ 4741069 w 8229409"/>
              <a:gd name="connsiteY406" fmla="*/ 3281363 h 3856482"/>
              <a:gd name="connsiteX407" fmla="*/ 5210937 w 8229409"/>
              <a:gd name="connsiteY407" fmla="*/ 3257550 h 3856482"/>
              <a:gd name="connsiteX408" fmla="*/ 5750719 w 8229409"/>
              <a:gd name="connsiteY408" fmla="*/ 3290507 h 3856482"/>
              <a:gd name="connsiteX409" fmla="*/ 5998083 w 8229409"/>
              <a:gd name="connsiteY409" fmla="*/ 3353372 h 3856482"/>
              <a:gd name="connsiteX410" fmla="*/ 6189917 w 8229409"/>
              <a:gd name="connsiteY410" fmla="*/ 3488436 h 3856482"/>
              <a:gd name="connsiteX411" fmla="*/ 6236589 w 8229409"/>
              <a:gd name="connsiteY411" fmla="*/ 3484721 h 3856482"/>
              <a:gd name="connsiteX412" fmla="*/ 6245543 w 8229409"/>
              <a:gd name="connsiteY412" fmla="*/ 3471386 h 3856482"/>
              <a:gd name="connsiteX413" fmla="*/ 6339364 w 8229409"/>
              <a:gd name="connsiteY413" fmla="*/ 3373279 h 3856482"/>
              <a:gd name="connsiteX414" fmla="*/ 6474714 w 8229409"/>
              <a:gd name="connsiteY414" fmla="*/ 3308033 h 3856482"/>
              <a:gd name="connsiteX415" fmla="*/ 6819043 w 8229409"/>
              <a:gd name="connsiteY415" fmla="*/ 3240596 h 3856482"/>
              <a:gd name="connsiteX416" fmla="*/ 7298341 w 8229409"/>
              <a:gd name="connsiteY416" fmla="*/ 3231928 h 3856482"/>
              <a:gd name="connsiteX417" fmla="*/ 7771162 w 8229409"/>
              <a:gd name="connsiteY417" fmla="*/ 3276314 h 3856482"/>
              <a:gd name="connsiteX418" fmla="*/ 8014716 w 8229409"/>
              <a:gd name="connsiteY418" fmla="*/ 3326702 h 3856482"/>
              <a:gd name="connsiteX419" fmla="*/ 8026623 w 8229409"/>
              <a:gd name="connsiteY419" fmla="*/ 3328321 h 3856482"/>
              <a:gd name="connsiteX420" fmla="*/ 8024432 w 8229409"/>
              <a:gd name="connsiteY420" fmla="*/ 3308699 h 3856482"/>
              <a:gd name="connsiteX421" fmla="*/ 7993952 w 8229409"/>
              <a:gd name="connsiteY421" fmla="*/ 3271171 h 3856482"/>
              <a:gd name="connsiteX422" fmla="*/ 7828979 w 8229409"/>
              <a:gd name="connsiteY422" fmla="*/ 3235547 h 3856482"/>
              <a:gd name="connsiteX423" fmla="*/ 7457028 w 8229409"/>
              <a:gd name="connsiteY423" fmla="*/ 3192399 h 3856482"/>
              <a:gd name="connsiteX424" fmla="*/ 7011829 w 8229409"/>
              <a:gd name="connsiteY424" fmla="*/ 3182303 h 3856482"/>
              <a:gd name="connsiteX425" fmla="*/ 6615017 w 8229409"/>
              <a:gd name="connsiteY425" fmla="*/ 3226118 h 3856482"/>
              <a:gd name="connsiteX426" fmla="*/ 6386799 w 8229409"/>
              <a:gd name="connsiteY426" fmla="*/ 3304413 h 3856482"/>
              <a:gd name="connsiteX427" fmla="*/ 6273165 w 8229409"/>
              <a:gd name="connsiteY427" fmla="*/ 3398044 h 3856482"/>
              <a:gd name="connsiteX428" fmla="*/ 6236589 w 8229409"/>
              <a:gd name="connsiteY428" fmla="*/ 3484721 h 3856482"/>
              <a:gd name="connsiteX429" fmla="*/ 8038053 w 8229409"/>
              <a:gd name="connsiteY429" fmla="*/ 3402711 h 3856482"/>
              <a:gd name="connsiteX430" fmla="*/ 8036624 w 8229409"/>
              <a:gd name="connsiteY430" fmla="*/ 3379089 h 3856482"/>
              <a:gd name="connsiteX431" fmla="*/ 8008715 w 8229409"/>
              <a:gd name="connsiteY431" fmla="*/ 3345561 h 3856482"/>
              <a:gd name="connsiteX432" fmla="*/ 7938135 w 8229409"/>
              <a:gd name="connsiteY432" fmla="*/ 3326606 h 3856482"/>
              <a:gd name="connsiteX433" fmla="*/ 7431405 w 8229409"/>
              <a:gd name="connsiteY433" fmla="*/ 3258598 h 3856482"/>
              <a:gd name="connsiteX434" fmla="*/ 6903911 w 8229409"/>
              <a:gd name="connsiteY434" fmla="*/ 3253169 h 3856482"/>
              <a:gd name="connsiteX435" fmla="*/ 6589586 w 8229409"/>
              <a:gd name="connsiteY435" fmla="*/ 3295650 h 3856482"/>
              <a:gd name="connsiteX436" fmla="*/ 6372130 w 8229409"/>
              <a:gd name="connsiteY436" fmla="*/ 3376517 h 3856482"/>
              <a:gd name="connsiteX437" fmla="*/ 6268974 w 8229409"/>
              <a:gd name="connsiteY437" fmla="*/ 3471577 h 3856482"/>
              <a:gd name="connsiteX438" fmla="*/ 6241733 w 8229409"/>
              <a:gd name="connsiteY438" fmla="*/ 3544538 h 3856482"/>
              <a:gd name="connsiteX439" fmla="*/ 6250495 w 8229409"/>
              <a:gd name="connsiteY439" fmla="*/ 3531203 h 3856482"/>
              <a:gd name="connsiteX440" fmla="*/ 6329934 w 8229409"/>
              <a:gd name="connsiteY440" fmla="*/ 3444049 h 3856482"/>
              <a:gd name="connsiteX441" fmla="*/ 6472238 w 8229409"/>
              <a:gd name="connsiteY441" fmla="*/ 3372422 h 3856482"/>
              <a:gd name="connsiteX442" fmla="*/ 6787134 w 8229409"/>
              <a:gd name="connsiteY442" fmla="*/ 3308604 h 3856482"/>
              <a:gd name="connsiteX443" fmla="*/ 7197948 w 8229409"/>
              <a:gd name="connsiteY443" fmla="*/ 3295650 h 3856482"/>
              <a:gd name="connsiteX444" fmla="*/ 7635335 w 8229409"/>
              <a:gd name="connsiteY444" fmla="*/ 3327464 h 3856482"/>
              <a:gd name="connsiteX445" fmla="*/ 7957376 w 8229409"/>
              <a:gd name="connsiteY445" fmla="*/ 3381089 h 3856482"/>
              <a:gd name="connsiteX446" fmla="*/ 8038053 w 8229409"/>
              <a:gd name="connsiteY446" fmla="*/ 3402711 h 3856482"/>
              <a:gd name="connsiteX447" fmla="*/ 6223064 w 8229409"/>
              <a:gd name="connsiteY447" fmla="*/ 3300889 h 3856482"/>
              <a:gd name="connsiteX448" fmla="*/ 6259068 w 8229409"/>
              <a:gd name="connsiteY448" fmla="*/ 3250406 h 3856482"/>
              <a:gd name="connsiteX449" fmla="*/ 6391751 w 8229409"/>
              <a:gd name="connsiteY449" fmla="*/ 3151441 h 3856482"/>
              <a:gd name="connsiteX450" fmla="*/ 6672739 w 8229409"/>
              <a:gd name="connsiteY450" fmla="*/ 3066098 h 3856482"/>
              <a:gd name="connsiteX451" fmla="*/ 7152704 w 8229409"/>
              <a:gd name="connsiteY451" fmla="*/ 3027236 h 3856482"/>
              <a:gd name="connsiteX452" fmla="*/ 7663625 w 8229409"/>
              <a:gd name="connsiteY452" fmla="*/ 3053334 h 3856482"/>
              <a:gd name="connsiteX453" fmla="*/ 7983189 w 8229409"/>
              <a:gd name="connsiteY453" fmla="*/ 3106960 h 3856482"/>
              <a:gd name="connsiteX454" fmla="*/ 7996333 w 8229409"/>
              <a:gd name="connsiteY454" fmla="*/ 3108770 h 3856482"/>
              <a:gd name="connsiteX455" fmla="*/ 7990428 w 8229409"/>
              <a:gd name="connsiteY455" fmla="*/ 3062383 h 3856482"/>
              <a:gd name="connsiteX456" fmla="*/ 7977664 w 8229409"/>
              <a:gd name="connsiteY456" fmla="*/ 3056573 h 3856482"/>
              <a:gd name="connsiteX457" fmla="*/ 7906893 w 8229409"/>
              <a:gd name="connsiteY457" fmla="*/ 3038666 h 3856482"/>
              <a:gd name="connsiteX458" fmla="*/ 7505796 w 8229409"/>
              <a:gd name="connsiteY458" fmla="*/ 2989326 h 3856482"/>
              <a:gd name="connsiteX459" fmla="*/ 6839426 w 8229409"/>
              <a:gd name="connsiteY459" fmla="*/ 2996946 h 3856482"/>
              <a:gd name="connsiteX460" fmla="*/ 6556534 w 8229409"/>
              <a:gd name="connsiteY460" fmla="*/ 3048000 h 3856482"/>
              <a:gd name="connsiteX461" fmla="*/ 6356509 w 8229409"/>
              <a:gd name="connsiteY461" fmla="*/ 3130106 h 3856482"/>
              <a:gd name="connsiteX462" fmla="*/ 6252020 w 8229409"/>
              <a:gd name="connsiteY462" fmla="*/ 3227356 h 3856482"/>
              <a:gd name="connsiteX463" fmla="*/ 6223064 w 8229409"/>
              <a:gd name="connsiteY463" fmla="*/ 3300889 h 3856482"/>
              <a:gd name="connsiteX464" fmla="*/ 8000048 w 8229409"/>
              <a:gd name="connsiteY464" fmla="*/ 3134201 h 3856482"/>
              <a:gd name="connsiteX465" fmla="*/ 7973854 w 8229409"/>
              <a:gd name="connsiteY465" fmla="*/ 3125438 h 3856482"/>
              <a:gd name="connsiteX466" fmla="*/ 7821930 w 8229409"/>
              <a:gd name="connsiteY466" fmla="*/ 3093911 h 3856482"/>
              <a:gd name="connsiteX467" fmla="*/ 7342346 w 8229409"/>
              <a:gd name="connsiteY467" fmla="*/ 3049334 h 3856482"/>
              <a:gd name="connsiteX468" fmla="*/ 6769989 w 8229409"/>
              <a:gd name="connsiteY468" fmla="*/ 3070574 h 3856482"/>
              <a:gd name="connsiteX469" fmla="*/ 6485287 w 8229409"/>
              <a:gd name="connsiteY469" fmla="*/ 3134392 h 3856482"/>
              <a:gd name="connsiteX470" fmla="*/ 6317933 w 8229409"/>
              <a:gd name="connsiteY470" fmla="*/ 3221546 h 3856482"/>
              <a:gd name="connsiteX471" fmla="*/ 6247162 w 8229409"/>
              <a:gd name="connsiteY471" fmla="*/ 3304318 h 3856482"/>
              <a:gd name="connsiteX472" fmla="*/ 6230017 w 8229409"/>
              <a:gd name="connsiteY472" fmla="*/ 3358801 h 3856482"/>
              <a:gd name="connsiteX473" fmla="*/ 6303264 w 8229409"/>
              <a:gd name="connsiteY473" fmla="*/ 3271838 h 3856482"/>
              <a:gd name="connsiteX474" fmla="*/ 6418517 w 8229409"/>
              <a:gd name="connsiteY474" fmla="*/ 3202877 h 3856482"/>
              <a:gd name="connsiteX475" fmla="*/ 6650260 w 8229409"/>
              <a:gd name="connsiteY475" fmla="*/ 3134868 h 3856482"/>
              <a:gd name="connsiteX476" fmla="*/ 7228142 w 8229409"/>
              <a:gd name="connsiteY476" fmla="*/ 3094958 h 3856482"/>
              <a:gd name="connsiteX477" fmla="*/ 7690676 w 8229409"/>
              <a:gd name="connsiteY477" fmla="*/ 3126200 h 3856482"/>
              <a:gd name="connsiteX478" fmla="*/ 7993856 w 8229409"/>
              <a:gd name="connsiteY478" fmla="*/ 3180303 h 3856482"/>
              <a:gd name="connsiteX479" fmla="*/ 8006620 w 8229409"/>
              <a:gd name="connsiteY479" fmla="*/ 3182112 h 3856482"/>
              <a:gd name="connsiteX480" fmla="*/ 8000048 w 8229409"/>
              <a:gd name="connsiteY480" fmla="*/ 3134201 h 3856482"/>
              <a:gd name="connsiteX481" fmla="*/ 7986617 w 8229409"/>
              <a:gd name="connsiteY481" fmla="*/ 3036761 h 3856482"/>
              <a:gd name="connsiteX482" fmla="*/ 7983951 w 8229409"/>
              <a:gd name="connsiteY482" fmla="*/ 3019044 h 3856482"/>
              <a:gd name="connsiteX483" fmla="*/ 7948803 w 8229409"/>
              <a:gd name="connsiteY483" fmla="*/ 2978277 h 3856482"/>
              <a:gd name="connsiteX484" fmla="*/ 7915561 w 8229409"/>
              <a:gd name="connsiteY484" fmla="*/ 2970181 h 3856482"/>
              <a:gd name="connsiteX485" fmla="*/ 7651147 w 8229409"/>
              <a:gd name="connsiteY485" fmla="*/ 2932366 h 3856482"/>
              <a:gd name="connsiteX486" fmla="*/ 7210901 w 8229409"/>
              <a:gd name="connsiteY486" fmla="*/ 2911412 h 3856482"/>
              <a:gd name="connsiteX487" fmla="*/ 6823329 w 8229409"/>
              <a:gd name="connsiteY487" fmla="*/ 2933414 h 3856482"/>
              <a:gd name="connsiteX488" fmla="*/ 6528149 w 8229409"/>
              <a:gd name="connsiteY488" fmla="*/ 2992374 h 3856482"/>
              <a:gd name="connsiteX489" fmla="*/ 6329744 w 8229409"/>
              <a:gd name="connsiteY489" fmla="*/ 3083624 h 3856482"/>
              <a:gd name="connsiteX490" fmla="*/ 6229064 w 8229409"/>
              <a:gd name="connsiteY490" fmla="*/ 3202020 h 3856482"/>
              <a:gd name="connsiteX491" fmla="*/ 6217825 w 8229409"/>
              <a:gd name="connsiteY491" fmla="*/ 3237262 h 3856482"/>
              <a:gd name="connsiteX492" fmla="*/ 6287834 w 8229409"/>
              <a:gd name="connsiteY492" fmla="*/ 3155347 h 3856482"/>
              <a:gd name="connsiteX493" fmla="*/ 6417755 w 8229409"/>
              <a:gd name="connsiteY493" fmla="*/ 3075528 h 3856482"/>
              <a:gd name="connsiteX494" fmla="*/ 6750463 w 8229409"/>
              <a:gd name="connsiteY494" fmla="*/ 2988850 h 3856482"/>
              <a:gd name="connsiteX495" fmla="*/ 7192423 w 8229409"/>
              <a:gd name="connsiteY495" fmla="*/ 2960180 h 3856482"/>
              <a:gd name="connsiteX496" fmla="*/ 7671340 w 8229409"/>
              <a:gd name="connsiteY496" fmla="*/ 2984564 h 3856482"/>
              <a:gd name="connsiteX497" fmla="*/ 7937659 w 8229409"/>
              <a:gd name="connsiteY497" fmla="*/ 3025235 h 3856482"/>
              <a:gd name="connsiteX498" fmla="*/ 7986617 w 8229409"/>
              <a:gd name="connsiteY498" fmla="*/ 3036761 h 3856482"/>
              <a:gd name="connsiteX499" fmla="*/ 3436811 w 8229409"/>
              <a:gd name="connsiteY499" fmla="*/ 2142268 h 3856482"/>
              <a:gd name="connsiteX500" fmla="*/ 3428810 w 8229409"/>
              <a:gd name="connsiteY500" fmla="*/ 2178749 h 3856482"/>
              <a:gd name="connsiteX501" fmla="*/ 3436906 w 8229409"/>
              <a:gd name="connsiteY501" fmla="*/ 2212086 h 3856482"/>
              <a:gd name="connsiteX502" fmla="*/ 3490817 w 8229409"/>
              <a:gd name="connsiteY502" fmla="*/ 2283047 h 3856482"/>
              <a:gd name="connsiteX503" fmla="*/ 4081748 w 8229409"/>
              <a:gd name="connsiteY503" fmla="*/ 3065050 h 3856482"/>
              <a:gd name="connsiteX504" fmla="*/ 4098036 w 8229409"/>
              <a:gd name="connsiteY504" fmla="*/ 3084671 h 3856482"/>
              <a:gd name="connsiteX505" fmla="*/ 4104323 w 8229409"/>
              <a:gd name="connsiteY505" fmla="*/ 3039523 h 3856482"/>
              <a:gd name="connsiteX506" fmla="*/ 4094131 w 8229409"/>
              <a:gd name="connsiteY506" fmla="*/ 2997232 h 3856482"/>
              <a:gd name="connsiteX507" fmla="*/ 3816477 w 8229409"/>
              <a:gd name="connsiteY507" fmla="*/ 2620042 h 3856482"/>
              <a:gd name="connsiteX508" fmla="*/ 3478245 w 8229409"/>
              <a:gd name="connsiteY508" fmla="*/ 2188559 h 3856482"/>
              <a:gd name="connsiteX509" fmla="*/ 3436811 w 8229409"/>
              <a:gd name="connsiteY509" fmla="*/ 2142268 h 3856482"/>
              <a:gd name="connsiteX510" fmla="*/ 4045839 w 8229409"/>
              <a:gd name="connsiteY510" fmla="*/ 3480626 h 3856482"/>
              <a:gd name="connsiteX511" fmla="*/ 4051554 w 8229409"/>
              <a:gd name="connsiteY511" fmla="*/ 3479768 h 3856482"/>
              <a:gd name="connsiteX512" fmla="*/ 4056031 w 8229409"/>
              <a:gd name="connsiteY512" fmla="*/ 3446145 h 3856482"/>
              <a:gd name="connsiteX513" fmla="*/ 4045839 w 8229409"/>
              <a:gd name="connsiteY513" fmla="*/ 3406140 h 3856482"/>
              <a:gd name="connsiteX514" fmla="*/ 3947827 w 8229409"/>
              <a:gd name="connsiteY514" fmla="*/ 3268409 h 3856482"/>
              <a:gd name="connsiteX515" fmla="*/ 3344228 w 8229409"/>
              <a:gd name="connsiteY515" fmla="*/ 2416683 h 3856482"/>
              <a:gd name="connsiteX516" fmla="*/ 3329369 w 8229409"/>
              <a:gd name="connsiteY516" fmla="*/ 2396681 h 3856482"/>
              <a:gd name="connsiteX517" fmla="*/ 3311557 w 8229409"/>
              <a:gd name="connsiteY517" fmla="*/ 2406491 h 3856482"/>
              <a:gd name="connsiteX518" fmla="*/ 3293745 w 8229409"/>
              <a:gd name="connsiteY518" fmla="*/ 2418683 h 3856482"/>
              <a:gd name="connsiteX519" fmla="*/ 4045839 w 8229409"/>
              <a:gd name="connsiteY519" fmla="*/ 3480626 h 3856482"/>
              <a:gd name="connsiteX520" fmla="*/ 3420999 w 8229409"/>
              <a:gd name="connsiteY520" fmla="*/ 2225707 h 3856482"/>
              <a:gd name="connsiteX521" fmla="*/ 3420428 w 8229409"/>
              <a:gd name="connsiteY521" fmla="*/ 2277713 h 3856482"/>
              <a:gd name="connsiteX522" fmla="*/ 4067175 w 8229409"/>
              <a:gd name="connsiteY522" fmla="*/ 3185160 h 3856482"/>
              <a:gd name="connsiteX523" fmla="*/ 4084034 w 8229409"/>
              <a:gd name="connsiteY523" fmla="*/ 3207068 h 3856482"/>
              <a:gd name="connsiteX524" fmla="*/ 4092607 w 8229409"/>
              <a:gd name="connsiteY524" fmla="*/ 3136583 h 3856482"/>
              <a:gd name="connsiteX525" fmla="*/ 4082129 w 8229409"/>
              <a:gd name="connsiteY525" fmla="*/ 3098959 h 3856482"/>
              <a:gd name="connsiteX526" fmla="*/ 3433572 w 8229409"/>
              <a:gd name="connsiteY526" fmla="*/ 2240947 h 3856482"/>
              <a:gd name="connsiteX527" fmla="*/ 3420999 w 8229409"/>
              <a:gd name="connsiteY527" fmla="*/ 2225707 h 3856482"/>
              <a:gd name="connsiteX528" fmla="*/ 3109722 w 8229409"/>
              <a:gd name="connsiteY528" fmla="*/ 1617440 h 3856482"/>
              <a:gd name="connsiteX529" fmla="*/ 3104864 w 8229409"/>
              <a:gd name="connsiteY529" fmla="*/ 1619250 h 3856482"/>
              <a:gd name="connsiteX530" fmla="*/ 3108674 w 8229409"/>
              <a:gd name="connsiteY530" fmla="*/ 1669161 h 3856482"/>
              <a:gd name="connsiteX531" fmla="*/ 3097911 w 8229409"/>
              <a:gd name="connsiteY531" fmla="*/ 1972437 h 3856482"/>
              <a:gd name="connsiteX532" fmla="*/ 3053144 w 8229409"/>
              <a:gd name="connsiteY532" fmla="*/ 2350961 h 3856482"/>
              <a:gd name="connsiteX533" fmla="*/ 3082195 w 8229409"/>
              <a:gd name="connsiteY533" fmla="*/ 2417636 h 3856482"/>
              <a:gd name="connsiteX534" fmla="*/ 3145346 w 8229409"/>
              <a:gd name="connsiteY534" fmla="*/ 2463832 h 3856482"/>
              <a:gd name="connsiteX535" fmla="*/ 3149060 w 8229409"/>
              <a:gd name="connsiteY535" fmla="*/ 2433638 h 3856482"/>
              <a:gd name="connsiteX536" fmla="*/ 3153823 w 8229409"/>
              <a:gd name="connsiteY536" fmla="*/ 2353818 h 3856482"/>
              <a:gd name="connsiteX537" fmla="*/ 3154109 w 8229409"/>
              <a:gd name="connsiteY537" fmla="*/ 1885950 h 3856482"/>
              <a:gd name="connsiteX538" fmla="*/ 3126867 w 8229409"/>
              <a:gd name="connsiteY538" fmla="*/ 1677924 h 3856482"/>
              <a:gd name="connsiteX539" fmla="*/ 3109722 w 8229409"/>
              <a:gd name="connsiteY539" fmla="*/ 1617440 h 3856482"/>
              <a:gd name="connsiteX540" fmla="*/ 4071366 w 8229409"/>
              <a:gd name="connsiteY540" fmla="*/ 3309080 h 3856482"/>
              <a:gd name="connsiteX541" fmla="*/ 4076700 w 8229409"/>
              <a:gd name="connsiteY541" fmla="*/ 3272599 h 3856482"/>
              <a:gd name="connsiteX542" fmla="*/ 4061841 w 8229409"/>
              <a:gd name="connsiteY542" fmla="*/ 3211449 h 3856482"/>
              <a:gd name="connsiteX543" fmla="*/ 3418713 w 8229409"/>
              <a:gd name="connsiteY543" fmla="*/ 2309241 h 3856482"/>
              <a:gd name="connsiteX544" fmla="*/ 3404616 w 8229409"/>
              <a:gd name="connsiteY544" fmla="*/ 2291334 h 3856482"/>
              <a:gd name="connsiteX545" fmla="*/ 3407569 w 8229409"/>
              <a:gd name="connsiteY545" fmla="*/ 2359247 h 3856482"/>
              <a:gd name="connsiteX546" fmla="*/ 4055936 w 8229409"/>
              <a:gd name="connsiteY546" fmla="*/ 3288506 h 3856482"/>
              <a:gd name="connsiteX547" fmla="*/ 4071366 w 8229409"/>
              <a:gd name="connsiteY547" fmla="*/ 3309080 h 3856482"/>
              <a:gd name="connsiteX548" fmla="*/ 3347371 w 8229409"/>
              <a:gd name="connsiteY548" fmla="*/ 2386298 h 3856482"/>
              <a:gd name="connsiteX549" fmla="*/ 4057936 w 8229409"/>
              <a:gd name="connsiteY549" fmla="*/ 3388900 h 3856482"/>
              <a:gd name="connsiteX550" fmla="*/ 4066032 w 8229409"/>
              <a:gd name="connsiteY550" fmla="*/ 3361087 h 3856482"/>
              <a:gd name="connsiteX551" fmla="*/ 4057364 w 8229409"/>
              <a:gd name="connsiteY551" fmla="*/ 3325178 h 3856482"/>
              <a:gd name="connsiteX552" fmla="*/ 3397853 w 8229409"/>
              <a:gd name="connsiteY552" fmla="*/ 2378869 h 3856482"/>
              <a:gd name="connsiteX553" fmla="*/ 3383947 w 8229409"/>
              <a:gd name="connsiteY553" fmla="*/ 2360105 h 3856482"/>
              <a:gd name="connsiteX554" fmla="*/ 3347371 w 8229409"/>
              <a:gd name="connsiteY554" fmla="*/ 2386298 h 3856482"/>
              <a:gd name="connsiteX555" fmla="*/ 1773174 w 8229409"/>
              <a:gd name="connsiteY555" fmla="*/ 3484245 h 3856482"/>
              <a:gd name="connsiteX556" fmla="*/ 1805940 w 8229409"/>
              <a:gd name="connsiteY556" fmla="*/ 3440335 h 3856482"/>
              <a:gd name="connsiteX557" fmla="*/ 1865662 w 8229409"/>
              <a:gd name="connsiteY557" fmla="*/ 3317367 h 3856482"/>
              <a:gd name="connsiteX558" fmla="*/ 1975104 w 8229409"/>
              <a:gd name="connsiteY558" fmla="*/ 2912459 h 3856482"/>
              <a:gd name="connsiteX559" fmla="*/ 2044922 w 8229409"/>
              <a:gd name="connsiteY559" fmla="*/ 2436114 h 3856482"/>
              <a:gd name="connsiteX560" fmla="*/ 2061782 w 8229409"/>
              <a:gd name="connsiteY560" fmla="*/ 2007584 h 3856482"/>
              <a:gd name="connsiteX561" fmla="*/ 2047494 w 8229409"/>
              <a:gd name="connsiteY561" fmla="*/ 1864614 h 3856482"/>
              <a:gd name="connsiteX562" fmla="*/ 2023491 w 8229409"/>
              <a:gd name="connsiteY562" fmla="*/ 1848707 h 3856482"/>
              <a:gd name="connsiteX563" fmla="*/ 2024634 w 8229409"/>
              <a:gd name="connsiteY563" fmla="*/ 1857470 h 3856482"/>
              <a:gd name="connsiteX564" fmla="*/ 2042351 w 8229409"/>
              <a:gd name="connsiteY564" fmla="*/ 2139410 h 3856482"/>
              <a:gd name="connsiteX565" fmla="*/ 2007584 w 8229409"/>
              <a:gd name="connsiteY565" fmla="*/ 2566892 h 3856482"/>
              <a:gd name="connsiteX566" fmla="*/ 1906143 w 8229409"/>
              <a:gd name="connsiteY566" fmla="*/ 3111722 h 3856482"/>
              <a:gd name="connsiteX567" fmla="*/ 1759934 w 8229409"/>
              <a:gd name="connsiteY567" fmla="*/ 3471577 h 3856482"/>
              <a:gd name="connsiteX568" fmla="*/ 1773174 w 8229409"/>
              <a:gd name="connsiteY568" fmla="*/ 3484245 h 3856482"/>
              <a:gd name="connsiteX569" fmla="*/ 1985010 w 8229409"/>
              <a:gd name="connsiteY569" fmla="*/ 1838992 h 3856482"/>
              <a:gd name="connsiteX570" fmla="*/ 1985105 w 8229409"/>
              <a:gd name="connsiteY570" fmla="*/ 1852422 h 3856482"/>
              <a:gd name="connsiteX571" fmla="*/ 1992535 w 8229409"/>
              <a:gd name="connsiteY571" fmla="*/ 1931861 h 3856482"/>
              <a:gd name="connsiteX572" fmla="*/ 1973771 w 8229409"/>
              <a:gd name="connsiteY572" fmla="*/ 2289429 h 3856482"/>
              <a:gd name="connsiteX573" fmla="*/ 1915478 w 8229409"/>
              <a:gd name="connsiteY573" fmla="*/ 2665953 h 3856482"/>
              <a:gd name="connsiteX574" fmla="*/ 1773555 w 8229409"/>
              <a:gd name="connsiteY574" fmla="*/ 3234690 h 3856482"/>
              <a:gd name="connsiteX575" fmla="*/ 1666685 w 8229409"/>
              <a:gd name="connsiteY575" fmla="*/ 3478530 h 3856482"/>
              <a:gd name="connsiteX576" fmla="*/ 1667161 w 8229409"/>
              <a:gd name="connsiteY576" fmla="*/ 3485579 h 3856482"/>
              <a:gd name="connsiteX577" fmla="*/ 1716405 w 8229409"/>
              <a:gd name="connsiteY577" fmla="*/ 3418237 h 3856482"/>
              <a:gd name="connsiteX578" fmla="*/ 1801844 w 8229409"/>
              <a:gd name="connsiteY578" fmla="*/ 3214307 h 3856482"/>
              <a:gd name="connsiteX579" fmla="*/ 1970532 w 8229409"/>
              <a:gd name="connsiteY579" fmla="*/ 2478881 h 3856482"/>
              <a:gd name="connsiteX580" fmla="*/ 2013490 w 8229409"/>
              <a:gd name="connsiteY580" fmla="*/ 2063591 h 3856482"/>
              <a:gd name="connsiteX581" fmla="*/ 2007013 w 8229409"/>
              <a:gd name="connsiteY581" fmla="*/ 1858518 h 3856482"/>
              <a:gd name="connsiteX582" fmla="*/ 1985010 w 8229409"/>
              <a:gd name="connsiteY582" fmla="*/ 1838992 h 3856482"/>
              <a:gd name="connsiteX583" fmla="*/ 1957197 w 8229409"/>
              <a:gd name="connsiteY583" fmla="*/ 1848041 h 3856482"/>
              <a:gd name="connsiteX584" fmla="*/ 1939290 w 8229409"/>
              <a:gd name="connsiteY584" fmla="*/ 1903095 h 3856482"/>
              <a:gd name="connsiteX585" fmla="*/ 1923383 w 8229409"/>
              <a:gd name="connsiteY585" fmla="*/ 2263140 h 3856482"/>
              <a:gd name="connsiteX586" fmla="*/ 1870424 w 8229409"/>
              <a:gd name="connsiteY586" fmla="*/ 2649760 h 3856482"/>
              <a:gd name="connsiteX587" fmla="*/ 1759649 w 8229409"/>
              <a:gd name="connsiteY587" fmla="*/ 3148489 h 3856482"/>
              <a:gd name="connsiteX588" fmla="*/ 1613916 w 8229409"/>
              <a:gd name="connsiteY588" fmla="*/ 3486722 h 3856482"/>
              <a:gd name="connsiteX589" fmla="*/ 1626203 w 8229409"/>
              <a:gd name="connsiteY589" fmla="*/ 3500628 h 3856482"/>
              <a:gd name="connsiteX590" fmla="*/ 1643539 w 8229409"/>
              <a:gd name="connsiteY590" fmla="*/ 3480626 h 3856482"/>
              <a:gd name="connsiteX591" fmla="*/ 1710118 w 8229409"/>
              <a:gd name="connsiteY591" fmla="*/ 3361373 h 3856482"/>
              <a:gd name="connsiteX592" fmla="*/ 1805845 w 8229409"/>
              <a:gd name="connsiteY592" fmla="*/ 3066383 h 3856482"/>
              <a:gd name="connsiteX593" fmla="*/ 1953292 w 8229409"/>
              <a:gd name="connsiteY593" fmla="*/ 2134362 h 3856482"/>
              <a:gd name="connsiteX594" fmla="*/ 1960245 w 8229409"/>
              <a:gd name="connsiteY594" fmla="*/ 1926812 h 3856482"/>
              <a:gd name="connsiteX595" fmla="*/ 1957197 w 8229409"/>
              <a:gd name="connsiteY595" fmla="*/ 1848041 h 3856482"/>
              <a:gd name="connsiteX596" fmla="*/ 1595152 w 8229409"/>
              <a:gd name="connsiteY596" fmla="*/ 3452622 h 3856482"/>
              <a:gd name="connsiteX597" fmla="*/ 1611630 w 8229409"/>
              <a:gd name="connsiteY597" fmla="*/ 3432905 h 3856482"/>
              <a:gd name="connsiteX598" fmla="*/ 1647444 w 8229409"/>
              <a:gd name="connsiteY598" fmla="*/ 3366802 h 3856482"/>
              <a:gd name="connsiteX599" fmla="*/ 1701165 w 8229409"/>
              <a:gd name="connsiteY599" fmla="*/ 3197352 h 3856482"/>
              <a:gd name="connsiteX600" fmla="*/ 1782318 w 8229409"/>
              <a:gd name="connsiteY600" fmla="*/ 2741486 h 3856482"/>
              <a:gd name="connsiteX601" fmla="*/ 1861280 w 8229409"/>
              <a:gd name="connsiteY601" fmla="*/ 2176558 h 3856482"/>
              <a:gd name="connsiteX602" fmla="*/ 1936528 w 8229409"/>
              <a:gd name="connsiteY602" fmla="*/ 1833848 h 3856482"/>
              <a:gd name="connsiteX603" fmla="*/ 1934432 w 8229409"/>
              <a:gd name="connsiteY603" fmla="*/ 1828610 h 3856482"/>
              <a:gd name="connsiteX604" fmla="*/ 1916906 w 8229409"/>
              <a:gd name="connsiteY604" fmla="*/ 1828610 h 3856482"/>
              <a:gd name="connsiteX605" fmla="*/ 1902333 w 8229409"/>
              <a:gd name="connsiteY605" fmla="*/ 1872234 h 3856482"/>
              <a:gd name="connsiteX606" fmla="*/ 1865852 w 8229409"/>
              <a:gd name="connsiteY606" fmla="*/ 2029968 h 3856482"/>
              <a:gd name="connsiteX607" fmla="*/ 1792796 w 8229409"/>
              <a:gd name="connsiteY607" fmla="*/ 2512695 h 3856482"/>
              <a:gd name="connsiteX608" fmla="*/ 1722501 w 8229409"/>
              <a:gd name="connsiteY608" fmla="*/ 2988945 h 3856482"/>
              <a:gd name="connsiteX609" fmla="*/ 1654969 w 8229409"/>
              <a:gd name="connsiteY609" fmla="*/ 3286982 h 3856482"/>
              <a:gd name="connsiteX610" fmla="*/ 1601819 w 8229409"/>
              <a:gd name="connsiteY610" fmla="*/ 3410236 h 3856482"/>
              <a:gd name="connsiteX611" fmla="*/ 1582484 w 8229409"/>
              <a:gd name="connsiteY611" fmla="*/ 3438144 h 3856482"/>
              <a:gd name="connsiteX612" fmla="*/ 1595152 w 8229409"/>
              <a:gd name="connsiteY612" fmla="*/ 3452622 h 3856482"/>
              <a:gd name="connsiteX613" fmla="*/ 2055686 w 8229409"/>
              <a:gd name="connsiteY613" fmla="*/ 1834706 h 3856482"/>
              <a:gd name="connsiteX614" fmla="*/ 2091500 w 8229409"/>
              <a:gd name="connsiteY614" fmla="*/ 1612202 h 3856482"/>
              <a:gd name="connsiteX615" fmla="*/ 1968818 w 8229409"/>
              <a:gd name="connsiteY615" fmla="*/ 1590580 h 3856482"/>
              <a:gd name="connsiteX616" fmla="*/ 1933004 w 8229409"/>
              <a:gd name="connsiteY616" fmla="*/ 1813274 h 3856482"/>
              <a:gd name="connsiteX617" fmla="*/ 2055686 w 8229409"/>
              <a:gd name="connsiteY617" fmla="*/ 1834706 h 3856482"/>
              <a:gd name="connsiteX618" fmla="*/ 1770221 w 8229409"/>
              <a:gd name="connsiteY618" fmla="*/ 3035713 h 3856482"/>
              <a:gd name="connsiteX619" fmla="*/ 1772603 w 8229409"/>
              <a:gd name="connsiteY619" fmla="*/ 3037332 h 3856482"/>
              <a:gd name="connsiteX620" fmla="*/ 1779270 w 8229409"/>
              <a:gd name="connsiteY620" fmla="*/ 3013424 h 3856482"/>
              <a:gd name="connsiteX621" fmla="*/ 1851279 w 8229409"/>
              <a:gd name="connsiteY621" fmla="*/ 2607374 h 3856482"/>
              <a:gd name="connsiteX622" fmla="*/ 1919859 w 8229409"/>
              <a:gd name="connsiteY622" fmla="*/ 2045875 h 3856482"/>
              <a:gd name="connsiteX623" fmla="*/ 1924907 w 8229409"/>
              <a:gd name="connsiteY623" fmla="*/ 1963293 h 3856482"/>
              <a:gd name="connsiteX624" fmla="*/ 1920050 w 8229409"/>
              <a:gd name="connsiteY624" fmla="*/ 1962531 h 3856482"/>
              <a:gd name="connsiteX625" fmla="*/ 1916335 w 8229409"/>
              <a:gd name="connsiteY625" fmla="*/ 1972056 h 3856482"/>
              <a:gd name="connsiteX626" fmla="*/ 1893094 w 8229409"/>
              <a:gd name="connsiteY626" fmla="*/ 2093024 h 3856482"/>
              <a:gd name="connsiteX627" fmla="*/ 1833372 w 8229409"/>
              <a:gd name="connsiteY627" fmla="*/ 2579751 h 3856482"/>
              <a:gd name="connsiteX628" fmla="*/ 1793653 w 8229409"/>
              <a:gd name="connsiteY628" fmla="*/ 2882837 h 3856482"/>
              <a:gd name="connsiteX629" fmla="*/ 1770221 w 8229409"/>
              <a:gd name="connsiteY629" fmla="*/ 3035713 h 3856482"/>
              <a:gd name="connsiteX630" fmla="*/ 2432876 w 8229409"/>
              <a:gd name="connsiteY630" fmla="*/ 605504 h 3856482"/>
              <a:gd name="connsiteX631" fmla="*/ 2358866 w 8229409"/>
              <a:gd name="connsiteY631" fmla="*/ 647700 h 3856482"/>
              <a:gd name="connsiteX632" fmla="*/ 2108740 w 8229409"/>
              <a:gd name="connsiteY632" fmla="*/ 790099 h 3856482"/>
              <a:gd name="connsiteX633" fmla="*/ 2090261 w 8229409"/>
              <a:gd name="connsiteY633" fmla="*/ 818674 h 3856482"/>
              <a:gd name="connsiteX634" fmla="*/ 2085404 w 8229409"/>
              <a:gd name="connsiteY634" fmla="*/ 868585 h 3856482"/>
              <a:gd name="connsiteX635" fmla="*/ 2054543 w 8229409"/>
              <a:gd name="connsiteY635" fmla="*/ 1172909 h 3856482"/>
              <a:gd name="connsiteX636" fmla="*/ 2030730 w 8229409"/>
              <a:gd name="connsiteY636" fmla="*/ 1404461 h 3856482"/>
              <a:gd name="connsiteX637" fmla="*/ 2031587 w 8229409"/>
              <a:gd name="connsiteY637" fmla="*/ 1422845 h 3856482"/>
              <a:gd name="connsiteX638" fmla="*/ 2036350 w 8229409"/>
              <a:gd name="connsiteY638" fmla="*/ 1423035 h 3856482"/>
              <a:gd name="connsiteX639" fmla="*/ 2039969 w 8229409"/>
              <a:gd name="connsiteY639" fmla="*/ 1409033 h 3856482"/>
              <a:gd name="connsiteX640" fmla="*/ 2070830 w 8229409"/>
              <a:gd name="connsiteY640" fmla="*/ 1155287 h 3856482"/>
              <a:gd name="connsiteX641" fmla="*/ 2108645 w 8229409"/>
              <a:gd name="connsiteY641" fmla="*/ 833438 h 3856482"/>
              <a:gd name="connsiteX642" fmla="*/ 2130076 w 8229409"/>
              <a:gd name="connsiteY642" fmla="*/ 801910 h 3856482"/>
              <a:gd name="connsiteX643" fmla="*/ 2422017 w 8229409"/>
              <a:gd name="connsiteY643" fmla="*/ 636080 h 3856482"/>
              <a:gd name="connsiteX644" fmla="*/ 2442496 w 8229409"/>
              <a:gd name="connsiteY644" fmla="*/ 623792 h 3856482"/>
              <a:gd name="connsiteX645" fmla="*/ 2432876 w 8229409"/>
              <a:gd name="connsiteY645" fmla="*/ 605504 h 3856482"/>
              <a:gd name="connsiteX646" fmla="*/ 1845564 w 8229409"/>
              <a:gd name="connsiteY646" fmla="*/ 3478435 h 3856482"/>
              <a:gd name="connsiteX647" fmla="*/ 1874425 w 8229409"/>
              <a:gd name="connsiteY647" fmla="*/ 3436715 h 3856482"/>
              <a:gd name="connsiteX648" fmla="*/ 1910906 w 8229409"/>
              <a:gd name="connsiteY648" fmla="*/ 3358134 h 3856482"/>
              <a:gd name="connsiteX649" fmla="*/ 1974628 w 8229409"/>
              <a:gd name="connsiteY649" fmla="*/ 3120295 h 3856482"/>
              <a:gd name="connsiteX650" fmla="*/ 2024443 w 8229409"/>
              <a:gd name="connsiteY650" fmla="*/ 2777014 h 3856482"/>
              <a:gd name="connsiteX651" fmla="*/ 2029587 w 8229409"/>
              <a:gd name="connsiteY651" fmla="*/ 2714054 h 3856482"/>
              <a:gd name="connsiteX652" fmla="*/ 2021777 w 8229409"/>
              <a:gd name="connsiteY652" fmla="*/ 2740628 h 3856482"/>
              <a:gd name="connsiteX653" fmla="*/ 1946910 w 8229409"/>
              <a:gd name="connsiteY653" fmla="*/ 3144488 h 3856482"/>
              <a:gd name="connsiteX654" fmla="*/ 1832705 w 8229409"/>
              <a:gd name="connsiteY654" fmla="*/ 3462719 h 3856482"/>
              <a:gd name="connsiteX655" fmla="*/ 1845564 w 8229409"/>
              <a:gd name="connsiteY655" fmla="*/ 3478435 h 3856482"/>
              <a:gd name="connsiteX656" fmla="*/ 2049685 w 8229409"/>
              <a:gd name="connsiteY656" fmla="*/ 1570292 h 3856482"/>
              <a:gd name="connsiteX657" fmla="*/ 2070449 w 8229409"/>
              <a:gd name="connsiteY657" fmla="*/ 1568101 h 3856482"/>
              <a:gd name="connsiteX658" fmla="*/ 2088642 w 8229409"/>
              <a:gd name="connsiteY658" fmla="*/ 1464088 h 3856482"/>
              <a:gd name="connsiteX659" fmla="*/ 2054828 w 8229409"/>
              <a:gd name="connsiteY659" fmla="*/ 1423607 h 3856482"/>
              <a:gd name="connsiteX660" fmla="*/ 2057972 w 8229409"/>
              <a:gd name="connsiteY660" fmla="*/ 1447419 h 3856482"/>
              <a:gd name="connsiteX661" fmla="*/ 2068163 w 8229409"/>
              <a:gd name="connsiteY661" fmla="*/ 1503236 h 3856482"/>
              <a:gd name="connsiteX662" fmla="*/ 2049685 w 8229409"/>
              <a:gd name="connsiteY662" fmla="*/ 1570292 h 3856482"/>
              <a:gd name="connsiteX663" fmla="*/ 2017490 w 8229409"/>
              <a:gd name="connsiteY663" fmla="*/ 1557147 h 3856482"/>
              <a:gd name="connsiteX664" fmla="*/ 2004632 w 8229409"/>
              <a:gd name="connsiteY664" fmla="*/ 1483138 h 3856482"/>
              <a:gd name="connsiteX665" fmla="*/ 2008632 w 8229409"/>
              <a:gd name="connsiteY665" fmla="*/ 1434370 h 3856482"/>
              <a:gd name="connsiteX666" fmla="*/ 2010918 w 8229409"/>
              <a:gd name="connsiteY666" fmla="*/ 1416653 h 3856482"/>
              <a:gd name="connsiteX667" fmla="*/ 1983391 w 8229409"/>
              <a:gd name="connsiteY667" fmla="*/ 1449705 h 3856482"/>
              <a:gd name="connsiteX668" fmla="*/ 1999583 w 8229409"/>
              <a:gd name="connsiteY668" fmla="*/ 1562100 h 3856482"/>
              <a:gd name="connsiteX669" fmla="*/ 2017490 w 8229409"/>
              <a:gd name="connsiteY669" fmla="*/ 1557147 h 3856482"/>
              <a:gd name="connsiteX670" fmla="*/ 2069306 w 8229409"/>
              <a:gd name="connsiteY670" fmla="*/ 1326642 h 3856482"/>
              <a:gd name="connsiteX671" fmla="*/ 2075021 w 8229409"/>
              <a:gd name="connsiteY671" fmla="*/ 1354264 h 3856482"/>
              <a:gd name="connsiteX672" fmla="*/ 2108549 w 8229409"/>
              <a:gd name="connsiteY672" fmla="*/ 1460468 h 3856482"/>
              <a:gd name="connsiteX673" fmla="*/ 2108454 w 8229409"/>
              <a:gd name="connsiteY673" fmla="*/ 1476089 h 3856482"/>
              <a:gd name="connsiteX674" fmla="*/ 2069306 w 8229409"/>
              <a:gd name="connsiteY674" fmla="*/ 1326642 h 3856482"/>
              <a:gd name="connsiteX675" fmla="*/ 1976057 w 8229409"/>
              <a:gd name="connsiteY675" fmla="*/ 1409795 h 3856482"/>
              <a:gd name="connsiteX676" fmla="*/ 2012061 w 8229409"/>
              <a:gd name="connsiteY676" fmla="*/ 1372457 h 3856482"/>
              <a:gd name="connsiteX677" fmla="*/ 2016157 w 8229409"/>
              <a:gd name="connsiteY677" fmla="*/ 1365028 h 3856482"/>
              <a:gd name="connsiteX678" fmla="*/ 2015014 w 8229409"/>
              <a:gd name="connsiteY678" fmla="*/ 1352455 h 3856482"/>
              <a:gd name="connsiteX679" fmla="*/ 1976057 w 8229409"/>
              <a:gd name="connsiteY679" fmla="*/ 1409795 h 3856482"/>
              <a:gd name="connsiteX680" fmla="*/ 2092738 w 8229409"/>
              <a:gd name="connsiteY680" fmla="*/ 1423892 h 3856482"/>
              <a:gd name="connsiteX681" fmla="*/ 2064830 w 8229409"/>
              <a:gd name="connsiteY681" fmla="*/ 1374839 h 3856482"/>
              <a:gd name="connsiteX682" fmla="*/ 2092738 w 8229409"/>
              <a:gd name="connsiteY682" fmla="*/ 1423892 h 3856482"/>
              <a:gd name="connsiteX683" fmla="*/ 2007965 w 8229409"/>
              <a:gd name="connsiteY683" fmla="*/ 1329404 h 3856482"/>
              <a:gd name="connsiteX684" fmla="*/ 2019395 w 8229409"/>
              <a:gd name="connsiteY684" fmla="*/ 1321784 h 3856482"/>
              <a:gd name="connsiteX685" fmla="*/ 2007965 w 8229409"/>
              <a:gd name="connsiteY685" fmla="*/ 1329404 h 3856482"/>
              <a:gd name="connsiteX686" fmla="*/ 2034254 w 8229409"/>
              <a:gd name="connsiteY686" fmla="*/ 1541907 h 3856482"/>
              <a:gd name="connsiteX687" fmla="*/ 2036445 w 8229409"/>
              <a:gd name="connsiteY687" fmla="*/ 1544479 h 3856482"/>
              <a:gd name="connsiteX688" fmla="*/ 2038160 w 8229409"/>
              <a:gd name="connsiteY688" fmla="*/ 1543526 h 3856482"/>
              <a:gd name="connsiteX689" fmla="*/ 2042732 w 8229409"/>
              <a:gd name="connsiteY689" fmla="*/ 1532763 h 3856482"/>
              <a:gd name="connsiteX690" fmla="*/ 2040350 w 8229409"/>
              <a:gd name="connsiteY690" fmla="*/ 1531715 h 3856482"/>
              <a:gd name="connsiteX691" fmla="*/ 2034254 w 8229409"/>
              <a:gd name="connsiteY691" fmla="*/ 1541907 h 3856482"/>
              <a:gd name="connsiteX692" fmla="*/ 1980438 w 8229409"/>
              <a:gd name="connsiteY692" fmla="*/ 2537651 h 3856482"/>
              <a:gd name="connsiteX693" fmla="*/ 1983010 w 8229409"/>
              <a:gd name="connsiteY693" fmla="*/ 2538032 h 3856482"/>
              <a:gd name="connsiteX694" fmla="*/ 1982914 w 8229409"/>
              <a:gd name="connsiteY694" fmla="*/ 2530507 h 3856482"/>
              <a:gd name="connsiteX695" fmla="*/ 1981772 w 8229409"/>
              <a:gd name="connsiteY695" fmla="*/ 2529459 h 3856482"/>
              <a:gd name="connsiteX696" fmla="*/ 1980438 w 8229409"/>
              <a:gd name="connsiteY696" fmla="*/ 2537651 h 3856482"/>
              <a:gd name="connsiteX697" fmla="*/ 1753743 w 8229409"/>
              <a:gd name="connsiteY697" fmla="*/ 2665857 h 3856482"/>
              <a:gd name="connsiteX698" fmla="*/ 1753743 w 8229409"/>
              <a:gd name="connsiteY698" fmla="*/ 2665857 h 3856482"/>
              <a:gd name="connsiteX699" fmla="*/ 1753743 w 8229409"/>
              <a:gd name="connsiteY699" fmla="*/ 2665857 h 3856482"/>
              <a:gd name="connsiteX700" fmla="*/ 1767078 w 8229409"/>
              <a:gd name="connsiteY700" fmla="*/ 3056096 h 3856482"/>
              <a:gd name="connsiteX701" fmla="*/ 1767745 w 8229409"/>
              <a:gd name="connsiteY701" fmla="*/ 3054477 h 3856482"/>
              <a:gd name="connsiteX702" fmla="*/ 1767078 w 8229409"/>
              <a:gd name="connsiteY702" fmla="*/ 3052858 h 3856482"/>
              <a:gd name="connsiteX703" fmla="*/ 1766411 w 8229409"/>
              <a:gd name="connsiteY703" fmla="*/ 3054477 h 3856482"/>
              <a:gd name="connsiteX704" fmla="*/ 1767078 w 8229409"/>
              <a:gd name="connsiteY704" fmla="*/ 3056096 h 385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</a:cxnLst>
            <a:rect l="l" t="t" r="r" b="b"/>
            <a:pathLst>
              <a:path w="8229409" h="3856482">
                <a:moveTo>
                  <a:pt x="1924812" y="0"/>
                </a:moveTo>
                <a:cubicBezTo>
                  <a:pt x="1931575" y="2953"/>
                  <a:pt x="1938052" y="6763"/>
                  <a:pt x="1945100" y="8573"/>
                </a:cubicBezTo>
                <a:cubicBezTo>
                  <a:pt x="2464308" y="144494"/>
                  <a:pt x="2983611" y="280226"/>
                  <a:pt x="3502914" y="416147"/>
                </a:cubicBezTo>
                <a:cubicBezTo>
                  <a:pt x="3836575" y="503396"/>
                  <a:pt x="4170045" y="591598"/>
                  <a:pt x="4503992" y="677704"/>
                </a:cubicBezTo>
                <a:cubicBezTo>
                  <a:pt x="4607148" y="704279"/>
                  <a:pt x="4711732" y="725615"/>
                  <a:pt x="4815555" y="749427"/>
                </a:cubicBezTo>
                <a:cubicBezTo>
                  <a:pt x="4826508" y="751904"/>
                  <a:pt x="4837367" y="754571"/>
                  <a:pt x="4849845" y="757523"/>
                </a:cubicBezTo>
                <a:cubicBezTo>
                  <a:pt x="4841653" y="796957"/>
                  <a:pt x="4832223" y="833819"/>
                  <a:pt x="4826794" y="871157"/>
                </a:cubicBezTo>
                <a:cubicBezTo>
                  <a:pt x="4822603" y="900494"/>
                  <a:pt x="4808220" y="919353"/>
                  <a:pt x="4784884" y="937070"/>
                </a:cubicBezTo>
                <a:cubicBezTo>
                  <a:pt x="4470273" y="1175195"/>
                  <a:pt x="4156329" y="1414272"/>
                  <a:pt x="3842480" y="1653350"/>
                </a:cubicBezTo>
                <a:cubicBezTo>
                  <a:pt x="3829812" y="1662970"/>
                  <a:pt x="3818573" y="1665542"/>
                  <a:pt x="3802856" y="1661446"/>
                </a:cubicBezTo>
                <a:cubicBezTo>
                  <a:pt x="3707797" y="1636681"/>
                  <a:pt x="3612452" y="1613059"/>
                  <a:pt x="3517202" y="1589151"/>
                </a:cubicBezTo>
                <a:cubicBezTo>
                  <a:pt x="3510058" y="1587341"/>
                  <a:pt x="3502819" y="1586008"/>
                  <a:pt x="3492532" y="1583817"/>
                </a:cubicBezTo>
                <a:cubicBezTo>
                  <a:pt x="3509963" y="1695260"/>
                  <a:pt x="3504724" y="1804511"/>
                  <a:pt x="3496913" y="1915192"/>
                </a:cubicBezTo>
                <a:cubicBezTo>
                  <a:pt x="3501104" y="1914716"/>
                  <a:pt x="3504153" y="1915001"/>
                  <a:pt x="3506438" y="1913954"/>
                </a:cubicBezTo>
                <a:cubicBezTo>
                  <a:pt x="3597688" y="1869472"/>
                  <a:pt x="3695033" y="1844993"/>
                  <a:pt x="3794284" y="1827657"/>
                </a:cubicBezTo>
                <a:cubicBezTo>
                  <a:pt x="4003929" y="1791081"/>
                  <a:pt x="4215194" y="1784414"/>
                  <a:pt x="4427411" y="1794320"/>
                </a:cubicBezTo>
                <a:cubicBezTo>
                  <a:pt x="4540949" y="1799654"/>
                  <a:pt x="4653820" y="1810417"/>
                  <a:pt x="4765453" y="1832039"/>
                </a:cubicBezTo>
                <a:cubicBezTo>
                  <a:pt x="4840320" y="1846517"/>
                  <a:pt x="4914233" y="1864424"/>
                  <a:pt x="4981575" y="1900142"/>
                </a:cubicBezTo>
                <a:cubicBezTo>
                  <a:pt x="4984052" y="1899380"/>
                  <a:pt x="4985862" y="1899285"/>
                  <a:pt x="4986814" y="1898428"/>
                </a:cubicBezTo>
                <a:cubicBezTo>
                  <a:pt x="5066062" y="1825943"/>
                  <a:pt x="5160264" y="1781175"/>
                  <a:pt x="5261705" y="1749362"/>
                </a:cubicBezTo>
                <a:cubicBezTo>
                  <a:pt x="5365433" y="1716881"/>
                  <a:pt x="5472017" y="1699546"/>
                  <a:pt x="5580031" y="1690497"/>
                </a:cubicBezTo>
                <a:cubicBezTo>
                  <a:pt x="5700999" y="1680305"/>
                  <a:pt x="5822061" y="1681258"/>
                  <a:pt x="5943029" y="1691354"/>
                </a:cubicBezTo>
                <a:cubicBezTo>
                  <a:pt x="6110574" y="1705356"/>
                  <a:pt x="6275070" y="1735360"/>
                  <a:pt x="6434233" y="1790891"/>
                </a:cubicBezTo>
                <a:cubicBezTo>
                  <a:pt x="6453378" y="1797558"/>
                  <a:pt x="6472142" y="1806988"/>
                  <a:pt x="6488811" y="1818513"/>
                </a:cubicBezTo>
                <a:cubicBezTo>
                  <a:pt x="6766655" y="2010061"/>
                  <a:pt x="7039166" y="2209038"/>
                  <a:pt x="7309580" y="2410873"/>
                </a:cubicBezTo>
                <a:cubicBezTo>
                  <a:pt x="7544562" y="2586323"/>
                  <a:pt x="7778020" y="2763774"/>
                  <a:pt x="8012620" y="2939796"/>
                </a:cubicBezTo>
                <a:cubicBezTo>
                  <a:pt x="8030909" y="2953512"/>
                  <a:pt x="8040624" y="2967990"/>
                  <a:pt x="8043577" y="2991517"/>
                </a:cubicBezTo>
                <a:cubicBezTo>
                  <a:pt x="8057293" y="3100959"/>
                  <a:pt x="8073485" y="3210211"/>
                  <a:pt x="8088535" y="3319558"/>
                </a:cubicBezTo>
                <a:cubicBezTo>
                  <a:pt x="8090154" y="3331274"/>
                  <a:pt x="8095203" y="3340513"/>
                  <a:pt x="8102442" y="3349943"/>
                </a:cubicBezTo>
                <a:cubicBezTo>
                  <a:pt x="8133112" y="3389662"/>
                  <a:pt x="8164544" y="3429000"/>
                  <a:pt x="8192167" y="3470815"/>
                </a:cubicBezTo>
                <a:cubicBezTo>
                  <a:pt x="8208074" y="3495008"/>
                  <a:pt x="8217218" y="3523679"/>
                  <a:pt x="8229410" y="3550349"/>
                </a:cubicBezTo>
                <a:cubicBezTo>
                  <a:pt x="8229410" y="3571685"/>
                  <a:pt x="8229410" y="3593021"/>
                  <a:pt x="8229410" y="3614357"/>
                </a:cubicBezTo>
                <a:cubicBezTo>
                  <a:pt x="8226933" y="3621024"/>
                  <a:pt x="8224552" y="3627691"/>
                  <a:pt x="8221885" y="3634740"/>
                </a:cubicBezTo>
                <a:cubicBezTo>
                  <a:pt x="8215217" y="3632359"/>
                  <a:pt x="8209407" y="3630549"/>
                  <a:pt x="8203787" y="3628168"/>
                </a:cubicBezTo>
                <a:cubicBezTo>
                  <a:pt x="8150924" y="3605784"/>
                  <a:pt x="8095583" y="3591973"/>
                  <a:pt x="8039291" y="3581876"/>
                </a:cubicBezTo>
                <a:cubicBezTo>
                  <a:pt x="7818025" y="3542253"/>
                  <a:pt x="7595330" y="3514535"/>
                  <a:pt x="7370731" y="3502819"/>
                </a:cubicBezTo>
                <a:cubicBezTo>
                  <a:pt x="7213854" y="3494628"/>
                  <a:pt x="7057168" y="3493961"/>
                  <a:pt x="6900958" y="3513868"/>
                </a:cubicBezTo>
                <a:cubicBezTo>
                  <a:pt x="6817710" y="3524441"/>
                  <a:pt x="6735699" y="3541014"/>
                  <a:pt x="6657689" y="3573113"/>
                </a:cubicBezTo>
                <a:cubicBezTo>
                  <a:pt x="6617303" y="3589687"/>
                  <a:pt x="6579394" y="3610451"/>
                  <a:pt x="6546056" y="3639026"/>
                </a:cubicBezTo>
                <a:cubicBezTo>
                  <a:pt x="6538341" y="3645694"/>
                  <a:pt x="6533103" y="3652552"/>
                  <a:pt x="6531293" y="3663410"/>
                </a:cubicBezTo>
                <a:cubicBezTo>
                  <a:pt x="6525006" y="3702272"/>
                  <a:pt x="6505766" y="3734657"/>
                  <a:pt x="6478048" y="3762185"/>
                </a:cubicBezTo>
                <a:cubicBezTo>
                  <a:pt x="6432899" y="3806857"/>
                  <a:pt x="6378702" y="3834384"/>
                  <a:pt x="6316980" y="3847624"/>
                </a:cubicBezTo>
                <a:cubicBezTo>
                  <a:pt x="6302217" y="3850767"/>
                  <a:pt x="6287358" y="3853529"/>
                  <a:pt x="6272499" y="3856482"/>
                </a:cubicBezTo>
                <a:cubicBezTo>
                  <a:pt x="6257258" y="3856482"/>
                  <a:pt x="6242019" y="3856482"/>
                  <a:pt x="6226778" y="3856482"/>
                </a:cubicBezTo>
                <a:cubicBezTo>
                  <a:pt x="6211348" y="3852863"/>
                  <a:pt x="6195537" y="3850005"/>
                  <a:pt x="6180392" y="3845338"/>
                </a:cubicBezTo>
                <a:cubicBezTo>
                  <a:pt x="6092571" y="3818573"/>
                  <a:pt x="6027230" y="3762375"/>
                  <a:pt x="5977795" y="3686842"/>
                </a:cubicBezTo>
                <a:cubicBezTo>
                  <a:pt x="5967127" y="3670459"/>
                  <a:pt x="5954459" y="3661029"/>
                  <a:pt x="5935980" y="3655124"/>
                </a:cubicBezTo>
                <a:cubicBezTo>
                  <a:pt x="5765483" y="3600450"/>
                  <a:pt x="5589842" y="3579114"/>
                  <a:pt x="5411724" y="3573685"/>
                </a:cubicBezTo>
                <a:cubicBezTo>
                  <a:pt x="5301996" y="3570351"/>
                  <a:pt x="5192268" y="3572923"/>
                  <a:pt x="5082921" y="3582448"/>
                </a:cubicBezTo>
                <a:cubicBezTo>
                  <a:pt x="5001768" y="3589496"/>
                  <a:pt x="4920425" y="3596354"/>
                  <a:pt x="4839843" y="3607689"/>
                </a:cubicBezTo>
                <a:cubicBezTo>
                  <a:pt x="4717733" y="3624739"/>
                  <a:pt x="4595813" y="3643979"/>
                  <a:pt x="4474369" y="3665315"/>
                </a:cubicBezTo>
                <a:cubicBezTo>
                  <a:pt x="4376166" y="3682556"/>
                  <a:pt x="4278630" y="3703320"/>
                  <a:pt x="4181189" y="3724561"/>
                </a:cubicBezTo>
                <a:cubicBezTo>
                  <a:pt x="4125468" y="3736753"/>
                  <a:pt x="4070795" y="3753612"/>
                  <a:pt x="4015359" y="3767328"/>
                </a:cubicBezTo>
                <a:cubicBezTo>
                  <a:pt x="3994880" y="3772376"/>
                  <a:pt x="3973925" y="3777139"/>
                  <a:pt x="3952113" y="3773424"/>
                </a:cubicBezTo>
                <a:cubicBezTo>
                  <a:pt x="3702368" y="3351181"/>
                  <a:pt x="3452908" y="2929319"/>
                  <a:pt x="3203829" y="2508218"/>
                </a:cubicBezTo>
                <a:cubicBezTo>
                  <a:pt x="3177540" y="2511647"/>
                  <a:pt x="3165062" y="2530316"/>
                  <a:pt x="3151156" y="2548604"/>
                </a:cubicBezTo>
                <a:cubicBezTo>
                  <a:pt x="3121914" y="2526983"/>
                  <a:pt x="3093911" y="2506313"/>
                  <a:pt x="3063812" y="2484025"/>
                </a:cubicBezTo>
                <a:cubicBezTo>
                  <a:pt x="3060287" y="2500313"/>
                  <a:pt x="3057239" y="2513553"/>
                  <a:pt x="3054477" y="2526792"/>
                </a:cubicBezTo>
                <a:cubicBezTo>
                  <a:pt x="3050286" y="2546985"/>
                  <a:pt x="3050381" y="2547080"/>
                  <a:pt x="3030855" y="2550509"/>
                </a:cubicBezTo>
                <a:cubicBezTo>
                  <a:pt x="2869025" y="2579084"/>
                  <a:pt x="2706529" y="2579751"/>
                  <a:pt x="2543651" y="2561178"/>
                </a:cubicBezTo>
                <a:cubicBezTo>
                  <a:pt x="2397919" y="2544604"/>
                  <a:pt x="2255711" y="2511457"/>
                  <a:pt x="2115979" y="2467166"/>
                </a:cubicBezTo>
                <a:cubicBezTo>
                  <a:pt x="2110359" y="2465356"/>
                  <a:pt x="2104644" y="2464213"/>
                  <a:pt x="2097310" y="2462308"/>
                </a:cubicBezTo>
                <a:cubicBezTo>
                  <a:pt x="2096357" y="2470499"/>
                  <a:pt x="2095214" y="2477072"/>
                  <a:pt x="2094738" y="2483644"/>
                </a:cubicBezTo>
                <a:cubicBezTo>
                  <a:pt x="2086928" y="2587657"/>
                  <a:pt x="2080736" y="2691765"/>
                  <a:pt x="2071211" y="2795588"/>
                </a:cubicBezTo>
                <a:cubicBezTo>
                  <a:pt x="2059210" y="2925985"/>
                  <a:pt x="2039588" y="3055430"/>
                  <a:pt x="2011204" y="3183350"/>
                </a:cubicBezTo>
                <a:cubicBezTo>
                  <a:pt x="1992344" y="3268123"/>
                  <a:pt x="1970532" y="3352229"/>
                  <a:pt x="1932623" y="3430810"/>
                </a:cubicBezTo>
                <a:cubicBezTo>
                  <a:pt x="1920812" y="3455289"/>
                  <a:pt x="1905572" y="3478435"/>
                  <a:pt x="1889951" y="3500819"/>
                </a:cubicBezTo>
                <a:cubicBezTo>
                  <a:pt x="1876139" y="3520631"/>
                  <a:pt x="1856327" y="3534728"/>
                  <a:pt x="1836992" y="3549777"/>
                </a:cubicBezTo>
                <a:cubicBezTo>
                  <a:pt x="1827467" y="3538442"/>
                  <a:pt x="1819656" y="3529298"/>
                  <a:pt x="1811084" y="3519202"/>
                </a:cubicBezTo>
                <a:cubicBezTo>
                  <a:pt x="1795748" y="3532061"/>
                  <a:pt x="1781366" y="3544157"/>
                  <a:pt x="1767173" y="3556064"/>
                </a:cubicBezTo>
                <a:cubicBezTo>
                  <a:pt x="1761268" y="3552349"/>
                  <a:pt x="1756505" y="3549396"/>
                  <a:pt x="1752600" y="3547015"/>
                </a:cubicBezTo>
                <a:cubicBezTo>
                  <a:pt x="1735646" y="3561493"/>
                  <a:pt x="1720215" y="3574733"/>
                  <a:pt x="1703832" y="3588734"/>
                </a:cubicBezTo>
                <a:cubicBezTo>
                  <a:pt x="1692878" y="3575590"/>
                  <a:pt x="1683258" y="3564065"/>
                  <a:pt x="1671447" y="3549872"/>
                </a:cubicBezTo>
                <a:cubicBezTo>
                  <a:pt x="1663160" y="3566922"/>
                  <a:pt x="1654588" y="3553873"/>
                  <a:pt x="1646777" y="3550730"/>
                </a:cubicBezTo>
                <a:cubicBezTo>
                  <a:pt x="1636681" y="3558731"/>
                  <a:pt x="1627823" y="3565684"/>
                  <a:pt x="1618583" y="3573018"/>
                </a:cubicBezTo>
                <a:cubicBezTo>
                  <a:pt x="1580388" y="3528441"/>
                  <a:pt x="1542955" y="3485007"/>
                  <a:pt x="1505807" y="3441383"/>
                </a:cubicBezTo>
                <a:cubicBezTo>
                  <a:pt x="1496187" y="3430048"/>
                  <a:pt x="1487614" y="3417761"/>
                  <a:pt x="1478089" y="3405283"/>
                </a:cubicBezTo>
                <a:cubicBezTo>
                  <a:pt x="1484757" y="3399187"/>
                  <a:pt x="1489329" y="3394139"/>
                  <a:pt x="1494758" y="3390138"/>
                </a:cubicBezTo>
                <a:cubicBezTo>
                  <a:pt x="1519142" y="3371755"/>
                  <a:pt x="1536002" y="3347466"/>
                  <a:pt x="1548003" y="3319844"/>
                </a:cubicBezTo>
                <a:cubicBezTo>
                  <a:pt x="1558576" y="3295460"/>
                  <a:pt x="1568768" y="3270695"/>
                  <a:pt x="1577150" y="3245549"/>
                </a:cubicBezTo>
                <a:cubicBezTo>
                  <a:pt x="1614107" y="3134011"/>
                  <a:pt x="1638205" y="3019235"/>
                  <a:pt x="1658588" y="2903887"/>
                </a:cubicBezTo>
                <a:cubicBezTo>
                  <a:pt x="1687449" y="2740533"/>
                  <a:pt x="1713452" y="2576703"/>
                  <a:pt x="1740599" y="2413064"/>
                </a:cubicBezTo>
                <a:cubicBezTo>
                  <a:pt x="1745552" y="2383250"/>
                  <a:pt x="1749838" y="2353247"/>
                  <a:pt x="1754505" y="2323243"/>
                </a:cubicBezTo>
                <a:cubicBezTo>
                  <a:pt x="1746123" y="2319052"/>
                  <a:pt x="1739360" y="2315623"/>
                  <a:pt x="1732598" y="2312194"/>
                </a:cubicBezTo>
                <a:cubicBezTo>
                  <a:pt x="1530477" y="2212181"/>
                  <a:pt x="1340072" y="2093881"/>
                  <a:pt x="1165479" y="1950720"/>
                </a:cubicBezTo>
                <a:cubicBezTo>
                  <a:pt x="1092899" y="1891189"/>
                  <a:pt x="1024128" y="1827752"/>
                  <a:pt x="964692" y="1754791"/>
                </a:cubicBezTo>
                <a:cubicBezTo>
                  <a:pt x="950405" y="1737170"/>
                  <a:pt x="940880" y="1718882"/>
                  <a:pt x="938689" y="1695736"/>
                </a:cubicBezTo>
                <a:cubicBezTo>
                  <a:pt x="932783" y="1636014"/>
                  <a:pt x="925163" y="1576768"/>
                  <a:pt x="936879" y="1516571"/>
                </a:cubicBezTo>
                <a:cubicBezTo>
                  <a:pt x="974788" y="1321975"/>
                  <a:pt x="1066038" y="1158716"/>
                  <a:pt x="1218057" y="1030319"/>
                </a:cubicBezTo>
                <a:cubicBezTo>
                  <a:pt x="1222534" y="1026509"/>
                  <a:pt x="1226725" y="1022413"/>
                  <a:pt x="1232535" y="1017175"/>
                </a:cubicBezTo>
                <a:cubicBezTo>
                  <a:pt x="1227963" y="1015365"/>
                  <a:pt x="1225391" y="1014127"/>
                  <a:pt x="1222724" y="1013460"/>
                </a:cubicBezTo>
                <a:cubicBezTo>
                  <a:pt x="1182148" y="1003078"/>
                  <a:pt x="1141571" y="992791"/>
                  <a:pt x="1100995" y="982599"/>
                </a:cubicBezTo>
                <a:cubicBezTo>
                  <a:pt x="762286" y="897350"/>
                  <a:pt x="423386" y="812387"/>
                  <a:pt x="84392" y="727615"/>
                </a:cubicBezTo>
                <a:cubicBezTo>
                  <a:pt x="56388" y="720566"/>
                  <a:pt x="28099" y="714661"/>
                  <a:pt x="0" y="708279"/>
                </a:cubicBezTo>
                <a:cubicBezTo>
                  <a:pt x="0" y="705231"/>
                  <a:pt x="0" y="702183"/>
                  <a:pt x="0" y="699135"/>
                </a:cubicBezTo>
                <a:cubicBezTo>
                  <a:pt x="3143" y="689896"/>
                  <a:pt x="7429" y="680942"/>
                  <a:pt x="9144" y="671417"/>
                </a:cubicBezTo>
                <a:cubicBezTo>
                  <a:pt x="16193" y="631127"/>
                  <a:pt x="22479" y="590645"/>
                  <a:pt x="29242" y="549212"/>
                </a:cubicBezTo>
                <a:cubicBezTo>
                  <a:pt x="70295" y="539687"/>
                  <a:pt x="110204" y="530447"/>
                  <a:pt x="150114" y="521018"/>
                </a:cubicBezTo>
                <a:cubicBezTo>
                  <a:pt x="222694" y="503968"/>
                  <a:pt x="296323" y="490538"/>
                  <a:pt x="367665" y="469106"/>
                </a:cubicBezTo>
                <a:cubicBezTo>
                  <a:pt x="876300" y="316801"/>
                  <a:pt x="1384459" y="162878"/>
                  <a:pt x="1892713" y="9335"/>
                </a:cubicBezTo>
                <a:cubicBezTo>
                  <a:pt x="1900618" y="6953"/>
                  <a:pt x="1908048" y="3143"/>
                  <a:pt x="1915668" y="0"/>
                </a:cubicBezTo>
                <a:cubicBezTo>
                  <a:pt x="1918716" y="0"/>
                  <a:pt x="1921764" y="0"/>
                  <a:pt x="1924812" y="0"/>
                </a:cubicBezTo>
                <a:close/>
                <a:moveTo>
                  <a:pt x="3547586" y="2841403"/>
                </a:moveTo>
                <a:lnTo>
                  <a:pt x="3548158" y="2842451"/>
                </a:lnTo>
                <a:lnTo>
                  <a:pt x="3547396" y="2841689"/>
                </a:lnTo>
                <a:cubicBezTo>
                  <a:pt x="3545015" y="2841117"/>
                  <a:pt x="3542633" y="2840546"/>
                  <a:pt x="3540252" y="2839974"/>
                </a:cubicBezTo>
                <a:cubicBezTo>
                  <a:pt x="3540443" y="2835402"/>
                  <a:pt x="3540538" y="2830830"/>
                  <a:pt x="3540538" y="2826449"/>
                </a:cubicBezTo>
                <a:cubicBezTo>
                  <a:pt x="3538252" y="2825687"/>
                  <a:pt x="3535966" y="2824924"/>
                  <a:pt x="3533680" y="2824163"/>
                </a:cubicBezTo>
                <a:cubicBezTo>
                  <a:pt x="3530251" y="2816828"/>
                  <a:pt x="3527774" y="2808828"/>
                  <a:pt x="3523393" y="2802160"/>
                </a:cubicBezTo>
                <a:cubicBezTo>
                  <a:pt x="3444621" y="2682621"/>
                  <a:pt x="3365659" y="2563273"/>
                  <a:pt x="3286697" y="2443924"/>
                </a:cubicBezTo>
                <a:cubicBezTo>
                  <a:pt x="3283458" y="2439067"/>
                  <a:pt x="3279553" y="2434685"/>
                  <a:pt x="3274981" y="2428780"/>
                </a:cubicBezTo>
                <a:cubicBezTo>
                  <a:pt x="3265456" y="2436971"/>
                  <a:pt x="3257074" y="2444306"/>
                  <a:pt x="3247739" y="2452307"/>
                </a:cubicBezTo>
                <a:cubicBezTo>
                  <a:pt x="3252502" y="2459260"/>
                  <a:pt x="3256121" y="2464975"/>
                  <a:pt x="3260217" y="2470214"/>
                </a:cubicBezTo>
                <a:cubicBezTo>
                  <a:pt x="3344990" y="2580799"/>
                  <a:pt x="3429762" y="2691384"/>
                  <a:pt x="3514630" y="2801874"/>
                </a:cubicBezTo>
                <a:cubicBezTo>
                  <a:pt x="3520535" y="2809589"/>
                  <a:pt x="3527584" y="2816352"/>
                  <a:pt x="3534156" y="2823591"/>
                </a:cubicBezTo>
                <a:cubicBezTo>
                  <a:pt x="3536442" y="2824258"/>
                  <a:pt x="3538823" y="2824924"/>
                  <a:pt x="3541109" y="2825687"/>
                </a:cubicBezTo>
                <a:cubicBezTo>
                  <a:pt x="3540824" y="2830449"/>
                  <a:pt x="3540633" y="2835212"/>
                  <a:pt x="3540347" y="2839974"/>
                </a:cubicBezTo>
                <a:cubicBezTo>
                  <a:pt x="3542824" y="2840450"/>
                  <a:pt x="3545205" y="2840927"/>
                  <a:pt x="3547586" y="2841403"/>
                </a:cubicBezTo>
                <a:close/>
                <a:moveTo>
                  <a:pt x="1579150" y="2048732"/>
                </a:moveTo>
                <a:cubicBezTo>
                  <a:pt x="1578959" y="2049113"/>
                  <a:pt x="1578769" y="2049399"/>
                  <a:pt x="1578578" y="2049780"/>
                </a:cubicBezTo>
                <a:cubicBezTo>
                  <a:pt x="1578959" y="2049494"/>
                  <a:pt x="1579245" y="2049209"/>
                  <a:pt x="1579626" y="2049018"/>
                </a:cubicBezTo>
                <a:cubicBezTo>
                  <a:pt x="1575435" y="2048542"/>
                  <a:pt x="1571149" y="2048161"/>
                  <a:pt x="1566958" y="2047685"/>
                </a:cubicBezTo>
                <a:cubicBezTo>
                  <a:pt x="1563719" y="2046446"/>
                  <a:pt x="1560481" y="2045303"/>
                  <a:pt x="1557147" y="2044065"/>
                </a:cubicBezTo>
                <a:cubicBezTo>
                  <a:pt x="1554289" y="2033016"/>
                  <a:pt x="1545241" y="2030635"/>
                  <a:pt x="1535716" y="2029111"/>
                </a:cubicBezTo>
                <a:cubicBezTo>
                  <a:pt x="1530001" y="2024539"/>
                  <a:pt x="1524667" y="2019205"/>
                  <a:pt x="1518476" y="2015395"/>
                </a:cubicBezTo>
                <a:cubicBezTo>
                  <a:pt x="1440180" y="1966913"/>
                  <a:pt x="1363504" y="1915859"/>
                  <a:pt x="1290447" y="1859661"/>
                </a:cubicBezTo>
                <a:cubicBezTo>
                  <a:pt x="1181386" y="1775841"/>
                  <a:pt x="1079849" y="1684496"/>
                  <a:pt x="1000697" y="1570577"/>
                </a:cubicBezTo>
                <a:cubicBezTo>
                  <a:pt x="999363" y="1568672"/>
                  <a:pt x="996410" y="1567815"/>
                  <a:pt x="992600" y="1565529"/>
                </a:cubicBezTo>
                <a:cubicBezTo>
                  <a:pt x="992315" y="1594771"/>
                  <a:pt x="994982" y="1619441"/>
                  <a:pt x="1016794" y="1640014"/>
                </a:cubicBezTo>
                <a:cubicBezTo>
                  <a:pt x="1047083" y="1668780"/>
                  <a:pt x="1073849" y="1701356"/>
                  <a:pt x="1104424" y="1729835"/>
                </a:cubicBezTo>
                <a:cubicBezTo>
                  <a:pt x="1230439" y="1847374"/>
                  <a:pt x="1373791" y="1940719"/>
                  <a:pt x="1523429" y="2024825"/>
                </a:cubicBezTo>
                <a:cubicBezTo>
                  <a:pt x="1527143" y="2026920"/>
                  <a:pt x="1531811" y="2027396"/>
                  <a:pt x="1536097" y="2028635"/>
                </a:cubicBezTo>
                <a:cubicBezTo>
                  <a:pt x="1543336" y="2033588"/>
                  <a:pt x="1550575" y="2038445"/>
                  <a:pt x="1557909" y="2043303"/>
                </a:cubicBezTo>
                <a:cubicBezTo>
                  <a:pt x="1561148" y="2044541"/>
                  <a:pt x="1564291" y="2045780"/>
                  <a:pt x="1567529" y="2047018"/>
                </a:cubicBezTo>
                <a:cubicBezTo>
                  <a:pt x="1571530" y="2047589"/>
                  <a:pt x="1575340" y="2048161"/>
                  <a:pt x="1579150" y="2048732"/>
                </a:cubicBezTo>
                <a:close/>
                <a:moveTo>
                  <a:pt x="1600772" y="2067401"/>
                </a:moveTo>
                <a:cubicBezTo>
                  <a:pt x="1601057" y="2067116"/>
                  <a:pt x="1601343" y="2066830"/>
                  <a:pt x="1601629" y="2066449"/>
                </a:cubicBezTo>
                <a:cubicBezTo>
                  <a:pt x="1601153" y="2066639"/>
                  <a:pt x="1600581" y="2066830"/>
                  <a:pt x="1600105" y="2067020"/>
                </a:cubicBezTo>
                <a:cubicBezTo>
                  <a:pt x="1597152" y="2064830"/>
                  <a:pt x="1594199" y="2062734"/>
                  <a:pt x="1591247" y="2060639"/>
                </a:cubicBezTo>
                <a:cubicBezTo>
                  <a:pt x="1591151" y="2060353"/>
                  <a:pt x="1591056" y="2060067"/>
                  <a:pt x="1590866" y="2059781"/>
                </a:cubicBezTo>
                <a:cubicBezTo>
                  <a:pt x="1591056" y="2060162"/>
                  <a:pt x="1591247" y="2060543"/>
                  <a:pt x="1591437" y="2060924"/>
                </a:cubicBezTo>
                <a:cubicBezTo>
                  <a:pt x="1594580" y="2063115"/>
                  <a:pt x="1597724" y="2065306"/>
                  <a:pt x="1600772" y="2067401"/>
                </a:cubicBezTo>
                <a:close/>
                <a:moveTo>
                  <a:pt x="1748218" y="2707386"/>
                </a:moveTo>
                <a:cubicBezTo>
                  <a:pt x="1739360" y="2716911"/>
                  <a:pt x="1740980" y="2727960"/>
                  <a:pt x="1743932" y="2739104"/>
                </a:cubicBezTo>
                <a:cubicBezTo>
                  <a:pt x="1741742" y="2742533"/>
                  <a:pt x="1738313" y="2745677"/>
                  <a:pt x="1737646" y="2749296"/>
                </a:cubicBezTo>
                <a:cubicBezTo>
                  <a:pt x="1729645" y="2792635"/>
                  <a:pt x="1722311" y="2836164"/>
                  <a:pt x="1714214" y="2879503"/>
                </a:cubicBezTo>
                <a:cubicBezTo>
                  <a:pt x="1692974" y="2993993"/>
                  <a:pt x="1670495" y="3108198"/>
                  <a:pt x="1636776" y="3219831"/>
                </a:cubicBezTo>
                <a:cubicBezTo>
                  <a:pt x="1616297" y="3287554"/>
                  <a:pt x="1594485" y="3354991"/>
                  <a:pt x="1548193" y="3412046"/>
                </a:cubicBezTo>
                <a:cubicBezTo>
                  <a:pt x="1552194" y="3416903"/>
                  <a:pt x="1555909" y="3421380"/>
                  <a:pt x="1561624" y="3428429"/>
                </a:cubicBezTo>
                <a:cubicBezTo>
                  <a:pt x="1573149" y="3411950"/>
                  <a:pt x="1584674" y="3397853"/>
                  <a:pt x="1593628" y="3382232"/>
                </a:cubicBezTo>
                <a:cubicBezTo>
                  <a:pt x="1621917" y="3333083"/>
                  <a:pt x="1641158" y="3280220"/>
                  <a:pt x="1655159" y="3225451"/>
                </a:cubicBezTo>
                <a:cubicBezTo>
                  <a:pt x="1696117" y="3065145"/>
                  <a:pt x="1720977" y="2901982"/>
                  <a:pt x="1743361" y="2738247"/>
                </a:cubicBezTo>
                <a:cubicBezTo>
                  <a:pt x="1744885" y="2727770"/>
                  <a:pt x="1746409" y="2717292"/>
                  <a:pt x="1747838" y="2706624"/>
                </a:cubicBezTo>
                <a:cubicBezTo>
                  <a:pt x="1748695" y="2700338"/>
                  <a:pt x="1749457" y="2694051"/>
                  <a:pt x="1750314" y="2687765"/>
                </a:cubicBezTo>
                <a:cubicBezTo>
                  <a:pt x="1749171" y="2687765"/>
                  <a:pt x="1748123" y="2687670"/>
                  <a:pt x="1746980" y="2687670"/>
                </a:cubicBezTo>
                <a:cubicBezTo>
                  <a:pt x="1747457" y="2694337"/>
                  <a:pt x="1747838" y="2700909"/>
                  <a:pt x="1748218" y="2707386"/>
                </a:cubicBezTo>
                <a:close/>
                <a:moveTo>
                  <a:pt x="1977295" y="2579465"/>
                </a:moveTo>
                <a:cubicBezTo>
                  <a:pt x="1965770" y="2587847"/>
                  <a:pt x="1968818" y="2601468"/>
                  <a:pt x="1966913" y="2612517"/>
                </a:cubicBezTo>
                <a:cubicBezTo>
                  <a:pt x="1929765" y="2827115"/>
                  <a:pt x="1876616" y="3037904"/>
                  <a:pt x="1814036" y="3246406"/>
                </a:cubicBezTo>
                <a:cubicBezTo>
                  <a:pt x="1794796" y="3310509"/>
                  <a:pt x="1772888" y="3373850"/>
                  <a:pt x="1741646" y="3433382"/>
                </a:cubicBezTo>
                <a:cubicBezTo>
                  <a:pt x="1729359" y="3456718"/>
                  <a:pt x="1714405" y="3478721"/>
                  <a:pt x="1698498" y="3505010"/>
                </a:cubicBezTo>
                <a:cubicBezTo>
                  <a:pt x="1701451" y="3508153"/>
                  <a:pt x="1705261" y="3512249"/>
                  <a:pt x="1711547" y="3518916"/>
                </a:cubicBezTo>
                <a:cubicBezTo>
                  <a:pt x="1722882" y="3501866"/>
                  <a:pt x="1736408" y="3490055"/>
                  <a:pt x="1738027" y="3476720"/>
                </a:cubicBezTo>
                <a:cubicBezTo>
                  <a:pt x="1739360" y="3465481"/>
                  <a:pt x="1744218" y="3460052"/>
                  <a:pt x="1749743" y="3452622"/>
                </a:cubicBezTo>
                <a:cubicBezTo>
                  <a:pt x="1757934" y="3441764"/>
                  <a:pt x="1767173" y="3431000"/>
                  <a:pt x="1772412" y="3418713"/>
                </a:cubicBezTo>
                <a:cubicBezTo>
                  <a:pt x="1789081" y="3379565"/>
                  <a:pt x="1806035" y="3340322"/>
                  <a:pt x="1819466" y="3300032"/>
                </a:cubicBezTo>
                <a:cubicBezTo>
                  <a:pt x="1897666" y="3065431"/>
                  <a:pt x="1943576" y="2823591"/>
                  <a:pt x="1976914" y="2578989"/>
                </a:cubicBezTo>
                <a:cubicBezTo>
                  <a:pt x="1977676" y="2572131"/>
                  <a:pt x="1978438" y="2565273"/>
                  <a:pt x="1979295" y="2558510"/>
                </a:cubicBezTo>
                <a:cubicBezTo>
                  <a:pt x="1977866" y="2558510"/>
                  <a:pt x="1976533" y="2558510"/>
                  <a:pt x="1975104" y="2558510"/>
                </a:cubicBezTo>
                <a:cubicBezTo>
                  <a:pt x="1975771" y="2565368"/>
                  <a:pt x="1976533" y="2572417"/>
                  <a:pt x="1977295" y="2579465"/>
                </a:cubicBezTo>
                <a:close/>
                <a:moveTo>
                  <a:pt x="6249353" y="3595402"/>
                </a:moveTo>
                <a:cubicBezTo>
                  <a:pt x="6253163" y="3591116"/>
                  <a:pt x="6256878" y="3586829"/>
                  <a:pt x="6260687" y="3582543"/>
                </a:cubicBezTo>
                <a:cubicBezTo>
                  <a:pt x="6279261" y="3561493"/>
                  <a:pt x="6296121" y="3538633"/>
                  <a:pt x="6316694" y="3519869"/>
                </a:cubicBezTo>
                <a:cubicBezTo>
                  <a:pt x="6351937" y="3487770"/>
                  <a:pt x="6394419" y="3466814"/>
                  <a:pt x="6438424" y="3449003"/>
                </a:cubicBezTo>
                <a:cubicBezTo>
                  <a:pt x="6512243" y="3419189"/>
                  <a:pt x="6589681" y="3403664"/>
                  <a:pt x="6667596" y="3388805"/>
                </a:cubicBezTo>
                <a:cubicBezTo>
                  <a:pt x="6847713" y="3354324"/>
                  <a:pt x="7029260" y="3349181"/>
                  <a:pt x="7211378" y="3360420"/>
                </a:cubicBezTo>
                <a:cubicBezTo>
                  <a:pt x="7348157" y="3368897"/>
                  <a:pt x="7484650" y="3381947"/>
                  <a:pt x="7620953" y="3395567"/>
                </a:cubicBezTo>
                <a:cubicBezTo>
                  <a:pt x="7723252" y="3405759"/>
                  <a:pt x="7824788" y="3421952"/>
                  <a:pt x="7925276" y="3444145"/>
                </a:cubicBezTo>
                <a:cubicBezTo>
                  <a:pt x="7962233" y="3452336"/>
                  <a:pt x="7998810" y="3462052"/>
                  <a:pt x="8038148" y="3471767"/>
                </a:cubicBezTo>
                <a:cubicBezTo>
                  <a:pt x="8039862" y="3457194"/>
                  <a:pt x="8041481" y="3443288"/>
                  <a:pt x="8043101" y="3429095"/>
                </a:cubicBezTo>
                <a:cubicBezTo>
                  <a:pt x="8031576" y="3424619"/>
                  <a:pt x="8022622" y="3420142"/>
                  <a:pt x="8013193" y="3417665"/>
                </a:cubicBezTo>
                <a:cubicBezTo>
                  <a:pt x="7971949" y="3406902"/>
                  <a:pt x="7930992" y="3394805"/>
                  <a:pt x="7889272" y="3386614"/>
                </a:cubicBezTo>
                <a:cubicBezTo>
                  <a:pt x="7692390" y="3348133"/>
                  <a:pt x="7493127" y="3328416"/>
                  <a:pt x="7293007" y="3318415"/>
                </a:cubicBezTo>
                <a:cubicBezTo>
                  <a:pt x="7148417" y="3311176"/>
                  <a:pt x="7003733" y="3310890"/>
                  <a:pt x="6859239" y="3321844"/>
                </a:cubicBezTo>
                <a:cubicBezTo>
                  <a:pt x="6751225" y="3330035"/>
                  <a:pt x="6644164" y="3343751"/>
                  <a:pt x="6539484" y="3372612"/>
                </a:cubicBezTo>
                <a:cubicBezTo>
                  <a:pt x="6476905" y="3389853"/>
                  <a:pt x="6416326" y="3412236"/>
                  <a:pt x="6361271" y="3447574"/>
                </a:cubicBezTo>
                <a:cubicBezTo>
                  <a:pt x="6321648" y="3473101"/>
                  <a:pt x="6287167" y="3504057"/>
                  <a:pt x="6265831" y="3546824"/>
                </a:cubicBezTo>
                <a:cubicBezTo>
                  <a:pt x="6258211" y="3562064"/>
                  <a:pt x="6255068" y="3579590"/>
                  <a:pt x="6249829" y="3596069"/>
                </a:cubicBezTo>
                <a:cubicBezTo>
                  <a:pt x="6248972" y="3596831"/>
                  <a:pt x="6248019" y="3597593"/>
                  <a:pt x="6247162" y="3598259"/>
                </a:cubicBezTo>
                <a:cubicBezTo>
                  <a:pt x="6247924" y="3598545"/>
                  <a:pt x="6248591" y="3598831"/>
                  <a:pt x="6249353" y="3599116"/>
                </a:cubicBezTo>
                <a:cubicBezTo>
                  <a:pt x="6249353" y="3597783"/>
                  <a:pt x="6249353" y="3596545"/>
                  <a:pt x="6249353" y="3595402"/>
                </a:cubicBezTo>
                <a:close/>
                <a:moveTo>
                  <a:pt x="6235732" y="3412808"/>
                </a:moveTo>
                <a:cubicBezTo>
                  <a:pt x="6238780" y="3409950"/>
                  <a:pt x="6242590" y="3407474"/>
                  <a:pt x="6244781" y="3404045"/>
                </a:cubicBezTo>
                <a:cubicBezTo>
                  <a:pt x="6265736" y="3369659"/>
                  <a:pt x="6293644" y="3341941"/>
                  <a:pt x="6325934" y="3318415"/>
                </a:cubicBezTo>
                <a:cubicBezTo>
                  <a:pt x="6360605" y="3293174"/>
                  <a:pt x="6398610" y="3273933"/>
                  <a:pt x="6438233" y="3257931"/>
                </a:cubicBezTo>
                <a:cubicBezTo>
                  <a:pt x="6532817" y="3219831"/>
                  <a:pt x="6631877" y="3199353"/>
                  <a:pt x="6732365" y="3185636"/>
                </a:cubicBezTo>
                <a:cubicBezTo>
                  <a:pt x="6916293" y="3160395"/>
                  <a:pt x="7101174" y="3157442"/>
                  <a:pt x="7286339" y="3163824"/>
                </a:cubicBezTo>
                <a:cubicBezTo>
                  <a:pt x="7428643" y="3168682"/>
                  <a:pt x="7570565" y="3179731"/>
                  <a:pt x="7711821" y="3198305"/>
                </a:cubicBezTo>
                <a:cubicBezTo>
                  <a:pt x="7809929" y="3211259"/>
                  <a:pt x="7907941" y="3225165"/>
                  <a:pt x="8003191" y="3252978"/>
                </a:cubicBezTo>
                <a:cubicBezTo>
                  <a:pt x="8006620" y="3253931"/>
                  <a:pt x="8010239" y="3254026"/>
                  <a:pt x="8016240" y="3254978"/>
                </a:cubicBezTo>
                <a:cubicBezTo>
                  <a:pt x="8014716" y="3242024"/>
                  <a:pt x="8013097" y="3230975"/>
                  <a:pt x="8012240" y="3219831"/>
                </a:cubicBezTo>
                <a:cubicBezTo>
                  <a:pt x="8011478" y="3210116"/>
                  <a:pt x="8006430" y="3204972"/>
                  <a:pt x="7997190" y="3202496"/>
                </a:cubicBezTo>
                <a:cubicBezTo>
                  <a:pt x="7981760" y="3198400"/>
                  <a:pt x="7966615" y="3193066"/>
                  <a:pt x="7951089" y="3189351"/>
                </a:cubicBezTo>
                <a:cubicBezTo>
                  <a:pt x="7856220" y="3166586"/>
                  <a:pt x="7759636" y="3153537"/>
                  <a:pt x="7662863" y="3142298"/>
                </a:cubicBezTo>
                <a:cubicBezTo>
                  <a:pt x="7507701" y="3124295"/>
                  <a:pt x="7351871" y="3115151"/>
                  <a:pt x="7195757" y="3113437"/>
                </a:cubicBezTo>
                <a:cubicBezTo>
                  <a:pt x="7068503" y="3112008"/>
                  <a:pt x="6941439" y="3116390"/>
                  <a:pt x="6814947" y="3130106"/>
                </a:cubicBezTo>
                <a:cubicBezTo>
                  <a:pt x="6712649" y="3141250"/>
                  <a:pt x="6611398" y="3157919"/>
                  <a:pt x="6512910" y="3188970"/>
                </a:cubicBezTo>
                <a:cubicBezTo>
                  <a:pt x="6444996" y="3210401"/>
                  <a:pt x="6379940" y="3237643"/>
                  <a:pt x="6323267" y="3281839"/>
                </a:cubicBezTo>
                <a:cubicBezTo>
                  <a:pt x="6288501" y="3308890"/>
                  <a:pt x="6260116" y="3341370"/>
                  <a:pt x="6243638" y="3382804"/>
                </a:cubicBezTo>
                <a:cubicBezTo>
                  <a:pt x="6239828" y="3392424"/>
                  <a:pt x="6238780" y="3403092"/>
                  <a:pt x="6236399" y="3413284"/>
                </a:cubicBezTo>
                <a:cubicBezTo>
                  <a:pt x="6235351" y="3414713"/>
                  <a:pt x="6234303" y="3416141"/>
                  <a:pt x="6233255" y="3417665"/>
                </a:cubicBezTo>
                <a:cubicBezTo>
                  <a:pt x="6233922" y="3417951"/>
                  <a:pt x="6234494" y="3418237"/>
                  <a:pt x="6235160" y="3418618"/>
                </a:cubicBezTo>
                <a:cubicBezTo>
                  <a:pt x="6235256" y="3416618"/>
                  <a:pt x="6235542" y="3414713"/>
                  <a:pt x="6235732" y="3412808"/>
                </a:cubicBezTo>
                <a:close/>
                <a:moveTo>
                  <a:pt x="6186012" y="3255645"/>
                </a:moveTo>
                <a:cubicBezTo>
                  <a:pt x="6186107" y="3255264"/>
                  <a:pt x="6186297" y="3254788"/>
                  <a:pt x="6186392" y="3254407"/>
                </a:cubicBezTo>
                <a:cubicBezTo>
                  <a:pt x="6185916" y="3254788"/>
                  <a:pt x="6185535" y="3255169"/>
                  <a:pt x="6185059" y="3255550"/>
                </a:cubicBezTo>
                <a:cubicBezTo>
                  <a:pt x="6185726" y="3234309"/>
                  <a:pt x="6175915" y="3217450"/>
                  <a:pt x="6162199" y="3202686"/>
                </a:cubicBezTo>
                <a:cubicBezTo>
                  <a:pt x="6142006" y="3180874"/>
                  <a:pt x="6122003" y="3158871"/>
                  <a:pt x="6100667" y="3138297"/>
                </a:cubicBezTo>
                <a:cubicBezTo>
                  <a:pt x="6086571" y="3124676"/>
                  <a:pt x="6071235" y="3111722"/>
                  <a:pt x="6054567" y="3101531"/>
                </a:cubicBezTo>
                <a:cubicBezTo>
                  <a:pt x="5992368" y="3063526"/>
                  <a:pt x="5924074" y="3039523"/>
                  <a:pt x="5854160" y="3020187"/>
                </a:cubicBezTo>
                <a:cubicBezTo>
                  <a:pt x="5714810" y="2981706"/>
                  <a:pt x="5572030" y="2963895"/>
                  <a:pt x="5428298" y="2952845"/>
                </a:cubicBezTo>
                <a:cubicBezTo>
                  <a:pt x="5277708" y="2941225"/>
                  <a:pt x="5126927" y="2939510"/>
                  <a:pt x="4976051" y="2942654"/>
                </a:cubicBezTo>
                <a:cubicBezTo>
                  <a:pt x="4783265" y="2946749"/>
                  <a:pt x="4591050" y="2959894"/>
                  <a:pt x="4399693" y="2984468"/>
                </a:cubicBezTo>
                <a:cubicBezTo>
                  <a:pt x="4324160" y="2994184"/>
                  <a:pt x="4248817" y="3005328"/>
                  <a:pt x="4175093" y="3025045"/>
                </a:cubicBezTo>
                <a:cubicBezTo>
                  <a:pt x="4164330" y="3027903"/>
                  <a:pt x="4153853" y="3032093"/>
                  <a:pt x="4143470" y="3035618"/>
                </a:cubicBezTo>
                <a:cubicBezTo>
                  <a:pt x="4141565" y="3052572"/>
                  <a:pt x="4139946" y="3067431"/>
                  <a:pt x="4138136" y="3084386"/>
                </a:cubicBezTo>
                <a:cubicBezTo>
                  <a:pt x="4145471" y="3083052"/>
                  <a:pt x="4150424" y="3082385"/>
                  <a:pt x="4155377" y="3081242"/>
                </a:cubicBezTo>
                <a:cubicBezTo>
                  <a:pt x="4176903" y="3076194"/>
                  <a:pt x="4198239" y="3070479"/>
                  <a:pt x="4219861" y="3066098"/>
                </a:cubicBezTo>
                <a:cubicBezTo>
                  <a:pt x="4335685" y="3042380"/>
                  <a:pt x="4452938" y="3028379"/>
                  <a:pt x="4570381" y="3016949"/>
                </a:cubicBezTo>
                <a:cubicBezTo>
                  <a:pt x="4748689" y="2999518"/>
                  <a:pt x="4927473" y="2990564"/>
                  <a:pt x="5106543" y="2989516"/>
                </a:cubicBezTo>
                <a:cubicBezTo>
                  <a:pt x="5242179" y="2988755"/>
                  <a:pt x="5377625" y="2993422"/>
                  <a:pt x="5512880" y="3006090"/>
                </a:cubicBezTo>
                <a:cubicBezTo>
                  <a:pt x="5627561" y="3016758"/>
                  <a:pt x="5741289" y="3032570"/>
                  <a:pt x="5852922" y="3061621"/>
                </a:cubicBezTo>
                <a:cubicBezTo>
                  <a:pt x="5929789" y="3081623"/>
                  <a:pt x="6004655" y="3107150"/>
                  <a:pt x="6073140" y="3148489"/>
                </a:cubicBezTo>
                <a:cubicBezTo>
                  <a:pt x="6118479" y="3175826"/>
                  <a:pt x="6158294" y="3209544"/>
                  <a:pt x="6186012" y="3255645"/>
                </a:cubicBezTo>
                <a:close/>
                <a:moveTo>
                  <a:pt x="6186297" y="3307652"/>
                </a:moveTo>
                <a:cubicBezTo>
                  <a:pt x="6187155" y="3308604"/>
                  <a:pt x="6187917" y="3309557"/>
                  <a:pt x="6188774" y="3310509"/>
                </a:cubicBezTo>
                <a:cubicBezTo>
                  <a:pt x="6187821" y="3309747"/>
                  <a:pt x="6186774" y="3308890"/>
                  <a:pt x="6185821" y="3308128"/>
                </a:cubicBezTo>
                <a:cubicBezTo>
                  <a:pt x="6183535" y="3300222"/>
                  <a:pt x="6182964" y="3291269"/>
                  <a:pt x="6178773" y="3284601"/>
                </a:cubicBezTo>
                <a:cubicBezTo>
                  <a:pt x="6165723" y="3264218"/>
                  <a:pt x="6153150" y="3242977"/>
                  <a:pt x="6137053" y="3225165"/>
                </a:cubicBezTo>
                <a:cubicBezTo>
                  <a:pt x="6097524" y="3181350"/>
                  <a:pt x="6046756" y="3153442"/>
                  <a:pt x="5993320" y="3130106"/>
                </a:cubicBezTo>
                <a:cubicBezTo>
                  <a:pt x="5889212" y="3084576"/>
                  <a:pt x="5779199" y="3060954"/>
                  <a:pt x="5667566" y="3043809"/>
                </a:cubicBezTo>
                <a:cubicBezTo>
                  <a:pt x="5508403" y="3019425"/>
                  <a:pt x="5348097" y="3010567"/>
                  <a:pt x="5187220" y="3009043"/>
                </a:cubicBezTo>
                <a:cubicBezTo>
                  <a:pt x="5009674" y="3007424"/>
                  <a:pt x="4832414" y="3013805"/>
                  <a:pt x="4655439" y="3028760"/>
                </a:cubicBezTo>
                <a:cubicBezTo>
                  <a:pt x="4520375" y="3040190"/>
                  <a:pt x="4385596" y="3054382"/>
                  <a:pt x="4252341" y="3079814"/>
                </a:cubicBezTo>
                <a:cubicBezTo>
                  <a:pt x="4217956" y="3086386"/>
                  <a:pt x="4184142" y="3095339"/>
                  <a:pt x="4150233" y="3104103"/>
                </a:cubicBezTo>
                <a:cubicBezTo>
                  <a:pt x="4144328" y="3105626"/>
                  <a:pt x="4136136" y="3110389"/>
                  <a:pt x="4134898" y="3115151"/>
                </a:cubicBezTo>
                <a:cubicBezTo>
                  <a:pt x="4131469" y="3128677"/>
                  <a:pt x="4131088" y="3142964"/>
                  <a:pt x="4129183" y="3159157"/>
                </a:cubicBezTo>
                <a:cubicBezTo>
                  <a:pt x="4138232" y="3157061"/>
                  <a:pt x="4144137" y="3155728"/>
                  <a:pt x="4149947" y="3154395"/>
                </a:cubicBezTo>
                <a:cubicBezTo>
                  <a:pt x="4178903" y="3147727"/>
                  <a:pt x="4207574" y="3140202"/>
                  <a:pt x="4236720" y="3134582"/>
                </a:cubicBezTo>
                <a:cubicBezTo>
                  <a:pt x="4433792" y="3096863"/>
                  <a:pt x="4633151" y="3077718"/>
                  <a:pt x="4833176" y="3067050"/>
                </a:cubicBezTo>
                <a:cubicBezTo>
                  <a:pt x="4954810" y="3060573"/>
                  <a:pt x="5076730" y="3057620"/>
                  <a:pt x="5198555" y="3057430"/>
                </a:cubicBezTo>
                <a:cubicBezTo>
                  <a:pt x="5386102" y="3057144"/>
                  <a:pt x="5572983" y="3068479"/>
                  <a:pt x="5757863" y="3102769"/>
                </a:cubicBezTo>
                <a:cubicBezTo>
                  <a:pt x="5848636" y="3119628"/>
                  <a:pt x="5937790" y="3142393"/>
                  <a:pt x="6021991" y="3181350"/>
                </a:cubicBezTo>
                <a:cubicBezTo>
                  <a:pt x="6084285" y="3210116"/>
                  <a:pt x="6140482" y="3247073"/>
                  <a:pt x="6180963" y="3304223"/>
                </a:cubicBezTo>
                <a:cubicBezTo>
                  <a:pt x="6182011" y="3305842"/>
                  <a:pt x="6184487" y="3306509"/>
                  <a:pt x="6186297" y="3307652"/>
                </a:cubicBezTo>
                <a:close/>
                <a:moveTo>
                  <a:pt x="6190488" y="3433286"/>
                </a:moveTo>
                <a:cubicBezTo>
                  <a:pt x="6190679" y="3433191"/>
                  <a:pt x="6190869" y="3433001"/>
                  <a:pt x="6191060" y="3432905"/>
                </a:cubicBezTo>
                <a:cubicBezTo>
                  <a:pt x="6190679" y="3432905"/>
                  <a:pt x="6190298" y="3432905"/>
                  <a:pt x="6189821" y="3432905"/>
                </a:cubicBezTo>
                <a:cubicBezTo>
                  <a:pt x="6187726" y="3404807"/>
                  <a:pt x="6171438" y="3383375"/>
                  <a:pt x="6155151" y="3362516"/>
                </a:cubicBezTo>
                <a:cubicBezTo>
                  <a:pt x="6126099" y="3325178"/>
                  <a:pt x="6087904" y="3298793"/>
                  <a:pt x="6046565" y="3276886"/>
                </a:cubicBezTo>
                <a:cubicBezTo>
                  <a:pt x="5962269" y="3232214"/>
                  <a:pt x="5871210" y="3207925"/>
                  <a:pt x="5778342" y="3189637"/>
                </a:cubicBezTo>
                <a:cubicBezTo>
                  <a:pt x="5631466" y="3160586"/>
                  <a:pt x="5482685" y="3149156"/>
                  <a:pt x="5333429" y="3145060"/>
                </a:cubicBezTo>
                <a:cubicBezTo>
                  <a:pt x="5103305" y="3138678"/>
                  <a:pt x="4873657" y="3148203"/>
                  <a:pt x="4644485" y="3170301"/>
                </a:cubicBezTo>
                <a:cubicBezTo>
                  <a:pt x="4515612" y="3182684"/>
                  <a:pt x="4387120" y="3197828"/>
                  <a:pt x="4259961" y="3222212"/>
                </a:cubicBezTo>
                <a:cubicBezTo>
                  <a:pt x="4217384" y="3230404"/>
                  <a:pt x="4175570" y="3241929"/>
                  <a:pt x="4133469" y="3252502"/>
                </a:cubicBezTo>
                <a:cubicBezTo>
                  <a:pt x="4127468" y="3254026"/>
                  <a:pt x="4118705" y="3258407"/>
                  <a:pt x="4117562" y="3262979"/>
                </a:cubicBezTo>
                <a:cubicBezTo>
                  <a:pt x="4114229" y="3277076"/>
                  <a:pt x="4110799" y="3291745"/>
                  <a:pt x="4113943" y="3307080"/>
                </a:cubicBezTo>
                <a:cubicBezTo>
                  <a:pt x="4144137" y="3299651"/>
                  <a:pt x="4172712" y="3291745"/>
                  <a:pt x="4201668" y="3285554"/>
                </a:cubicBezTo>
                <a:cubicBezTo>
                  <a:pt x="4321588" y="3259741"/>
                  <a:pt x="4443032" y="3243167"/>
                  <a:pt x="4564856" y="3229451"/>
                </a:cubicBezTo>
                <a:cubicBezTo>
                  <a:pt x="4732878" y="3210497"/>
                  <a:pt x="4901470" y="3198400"/>
                  <a:pt x="5070539" y="3193447"/>
                </a:cubicBezTo>
                <a:cubicBezTo>
                  <a:pt x="5284756" y="3187065"/>
                  <a:pt x="5498402" y="3191161"/>
                  <a:pt x="5710905" y="3221546"/>
                </a:cubicBezTo>
                <a:cubicBezTo>
                  <a:pt x="5802249" y="3234595"/>
                  <a:pt x="5892356" y="3253359"/>
                  <a:pt x="5979128" y="3285458"/>
                </a:cubicBezTo>
                <a:cubicBezTo>
                  <a:pt x="6062567" y="3316034"/>
                  <a:pt x="6138958" y="3357086"/>
                  <a:pt x="6190488" y="3433286"/>
                </a:cubicBezTo>
                <a:close/>
                <a:moveTo>
                  <a:pt x="6200204" y="3223070"/>
                </a:moveTo>
                <a:cubicBezTo>
                  <a:pt x="6216873" y="3167539"/>
                  <a:pt x="6246305" y="3126677"/>
                  <a:pt x="6285453" y="3092387"/>
                </a:cubicBezTo>
                <a:cubicBezTo>
                  <a:pt x="6314313" y="3067145"/>
                  <a:pt x="6346318" y="3046857"/>
                  <a:pt x="6380417" y="3029426"/>
                </a:cubicBezTo>
                <a:cubicBezTo>
                  <a:pt x="6463856" y="2986754"/>
                  <a:pt x="6553010" y="2961513"/>
                  <a:pt x="6644259" y="2942558"/>
                </a:cubicBezTo>
                <a:cubicBezTo>
                  <a:pt x="6802945" y="2909507"/>
                  <a:pt x="6963823" y="2897886"/>
                  <a:pt x="7125367" y="2893409"/>
                </a:cubicBezTo>
                <a:cubicBezTo>
                  <a:pt x="7260241" y="2889695"/>
                  <a:pt x="7395020" y="2893695"/>
                  <a:pt x="7529608" y="2902839"/>
                </a:cubicBezTo>
                <a:cubicBezTo>
                  <a:pt x="7635240" y="2909983"/>
                  <a:pt x="7740586" y="2920079"/>
                  <a:pt x="7845171" y="2937224"/>
                </a:cubicBezTo>
                <a:cubicBezTo>
                  <a:pt x="7866603" y="2940749"/>
                  <a:pt x="7888034" y="2944273"/>
                  <a:pt x="7909465" y="2947797"/>
                </a:cubicBezTo>
                <a:cubicBezTo>
                  <a:pt x="7904798" y="2939224"/>
                  <a:pt x="7898702" y="2933891"/>
                  <a:pt x="7892225" y="2929033"/>
                </a:cubicBezTo>
                <a:cubicBezTo>
                  <a:pt x="7705535" y="2788349"/>
                  <a:pt x="7519226" y="2647093"/>
                  <a:pt x="7331964" y="2507171"/>
                </a:cubicBezTo>
                <a:cubicBezTo>
                  <a:pt x="7052501" y="2298478"/>
                  <a:pt x="6771037" y="2092643"/>
                  <a:pt x="6485096" y="1892808"/>
                </a:cubicBezTo>
                <a:cubicBezTo>
                  <a:pt x="6448901" y="1867472"/>
                  <a:pt x="6410706" y="1849469"/>
                  <a:pt x="6368796" y="1836801"/>
                </a:cubicBezTo>
                <a:cubicBezTo>
                  <a:pt x="6175629" y="1778508"/>
                  <a:pt x="5978081" y="1751076"/>
                  <a:pt x="5776532" y="1749266"/>
                </a:cubicBezTo>
                <a:cubicBezTo>
                  <a:pt x="5628228" y="1747933"/>
                  <a:pt x="5481352" y="1759649"/>
                  <a:pt x="5337048" y="1796225"/>
                </a:cubicBezTo>
                <a:cubicBezTo>
                  <a:pt x="5248751" y="1818608"/>
                  <a:pt x="5163979" y="1849850"/>
                  <a:pt x="5087684" y="1901000"/>
                </a:cubicBezTo>
                <a:cubicBezTo>
                  <a:pt x="5063014" y="1917573"/>
                  <a:pt x="5039773" y="1935766"/>
                  <a:pt x="5018628" y="1958912"/>
                </a:cubicBezTo>
                <a:cubicBezTo>
                  <a:pt x="5024247" y="1965389"/>
                  <a:pt x="5029010" y="1971199"/>
                  <a:pt x="5034058" y="1976628"/>
                </a:cubicBezTo>
                <a:cubicBezTo>
                  <a:pt x="5371338" y="2334673"/>
                  <a:pt x="5708619" y="2692718"/>
                  <a:pt x="6045994" y="3050762"/>
                </a:cubicBezTo>
                <a:cubicBezTo>
                  <a:pt x="6071521" y="3077909"/>
                  <a:pt x="6096762" y="3105150"/>
                  <a:pt x="6126290" y="3128486"/>
                </a:cubicBezTo>
                <a:cubicBezTo>
                  <a:pt x="6153436" y="3149822"/>
                  <a:pt x="6174677" y="3176873"/>
                  <a:pt x="6190964" y="3207544"/>
                </a:cubicBezTo>
                <a:cubicBezTo>
                  <a:pt x="6193060" y="3211163"/>
                  <a:pt x="6195441" y="3214783"/>
                  <a:pt x="6200204" y="3223070"/>
                </a:cubicBezTo>
                <a:close/>
                <a:moveTo>
                  <a:pt x="6023420" y="3058287"/>
                </a:moveTo>
                <a:cubicBezTo>
                  <a:pt x="6019324" y="3053429"/>
                  <a:pt x="6017133" y="3050667"/>
                  <a:pt x="6014752" y="3048095"/>
                </a:cubicBezTo>
                <a:cubicBezTo>
                  <a:pt x="5955220" y="2987040"/>
                  <a:pt x="5895594" y="2925985"/>
                  <a:pt x="5836063" y="2864930"/>
                </a:cubicBezTo>
                <a:cubicBezTo>
                  <a:pt x="5695093" y="2720531"/>
                  <a:pt x="5554028" y="2576227"/>
                  <a:pt x="5413058" y="2431828"/>
                </a:cubicBezTo>
                <a:cubicBezTo>
                  <a:pt x="5261896" y="2277142"/>
                  <a:pt x="5110925" y="2122361"/>
                  <a:pt x="4959382" y="1967960"/>
                </a:cubicBezTo>
                <a:cubicBezTo>
                  <a:pt x="4950048" y="1958531"/>
                  <a:pt x="4938237" y="1949863"/>
                  <a:pt x="4925949" y="1945291"/>
                </a:cubicBezTo>
                <a:cubicBezTo>
                  <a:pt x="4890326" y="1932146"/>
                  <a:pt x="4854416" y="1919192"/>
                  <a:pt x="4817650" y="1909858"/>
                </a:cubicBezTo>
                <a:cubicBezTo>
                  <a:pt x="4702112" y="1880521"/>
                  <a:pt x="4583811" y="1867948"/>
                  <a:pt x="4465225" y="1860709"/>
                </a:cubicBezTo>
                <a:cubicBezTo>
                  <a:pt x="4261676" y="1848422"/>
                  <a:pt x="4058603" y="1852708"/>
                  <a:pt x="3856578" y="1882712"/>
                </a:cubicBezTo>
                <a:cubicBezTo>
                  <a:pt x="3766852" y="1896047"/>
                  <a:pt x="3678270" y="1914811"/>
                  <a:pt x="3593021" y="1946815"/>
                </a:cubicBezTo>
                <a:cubicBezTo>
                  <a:pt x="3547872" y="1963769"/>
                  <a:pt x="3505010" y="1984915"/>
                  <a:pt x="3466814" y="2014823"/>
                </a:cubicBezTo>
                <a:cubicBezTo>
                  <a:pt x="3459385" y="2020634"/>
                  <a:pt x="3453384" y="2026253"/>
                  <a:pt x="3452241" y="2036636"/>
                </a:cubicBezTo>
                <a:cubicBezTo>
                  <a:pt x="3449765" y="2058543"/>
                  <a:pt x="3446526" y="2080451"/>
                  <a:pt x="3442811" y="2102168"/>
                </a:cubicBezTo>
                <a:cubicBezTo>
                  <a:pt x="3440906" y="2113026"/>
                  <a:pt x="3444526" y="2120456"/>
                  <a:pt x="3451479" y="2128647"/>
                </a:cubicBezTo>
                <a:cubicBezTo>
                  <a:pt x="3517487" y="2207419"/>
                  <a:pt x="3584639" y="2285333"/>
                  <a:pt x="3648170" y="2366105"/>
                </a:cubicBezTo>
                <a:cubicBezTo>
                  <a:pt x="3808286" y="2569559"/>
                  <a:pt x="3960781" y="2778824"/>
                  <a:pt x="4112419" y="2988659"/>
                </a:cubicBezTo>
                <a:cubicBezTo>
                  <a:pt x="4128040" y="3010281"/>
                  <a:pt x="4138136" y="3013520"/>
                  <a:pt x="4164806" y="3006757"/>
                </a:cubicBezTo>
                <a:cubicBezTo>
                  <a:pt x="4185476" y="3001518"/>
                  <a:pt x="4206145" y="2996470"/>
                  <a:pt x="4227100" y="2992279"/>
                </a:cubicBezTo>
                <a:cubicBezTo>
                  <a:pt x="4369308" y="2964180"/>
                  <a:pt x="4513231" y="2949607"/>
                  <a:pt x="4657535" y="2938653"/>
                </a:cubicBezTo>
                <a:cubicBezTo>
                  <a:pt x="4825460" y="2925890"/>
                  <a:pt x="4993672" y="2920365"/>
                  <a:pt x="5162074" y="2922556"/>
                </a:cubicBezTo>
                <a:cubicBezTo>
                  <a:pt x="5331333" y="2924842"/>
                  <a:pt x="5500021" y="2934081"/>
                  <a:pt x="5667471" y="2960561"/>
                </a:cubicBezTo>
                <a:cubicBezTo>
                  <a:pt x="5786628" y="2979325"/>
                  <a:pt x="5903786" y="3005614"/>
                  <a:pt x="6014180" y="3056382"/>
                </a:cubicBezTo>
                <a:cubicBezTo>
                  <a:pt x="6015895" y="3057430"/>
                  <a:pt x="6018086" y="3057335"/>
                  <a:pt x="6023420" y="3058287"/>
                </a:cubicBezTo>
                <a:close/>
                <a:moveTo>
                  <a:pt x="4790408" y="799148"/>
                </a:moveTo>
                <a:cubicBezTo>
                  <a:pt x="4780788" y="805625"/>
                  <a:pt x="4775168" y="809054"/>
                  <a:pt x="4769930" y="813054"/>
                </a:cubicBezTo>
                <a:cubicBezTo>
                  <a:pt x="4683824" y="878396"/>
                  <a:pt x="4597718" y="943832"/>
                  <a:pt x="4511612" y="1009364"/>
                </a:cubicBezTo>
                <a:cubicBezTo>
                  <a:pt x="4292727" y="1175766"/>
                  <a:pt x="4073843" y="1342168"/>
                  <a:pt x="3855244" y="1508855"/>
                </a:cubicBezTo>
                <a:cubicBezTo>
                  <a:pt x="3842099" y="1518857"/>
                  <a:pt x="3830765" y="1522190"/>
                  <a:pt x="3813810" y="1517809"/>
                </a:cubicBezTo>
                <a:cubicBezTo>
                  <a:pt x="3694366" y="1487043"/>
                  <a:pt x="3574637" y="1457706"/>
                  <a:pt x="3455003" y="1427798"/>
                </a:cubicBezTo>
                <a:cubicBezTo>
                  <a:pt x="3009710" y="1316450"/>
                  <a:pt x="2564416" y="1205103"/>
                  <a:pt x="2119122" y="1093851"/>
                </a:cubicBezTo>
                <a:cubicBezTo>
                  <a:pt x="2112074" y="1092137"/>
                  <a:pt x="2105025" y="1090803"/>
                  <a:pt x="2096072" y="1088898"/>
                </a:cubicBezTo>
                <a:cubicBezTo>
                  <a:pt x="2092547" y="1119569"/>
                  <a:pt x="2089404" y="1147096"/>
                  <a:pt x="2086166" y="1175195"/>
                </a:cubicBezTo>
                <a:cubicBezTo>
                  <a:pt x="2096357" y="1178147"/>
                  <a:pt x="2104263" y="1180719"/>
                  <a:pt x="2112264" y="1182719"/>
                </a:cubicBezTo>
                <a:cubicBezTo>
                  <a:pt x="2328577" y="1237012"/>
                  <a:pt x="2544985" y="1291114"/>
                  <a:pt x="2761298" y="1345502"/>
                </a:cubicBezTo>
                <a:cubicBezTo>
                  <a:pt x="3105341" y="1431989"/>
                  <a:pt x="3449384" y="1518476"/>
                  <a:pt x="3793236" y="1605534"/>
                </a:cubicBezTo>
                <a:cubicBezTo>
                  <a:pt x="3809238" y="1609630"/>
                  <a:pt x="3820097" y="1606391"/>
                  <a:pt x="3832670" y="1596771"/>
                </a:cubicBezTo>
                <a:cubicBezTo>
                  <a:pt x="4022789" y="1451705"/>
                  <a:pt x="4213193" y="1307021"/>
                  <a:pt x="4403598" y="1162336"/>
                </a:cubicBezTo>
                <a:cubicBezTo>
                  <a:pt x="4521232" y="1072896"/>
                  <a:pt x="4638866" y="983552"/>
                  <a:pt x="4756309" y="893921"/>
                </a:cubicBezTo>
                <a:cubicBezTo>
                  <a:pt x="4763262" y="888587"/>
                  <a:pt x="4771740" y="882015"/>
                  <a:pt x="4773930" y="874395"/>
                </a:cubicBezTo>
                <a:cubicBezTo>
                  <a:pt x="4780598" y="851249"/>
                  <a:pt x="4784503" y="827342"/>
                  <a:pt x="4790408" y="799148"/>
                </a:cubicBezTo>
                <a:close/>
                <a:moveTo>
                  <a:pt x="2044065" y="1075563"/>
                </a:moveTo>
                <a:cubicBezTo>
                  <a:pt x="2033207" y="1072706"/>
                  <a:pt x="2025777" y="1070801"/>
                  <a:pt x="2018443" y="1068896"/>
                </a:cubicBezTo>
                <a:cubicBezTo>
                  <a:pt x="1710595" y="991838"/>
                  <a:pt x="1402747" y="914781"/>
                  <a:pt x="1094899" y="837819"/>
                </a:cubicBezTo>
                <a:cubicBezTo>
                  <a:pt x="774478" y="757809"/>
                  <a:pt x="454057" y="677799"/>
                  <a:pt x="133636" y="597789"/>
                </a:cubicBezTo>
                <a:cubicBezTo>
                  <a:pt x="127064" y="596170"/>
                  <a:pt x="120301" y="594646"/>
                  <a:pt x="113538" y="594265"/>
                </a:cubicBezTo>
                <a:cubicBezTo>
                  <a:pt x="105061" y="593789"/>
                  <a:pt x="98679" y="597218"/>
                  <a:pt x="97250" y="606647"/>
                </a:cubicBezTo>
                <a:cubicBezTo>
                  <a:pt x="94012" y="628269"/>
                  <a:pt x="90678" y="649891"/>
                  <a:pt x="87154" y="673322"/>
                </a:cubicBezTo>
                <a:cubicBezTo>
                  <a:pt x="736568" y="836676"/>
                  <a:pt x="1384078" y="999649"/>
                  <a:pt x="2034159" y="1163193"/>
                </a:cubicBezTo>
                <a:cubicBezTo>
                  <a:pt x="2037683" y="1132332"/>
                  <a:pt x="2040827" y="1104710"/>
                  <a:pt x="2044065" y="1075563"/>
                </a:cubicBezTo>
                <a:close/>
                <a:moveTo>
                  <a:pt x="4120706" y="3232880"/>
                </a:moveTo>
                <a:cubicBezTo>
                  <a:pt x="4158806" y="3224022"/>
                  <a:pt x="4193381" y="3214783"/>
                  <a:pt x="4228433" y="3207925"/>
                </a:cubicBezTo>
                <a:cubicBezTo>
                  <a:pt x="4431411" y="3168301"/>
                  <a:pt x="4636770" y="3148489"/>
                  <a:pt x="4842796" y="3135059"/>
                </a:cubicBezTo>
                <a:cubicBezTo>
                  <a:pt x="4977384" y="3126296"/>
                  <a:pt x="5112163" y="3123343"/>
                  <a:pt x="5247037" y="3124486"/>
                </a:cubicBezTo>
                <a:cubicBezTo>
                  <a:pt x="5411058" y="3125820"/>
                  <a:pt x="5574411" y="3135249"/>
                  <a:pt x="5736336" y="3162014"/>
                </a:cubicBezTo>
                <a:cubicBezTo>
                  <a:pt x="5828157" y="3177254"/>
                  <a:pt x="5918549" y="3198305"/>
                  <a:pt x="6004751" y="3234499"/>
                </a:cubicBezTo>
                <a:cubicBezTo>
                  <a:pt x="6059901" y="3257645"/>
                  <a:pt x="6111717" y="3286411"/>
                  <a:pt x="6153626" y="3330131"/>
                </a:cubicBezTo>
                <a:cubicBezTo>
                  <a:pt x="6165533" y="3342608"/>
                  <a:pt x="6176201" y="3356324"/>
                  <a:pt x="6187440" y="3369469"/>
                </a:cubicBezTo>
                <a:cubicBezTo>
                  <a:pt x="6184202" y="3354420"/>
                  <a:pt x="6178773" y="3340418"/>
                  <a:pt x="6171248" y="3327654"/>
                </a:cubicBezTo>
                <a:cubicBezTo>
                  <a:pt x="6147149" y="3286601"/>
                  <a:pt x="6112002" y="3256503"/>
                  <a:pt x="6072092" y="3231642"/>
                </a:cubicBezTo>
                <a:cubicBezTo>
                  <a:pt x="6018753" y="3198305"/>
                  <a:pt x="5960650" y="3175540"/>
                  <a:pt x="5900738" y="3157442"/>
                </a:cubicBezTo>
                <a:cubicBezTo>
                  <a:pt x="5774722" y="3119342"/>
                  <a:pt x="5645086" y="3101245"/>
                  <a:pt x="5514404" y="3089910"/>
                </a:cubicBezTo>
                <a:cubicBezTo>
                  <a:pt x="5367052" y="3077147"/>
                  <a:pt x="5219319" y="3073527"/>
                  <a:pt x="5071491" y="3076670"/>
                </a:cubicBezTo>
                <a:cubicBezTo>
                  <a:pt x="4922139" y="3079814"/>
                  <a:pt x="4773168" y="3087720"/>
                  <a:pt x="4624483" y="3101816"/>
                </a:cubicBezTo>
                <a:cubicBezTo>
                  <a:pt x="4490181" y="3114580"/>
                  <a:pt x="4356354" y="3130106"/>
                  <a:pt x="4224147" y="3157347"/>
                </a:cubicBezTo>
                <a:cubicBezTo>
                  <a:pt x="4195858" y="3163157"/>
                  <a:pt x="4168045" y="3171444"/>
                  <a:pt x="4140137" y="3178778"/>
                </a:cubicBezTo>
                <a:cubicBezTo>
                  <a:pt x="4132707" y="3180683"/>
                  <a:pt x="4125278" y="3182970"/>
                  <a:pt x="4124611" y="3192780"/>
                </a:cubicBezTo>
                <a:cubicBezTo>
                  <a:pt x="4123563" y="3205353"/>
                  <a:pt x="4122134" y="3218116"/>
                  <a:pt x="4120706" y="3232880"/>
                </a:cubicBezTo>
                <a:close/>
                <a:moveTo>
                  <a:pt x="4088606" y="3529774"/>
                </a:moveTo>
                <a:cubicBezTo>
                  <a:pt x="4122134" y="3521393"/>
                  <a:pt x="4155091" y="3512153"/>
                  <a:pt x="4188524" y="3505010"/>
                </a:cubicBezTo>
                <a:cubicBezTo>
                  <a:pt x="4430935" y="3453003"/>
                  <a:pt x="4676490" y="3424047"/>
                  <a:pt x="4923282" y="3404711"/>
                </a:cubicBezTo>
                <a:cubicBezTo>
                  <a:pt x="5075968" y="3392710"/>
                  <a:pt x="5228844" y="3387566"/>
                  <a:pt x="5382006" y="3389566"/>
                </a:cubicBezTo>
                <a:cubicBezTo>
                  <a:pt x="5520785" y="3391376"/>
                  <a:pt x="5658993" y="3399378"/>
                  <a:pt x="5795963" y="3422714"/>
                </a:cubicBezTo>
                <a:cubicBezTo>
                  <a:pt x="5883211" y="3437573"/>
                  <a:pt x="5968936" y="3458242"/>
                  <a:pt x="6049614" y="3496151"/>
                </a:cubicBezTo>
                <a:cubicBezTo>
                  <a:pt x="6103335" y="3521393"/>
                  <a:pt x="6151721" y="3553682"/>
                  <a:pt x="6187155" y="3602641"/>
                </a:cubicBezTo>
                <a:cubicBezTo>
                  <a:pt x="6188488" y="3604546"/>
                  <a:pt x="6190679" y="3605879"/>
                  <a:pt x="6196013" y="3610737"/>
                </a:cubicBezTo>
                <a:cubicBezTo>
                  <a:pt x="6185440" y="3575304"/>
                  <a:pt x="6168200" y="3549872"/>
                  <a:pt x="6146293" y="3527298"/>
                </a:cubicBezTo>
                <a:cubicBezTo>
                  <a:pt x="6102286" y="3482054"/>
                  <a:pt x="6047518" y="3453956"/>
                  <a:pt x="5989511" y="3431953"/>
                </a:cubicBezTo>
                <a:cubicBezTo>
                  <a:pt x="5863781" y="3384233"/>
                  <a:pt x="5731955" y="3365754"/>
                  <a:pt x="5598890" y="3354038"/>
                </a:cubicBezTo>
                <a:cubicBezTo>
                  <a:pt x="5472017" y="3342799"/>
                  <a:pt x="5344954" y="3341941"/>
                  <a:pt x="5217700" y="3343847"/>
                </a:cubicBezTo>
                <a:cubicBezTo>
                  <a:pt x="5088922" y="3345752"/>
                  <a:pt x="4960525" y="3353467"/>
                  <a:pt x="4832318" y="3364516"/>
                </a:cubicBezTo>
                <a:cubicBezTo>
                  <a:pt x="4683633" y="3377279"/>
                  <a:pt x="4535234" y="3393662"/>
                  <a:pt x="4388073" y="3418523"/>
                </a:cubicBezTo>
                <a:cubicBezTo>
                  <a:pt x="4301871" y="3433096"/>
                  <a:pt x="4216146" y="3451003"/>
                  <a:pt x="4130516" y="3469196"/>
                </a:cubicBezTo>
                <a:cubicBezTo>
                  <a:pt x="4086797" y="3478530"/>
                  <a:pt x="4086987" y="3480626"/>
                  <a:pt x="4086701" y="3525488"/>
                </a:cubicBezTo>
                <a:cubicBezTo>
                  <a:pt x="4086797" y="3525965"/>
                  <a:pt x="4087368" y="3526727"/>
                  <a:pt x="4088606" y="3529774"/>
                </a:cubicBezTo>
                <a:close/>
                <a:moveTo>
                  <a:pt x="4103465" y="3451955"/>
                </a:moveTo>
                <a:cubicBezTo>
                  <a:pt x="4165854" y="3438620"/>
                  <a:pt x="4225100" y="3424523"/>
                  <a:pt x="4284917" y="3413474"/>
                </a:cubicBezTo>
                <a:cubicBezTo>
                  <a:pt x="4494086" y="3374708"/>
                  <a:pt x="4705350" y="3351848"/>
                  <a:pt x="4917377" y="3336608"/>
                </a:cubicBezTo>
                <a:cubicBezTo>
                  <a:pt x="5060252" y="3326321"/>
                  <a:pt x="5203412" y="3321082"/>
                  <a:pt x="5346764" y="3323082"/>
                </a:cubicBezTo>
                <a:cubicBezTo>
                  <a:pt x="5493925" y="3325178"/>
                  <a:pt x="5640610" y="3333179"/>
                  <a:pt x="5785962" y="3358324"/>
                </a:cubicBezTo>
                <a:cubicBezTo>
                  <a:pt x="5869401" y="3372803"/>
                  <a:pt x="5951506" y="3392424"/>
                  <a:pt x="6029516" y="3426524"/>
                </a:cubicBezTo>
                <a:cubicBezTo>
                  <a:pt x="6092571" y="3454051"/>
                  <a:pt x="6149055" y="3490341"/>
                  <a:pt x="6189821" y="3547396"/>
                </a:cubicBezTo>
                <a:cubicBezTo>
                  <a:pt x="6190298" y="3548063"/>
                  <a:pt x="6191917" y="3548063"/>
                  <a:pt x="6194298" y="3548634"/>
                </a:cubicBezTo>
                <a:cubicBezTo>
                  <a:pt x="6185440" y="3518821"/>
                  <a:pt x="6169724" y="3494151"/>
                  <a:pt x="6149626" y="3472053"/>
                </a:cubicBezTo>
                <a:cubicBezTo>
                  <a:pt x="6121051" y="3440621"/>
                  <a:pt x="6086380" y="3417284"/>
                  <a:pt x="6048851" y="3398139"/>
                </a:cubicBezTo>
                <a:cubicBezTo>
                  <a:pt x="5959602" y="3352514"/>
                  <a:pt x="5863495" y="3329654"/>
                  <a:pt x="5765673" y="3312795"/>
                </a:cubicBezTo>
                <a:cubicBezTo>
                  <a:pt x="5614321" y="3286697"/>
                  <a:pt x="5461445" y="3278505"/>
                  <a:pt x="5308187" y="3277267"/>
                </a:cubicBezTo>
                <a:cubicBezTo>
                  <a:pt x="5074063" y="3275362"/>
                  <a:pt x="4840796" y="3290030"/>
                  <a:pt x="4608100" y="3316415"/>
                </a:cubicBezTo>
                <a:cubicBezTo>
                  <a:pt x="4482465" y="3330702"/>
                  <a:pt x="4357212" y="3347752"/>
                  <a:pt x="4233196" y="3372707"/>
                </a:cubicBezTo>
                <a:cubicBezTo>
                  <a:pt x="4194429" y="3380518"/>
                  <a:pt x="4156139" y="3390805"/>
                  <a:pt x="4117753" y="3400520"/>
                </a:cubicBezTo>
                <a:cubicBezTo>
                  <a:pt x="4111562" y="3402140"/>
                  <a:pt x="4102513" y="3405569"/>
                  <a:pt x="4100989" y="3410141"/>
                </a:cubicBezTo>
                <a:cubicBezTo>
                  <a:pt x="4096512" y="3424047"/>
                  <a:pt x="4090511" y="3439478"/>
                  <a:pt x="4103465" y="3451955"/>
                </a:cubicBezTo>
                <a:close/>
                <a:moveTo>
                  <a:pt x="6189917" y="3488436"/>
                </a:moveTo>
                <a:cubicBezTo>
                  <a:pt x="6184106" y="3457670"/>
                  <a:pt x="6163247" y="3424809"/>
                  <a:pt x="6133624" y="3397091"/>
                </a:cubicBezTo>
                <a:cubicBezTo>
                  <a:pt x="6087142" y="3353657"/>
                  <a:pt x="6031326" y="3326035"/>
                  <a:pt x="5972461" y="3304128"/>
                </a:cubicBezTo>
                <a:cubicBezTo>
                  <a:pt x="5874830" y="3267837"/>
                  <a:pt x="5773198" y="3248692"/>
                  <a:pt x="5670328" y="3235357"/>
                </a:cubicBezTo>
                <a:cubicBezTo>
                  <a:pt x="5525072" y="3216593"/>
                  <a:pt x="5379053" y="3210687"/>
                  <a:pt x="5232654" y="3210782"/>
                </a:cubicBezTo>
                <a:cubicBezTo>
                  <a:pt x="5032915" y="3210973"/>
                  <a:pt x="4833842" y="3222593"/>
                  <a:pt x="4635246" y="3243167"/>
                </a:cubicBezTo>
                <a:cubicBezTo>
                  <a:pt x="4502658" y="3256883"/>
                  <a:pt x="4370547" y="3273838"/>
                  <a:pt x="4239673" y="3299460"/>
                </a:cubicBezTo>
                <a:cubicBezTo>
                  <a:pt x="4200906" y="3307080"/>
                  <a:pt x="4162616" y="3317462"/>
                  <a:pt x="4124230" y="3326892"/>
                </a:cubicBezTo>
                <a:cubicBezTo>
                  <a:pt x="4117086" y="3328702"/>
                  <a:pt x="4108609" y="3330131"/>
                  <a:pt x="4107371" y="3339846"/>
                </a:cubicBezTo>
                <a:cubicBezTo>
                  <a:pt x="4105751" y="3353181"/>
                  <a:pt x="4104513" y="3366611"/>
                  <a:pt x="4102894" y="3381661"/>
                </a:cubicBezTo>
                <a:cubicBezTo>
                  <a:pt x="4136041" y="3373374"/>
                  <a:pt x="4166045" y="3364992"/>
                  <a:pt x="4196430" y="3358420"/>
                </a:cubicBezTo>
                <a:cubicBezTo>
                  <a:pt x="4376071" y="3319463"/>
                  <a:pt x="4558284" y="3297936"/>
                  <a:pt x="4741069" y="3281363"/>
                </a:cubicBezTo>
                <a:cubicBezTo>
                  <a:pt x="4897374" y="3267266"/>
                  <a:pt x="5053965" y="3258788"/>
                  <a:pt x="5210937" y="3257550"/>
                </a:cubicBezTo>
                <a:cubicBezTo>
                  <a:pt x="5391626" y="3256121"/>
                  <a:pt x="5571839" y="3262408"/>
                  <a:pt x="5750719" y="3290507"/>
                </a:cubicBezTo>
                <a:cubicBezTo>
                  <a:pt x="5835110" y="3303746"/>
                  <a:pt x="5918264" y="3322130"/>
                  <a:pt x="5998083" y="3353372"/>
                </a:cubicBezTo>
                <a:cubicBezTo>
                  <a:pt x="6072950" y="3382613"/>
                  <a:pt x="6141530" y="3420809"/>
                  <a:pt x="6189917" y="3488436"/>
                </a:cubicBezTo>
                <a:close/>
                <a:moveTo>
                  <a:pt x="6236589" y="3484721"/>
                </a:moveTo>
                <a:cubicBezTo>
                  <a:pt x="6241447" y="3477578"/>
                  <a:pt x="6243733" y="3474625"/>
                  <a:pt x="6245543" y="3471386"/>
                </a:cubicBezTo>
                <a:cubicBezTo>
                  <a:pt x="6268308" y="3430524"/>
                  <a:pt x="6301074" y="3399187"/>
                  <a:pt x="6339364" y="3373279"/>
                </a:cubicBezTo>
                <a:cubicBezTo>
                  <a:pt x="6381274" y="3344895"/>
                  <a:pt x="6427089" y="3324416"/>
                  <a:pt x="6474714" y="3308033"/>
                </a:cubicBezTo>
                <a:cubicBezTo>
                  <a:pt x="6586347" y="3269456"/>
                  <a:pt x="6702076" y="3251645"/>
                  <a:pt x="6819043" y="3240596"/>
                </a:cubicBezTo>
                <a:cubicBezTo>
                  <a:pt x="6978586" y="3225451"/>
                  <a:pt x="7138512" y="3224974"/>
                  <a:pt x="7298341" y="3231928"/>
                </a:cubicBezTo>
                <a:cubicBezTo>
                  <a:pt x="7456646" y="3238786"/>
                  <a:pt x="7614380" y="3252692"/>
                  <a:pt x="7771162" y="3276314"/>
                </a:cubicBezTo>
                <a:cubicBezTo>
                  <a:pt x="7853267" y="3288697"/>
                  <a:pt x="7935087" y="3302032"/>
                  <a:pt x="8014716" y="3326702"/>
                </a:cubicBezTo>
                <a:cubicBezTo>
                  <a:pt x="8017955" y="3327749"/>
                  <a:pt x="8021574" y="3327654"/>
                  <a:pt x="8026623" y="3328321"/>
                </a:cubicBezTo>
                <a:cubicBezTo>
                  <a:pt x="8025670" y="3320510"/>
                  <a:pt x="8024241" y="3314510"/>
                  <a:pt x="8024432" y="3308699"/>
                </a:cubicBezTo>
                <a:cubicBezTo>
                  <a:pt x="8025384" y="3286982"/>
                  <a:pt x="8015383" y="3275648"/>
                  <a:pt x="7993952" y="3271171"/>
                </a:cubicBezTo>
                <a:cubicBezTo>
                  <a:pt x="7938802" y="3259741"/>
                  <a:pt x="7884319" y="3245263"/>
                  <a:pt x="7828979" y="3235547"/>
                </a:cubicBezTo>
                <a:cubicBezTo>
                  <a:pt x="7705916" y="3213926"/>
                  <a:pt x="7581614" y="3201448"/>
                  <a:pt x="7457028" y="3192399"/>
                </a:cubicBezTo>
                <a:cubicBezTo>
                  <a:pt x="7308819" y="3181731"/>
                  <a:pt x="7160419" y="3177064"/>
                  <a:pt x="7011829" y="3182303"/>
                </a:cubicBezTo>
                <a:cubicBezTo>
                  <a:pt x="6878479" y="3186970"/>
                  <a:pt x="6745795" y="3198114"/>
                  <a:pt x="6615017" y="3226118"/>
                </a:cubicBezTo>
                <a:cubicBezTo>
                  <a:pt x="6535865" y="3243072"/>
                  <a:pt x="6458617" y="3265932"/>
                  <a:pt x="6386799" y="3304413"/>
                </a:cubicBezTo>
                <a:cubicBezTo>
                  <a:pt x="6342793" y="3328035"/>
                  <a:pt x="6302883" y="3357086"/>
                  <a:pt x="6273165" y="3398044"/>
                </a:cubicBezTo>
                <a:cubicBezTo>
                  <a:pt x="6255353" y="3422618"/>
                  <a:pt x="6242399" y="3449574"/>
                  <a:pt x="6236589" y="3484721"/>
                </a:cubicBezTo>
                <a:close/>
                <a:moveTo>
                  <a:pt x="8038053" y="3402711"/>
                </a:moveTo>
                <a:cubicBezTo>
                  <a:pt x="8037577" y="3393948"/>
                  <a:pt x="8037386" y="3386519"/>
                  <a:pt x="8036624" y="3379089"/>
                </a:cubicBezTo>
                <a:cubicBezTo>
                  <a:pt x="8034814" y="3361754"/>
                  <a:pt x="8027575" y="3349752"/>
                  <a:pt x="8008715" y="3345561"/>
                </a:cubicBezTo>
                <a:cubicBezTo>
                  <a:pt x="7984998" y="3340322"/>
                  <a:pt x="7961948" y="3331940"/>
                  <a:pt x="7938135" y="3326606"/>
                </a:cubicBezTo>
                <a:cubicBezTo>
                  <a:pt x="7771162" y="3289649"/>
                  <a:pt x="7601617" y="3271076"/>
                  <a:pt x="7431405" y="3258598"/>
                </a:cubicBezTo>
                <a:cubicBezTo>
                  <a:pt x="7255764" y="3245644"/>
                  <a:pt x="7079933" y="3242501"/>
                  <a:pt x="6903911" y="3253169"/>
                </a:cubicBezTo>
                <a:cubicBezTo>
                  <a:pt x="6798088" y="3259646"/>
                  <a:pt x="6693027" y="3271742"/>
                  <a:pt x="6589586" y="3295650"/>
                </a:cubicBezTo>
                <a:cubicBezTo>
                  <a:pt x="6513671" y="3313271"/>
                  <a:pt x="6439758" y="3336608"/>
                  <a:pt x="6372130" y="3376517"/>
                </a:cubicBezTo>
                <a:cubicBezTo>
                  <a:pt x="6330982" y="3400806"/>
                  <a:pt x="6294692" y="3430524"/>
                  <a:pt x="6268974" y="3471577"/>
                </a:cubicBezTo>
                <a:cubicBezTo>
                  <a:pt x="6255830" y="3492627"/>
                  <a:pt x="6245733" y="3514916"/>
                  <a:pt x="6241733" y="3544538"/>
                </a:cubicBezTo>
                <a:cubicBezTo>
                  <a:pt x="6246400" y="3537395"/>
                  <a:pt x="6248591" y="3534442"/>
                  <a:pt x="6250495" y="3531203"/>
                </a:cubicBezTo>
                <a:cubicBezTo>
                  <a:pt x="6270403" y="3496151"/>
                  <a:pt x="6297644" y="3467862"/>
                  <a:pt x="6329934" y="3444049"/>
                </a:cubicBezTo>
                <a:cubicBezTo>
                  <a:pt x="6373368" y="3412141"/>
                  <a:pt x="6421660" y="3389948"/>
                  <a:pt x="6472238" y="3372422"/>
                </a:cubicBezTo>
                <a:cubicBezTo>
                  <a:pt x="6574251" y="3336893"/>
                  <a:pt x="6680169" y="3319653"/>
                  <a:pt x="6787134" y="3308604"/>
                </a:cubicBezTo>
                <a:cubicBezTo>
                  <a:pt x="6923723" y="3294507"/>
                  <a:pt x="7060787" y="3292031"/>
                  <a:pt x="7197948" y="3295650"/>
                </a:cubicBezTo>
                <a:cubicBezTo>
                  <a:pt x="7344251" y="3299460"/>
                  <a:pt x="7490079" y="3310128"/>
                  <a:pt x="7635335" y="3327464"/>
                </a:cubicBezTo>
                <a:cubicBezTo>
                  <a:pt x="7743444" y="3340418"/>
                  <a:pt x="7851268" y="3355848"/>
                  <a:pt x="7957376" y="3381089"/>
                </a:cubicBezTo>
                <a:cubicBezTo>
                  <a:pt x="7983855" y="3387376"/>
                  <a:pt x="8009858" y="3395091"/>
                  <a:pt x="8038053" y="3402711"/>
                </a:cubicBezTo>
                <a:close/>
                <a:moveTo>
                  <a:pt x="6223064" y="3300889"/>
                </a:moveTo>
                <a:cubicBezTo>
                  <a:pt x="6236113" y="3282506"/>
                  <a:pt x="6246590" y="3265646"/>
                  <a:pt x="6259068" y="3250406"/>
                </a:cubicBezTo>
                <a:cubicBezTo>
                  <a:pt x="6294978" y="3206591"/>
                  <a:pt x="6341364" y="3176207"/>
                  <a:pt x="6391751" y="3151441"/>
                </a:cubicBezTo>
                <a:cubicBezTo>
                  <a:pt x="6480715" y="3107722"/>
                  <a:pt x="6575774" y="3083719"/>
                  <a:pt x="6672739" y="3066098"/>
                </a:cubicBezTo>
                <a:cubicBezTo>
                  <a:pt x="6831426" y="3037237"/>
                  <a:pt x="6991826" y="3028379"/>
                  <a:pt x="7152704" y="3027236"/>
                </a:cubicBezTo>
                <a:cubicBezTo>
                  <a:pt x="7323487" y="3026093"/>
                  <a:pt x="7493889" y="3034665"/>
                  <a:pt x="7663625" y="3053334"/>
                </a:cubicBezTo>
                <a:cubicBezTo>
                  <a:pt x="7771162" y="3065145"/>
                  <a:pt x="7878414" y="3078480"/>
                  <a:pt x="7983189" y="3106960"/>
                </a:cubicBezTo>
                <a:cubicBezTo>
                  <a:pt x="7986617" y="3107912"/>
                  <a:pt x="7990332" y="3108008"/>
                  <a:pt x="7996333" y="3108770"/>
                </a:cubicBezTo>
                <a:cubicBezTo>
                  <a:pt x="7994237" y="3092387"/>
                  <a:pt x="7992333" y="3077528"/>
                  <a:pt x="7990428" y="3062383"/>
                </a:cubicBezTo>
                <a:cubicBezTo>
                  <a:pt x="7985855" y="3060287"/>
                  <a:pt x="7981950" y="3057716"/>
                  <a:pt x="7977664" y="3056573"/>
                </a:cubicBezTo>
                <a:cubicBezTo>
                  <a:pt x="7954137" y="3050381"/>
                  <a:pt x="7930706" y="3043523"/>
                  <a:pt x="7906893" y="3038666"/>
                </a:cubicBezTo>
                <a:cubicBezTo>
                  <a:pt x="7774495" y="3011805"/>
                  <a:pt x="7640384" y="2998280"/>
                  <a:pt x="7505796" y="2989326"/>
                </a:cubicBezTo>
                <a:cubicBezTo>
                  <a:pt x="7283577" y="2974658"/>
                  <a:pt x="7061264" y="2973038"/>
                  <a:pt x="6839426" y="2996946"/>
                </a:cubicBezTo>
                <a:cubicBezTo>
                  <a:pt x="6743891" y="3007233"/>
                  <a:pt x="6649308" y="3022378"/>
                  <a:pt x="6556534" y="3048000"/>
                </a:cubicBezTo>
                <a:cubicBezTo>
                  <a:pt x="6486525" y="3067336"/>
                  <a:pt x="6418707" y="3092006"/>
                  <a:pt x="6356509" y="3130106"/>
                </a:cubicBezTo>
                <a:cubicBezTo>
                  <a:pt x="6315171" y="3155442"/>
                  <a:pt x="6278404" y="3185827"/>
                  <a:pt x="6252020" y="3227356"/>
                </a:cubicBezTo>
                <a:cubicBezTo>
                  <a:pt x="6238113" y="3249263"/>
                  <a:pt x="6227160" y="3272314"/>
                  <a:pt x="6223064" y="3300889"/>
                </a:cubicBezTo>
                <a:close/>
                <a:moveTo>
                  <a:pt x="8000048" y="3134201"/>
                </a:moveTo>
                <a:cubicBezTo>
                  <a:pt x="7990999" y="3131153"/>
                  <a:pt x="7982617" y="3127343"/>
                  <a:pt x="7973854" y="3125438"/>
                </a:cubicBezTo>
                <a:cubicBezTo>
                  <a:pt x="7923277" y="3114580"/>
                  <a:pt x="7872984" y="3102197"/>
                  <a:pt x="7821930" y="3093911"/>
                </a:cubicBezTo>
                <a:cubicBezTo>
                  <a:pt x="7663149" y="3068098"/>
                  <a:pt x="7502938" y="3054858"/>
                  <a:pt x="7342346" y="3049334"/>
                </a:cubicBezTo>
                <a:cubicBezTo>
                  <a:pt x="7151180" y="3042761"/>
                  <a:pt x="6960013" y="3044952"/>
                  <a:pt x="6769989" y="3070574"/>
                </a:cubicBezTo>
                <a:cubicBezTo>
                  <a:pt x="6673215" y="3083624"/>
                  <a:pt x="6577680" y="3101912"/>
                  <a:pt x="6485287" y="3134392"/>
                </a:cubicBezTo>
                <a:cubicBezTo>
                  <a:pt x="6425375" y="3155442"/>
                  <a:pt x="6368130" y="3181826"/>
                  <a:pt x="6317933" y="3221546"/>
                </a:cubicBezTo>
                <a:cubicBezTo>
                  <a:pt x="6288977" y="3244501"/>
                  <a:pt x="6264402" y="3271361"/>
                  <a:pt x="6247162" y="3304318"/>
                </a:cubicBezTo>
                <a:cubicBezTo>
                  <a:pt x="6238304" y="3321272"/>
                  <a:pt x="6230398" y="3338703"/>
                  <a:pt x="6230017" y="3358801"/>
                </a:cubicBezTo>
                <a:cubicBezTo>
                  <a:pt x="6249448" y="3325368"/>
                  <a:pt x="6273642" y="3296317"/>
                  <a:pt x="6303264" y="3271838"/>
                </a:cubicBezTo>
                <a:cubicBezTo>
                  <a:pt x="6338221" y="3242977"/>
                  <a:pt x="6377274" y="3221070"/>
                  <a:pt x="6418517" y="3202877"/>
                </a:cubicBezTo>
                <a:cubicBezTo>
                  <a:pt x="6492811" y="3170206"/>
                  <a:pt x="6570727" y="3149727"/>
                  <a:pt x="6650260" y="3134868"/>
                </a:cubicBezTo>
                <a:cubicBezTo>
                  <a:pt x="6841331" y="3099149"/>
                  <a:pt x="7034499" y="3091815"/>
                  <a:pt x="7228142" y="3094958"/>
                </a:cubicBezTo>
                <a:cubicBezTo>
                  <a:pt x="7382828" y="3097435"/>
                  <a:pt x="7537037" y="3107436"/>
                  <a:pt x="7690676" y="3126200"/>
                </a:cubicBezTo>
                <a:cubicBezTo>
                  <a:pt x="7792689" y="3138678"/>
                  <a:pt x="7894606" y="3152299"/>
                  <a:pt x="7993856" y="3180303"/>
                </a:cubicBezTo>
                <a:cubicBezTo>
                  <a:pt x="7997190" y="3181255"/>
                  <a:pt x="8000714" y="3181350"/>
                  <a:pt x="8006620" y="3182112"/>
                </a:cubicBezTo>
                <a:cubicBezTo>
                  <a:pt x="8004239" y="3164872"/>
                  <a:pt x="8002239" y="3150108"/>
                  <a:pt x="8000048" y="3134201"/>
                </a:cubicBezTo>
                <a:close/>
                <a:moveTo>
                  <a:pt x="7986617" y="3036761"/>
                </a:moveTo>
                <a:cubicBezTo>
                  <a:pt x="7985284" y="3027998"/>
                  <a:pt x="7983951" y="3023426"/>
                  <a:pt x="7983951" y="3019044"/>
                </a:cubicBezTo>
                <a:cubicBezTo>
                  <a:pt x="7984236" y="2995041"/>
                  <a:pt x="7970139" y="2983611"/>
                  <a:pt x="7948803" y="2978277"/>
                </a:cubicBezTo>
                <a:cubicBezTo>
                  <a:pt x="7937754" y="2975515"/>
                  <a:pt x="7926705" y="2972467"/>
                  <a:pt x="7915561" y="2970181"/>
                </a:cubicBezTo>
                <a:cubicBezTo>
                  <a:pt x="7828217" y="2951988"/>
                  <a:pt x="7739825" y="2941130"/>
                  <a:pt x="7651147" y="2932366"/>
                </a:cubicBezTo>
                <a:cubicBezTo>
                  <a:pt x="7504748" y="2917889"/>
                  <a:pt x="7357967" y="2911126"/>
                  <a:pt x="7210901" y="2911412"/>
                </a:cubicBezTo>
                <a:cubicBezTo>
                  <a:pt x="7081362" y="2911697"/>
                  <a:pt x="6952107" y="2917793"/>
                  <a:pt x="6823329" y="2933414"/>
                </a:cubicBezTo>
                <a:cubicBezTo>
                  <a:pt x="6723412" y="2945606"/>
                  <a:pt x="6624542" y="2962847"/>
                  <a:pt x="6528149" y="2992374"/>
                </a:cubicBezTo>
                <a:cubicBezTo>
                  <a:pt x="6457950" y="3013901"/>
                  <a:pt x="6390323" y="3041237"/>
                  <a:pt x="6329744" y="3083624"/>
                </a:cubicBezTo>
                <a:cubicBezTo>
                  <a:pt x="6285929" y="3114294"/>
                  <a:pt x="6249734" y="3151728"/>
                  <a:pt x="6229064" y="3202020"/>
                </a:cubicBezTo>
                <a:cubicBezTo>
                  <a:pt x="6224397" y="3213354"/>
                  <a:pt x="6221540" y="3225451"/>
                  <a:pt x="6217825" y="3237262"/>
                </a:cubicBezTo>
                <a:cubicBezTo>
                  <a:pt x="6238494" y="3206877"/>
                  <a:pt x="6260687" y="3179159"/>
                  <a:pt x="6287834" y="3155347"/>
                </a:cubicBezTo>
                <a:cubicBezTo>
                  <a:pt x="6326601" y="3121343"/>
                  <a:pt x="6370702" y="3096101"/>
                  <a:pt x="6417755" y="3075528"/>
                </a:cubicBezTo>
                <a:cubicBezTo>
                  <a:pt x="6524054" y="3029141"/>
                  <a:pt x="6636353" y="3005328"/>
                  <a:pt x="6750463" y="2988850"/>
                </a:cubicBezTo>
                <a:cubicBezTo>
                  <a:pt x="6896958" y="2967609"/>
                  <a:pt x="7044500" y="2960465"/>
                  <a:pt x="7192423" y="2960180"/>
                </a:cubicBezTo>
                <a:cubicBezTo>
                  <a:pt x="7352538" y="2959894"/>
                  <a:pt x="7512177" y="2967990"/>
                  <a:pt x="7671340" y="2984564"/>
                </a:cubicBezTo>
                <a:cubicBezTo>
                  <a:pt x="7760685" y="2993898"/>
                  <a:pt x="7849839" y="3005519"/>
                  <a:pt x="7937659" y="3025235"/>
                </a:cubicBezTo>
                <a:cubicBezTo>
                  <a:pt x="7952899" y="3028474"/>
                  <a:pt x="7968139" y="3032379"/>
                  <a:pt x="7986617" y="3036761"/>
                </a:cubicBezTo>
                <a:close/>
                <a:moveTo>
                  <a:pt x="3436811" y="2142268"/>
                </a:moveTo>
                <a:cubicBezTo>
                  <a:pt x="3433382" y="2158365"/>
                  <a:pt x="3431953" y="2168843"/>
                  <a:pt x="3428810" y="2178749"/>
                </a:cubicBezTo>
                <a:cubicBezTo>
                  <a:pt x="3424714" y="2191893"/>
                  <a:pt x="3428619" y="2201799"/>
                  <a:pt x="3436906" y="2212086"/>
                </a:cubicBezTo>
                <a:cubicBezTo>
                  <a:pt x="3455384" y="2235327"/>
                  <a:pt x="3472910" y="2259330"/>
                  <a:pt x="3490817" y="2283047"/>
                </a:cubicBezTo>
                <a:cubicBezTo>
                  <a:pt x="3687795" y="2543747"/>
                  <a:pt x="3884676" y="2804351"/>
                  <a:pt x="4081748" y="3065050"/>
                </a:cubicBezTo>
                <a:cubicBezTo>
                  <a:pt x="4086035" y="3070670"/>
                  <a:pt x="4090702" y="3075908"/>
                  <a:pt x="4098036" y="3084671"/>
                </a:cubicBezTo>
                <a:cubicBezTo>
                  <a:pt x="4100513" y="3066288"/>
                  <a:pt x="4101846" y="3052763"/>
                  <a:pt x="4104323" y="3039523"/>
                </a:cubicBezTo>
                <a:cubicBezTo>
                  <a:pt x="4107275" y="3023711"/>
                  <a:pt x="4104132" y="3010757"/>
                  <a:pt x="4094131" y="2997232"/>
                </a:cubicBezTo>
                <a:cubicBezTo>
                  <a:pt x="4001262" y="2871788"/>
                  <a:pt x="3909822" y="2745200"/>
                  <a:pt x="3816477" y="2620042"/>
                </a:cubicBezTo>
                <a:cubicBezTo>
                  <a:pt x="3707225" y="2473452"/>
                  <a:pt x="3596926" y="2327720"/>
                  <a:pt x="3478245" y="2188559"/>
                </a:cubicBezTo>
                <a:cubicBezTo>
                  <a:pt x="3465862" y="2174272"/>
                  <a:pt x="3453003" y="2160461"/>
                  <a:pt x="3436811" y="2142268"/>
                </a:cubicBezTo>
                <a:close/>
                <a:moveTo>
                  <a:pt x="4045839" y="3480626"/>
                </a:moveTo>
                <a:cubicBezTo>
                  <a:pt x="4047744" y="3480340"/>
                  <a:pt x="4049649" y="3480054"/>
                  <a:pt x="4051554" y="3479768"/>
                </a:cubicBezTo>
                <a:cubicBezTo>
                  <a:pt x="4052983" y="3468529"/>
                  <a:pt x="4053649" y="3457194"/>
                  <a:pt x="4056031" y="3446145"/>
                </a:cubicBezTo>
                <a:cubicBezTo>
                  <a:pt x="4059365" y="3430810"/>
                  <a:pt x="4055078" y="3418713"/>
                  <a:pt x="4045839" y="3406140"/>
                </a:cubicBezTo>
                <a:cubicBezTo>
                  <a:pt x="4012597" y="3360706"/>
                  <a:pt x="3980403" y="3314414"/>
                  <a:pt x="3947827" y="3268409"/>
                </a:cubicBezTo>
                <a:cubicBezTo>
                  <a:pt x="3746659" y="2984468"/>
                  <a:pt x="3545396" y="2700528"/>
                  <a:pt x="3344228" y="2416683"/>
                </a:cubicBezTo>
                <a:cubicBezTo>
                  <a:pt x="3339560" y="2410111"/>
                  <a:pt x="3334607" y="2403729"/>
                  <a:pt x="3329369" y="2396681"/>
                </a:cubicBezTo>
                <a:cubicBezTo>
                  <a:pt x="3322034" y="2400681"/>
                  <a:pt x="3316700" y="2403348"/>
                  <a:pt x="3311557" y="2406491"/>
                </a:cubicBezTo>
                <a:cubicBezTo>
                  <a:pt x="3305937" y="2410016"/>
                  <a:pt x="3300698" y="2413921"/>
                  <a:pt x="3293745" y="2418683"/>
                </a:cubicBezTo>
                <a:cubicBezTo>
                  <a:pt x="3546443" y="2772918"/>
                  <a:pt x="3787997" y="3132582"/>
                  <a:pt x="4045839" y="3480626"/>
                </a:cubicBezTo>
                <a:close/>
                <a:moveTo>
                  <a:pt x="3420999" y="2225707"/>
                </a:moveTo>
                <a:cubicBezTo>
                  <a:pt x="3413951" y="2244281"/>
                  <a:pt x="3406902" y="2258854"/>
                  <a:pt x="3420428" y="2277713"/>
                </a:cubicBezTo>
                <a:cubicBezTo>
                  <a:pt x="3636359" y="2579941"/>
                  <a:pt x="3851720" y="2882551"/>
                  <a:pt x="4067175" y="3185160"/>
                </a:cubicBezTo>
                <a:cubicBezTo>
                  <a:pt x="4071366" y="3191066"/>
                  <a:pt x="4076033" y="3196685"/>
                  <a:pt x="4084034" y="3207068"/>
                </a:cubicBezTo>
                <a:cubicBezTo>
                  <a:pt x="4087178" y="3179921"/>
                  <a:pt x="4088797" y="3158109"/>
                  <a:pt x="4092607" y="3136583"/>
                </a:cubicBezTo>
                <a:cubicBezTo>
                  <a:pt x="4095274" y="3121628"/>
                  <a:pt x="4090988" y="3110770"/>
                  <a:pt x="4082129" y="3098959"/>
                </a:cubicBezTo>
                <a:cubicBezTo>
                  <a:pt x="3865721" y="2813114"/>
                  <a:pt x="3649695" y="2526983"/>
                  <a:pt x="3433572" y="2240947"/>
                </a:cubicBezTo>
                <a:cubicBezTo>
                  <a:pt x="3429953" y="2236280"/>
                  <a:pt x="3426047" y="2231803"/>
                  <a:pt x="3420999" y="2225707"/>
                </a:cubicBezTo>
                <a:close/>
                <a:moveTo>
                  <a:pt x="3109722" y="1617440"/>
                </a:moveTo>
                <a:cubicBezTo>
                  <a:pt x="3108103" y="1618012"/>
                  <a:pt x="3106484" y="1618679"/>
                  <a:pt x="3104864" y="1619250"/>
                </a:cubicBezTo>
                <a:cubicBezTo>
                  <a:pt x="3106198" y="1635919"/>
                  <a:pt x="3108103" y="1652492"/>
                  <a:pt x="3108674" y="1669161"/>
                </a:cubicBezTo>
                <a:cubicBezTo>
                  <a:pt x="3112580" y="1770507"/>
                  <a:pt x="3107912" y="1871758"/>
                  <a:pt x="3097911" y="1972437"/>
                </a:cubicBezTo>
                <a:cubicBezTo>
                  <a:pt x="3085338" y="2098834"/>
                  <a:pt x="3070574" y="2225135"/>
                  <a:pt x="3053144" y="2350961"/>
                </a:cubicBezTo>
                <a:cubicBezTo>
                  <a:pt x="3048667" y="2382965"/>
                  <a:pt x="3054858" y="2401729"/>
                  <a:pt x="3082195" y="2417636"/>
                </a:cubicBezTo>
                <a:cubicBezTo>
                  <a:pt x="3103531" y="2430113"/>
                  <a:pt x="3122486" y="2446878"/>
                  <a:pt x="3145346" y="2463832"/>
                </a:cubicBezTo>
                <a:cubicBezTo>
                  <a:pt x="3146965" y="2451259"/>
                  <a:pt x="3148489" y="2442401"/>
                  <a:pt x="3149060" y="2433638"/>
                </a:cubicBezTo>
                <a:cubicBezTo>
                  <a:pt x="3150870" y="2407063"/>
                  <a:pt x="3152680" y="2380488"/>
                  <a:pt x="3153823" y="2353818"/>
                </a:cubicBezTo>
                <a:cubicBezTo>
                  <a:pt x="3160586" y="2197894"/>
                  <a:pt x="3163729" y="2041874"/>
                  <a:pt x="3154109" y="1885950"/>
                </a:cubicBezTo>
                <a:cubicBezTo>
                  <a:pt x="3149822" y="1816037"/>
                  <a:pt x="3142774" y="1746314"/>
                  <a:pt x="3126867" y="1677924"/>
                </a:cubicBezTo>
                <a:cubicBezTo>
                  <a:pt x="3122200" y="1657541"/>
                  <a:pt x="3115532" y="1637633"/>
                  <a:pt x="3109722" y="1617440"/>
                </a:cubicBezTo>
                <a:close/>
                <a:moveTo>
                  <a:pt x="4071366" y="3309080"/>
                </a:moveTo>
                <a:cubicBezTo>
                  <a:pt x="4073652" y="3293269"/>
                  <a:pt x="4074605" y="3282887"/>
                  <a:pt x="4076700" y="3272599"/>
                </a:cubicBezTo>
                <a:cubicBezTo>
                  <a:pt x="4081367" y="3249740"/>
                  <a:pt x="4075938" y="3231166"/>
                  <a:pt x="4061841" y="3211449"/>
                </a:cubicBezTo>
                <a:cubicBezTo>
                  <a:pt x="3846957" y="2911031"/>
                  <a:pt x="3632930" y="2610041"/>
                  <a:pt x="3418713" y="2309241"/>
                </a:cubicBezTo>
                <a:cubicBezTo>
                  <a:pt x="3414427" y="2303240"/>
                  <a:pt x="3409664" y="2297716"/>
                  <a:pt x="3404616" y="2291334"/>
                </a:cubicBezTo>
                <a:cubicBezTo>
                  <a:pt x="3390043" y="2316099"/>
                  <a:pt x="3390900" y="2335435"/>
                  <a:pt x="3407569" y="2359247"/>
                </a:cubicBezTo>
                <a:cubicBezTo>
                  <a:pt x="3624453" y="2668524"/>
                  <a:pt x="3840004" y="2978658"/>
                  <a:pt x="4055936" y="3288506"/>
                </a:cubicBezTo>
                <a:cubicBezTo>
                  <a:pt x="4059841" y="3294031"/>
                  <a:pt x="4064032" y="3299270"/>
                  <a:pt x="4071366" y="3309080"/>
                </a:cubicBezTo>
                <a:close/>
                <a:moveTo>
                  <a:pt x="3347371" y="2386298"/>
                </a:moveTo>
                <a:cubicBezTo>
                  <a:pt x="3584924" y="2721483"/>
                  <a:pt x="3821430" y="3055239"/>
                  <a:pt x="4057936" y="3388900"/>
                </a:cubicBezTo>
                <a:cubicBezTo>
                  <a:pt x="4063651" y="3378518"/>
                  <a:pt x="4063937" y="3369659"/>
                  <a:pt x="4066032" y="3361087"/>
                </a:cubicBezTo>
                <a:cubicBezTo>
                  <a:pt x="4069366" y="3347371"/>
                  <a:pt x="4065365" y="3336703"/>
                  <a:pt x="4057364" y="3325178"/>
                </a:cubicBezTo>
                <a:cubicBezTo>
                  <a:pt x="3837337" y="3009900"/>
                  <a:pt x="3617690" y="2694337"/>
                  <a:pt x="3397853" y="2378869"/>
                </a:cubicBezTo>
                <a:cubicBezTo>
                  <a:pt x="3393186" y="2372106"/>
                  <a:pt x="3388043" y="2365629"/>
                  <a:pt x="3383947" y="2360105"/>
                </a:cubicBezTo>
                <a:cubicBezTo>
                  <a:pt x="3371660" y="2368963"/>
                  <a:pt x="3360801" y="2376773"/>
                  <a:pt x="3347371" y="2386298"/>
                </a:cubicBezTo>
                <a:close/>
                <a:moveTo>
                  <a:pt x="1773174" y="3484245"/>
                </a:moveTo>
                <a:cubicBezTo>
                  <a:pt x="1785366" y="3468053"/>
                  <a:pt x="1796510" y="3454813"/>
                  <a:pt x="1805940" y="3440335"/>
                </a:cubicBezTo>
                <a:cubicBezTo>
                  <a:pt x="1831181" y="3401949"/>
                  <a:pt x="1849374" y="3360039"/>
                  <a:pt x="1865662" y="3317367"/>
                </a:cubicBezTo>
                <a:cubicBezTo>
                  <a:pt x="1915573" y="3186017"/>
                  <a:pt x="1947767" y="3049905"/>
                  <a:pt x="1975104" y="2912459"/>
                </a:cubicBezTo>
                <a:cubicBezTo>
                  <a:pt x="2006537" y="2754916"/>
                  <a:pt x="2029016" y="2596039"/>
                  <a:pt x="2044922" y="2436114"/>
                </a:cubicBezTo>
                <a:cubicBezTo>
                  <a:pt x="2059114" y="2293525"/>
                  <a:pt x="2067116" y="2150745"/>
                  <a:pt x="2061782" y="2007584"/>
                </a:cubicBezTo>
                <a:cubicBezTo>
                  <a:pt x="2059972" y="1959769"/>
                  <a:pt x="2053114" y="1912239"/>
                  <a:pt x="2047494" y="1864614"/>
                </a:cubicBezTo>
                <a:cubicBezTo>
                  <a:pt x="2045303" y="1846136"/>
                  <a:pt x="2043017" y="1845659"/>
                  <a:pt x="2023491" y="1848707"/>
                </a:cubicBezTo>
                <a:cubicBezTo>
                  <a:pt x="2023872" y="1851660"/>
                  <a:pt x="2024158" y="1854613"/>
                  <a:pt x="2024634" y="1857470"/>
                </a:cubicBezTo>
                <a:cubicBezTo>
                  <a:pt x="2042732" y="1950720"/>
                  <a:pt x="2045113" y="2045113"/>
                  <a:pt x="2042351" y="2139410"/>
                </a:cubicBezTo>
                <a:cubicBezTo>
                  <a:pt x="2038255" y="2282476"/>
                  <a:pt x="2025968" y="2424970"/>
                  <a:pt x="2007584" y="2566892"/>
                </a:cubicBezTo>
                <a:cubicBezTo>
                  <a:pt x="1983772" y="2750344"/>
                  <a:pt x="1953482" y="2932748"/>
                  <a:pt x="1906143" y="3111722"/>
                </a:cubicBezTo>
                <a:cubicBezTo>
                  <a:pt x="1873091" y="3236690"/>
                  <a:pt x="1839944" y="3362039"/>
                  <a:pt x="1759934" y="3471577"/>
                </a:cubicBezTo>
                <a:cubicBezTo>
                  <a:pt x="1763268" y="3474911"/>
                  <a:pt x="1766983" y="3478340"/>
                  <a:pt x="1773174" y="3484245"/>
                </a:cubicBezTo>
                <a:close/>
                <a:moveTo>
                  <a:pt x="1985010" y="1838992"/>
                </a:moveTo>
                <a:cubicBezTo>
                  <a:pt x="1985010" y="1843564"/>
                  <a:pt x="1984629" y="1848041"/>
                  <a:pt x="1985105" y="1852422"/>
                </a:cubicBezTo>
                <a:cubicBezTo>
                  <a:pt x="1987582" y="1878902"/>
                  <a:pt x="1991487" y="1905286"/>
                  <a:pt x="1992535" y="1931861"/>
                </a:cubicBezTo>
                <a:cubicBezTo>
                  <a:pt x="1997488" y="2051590"/>
                  <a:pt x="1987296" y="2170652"/>
                  <a:pt x="1973771" y="2289429"/>
                </a:cubicBezTo>
                <a:cubicBezTo>
                  <a:pt x="1959388" y="2415731"/>
                  <a:pt x="1939195" y="2541080"/>
                  <a:pt x="1915478" y="2665953"/>
                </a:cubicBezTo>
                <a:cubicBezTo>
                  <a:pt x="1878902" y="2858262"/>
                  <a:pt x="1832420" y="3048000"/>
                  <a:pt x="1773555" y="3234690"/>
                </a:cubicBezTo>
                <a:cubicBezTo>
                  <a:pt x="1746790" y="3319653"/>
                  <a:pt x="1715929" y="3403187"/>
                  <a:pt x="1666685" y="3478530"/>
                </a:cubicBezTo>
                <a:cubicBezTo>
                  <a:pt x="1665923" y="3479768"/>
                  <a:pt x="1666875" y="3482054"/>
                  <a:pt x="1667161" y="3485579"/>
                </a:cubicBezTo>
                <a:cubicBezTo>
                  <a:pt x="1688878" y="3465481"/>
                  <a:pt x="1703070" y="3442145"/>
                  <a:pt x="1716405" y="3418237"/>
                </a:cubicBezTo>
                <a:cubicBezTo>
                  <a:pt x="1752600" y="3353467"/>
                  <a:pt x="1778794" y="3284506"/>
                  <a:pt x="1801844" y="3214307"/>
                </a:cubicBezTo>
                <a:cubicBezTo>
                  <a:pt x="1880807" y="2974372"/>
                  <a:pt x="1932051" y="2728055"/>
                  <a:pt x="1970532" y="2478881"/>
                </a:cubicBezTo>
                <a:cubicBezTo>
                  <a:pt x="1991773" y="2341245"/>
                  <a:pt x="2007775" y="2202942"/>
                  <a:pt x="2013490" y="2063591"/>
                </a:cubicBezTo>
                <a:cubicBezTo>
                  <a:pt x="2016347" y="1995011"/>
                  <a:pt x="2015681" y="1926622"/>
                  <a:pt x="2007013" y="1858518"/>
                </a:cubicBezTo>
                <a:cubicBezTo>
                  <a:pt x="2004917" y="1841754"/>
                  <a:pt x="2004727" y="1841754"/>
                  <a:pt x="1985010" y="1838992"/>
                </a:cubicBezTo>
                <a:close/>
                <a:moveTo>
                  <a:pt x="1957197" y="1848041"/>
                </a:moveTo>
                <a:cubicBezTo>
                  <a:pt x="1944148" y="1864995"/>
                  <a:pt x="1938433" y="1882712"/>
                  <a:pt x="1939290" y="1903095"/>
                </a:cubicBezTo>
                <a:cubicBezTo>
                  <a:pt x="1944053" y="2023491"/>
                  <a:pt x="1935194" y="2143506"/>
                  <a:pt x="1923383" y="2263140"/>
                </a:cubicBezTo>
                <a:cubicBezTo>
                  <a:pt x="1910620" y="2392585"/>
                  <a:pt x="1892427" y="2521458"/>
                  <a:pt x="1870424" y="2649760"/>
                </a:cubicBezTo>
                <a:cubicBezTo>
                  <a:pt x="1841564" y="2817781"/>
                  <a:pt x="1807655" y="2984754"/>
                  <a:pt x="1759649" y="3148489"/>
                </a:cubicBezTo>
                <a:cubicBezTo>
                  <a:pt x="1725073" y="3266599"/>
                  <a:pt x="1690688" y="3385280"/>
                  <a:pt x="1613916" y="3486722"/>
                </a:cubicBezTo>
                <a:cubicBezTo>
                  <a:pt x="1617631" y="3490913"/>
                  <a:pt x="1621441" y="3495199"/>
                  <a:pt x="1626203" y="3500628"/>
                </a:cubicBezTo>
                <a:cubicBezTo>
                  <a:pt x="1632680" y="3493199"/>
                  <a:pt x="1638491" y="3487198"/>
                  <a:pt x="1643539" y="3480626"/>
                </a:cubicBezTo>
                <a:cubicBezTo>
                  <a:pt x="1672018" y="3444335"/>
                  <a:pt x="1692116" y="3403378"/>
                  <a:pt x="1710118" y="3361373"/>
                </a:cubicBezTo>
                <a:cubicBezTo>
                  <a:pt x="1750981" y="3266028"/>
                  <a:pt x="1780604" y="3166872"/>
                  <a:pt x="1805845" y="3066383"/>
                </a:cubicBezTo>
                <a:cubicBezTo>
                  <a:pt x="1882712" y="2760155"/>
                  <a:pt x="1931003" y="2449163"/>
                  <a:pt x="1953292" y="2134362"/>
                </a:cubicBezTo>
                <a:cubicBezTo>
                  <a:pt x="1958150" y="2065306"/>
                  <a:pt x="1958816" y="1995964"/>
                  <a:pt x="1960245" y="1926812"/>
                </a:cubicBezTo>
                <a:cubicBezTo>
                  <a:pt x="1960817" y="1900618"/>
                  <a:pt x="1958340" y="1874330"/>
                  <a:pt x="1957197" y="1848041"/>
                </a:cubicBezTo>
                <a:close/>
                <a:moveTo>
                  <a:pt x="1595152" y="3452622"/>
                </a:moveTo>
                <a:cubicBezTo>
                  <a:pt x="1601343" y="3445383"/>
                  <a:pt x="1607630" y="3439763"/>
                  <a:pt x="1611630" y="3432905"/>
                </a:cubicBezTo>
                <a:cubicBezTo>
                  <a:pt x="1624108" y="3411188"/>
                  <a:pt x="1637157" y="3389662"/>
                  <a:pt x="1647444" y="3366802"/>
                </a:cubicBezTo>
                <a:cubicBezTo>
                  <a:pt x="1671828" y="3312509"/>
                  <a:pt x="1687163" y="3255074"/>
                  <a:pt x="1701165" y="3197352"/>
                </a:cubicBezTo>
                <a:cubicBezTo>
                  <a:pt x="1737741" y="3047143"/>
                  <a:pt x="1760506" y="2894362"/>
                  <a:pt x="1782318" y="2741486"/>
                </a:cubicBezTo>
                <a:cubicBezTo>
                  <a:pt x="1809179" y="2553272"/>
                  <a:pt x="1833658" y="2364677"/>
                  <a:pt x="1861280" y="2176558"/>
                </a:cubicBezTo>
                <a:cubicBezTo>
                  <a:pt x="1878235" y="2060734"/>
                  <a:pt x="1897380" y="1945005"/>
                  <a:pt x="1936528" y="1833848"/>
                </a:cubicBezTo>
                <a:cubicBezTo>
                  <a:pt x="1936909" y="1832801"/>
                  <a:pt x="1935575" y="1831181"/>
                  <a:pt x="1934432" y="1828610"/>
                </a:cubicBezTo>
                <a:cubicBezTo>
                  <a:pt x="1929289" y="1828610"/>
                  <a:pt x="1923574" y="1828610"/>
                  <a:pt x="1916906" y="1828610"/>
                </a:cubicBezTo>
                <a:cubicBezTo>
                  <a:pt x="1911858" y="1843468"/>
                  <a:pt x="1905953" y="1857566"/>
                  <a:pt x="1902333" y="1872234"/>
                </a:cubicBezTo>
                <a:cubicBezTo>
                  <a:pt x="1889570" y="1924622"/>
                  <a:pt x="1874425" y="1976818"/>
                  <a:pt x="1865852" y="2029968"/>
                </a:cubicBezTo>
                <a:cubicBezTo>
                  <a:pt x="1840039" y="2190655"/>
                  <a:pt x="1816703" y="2351723"/>
                  <a:pt x="1792796" y="2512695"/>
                </a:cubicBezTo>
                <a:cubicBezTo>
                  <a:pt x="1769269" y="2671477"/>
                  <a:pt x="1747457" y="2830449"/>
                  <a:pt x="1722501" y="2988945"/>
                </a:cubicBezTo>
                <a:cubicBezTo>
                  <a:pt x="1706594" y="3089624"/>
                  <a:pt x="1685544" y="3189446"/>
                  <a:pt x="1654969" y="3286982"/>
                </a:cubicBezTo>
                <a:cubicBezTo>
                  <a:pt x="1641539" y="3329845"/>
                  <a:pt x="1626299" y="3372136"/>
                  <a:pt x="1601819" y="3410236"/>
                </a:cubicBezTo>
                <a:cubicBezTo>
                  <a:pt x="1595723" y="3419666"/>
                  <a:pt x="1589056" y="3428714"/>
                  <a:pt x="1582484" y="3438144"/>
                </a:cubicBezTo>
                <a:cubicBezTo>
                  <a:pt x="1586770" y="3443097"/>
                  <a:pt x="1590199" y="3446907"/>
                  <a:pt x="1595152" y="3452622"/>
                </a:cubicBezTo>
                <a:close/>
                <a:moveTo>
                  <a:pt x="2055686" y="1834706"/>
                </a:moveTo>
                <a:cubicBezTo>
                  <a:pt x="2067782" y="1759553"/>
                  <a:pt x="2079403" y="1687163"/>
                  <a:pt x="2091500" y="1612202"/>
                </a:cubicBezTo>
                <a:cubicBezTo>
                  <a:pt x="2049875" y="1604867"/>
                  <a:pt x="2010632" y="1598009"/>
                  <a:pt x="1968818" y="1590580"/>
                </a:cubicBezTo>
                <a:cubicBezTo>
                  <a:pt x="1956816" y="1665351"/>
                  <a:pt x="1945100" y="1738313"/>
                  <a:pt x="1933004" y="1813274"/>
                </a:cubicBezTo>
                <a:cubicBezTo>
                  <a:pt x="1975009" y="1820609"/>
                  <a:pt x="2014252" y="1827467"/>
                  <a:pt x="2055686" y="1834706"/>
                </a:cubicBezTo>
                <a:close/>
                <a:moveTo>
                  <a:pt x="1770221" y="3035713"/>
                </a:moveTo>
                <a:cubicBezTo>
                  <a:pt x="1770983" y="3036284"/>
                  <a:pt x="1771841" y="3036761"/>
                  <a:pt x="1772603" y="3037332"/>
                </a:cubicBezTo>
                <a:cubicBezTo>
                  <a:pt x="1774793" y="3029331"/>
                  <a:pt x="1777175" y="3021425"/>
                  <a:pt x="1779270" y="3013424"/>
                </a:cubicBezTo>
                <a:cubicBezTo>
                  <a:pt x="1814798" y="2880074"/>
                  <a:pt x="1835277" y="2744248"/>
                  <a:pt x="1851279" y="2607374"/>
                </a:cubicBezTo>
                <a:cubicBezTo>
                  <a:pt x="1873091" y="2420112"/>
                  <a:pt x="1897285" y="2233041"/>
                  <a:pt x="1919859" y="2045875"/>
                </a:cubicBezTo>
                <a:cubicBezTo>
                  <a:pt x="1923193" y="2018538"/>
                  <a:pt x="1923288" y="1990820"/>
                  <a:pt x="1924907" y="1963293"/>
                </a:cubicBezTo>
                <a:cubicBezTo>
                  <a:pt x="1923288" y="1963007"/>
                  <a:pt x="1921669" y="1962817"/>
                  <a:pt x="1920050" y="1962531"/>
                </a:cubicBezTo>
                <a:cubicBezTo>
                  <a:pt x="1918811" y="1965674"/>
                  <a:pt x="1917002" y="1968818"/>
                  <a:pt x="1916335" y="1972056"/>
                </a:cubicBezTo>
                <a:cubicBezTo>
                  <a:pt x="1908334" y="2012347"/>
                  <a:pt x="1898333" y="2052352"/>
                  <a:pt x="1893094" y="2093024"/>
                </a:cubicBezTo>
                <a:cubicBezTo>
                  <a:pt x="1872425" y="2255139"/>
                  <a:pt x="1853565" y="2417540"/>
                  <a:pt x="1833372" y="2579751"/>
                </a:cubicBezTo>
                <a:cubicBezTo>
                  <a:pt x="1820799" y="2680811"/>
                  <a:pt x="1807369" y="2781872"/>
                  <a:pt x="1793653" y="2882837"/>
                </a:cubicBezTo>
                <a:cubicBezTo>
                  <a:pt x="1786604" y="2933795"/>
                  <a:pt x="1778032" y="2984754"/>
                  <a:pt x="1770221" y="3035713"/>
                </a:cubicBezTo>
                <a:close/>
                <a:moveTo>
                  <a:pt x="2432876" y="605504"/>
                </a:moveTo>
                <a:cubicBezTo>
                  <a:pt x="2406396" y="620649"/>
                  <a:pt x="2382584" y="634175"/>
                  <a:pt x="2358866" y="647700"/>
                </a:cubicBezTo>
                <a:cubicBezTo>
                  <a:pt x="2275523" y="695230"/>
                  <a:pt x="2192369" y="743045"/>
                  <a:pt x="2108740" y="790099"/>
                </a:cubicBezTo>
                <a:cubicBezTo>
                  <a:pt x="2096738" y="796862"/>
                  <a:pt x="2090928" y="805053"/>
                  <a:pt x="2090261" y="818674"/>
                </a:cubicBezTo>
                <a:cubicBezTo>
                  <a:pt x="2089404" y="835343"/>
                  <a:pt x="2087023" y="852011"/>
                  <a:pt x="2085404" y="868585"/>
                </a:cubicBezTo>
                <a:cubicBezTo>
                  <a:pt x="2075117" y="970026"/>
                  <a:pt x="2064830" y="1071467"/>
                  <a:pt x="2054543" y="1172909"/>
                </a:cubicBezTo>
                <a:cubicBezTo>
                  <a:pt x="2046637" y="1250061"/>
                  <a:pt x="2038541" y="1327309"/>
                  <a:pt x="2030730" y="1404461"/>
                </a:cubicBezTo>
                <a:cubicBezTo>
                  <a:pt x="2030159" y="1410462"/>
                  <a:pt x="2031302" y="1416749"/>
                  <a:pt x="2031587" y="1422845"/>
                </a:cubicBezTo>
                <a:cubicBezTo>
                  <a:pt x="2033207" y="1422940"/>
                  <a:pt x="2034731" y="1422940"/>
                  <a:pt x="2036350" y="1423035"/>
                </a:cubicBezTo>
                <a:cubicBezTo>
                  <a:pt x="2037588" y="1418368"/>
                  <a:pt x="2039398" y="1413796"/>
                  <a:pt x="2039969" y="1409033"/>
                </a:cubicBezTo>
                <a:cubicBezTo>
                  <a:pt x="2050352" y="1324451"/>
                  <a:pt x="2060734" y="1239869"/>
                  <a:pt x="2070830" y="1155287"/>
                </a:cubicBezTo>
                <a:cubicBezTo>
                  <a:pt x="2083594" y="1048036"/>
                  <a:pt x="2096357" y="940784"/>
                  <a:pt x="2108645" y="833438"/>
                </a:cubicBezTo>
                <a:cubicBezTo>
                  <a:pt x="2110359" y="818483"/>
                  <a:pt x="2116550" y="809435"/>
                  <a:pt x="2130076" y="801910"/>
                </a:cubicBezTo>
                <a:cubicBezTo>
                  <a:pt x="2227707" y="747141"/>
                  <a:pt x="2324767" y="691515"/>
                  <a:pt x="2422017" y="636080"/>
                </a:cubicBezTo>
                <a:cubicBezTo>
                  <a:pt x="2428494" y="632365"/>
                  <a:pt x="2434876" y="628364"/>
                  <a:pt x="2442496" y="623792"/>
                </a:cubicBezTo>
                <a:cubicBezTo>
                  <a:pt x="2439162" y="617792"/>
                  <a:pt x="2436590" y="612743"/>
                  <a:pt x="2432876" y="605504"/>
                </a:cubicBezTo>
                <a:close/>
                <a:moveTo>
                  <a:pt x="1845564" y="3478435"/>
                </a:moveTo>
                <a:cubicBezTo>
                  <a:pt x="1856518" y="3462814"/>
                  <a:pt x="1867186" y="3450622"/>
                  <a:pt x="1874425" y="3436715"/>
                </a:cubicBezTo>
                <a:cubicBezTo>
                  <a:pt x="1887760" y="3411093"/>
                  <a:pt x="1900523" y="3385090"/>
                  <a:pt x="1910906" y="3358134"/>
                </a:cubicBezTo>
                <a:cubicBezTo>
                  <a:pt x="1940528" y="3281172"/>
                  <a:pt x="1958721" y="3200972"/>
                  <a:pt x="1974628" y="3120295"/>
                </a:cubicBezTo>
                <a:cubicBezTo>
                  <a:pt x="1997107" y="3006757"/>
                  <a:pt x="2012061" y="2891981"/>
                  <a:pt x="2024443" y="2777014"/>
                </a:cubicBezTo>
                <a:cubicBezTo>
                  <a:pt x="2026730" y="2756059"/>
                  <a:pt x="2027968" y="2735009"/>
                  <a:pt x="2029587" y="2714054"/>
                </a:cubicBezTo>
                <a:cubicBezTo>
                  <a:pt x="2025301" y="2722816"/>
                  <a:pt x="2023396" y="2731675"/>
                  <a:pt x="2021777" y="2740628"/>
                </a:cubicBezTo>
                <a:cubicBezTo>
                  <a:pt x="1997012" y="2875312"/>
                  <a:pt x="1974342" y="3010376"/>
                  <a:pt x="1946910" y="3144488"/>
                </a:cubicBezTo>
                <a:cubicBezTo>
                  <a:pt x="1924145" y="3255359"/>
                  <a:pt x="1900047" y="3366611"/>
                  <a:pt x="1832705" y="3462719"/>
                </a:cubicBezTo>
                <a:cubicBezTo>
                  <a:pt x="1836134" y="3466910"/>
                  <a:pt x="1839373" y="3470910"/>
                  <a:pt x="1845564" y="3478435"/>
                </a:cubicBezTo>
                <a:close/>
                <a:moveTo>
                  <a:pt x="2049685" y="1570292"/>
                </a:moveTo>
                <a:cubicBezTo>
                  <a:pt x="2065592" y="1576578"/>
                  <a:pt x="2066544" y="1576959"/>
                  <a:pt x="2070449" y="1568101"/>
                </a:cubicBezTo>
                <a:cubicBezTo>
                  <a:pt x="2085213" y="1535049"/>
                  <a:pt x="2093786" y="1500473"/>
                  <a:pt x="2088642" y="1464088"/>
                </a:cubicBezTo>
                <a:cubicBezTo>
                  <a:pt x="2086166" y="1446276"/>
                  <a:pt x="2076926" y="1432179"/>
                  <a:pt x="2054828" y="1423607"/>
                </a:cubicBezTo>
                <a:cubicBezTo>
                  <a:pt x="2055971" y="1434084"/>
                  <a:pt x="2054257" y="1443038"/>
                  <a:pt x="2057972" y="1447419"/>
                </a:cubicBezTo>
                <a:cubicBezTo>
                  <a:pt x="2072450" y="1464469"/>
                  <a:pt x="2072831" y="1483519"/>
                  <a:pt x="2068163" y="1503236"/>
                </a:cubicBezTo>
                <a:cubicBezTo>
                  <a:pt x="2062925" y="1525334"/>
                  <a:pt x="2056162" y="1547051"/>
                  <a:pt x="2049685" y="1570292"/>
                </a:cubicBezTo>
                <a:close/>
                <a:moveTo>
                  <a:pt x="2017490" y="1557147"/>
                </a:moveTo>
                <a:cubicBezTo>
                  <a:pt x="2012918" y="1530668"/>
                  <a:pt x="2008442" y="1506950"/>
                  <a:pt x="2004632" y="1483138"/>
                </a:cubicBezTo>
                <a:cubicBezTo>
                  <a:pt x="2001964" y="1466660"/>
                  <a:pt x="1999869" y="1450277"/>
                  <a:pt x="2008632" y="1434370"/>
                </a:cubicBezTo>
                <a:cubicBezTo>
                  <a:pt x="2011204" y="1429607"/>
                  <a:pt x="2010156" y="1422940"/>
                  <a:pt x="2010918" y="1416653"/>
                </a:cubicBezTo>
                <a:cubicBezTo>
                  <a:pt x="1991011" y="1420844"/>
                  <a:pt x="1984724" y="1427512"/>
                  <a:pt x="1983391" y="1449705"/>
                </a:cubicBezTo>
                <a:cubicBezTo>
                  <a:pt x="1981010" y="1487805"/>
                  <a:pt x="1990439" y="1524381"/>
                  <a:pt x="1999583" y="1562100"/>
                </a:cubicBezTo>
                <a:cubicBezTo>
                  <a:pt x="2006060" y="1560290"/>
                  <a:pt x="2010823" y="1558957"/>
                  <a:pt x="2017490" y="1557147"/>
                </a:cubicBezTo>
                <a:close/>
                <a:moveTo>
                  <a:pt x="2069306" y="1326642"/>
                </a:moveTo>
                <a:cubicBezTo>
                  <a:pt x="2064258" y="1338263"/>
                  <a:pt x="2067020" y="1345787"/>
                  <a:pt x="2075021" y="1354264"/>
                </a:cubicBezTo>
                <a:cubicBezTo>
                  <a:pt x="2103025" y="1383983"/>
                  <a:pt x="2118170" y="1418463"/>
                  <a:pt x="2108549" y="1460468"/>
                </a:cubicBezTo>
                <a:cubicBezTo>
                  <a:pt x="2107597" y="1464755"/>
                  <a:pt x="2108454" y="1469327"/>
                  <a:pt x="2108454" y="1476089"/>
                </a:cubicBezTo>
                <a:cubicBezTo>
                  <a:pt x="2136362" y="1413129"/>
                  <a:pt x="2110359" y="1338167"/>
                  <a:pt x="2069306" y="1326642"/>
                </a:cubicBezTo>
                <a:close/>
                <a:moveTo>
                  <a:pt x="1976057" y="1409795"/>
                </a:moveTo>
                <a:cubicBezTo>
                  <a:pt x="1997869" y="1406938"/>
                  <a:pt x="1996631" y="1381697"/>
                  <a:pt x="2012061" y="1372457"/>
                </a:cubicBezTo>
                <a:cubicBezTo>
                  <a:pt x="2014252" y="1371124"/>
                  <a:pt x="2015966" y="1367600"/>
                  <a:pt x="2016157" y="1365028"/>
                </a:cubicBezTo>
                <a:cubicBezTo>
                  <a:pt x="2016538" y="1360932"/>
                  <a:pt x="2015490" y="1356741"/>
                  <a:pt x="2015014" y="1352455"/>
                </a:cubicBezTo>
                <a:cubicBezTo>
                  <a:pt x="1987677" y="1357598"/>
                  <a:pt x="1975580" y="1375982"/>
                  <a:pt x="1976057" y="1409795"/>
                </a:cubicBezTo>
                <a:close/>
                <a:moveTo>
                  <a:pt x="2092738" y="1423892"/>
                </a:moveTo>
                <a:cubicBezTo>
                  <a:pt x="2088261" y="1402080"/>
                  <a:pt x="2080736" y="1386554"/>
                  <a:pt x="2064830" y="1374839"/>
                </a:cubicBezTo>
                <a:cubicBezTo>
                  <a:pt x="2057210" y="1400747"/>
                  <a:pt x="2057210" y="1400747"/>
                  <a:pt x="2092738" y="1423892"/>
                </a:cubicBezTo>
                <a:close/>
                <a:moveTo>
                  <a:pt x="2007965" y="1329404"/>
                </a:moveTo>
                <a:cubicBezTo>
                  <a:pt x="2016347" y="1333405"/>
                  <a:pt x="2020634" y="1331976"/>
                  <a:pt x="2019395" y="1321784"/>
                </a:cubicBezTo>
                <a:cubicBezTo>
                  <a:pt x="2014538" y="1325023"/>
                  <a:pt x="2011299" y="1327214"/>
                  <a:pt x="2007965" y="1329404"/>
                </a:cubicBezTo>
                <a:close/>
                <a:moveTo>
                  <a:pt x="2034254" y="1541907"/>
                </a:moveTo>
                <a:cubicBezTo>
                  <a:pt x="2035493" y="1543431"/>
                  <a:pt x="2035874" y="1544288"/>
                  <a:pt x="2036445" y="1544479"/>
                </a:cubicBezTo>
                <a:cubicBezTo>
                  <a:pt x="2036921" y="1544574"/>
                  <a:pt x="2037969" y="1544003"/>
                  <a:pt x="2038160" y="1543526"/>
                </a:cubicBezTo>
                <a:cubicBezTo>
                  <a:pt x="2039779" y="1540002"/>
                  <a:pt x="2041208" y="1536383"/>
                  <a:pt x="2042732" y="1532763"/>
                </a:cubicBezTo>
                <a:cubicBezTo>
                  <a:pt x="2041970" y="1532382"/>
                  <a:pt x="2041208" y="1532096"/>
                  <a:pt x="2040350" y="1531715"/>
                </a:cubicBezTo>
                <a:cubicBezTo>
                  <a:pt x="2038255" y="1535239"/>
                  <a:pt x="2036159" y="1538764"/>
                  <a:pt x="2034254" y="1541907"/>
                </a:cubicBezTo>
                <a:close/>
                <a:moveTo>
                  <a:pt x="1980438" y="2537651"/>
                </a:moveTo>
                <a:cubicBezTo>
                  <a:pt x="1981295" y="2537746"/>
                  <a:pt x="1982153" y="2537936"/>
                  <a:pt x="1983010" y="2538032"/>
                </a:cubicBezTo>
                <a:cubicBezTo>
                  <a:pt x="1983010" y="2535555"/>
                  <a:pt x="1983010" y="2532983"/>
                  <a:pt x="1982914" y="2530507"/>
                </a:cubicBezTo>
                <a:cubicBezTo>
                  <a:pt x="1982914" y="2530126"/>
                  <a:pt x="1982153" y="2529840"/>
                  <a:pt x="1981772" y="2529459"/>
                </a:cubicBezTo>
                <a:cubicBezTo>
                  <a:pt x="1981391" y="2532221"/>
                  <a:pt x="1980914" y="2534984"/>
                  <a:pt x="1980438" y="2537651"/>
                </a:cubicBezTo>
                <a:close/>
                <a:moveTo>
                  <a:pt x="1753743" y="2665857"/>
                </a:moveTo>
                <a:cubicBezTo>
                  <a:pt x="1753362" y="2663381"/>
                  <a:pt x="1753553" y="2664619"/>
                  <a:pt x="1753743" y="2665857"/>
                </a:cubicBezTo>
                <a:cubicBezTo>
                  <a:pt x="1753743" y="2664619"/>
                  <a:pt x="1753743" y="2663381"/>
                  <a:pt x="1753743" y="2665857"/>
                </a:cubicBezTo>
                <a:close/>
                <a:moveTo>
                  <a:pt x="1767078" y="3056096"/>
                </a:moveTo>
                <a:cubicBezTo>
                  <a:pt x="1767364" y="3055525"/>
                  <a:pt x="1767745" y="3055049"/>
                  <a:pt x="1767745" y="3054477"/>
                </a:cubicBezTo>
                <a:cubicBezTo>
                  <a:pt x="1767745" y="3053906"/>
                  <a:pt x="1767364" y="3053334"/>
                  <a:pt x="1767078" y="3052858"/>
                </a:cubicBezTo>
                <a:cubicBezTo>
                  <a:pt x="1766792" y="3053429"/>
                  <a:pt x="1766411" y="3053906"/>
                  <a:pt x="1766411" y="3054477"/>
                </a:cubicBezTo>
                <a:cubicBezTo>
                  <a:pt x="1766507" y="3054953"/>
                  <a:pt x="1766888" y="3055525"/>
                  <a:pt x="1767078" y="3056096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B050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10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" name="组合 353">
            <a:extLst>
              <a:ext uri="{FF2B5EF4-FFF2-40B4-BE49-F238E27FC236}">
                <a16:creationId xmlns:a16="http://schemas.microsoft.com/office/drawing/2014/main" id="{B985841E-C4C8-49A6-88E9-8BC2995D7E0A}"/>
              </a:ext>
            </a:extLst>
          </p:cNvPr>
          <p:cNvGrpSpPr/>
          <p:nvPr/>
        </p:nvGrpSpPr>
        <p:grpSpPr>
          <a:xfrm>
            <a:off x="917575" y="495300"/>
            <a:ext cx="2794000" cy="3771900"/>
            <a:chOff x="917575" y="292100"/>
            <a:chExt cx="2794000" cy="3771900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9BEE8A50-71FC-48E3-831C-BE01970B81BD}"/>
                </a:ext>
              </a:extLst>
            </p:cNvPr>
            <p:cNvSpPr/>
            <p:nvPr/>
          </p:nvSpPr>
          <p:spPr>
            <a:xfrm>
              <a:off x="1171575" y="349251"/>
              <a:ext cx="2038350" cy="742950"/>
            </a:xfrm>
            <a:custGeom>
              <a:avLst/>
              <a:gdLst>
                <a:gd name="connsiteX0" fmla="*/ 965200 w 2038350"/>
                <a:gd name="connsiteY0" fmla="*/ 0 h 742950"/>
                <a:gd name="connsiteX1" fmla="*/ 2038350 w 2038350"/>
                <a:gd name="connsiteY1" fmla="*/ 196850 h 742950"/>
                <a:gd name="connsiteX2" fmla="*/ 1136650 w 2038350"/>
                <a:gd name="connsiteY2" fmla="*/ 742950 h 742950"/>
                <a:gd name="connsiteX3" fmla="*/ 0 w 2038350"/>
                <a:gd name="connsiteY3" fmla="*/ 552450 h 742950"/>
                <a:gd name="connsiteX4" fmla="*/ 850900 w 2038350"/>
                <a:gd name="connsiteY4" fmla="*/ 31750 h 742950"/>
                <a:gd name="connsiteX5" fmla="*/ 965200 w 2038350"/>
                <a:gd name="connsiteY5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8350" h="742950">
                  <a:moveTo>
                    <a:pt x="965200" y="0"/>
                  </a:moveTo>
                  <a:lnTo>
                    <a:pt x="2038350" y="196850"/>
                  </a:lnTo>
                  <a:lnTo>
                    <a:pt x="1136650" y="742950"/>
                  </a:lnTo>
                  <a:lnTo>
                    <a:pt x="0" y="552450"/>
                  </a:lnTo>
                  <a:cubicBezTo>
                    <a:pt x="273050" y="361950"/>
                    <a:pt x="558800" y="203200"/>
                    <a:pt x="850900" y="31750"/>
                  </a:cubicBezTo>
                  <a:cubicBezTo>
                    <a:pt x="882650" y="12700"/>
                    <a:pt x="933450" y="6350"/>
                    <a:pt x="9652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2CAE6915-7401-482D-9424-74A9B0383976}"/>
                </a:ext>
              </a:extLst>
            </p:cNvPr>
            <p:cNvSpPr/>
            <p:nvPr/>
          </p:nvSpPr>
          <p:spPr>
            <a:xfrm>
              <a:off x="1603375" y="825501"/>
              <a:ext cx="1270000" cy="749300"/>
            </a:xfrm>
            <a:custGeom>
              <a:avLst/>
              <a:gdLst>
                <a:gd name="connsiteX0" fmla="*/ 1270000 w 1270000"/>
                <a:gd name="connsiteY0" fmla="*/ 0 h 749300"/>
                <a:gd name="connsiteX1" fmla="*/ 1244600 w 1270000"/>
                <a:gd name="connsiteY1" fmla="*/ 577850 h 749300"/>
                <a:gd name="connsiteX2" fmla="*/ 190500 w 1270000"/>
                <a:gd name="connsiteY2" fmla="*/ 749300 h 749300"/>
                <a:gd name="connsiteX3" fmla="*/ 171450 w 1270000"/>
                <a:gd name="connsiteY3" fmla="*/ 742950 h 749300"/>
                <a:gd name="connsiteX4" fmla="*/ 0 w 1270000"/>
                <a:gd name="connsiteY4" fmla="*/ 228600 h 749300"/>
                <a:gd name="connsiteX5" fmla="*/ 0 w 1270000"/>
                <a:gd name="connsiteY5" fmla="*/ 209550 h 749300"/>
                <a:gd name="connsiteX6" fmla="*/ 704850 w 1270000"/>
                <a:gd name="connsiteY6" fmla="*/ 330200 h 749300"/>
                <a:gd name="connsiteX7" fmla="*/ 1270000 w 1270000"/>
                <a:gd name="connsiteY7" fmla="*/ 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00" h="749300">
                  <a:moveTo>
                    <a:pt x="1270000" y="0"/>
                  </a:moveTo>
                  <a:lnTo>
                    <a:pt x="1244600" y="577850"/>
                  </a:lnTo>
                  <a:lnTo>
                    <a:pt x="190500" y="749300"/>
                  </a:lnTo>
                  <a:cubicBezTo>
                    <a:pt x="184150" y="749300"/>
                    <a:pt x="177800" y="749300"/>
                    <a:pt x="171450" y="742950"/>
                  </a:cubicBezTo>
                  <a:cubicBezTo>
                    <a:pt x="114300" y="577850"/>
                    <a:pt x="57150" y="400050"/>
                    <a:pt x="0" y="228600"/>
                  </a:cubicBezTo>
                  <a:lnTo>
                    <a:pt x="0" y="209550"/>
                  </a:lnTo>
                  <a:lnTo>
                    <a:pt x="704850" y="330200"/>
                  </a:lnTo>
                  <a:lnTo>
                    <a:pt x="1270000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2F3B6FA-CA76-45BF-935F-40B6933C3CBF}"/>
                </a:ext>
              </a:extLst>
            </p:cNvPr>
            <p:cNvSpPr/>
            <p:nvPr/>
          </p:nvSpPr>
          <p:spPr>
            <a:xfrm>
              <a:off x="1590675" y="1460501"/>
              <a:ext cx="2063750" cy="2413000"/>
            </a:xfrm>
            <a:custGeom>
              <a:avLst/>
              <a:gdLst>
                <a:gd name="connsiteX0" fmla="*/ 1263650 w 2063750"/>
                <a:gd name="connsiteY0" fmla="*/ 0 h 2413000"/>
                <a:gd name="connsiteX1" fmla="*/ 1352550 w 2063750"/>
                <a:gd name="connsiteY1" fmla="*/ 82550 h 2413000"/>
                <a:gd name="connsiteX2" fmla="*/ 1695450 w 2063750"/>
                <a:gd name="connsiteY2" fmla="*/ 736600 h 2413000"/>
                <a:gd name="connsiteX3" fmla="*/ 1816100 w 2063750"/>
                <a:gd name="connsiteY3" fmla="*/ 1219200 h 2413000"/>
                <a:gd name="connsiteX4" fmla="*/ 1968500 w 2063750"/>
                <a:gd name="connsiteY4" fmla="*/ 1568450 h 2413000"/>
                <a:gd name="connsiteX5" fmla="*/ 2063750 w 2063750"/>
                <a:gd name="connsiteY5" fmla="*/ 1917700 h 2413000"/>
                <a:gd name="connsiteX6" fmla="*/ 2057400 w 2063750"/>
                <a:gd name="connsiteY6" fmla="*/ 2038350 h 2413000"/>
                <a:gd name="connsiteX7" fmla="*/ 1212850 w 2063750"/>
                <a:gd name="connsiteY7" fmla="*/ 1517650 h 2413000"/>
                <a:gd name="connsiteX8" fmla="*/ 1212850 w 2063750"/>
                <a:gd name="connsiteY8" fmla="*/ 1397000 h 2413000"/>
                <a:gd name="connsiteX9" fmla="*/ 1384300 w 2063750"/>
                <a:gd name="connsiteY9" fmla="*/ 1016000 h 2413000"/>
                <a:gd name="connsiteX10" fmla="*/ 1384300 w 2063750"/>
                <a:gd name="connsiteY10" fmla="*/ 882650 h 2413000"/>
                <a:gd name="connsiteX11" fmla="*/ 1295400 w 2063750"/>
                <a:gd name="connsiteY11" fmla="*/ 520700 h 2413000"/>
                <a:gd name="connsiteX12" fmla="*/ 704850 w 2063750"/>
                <a:gd name="connsiteY12" fmla="*/ 241300 h 2413000"/>
                <a:gd name="connsiteX13" fmla="*/ 615950 w 2063750"/>
                <a:gd name="connsiteY13" fmla="*/ 323850 h 2413000"/>
                <a:gd name="connsiteX14" fmla="*/ 273050 w 2063750"/>
                <a:gd name="connsiteY14" fmla="*/ 685800 h 2413000"/>
                <a:gd name="connsiteX15" fmla="*/ 279400 w 2063750"/>
                <a:gd name="connsiteY15" fmla="*/ 717550 h 2413000"/>
                <a:gd name="connsiteX16" fmla="*/ 368300 w 2063750"/>
                <a:gd name="connsiteY16" fmla="*/ 1231900 h 2413000"/>
                <a:gd name="connsiteX17" fmla="*/ 425450 w 2063750"/>
                <a:gd name="connsiteY17" fmla="*/ 1339850 h 2413000"/>
                <a:gd name="connsiteX18" fmla="*/ 704850 w 2063750"/>
                <a:gd name="connsiteY18" fmla="*/ 1511300 h 2413000"/>
                <a:gd name="connsiteX19" fmla="*/ 755650 w 2063750"/>
                <a:gd name="connsiteY19" fmla="*/ 1619250 h 2413000"/>
                <a:gd name="connsiteX20" fmla="*/ 152400 w 2063750"/>
                <a:gd name="connsiteY20" fmla="*/ 2413000 h 2413000"/>
                <a:gd name="connsiteX21" fmla="*/ 38100 w 2063750"/>
                <a:gd name="connsiteY21" fmla="*/ 2165350 h 2413000"/>
                <a:gd name="connsiteX22" fmla="*/ 38100 w 2063750"/>
                <a:gd name="connsiteY22" fmla="*/ 1981200 h 2413000"/>
                <a:gd name="connsiteX23" fmla="*/ 101600 w 2063750"/>
                <a:gd name="connsiteY23" fmla="*/ 1562100 h 2413000"/>
                <a:gd name="connsiteX24" fmla="*/ 0 w 2063750"/>
                <a:gd name="connsiteY24" fmla="*/ 1009650 h 2413000"/>
                <a:gd name="connsiteX25" fmla="*/ 0 w 2063750"/>
                <a:gd name="connsiteY25" fmla="*/ 749300 h 2413000"/>
                <a:gd name="connsiteX26" fmla="*/ 12700 w 2063750"/>
                <a:gd name="connsiteY26" fmla="*/ 647700 h 2413000"/>
                <a:gd name="connsiteX27" fmla="*/ 101600 w 2063750"/>
                <a:gd name="connsiteY27" fmla="*/ 311150 h 2413000"/>
                <a:gd name="connsiteX28" fmla="*/ 177800 w 2063750"/>
                <a:gd name="connsiteY28" fmla="*/ 184150 h 2413000"/>
                <a:gd name="connsiteX29" fmla="*/ 1263650 w 2063750"/>
                <a:gd name="connsiteY29" fmla="*/ 0 h 241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63750" h="2413000">
                  <a:moveTo>
                    <a:pt x="1263650" y="0"/>
                  </a:moveTo>
                  <a:cubicBezTo>
                    <a:pt x="1282700" y="0"/>
                    <a:pt x="1327150" y="50800"/>
                    <a:pt x="1352550" y="82550"/>
                  </a:cubicBezTo>
                  <a:cubicBezTo>
                    <a:pt x="1536700" y="285750"/>
                    <a:pt x="1625600" y="520700"/>
                    <a:pt x="1695450" y="736600"/>
                  </a:cubicBezTo>
                  <a:cubicBezTo>
                    <a:pt x="1746250" y="882650"/>
                    <a:pt x="1803400" y="1066800"/>
                    <a:pt x="1816100" y="1219200"/>
                  </a:cubicBezTo>
                  <a:cubicBezTo>
                    <a:pt x="1822450" y="1320800"/>
                    <a:pt x="1917700" y="1460500"/>
                    <a:pt x="1968500" y="1568450"/>
                  </a:cubicBezTo>
                  <a:cubicBezTo>
                    <a:pt x="2019300" y="1670050"/>
                    <a:pt x="2063750" y="1803400"/>
                    <a:pt x="2063750" y="1917700"/>
                  </a:cubicBezTo>
                  <a:cubicBezTo>
                    <a:pt x="2063750" y="1936750"/>
                    <a:pt x="2057400" y="2000250"/>
                    <a:pt x="2057400" y="2038350"/>
                  </a:cubicBezTo>
                  <a:cubicBezTo>
                    <a:pt x="1847850" y="1695450"/>
                    <a:pt x="1492250" y="1517650"/>
                    <a:pt x="1212850" y="1517650"/>
                  </a:cubicBezTo>
                  <a:lnTo>
                    <a:pt x="1212850" y="1397000"/>
                  </a:lnTo>
                  <a:cubicBezTo>
                    <a:pt x="1358900" y="1270000"/>
                    <a:pt x="1352550" y="1143000"/>
                    <a:pt x="1384300" y="1016000"/>
                  </a:cubicBezTo>
                  <a:lnTo>
                    <a:pt x="1384300" y="882650"/>
                  </a:lnTo>
                  <a:cubicBezTo>
                    <a:pt x="1365250" y="774700"/>
                    <a:pt x="1346200" y="628650"/>
                    <a:pt x="1295400" y="520700"/>
                  </a:cubicBezTo>
                  <a:cubicBezTo>
                    <a:pt x="1270000" y="463550"/>
                    <a:pt x="787400" y="241300"/>
                    <a:pt x="704850" y="241300"/>
                  </a:cubicBezTo>
                  <a:cubicBezTo>
                    <a:pt x="660400" y="241300"/>
                    <a:pt x="647700" y="285750"/>
                    <a:pt x="615950" y="323850"/>
                  </a:cubicBezTo>
                  <a:cubicBezTo>
                    <a:pt x="495300" y="438150"/>
                    <a:pt x="273050" y="666750"/>
                    <a:pt x="273050" y="685800"/>
                  </a:cubicBezTo>
                  <a:cubicBezTo>
                    <a:pt x="273050" y="698500"/>
                    <a:pt x="279400" y="704850"/>
                    <a:pt x="279400" y="717550"/>
                  </a:cubicBezTo>
                  <a:cubicBezTo>
                    <a:pt x="285750" y="889000"/>
                    <a:pt x="298450" y="1060450"/>
                    <a:pt x="368300" y="1231900"/>
                  </a:cubicBezTo>
                  <a:cubicBezTo>
                    <a:pt x="381000" y="1263650"/>
                    <a:pt x="400050" y="1301750"/>
                    <a:pt x="425450" y="1339850"/>
                  </a:cubicBezTo>
                  <a:cubicBezTo>
                    <a:pt x="495300" y="1441450"/>
                    <a:pt x="622300" y="1511300"/>
                    <a:pt x="704850" y="1511300"/>
                  </a:cubicBezTo>
                  <a:cubicBezTo>
                    <a:pt x="723900" y="1543050"/>
                    <a:pt x="736600" y="1581150"/>
                    <a:pt x="755650" y="1619250"/>
                  </a:cubicBezTo>
                  <a:cubicBezTo>
                    <a:pt x="431800" y="1758950"/>
                    <a:pt x="203200" y="2146300"/>
                    <a:pt x="152400" y="2413000"/>
                  </a:cubicBezTo>
                  <a:cubicBezTo>
                    <a:pt x="107950" y="2349500"/>
                    <a:pt x="38100" y="2235200"/>
                    <a:pt x="38100" y="2165350"/>
                  </a:cubicBezTo>
                  <a:lnTo>
                    <a:pt x="38100" y="1981200"/>
                  </a:lnTo>
                  <a:lnTo>
                    <a:pt x="101600" y="1562100"/>
                  </a:lnTo>
                  <a:lnTo>
                    <a:pt x="0" y="1009650"/>
                  </a:lnTo>
                  <a:lnTo>
                    <a:pt x="0" y="749300"/>
                  </a:lnTo>
                  <a:cubicBezTo>
                    <a:pt x="6350" y="717550"/>
                    <a:pt x="12700" y="679450"/>
                    <a:pt x="12700" y="647700"/>
                  </a:cubicBezTo>
                  <a:cubicBezTo>
                    <a:pt x="31750" y="539750"/>
                    <a:pt x="57150" y="419100"/>
                    <a:pt x="101600" y="311150"/>
                  </a:cubicBezTo>
                  <a:cubicBezTo>
                    <a:pt x="120650" y="273050"/>
                    <a:pt x="127000" y="196850"/>
                    <a:pt x="177800" y="184150"/>
                  </a:cubicBezTo>
                  <a:cubicBezTo>
                    <a:pt x="527050" y="88900"/>
                    <a:pt x="1250950" y="0"/>
                    <a:pt x="12636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8AABC79C-E023-44C7-A8D0-0F474EEE57C3}"/>
                </a:ext>
              </a:extLst>
            </p:cNvPr>
            <p:cNvSpPr/>
            <p:nvPr/>
          </p:nvSpPr>
          <p:spPr>
            <a:xfrm>
              <a:off x="974725" y="1562101"/>
              <a:ext cx="158750" cy="279400"/>
            </a:xfrm>
            <a:custGeom>
              <a:avLst/>
              <a:gdLst>
                <a:gd name="connsiteX0" fmla="*/ 107950 w 158750"/>
                <a:gd name="connsiteY0" fmla="*/ 0 h 279400"/>
                <a:gd name="connsiteX1" fmla="*/ 158750 w 158750"/>
                <a:gd name="connsiteY1" fmla="*/ 101600 h 279400"/>
                <a:gd name="connsiteX2" fmla="*/ 25400 w 158750"/>
                <a:gd name="connsiteY2" fmla="*/ 279400 h 279400"/>
                <a:gd name="connsiteX3" fmla="*/ 0 w 158750"/>
                <a:gd name="connsiteY3" fmla="*/ 279400 h 279400"/>
                <a:gd name="connsiteX4" fmla="*/ 0 w 158750"/>
                <a:gd name="connsiteY4" fmla="*/ 190500 h 279400"/>
                <a:gd name="connsiteX5" fmla="*/ 107950 w 158750"/>
                <a:gd name="connsiteY5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79400">
                  <a:moveTo>
                    <a:pt x="107950" y="0"/>
                  </a:moveTo>
                  <a:cubicBezTo>
                    <a:pt x="152400" y="0"/>
                    <a:pt x="158750" y="95250"/>
                    <a:pt x="158750" y="101600"/>
                  </a:cubicBezTo>
                  <a:cubicBezTo>
                    <a:pt x="158750" y="146050"/>
                    <a:pt x="101600" y="279400"/>
                    <a:pt x="25400" y="279400"/>
                  </a:cubicBezTo>
                  <a:lnTo>
                    <a:pt x="0" y="279400"/>
                  </a:lnTo>
                  <a:lnTo>
                    <a:pt x="0" y="190500"/>
                  </a:lnTo>
                  <a:cubicBezTo>
                    <a:pt x="0" y="165100"/>
                    <a:pt x="0" y="0"/>
                    <a:pt x="1079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ABF4A04-92C9-45EB-9A96-9DA9B513D6A3}"/>
                </a:ext>
              </a:extLst>
            </p:cNvPr>
            <p:cNvSpPr/>
            <p:nvPr/>
          </p:nvSpPr>
          <p:spPr>
            <a:xfrm>
              <a:off x="1933575" y="1765301"/>
              <a:ext cx="977900" cy="1149350"/>
            </a:xfrm>
            <a:custGeom>
              <a:avLst/>
              <a:gdLst>
                <a:gd name="connsiteX0" fmla="*/ 381000 w 977900"/>
                <a:gd name="connsiteY0" fmla="*/ 0 h 1149350"/>
                <a:gd name="connsiteX1" fmla="*/ 901700 w 977900"/>
                <a:gd name="connsiteY1" fmla="*/ 254000 h 1149350"/>
                <a:gd name="connsiteX2" fmla="*/ 958850 w 977900"/>
                <a:gd name="connsiteY2" fmla="*/ 457200 h 1149350"/>
                <a:gd name="connsiteX3" fmla="*/ 977900 w 977900"/>
                <a:gd name="connsiteY3" fmla="*/ 641350 h 1149350"/>
                <a:gd name="connsiteX4" fmla="*/ 438150 w 977900"/>
                <a:gd name="connsiteY4" fmla="*/ 1149350 h 1149350"/>
                <a:gd name="connsiteX5" fmla="*/ 19050 w 977900"/>
                <a:gd name="connsiteY5" fmla="*/ 673100 h 1149350"/>
                <a:gd name="connsiteX6" fmla="*/ 0 w 977900"/>
                <a:gd name="connsiteY6" fmla="*/ 488950 h 1149350"/>
                <a:gd name="connsiteX7" fmla="*/ 0 w 977900"/>
                <a:gd name="connsiteY7" fmla="*/ 387350 h 1149350"/>
                <a:gd name="connsiteX8" fmla="*/ 381000 w 977900"/>
                <a:gd name="connsiteY8" fmla="*/ 0 h 1149350"/>
                <a:gd name="connsiteX9" fmla="*/ 717550 w 977900"/>
                <a:gd name="connsiteY9" fmla="*/ 241300 h 1149350"/>
                <a:gd name="connsiteX10" fmla="*/ 590550 w 977900"/>
                <a:gd name="connsiteY10" fmla="*/ 336550 h 1149350"/>
                <a:gd name="connsiteX11" fmla="*/ 609600 w 977900"/>
                <a:gd name="connsiteY11" fmla="*/ 374650 h 1149350"/>
                <a:gd name="connsiteX12" fmla="*/ 635000 w 977900"/>
                <a:gd name="connsiteY12" fmla="*/ 323850 h 1149350"/>
                <a:gd name="connsiteX13" fmla="*/ 717550 w 977900"/>
                <a:gd name="connsiteY13" fmla="*/ 285750 h 1149350"/>
                <a:gd name="connsiteX14" fmla="*/ 800100 w 977900"/>
                <a:gd name="connsiteY14" fmla="*/ 349250 h 1149350"/>
                <a:gd name="connsiteX15" fmla="*/ 825500 w 977900"/>
                <a:gd name="connsiteY15" fmla="*/ 323850 h 1149350"/>
                <a:gd name="connsiteX16" fmla="*/ 717550 w 977900"/>
                <a:gd name="connsiteY16" fmla="*/ 241300 h 1149350"/>
                <a:gd name="connsiteX17" fmla="*/ 196850 w 977900"/>
                <a:gd name="connsiteY17" fmla="*/ 355600 h 1149350"/>
                <a:gd name="connsiteX18" fmla="*/ 82550 w 977900"/>
                <a:gd name="connsiteY18" fmla="*/ 450850 h 1149350"/>
                <a:gd name="connsiteX19" fmla="*/ 107950 w 977900"/>
                <a:gd name="connsiteY19" fmla="*/ 482600 h 1149350"/>
                <a:gd name="connsiteX20" fmla="*/ 196850 w 977900"/>
                <a:gd name="connsiteY20" fmla="*/ 400050 h 1149350"/>
                <a:gd name="connsiteX21" fmla="*/ 273050 w 977900"/>
                <a:gd name="connsiteY21" fmla="*/ 450850 h 1149350"/>
                <a:gd name="connsiteX22" fmla="*/ 292100 w 977900"/>
                <a:gd name="connsiteY22" fmla="*/ 444500 h 1149350"/>
                <a:gd name="connsiteX23" fmla="*/ 292100 w 977900"/>
                <a:gd name="connsiteY23" fmla="*/ 412750 h 1149350"/>
                <a:gd name="connsiteX24" fmla="*/ 196850 w 977900"/>
                <a:gd name="connsiteY24" fmla="*/ 355600 h 1149350"/>
                <a:gd name="connsiteX25" fmla="*/ 723900 w 977900"/>
                <a:gd name="connsiteY25" fmla="*/ 393700 h 1149350"/>
                <a:gd name="connsiteX26" fmla="*/ 704850 w 977900"/>
                <a:gd name="connsiteY26" fmla="*/ 425450 h 1149350"/>
                <a:gd name="connsiteX27" fmla="*/ 723900 w 977900"/>
                <a:gd name="connsiteY27" fmla="*/ 469900 h 1149350"/>
                <a:gd name="connsiteX28" fmla="*/ 749300 w 977900"/>
                <a:gd name="connsiteY28" fmla="*/ 463550 h 1149350"/>
                <a:gd name="connsiteX29" fmla="*/ 749300 w 977900"/>
                <a:gd name="connsiteY29" fmla="*/ 412750 h 1149350"/>
                <a:gd name="connsiteX30" fmla="*/ 723900 w 977900"/>
                <a:gd name="connsiteY30" fmla="*/ 393700 h 1149350"/>
                <a:gd name="connsiteX31" fmla="*/ 196850 w 977900"/>
                <a:gd name="connsiteY31" fmla="*/ 520700 h 1149350"/>
                <a:gd name="connsiteX32" fmla="*/ 184150 w 977900"/>
                <a:gd name="connsiteY32" fmla="*/ 527050 h 1149350"/>
                <a:gd name="connsiteX33" fmla="*/ 184150 w 977900"/>
                <a:gd name="connsiteY33" fmla="*/ 571500 h 1149350"/>
                <a:gd name="connsiteX34" fmla="*/ 196850 w 977900"/>
                <a:gd name="connsiteY34" fmla="*/ 596900 h 1149350"/>
                <a:gd name="connsiteX35" fmla="*/ 228600 w 977900"/>
                <a:gd name="connsiteY35" fmla="*/ 596900 h 1149350"/>
                <a:gd name="connsiteX36" fmla="*/ 234950 w 977900"/>
                <a:gd name="connsiteY36" fmla="*/ 571500 h 1149350"/>
                <a:gd name="connsiteX37" fmla="*/ 196850 w 977900"/>
                <a:gd name="connsiteY37" fmla="*/ 520700 h 1149350"/>
                <a:gd name="connsiteX38" fmla="*/ 546100 w 977900"/>
                <a:gd name="connsiteY38" fmla="*/ 558800 h 1149350"/>
                <a:gd name="connsiteX39" fmla="*/ 527050 w 977900"/>
                <a:gd name="connsiteY39" fmla="*/ 577850 h 1149350"/>
                <a:gd name="connsiteX40" fmla="*/ 565150 w 977900"/>
                <a:gd name="connsiteY40" fmla="*/ 647700 h 1149350"/>
                <a:gd name="connsiteX41" fmla="*/ 552450 w 977900"/>
                <a:gd name="connsiteY41" fmla="*/ 692150 h 1149350"/>
                <a:gd name="connsiteX42" fmla="*/ 558800 w 977900"/>
                <a:gd name="connsiteY42" fmla="*/ 717550 h 1149350"/>
                <a:gd name="connsiteX43" fmla="*/ 577850 w 977900"/>
                <a:gd name="connsiteY43" fmla="*/ 717550 h 1149350"/>
                <a:gd name="connsiteX44" fmla="*/ 615950 w 977900"/>
                <a:gd name="connsiteY44" fmla="*/ 641350 h 1149350"/>
                <a:gd name="connsiteX45" fmla="*/ 546100 w 977900"/>
                <a:gd name="connsiteY45" fmla="*/ 558800 h 1149350"/>
                <a:gd name="connsiteX46" fmla="*/ 819150 w 977900"/>
                <a:gd name="connsiteY46" fmla="*/ 723900 h 1149350"/>
                <a:gd name="connsiteX47" fmla="*/ 800100 w 977900"/>
                <a:gd name="connsiteY47" fmla="*/ 730250 h 1149350"/>
                <a:gd name="connsiteX48" fmla="*/ 488950 w 977900"/>
                <a:gd name="connsiteY48" fmla="*/ 952500 h 1149350"/>
                <a:gd name="connsiteX49" fmla="*/ 247650 w 977900"/>
                <a:gd name="connsiteY49" fmla="*/ 857250 h 1149350"/>
                <a:gd name="connsiteX50" fmla="*/ 222250 w 977900"/>
                <a:gd name="connsiteY50" fmla="*/ 857250 h 1149350"/>
                <a:gd name="connsiteX51" fmla="*/ 215900 w 977900"/>
                <a:gd name="connsiteY51" fmla="*/ 876300 h 1149350"/>
                <a:gd name="connsiteX52" fmla="*/ 488950 w 977900"/>
                <a:gd name="connsiteY52" fmla="*/ 1003300 h 1149350"/>
                <a:gd name="connsiteX53" fmla="*/ 571500 w 977900"/>
                <a:gd name="connsiteY53" fmla="*/ 990600 h 1149350"/>
                <a:gd name="connsiteX54" fmla="*/ 844550 w 977900"/>
                <a:gd name="connsiteY54" fmla="*/ 749300 h 1149350"/>
                <a:gd name="connsiteX55" fmla="*/ 819150 w 977900"/>
                <a:gd name="connsiteY55" fmla="*/ 723900 h 11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977900" h="1149350">
                  <a:moveTo>
                    <a:pt x="381000" y="0"/>
                  </a:moveTo>
                  <a:cubicBezTo>
                    <a:pt x="565150" y="57150"/>
                    <a:pt x="800100" y="139700"/>
                    <a:pt x="901700" y="254000"/>
                  </a:cubicBezTo>
                  <a:cubicBezTo>
                    <a:pt x="946150" y="298450"/>
                    <a:pt x="946150" y="387350"/>
                    <a:pt x="958850" y="457200"/>
                  </a:cubicBezTo>
                  <a:cubicBezTo>
                    <a:pt x="971550" y="514350"/>
                    <a:pt x="977900" y="628650"/>
                    <a:pt x="977900" y="641350"/>
                  </a:cubicBezTo>
                  <a:cubicBezTo>
                    <a:pt x="977900" y="1028700"/>
                    <a:pt x="768350" y="1149350"/>
                    <a:pt x="438150" y="1149350"/>
                  </a:cubicBezTo>
                  <a:cubicBezTo>
                    <a:pt x="184150" y="1149350"/>
                    <a:pt x="69850" y="946150"/>
                    <a:pt x="19050" y="673100"/>
                  </a:cubicBezTo>
                  <a:cubicBezTo>
                    <a:pt x="12700" y="615950"/>
                    <a:pt x="0" y="501650"/>
                    <a:pt x="0" y="488950"/>
                  </a:cubicBezTo>
                  <a:lnTo>
                    <a:pt x="0" y="387350"/>
                  </a:lnTo>
                  <a:lnTo>
                    <a:pt x="381000" y="0"/>
                  </a:lnTo>
                  <a:close/>
                  <a:moveTo>
                    <a:pt x="717550" y="241300"/>
                  </a:moveTo>
                  <a:cubicBezTo>
                    <a:pt x="660400" y="241300"/>
                    <a:pt x="590550" y="260350"/>
                    <a:pt x="590550" y="336550"/>
                  </a:cubicBezTo>
                  <a:cubicBezTo>
                    <a:pt x="590550" y="336550"/>
                    <a:pt x="577850" y="374650"/>
                    <a:pt x="609600" y="374650"/>
                  </a:cubicBezTo>
                  <a:cubicBezTo>
                    <a:pt x="622300" y="374650"/>
                    <a:pt x="622300" y="349250"/>
                    <a:pt x="635000" y="323850"/>
                  </a:cubicBezTo>
                  <a:cubicBezTo>
                    <a:pt x="635000" y="311150"/>
                    <a:pt x="698500" y="285750"/>
                    <a:pt x="717550" y="285750"/>
                  </a:cubicBezTo>
                  <a:cubicBezTo>
                    <a:pt x="768350" y="285750"/>
                    <a:pt x="762000" y="349250"/>
                    <a:pt x="800100" y="349250"/>
                  </a:cubicBezTo>
                  <a:cubicBezTo>
                    <a:pt x="812800" y="349250"/>
                    <a:pt x="825500" y="342900"/>
                    <a:pt x="825500" y="323850"/>
                  </a:cubicBezTo>
                  <a:cubicBezTo>
                    <a:pt x="825500" y="279400"/>
                    <a:pt x="774700" y="241300"/>
                    <a:pt x="717550" y="241300"/>
                  </a:cubicBezTo>
                  <a:close/>
                  <a:moveTo>
                    <a:pt x="196850" y="355600"/>
                  </a:moveTo>
                  <a:cubicBezTo>
                    <a:pt x="158750" y="355600"/>
                    <a:pt x="82550" y="387350"/>
                    <a:pt x="82550" y="450850"/>
                  </a:cubicBezTo>
                  <a:cubicBezTo>
                    <a:pt x="82550" y="463550"/>
                    <a:pt x="76200" y="469900"/>
                    <a:pt x="107950" y="482600"/>
                  </a:cubicBezTo>
                  <a:cubicBezTo>
                    <a:pt x="139700" y="438150"/>
                    <a:pt x="165100" y="400050"/>
                    <a:pt x="196850" y="400050"/>
                  </a:cubicBezTo>
                  <a:cubicBezTo>
                    <a:pt x="209550" y="400050"/>
                    <a:pt x="254000" y="450850"/>
                    <a:pt x="273050" y="450850"/>
                  </a:cubicBezTo>
                  <a:cubicBezTo>
                    <a:pt x="285750" y="450850"/>
                    <a:pt x="285750" y="444500"/>
                    <a:pt x="292100" y="444500"/>
                  </a:cubicBezTo>
                  <a:lnTo>
                    <a:pt x="292100" y="412750"/>
                  </a:lnTo>
                  <a:cubicBezTo>
                    <a:pt x="247650" y="361950"/>
                    <a:pt x="241300" y="355600"/>
                    <a:pt x="196850" y="355600"/>
                  </a:cubicBezTo>
                  <a:close/>
                  <a:moveTo>
                    <a:pt x="723900" y="393700"/>
                  </a:moveTo>
                  <a:cubicBezTo>
                    <a:pt x="698500" y="393700"/>
                    <a:pt x="704850" y="412750"/>
                    <a:pt x="704850" y="425450"/>
                  </a:cubicBezTo>
                  <a:cubicBezTo>
                    <a:pt x="704850" y="431800"/>
                    <a:pt x="698500" y="469900"/>
                    <a:pt x="723900" y="469900"/>
                  </a:cubicBezTo>
                  <a:cubicBezTo>
                    <a:pt x="742950" y="469900"/>
                    <a:pt x="742950" y="463550"/>
                    <a:pt x="749300" y="463550"/>
                  </a:cubicBezTo>
                  <a:lnTo>
                    <a:pt x="749300" y="412750"/>
                  </a:lnTo>
                  <a:cubicBezTo>
                    <a:pt x="742950" y="400050"/>
                    <a:pt x="736600" y="393700"/>
                    <a:pt x="723900" y="393700"/>
                  </a:cubicBezTo>
                  <a:close/>
                  <a:moveTo>
                    <a:pt x="196850" y="520700"/>
                  </a:moveTo>
                  <a:cubicBezTo>
                    <a:pt x="184150" y="520700"/>
                    <a:pt x="190500" y="527050"/>
                    <a:pt x="184150" y="527050"/>
                  </a:cubicBezTo>
                  <a:lnTo>
                    <a:pt x="184150" y="571500"/>
                  </a:lnTo>
                  <a:cubicBezTo>
                    <a:pt x="184150" y="584200"/>
                    <a:pt x="190500" y="590550"/>
                    <a:pt x="196850" y="596900"/>
                  </a:cubicBezTo>
                  <a:lnTo>
                    <a:pt x="228600" y="596900"/>
                  </a:lnTo>
                  <a:cubicBezTo>
                    <a:pt x="228600" y="584200"/>
                    <a:pt x="234950" y="590550"/>
                    <a:pt x="234950" y="571500"/>
                  </a:cubicBezTo>
                  <a:cubicBezTo>
                    <a:pt x="234950" y="565150"/>
                    <a:pt x="222250" y="520700"/>
                    <a:pt x="196850" y="520700"/>
                  </a:cubicBezTo>
                  <a:close/>
                  <a:moveTo>
                    <a:pt x="546100" y="558800"/>
                  </a:moveTo>
                  <a:cubicBezTo>
                    <a:pt x="533400" y="558800"/>
                    <a:pt x="527050" y="565150"/>
                    <a:pt x="527050" y="577850"/>
                  </a:cubicBezTo>
                  <a:cubicBezTo>
                    <a:pt x="527050" y="596900"/>
                    <a:pt x="565150" y="628650"/>
                    <a:pt x="565150" y="647700"/>
                  </a:cubicBezTo>
                  <a:cubicBezTo>
                    <a:pt x="565150" y="660400"/>
                    <a:pt x="552450" y="679450"/>
                    <a:pt x="552450" y="692150"/>
                  </a:cubicBezTo>
                  <a:cubicBezTo>
                    <a:pt x="552450" y="711200"/>
                    <a:pt x="552450" y="711200"/>
                    <a:pt x="558800" y="717550"/>
                  </a:cubicBezTo>
                  <a:lnTo>
                    <a:pt x="577850" y="717550"/>
                  </a:lnTo>
                  <a:cubicBezTo>
                    <a:pt x="596900" y="698500"/>
                    <a:pt x="615950" y="654050"/>
                    <a:pt x="615950" y="641350"/>
                  </a:cubicBezTo>
                  <a:cubicBezTo>
                    <a:pt x="615950" y="628650"/>
                    <a:pt x="577850" y="558800"/>
                    <a:pt x="546100" y="558800"/>
                  </a:cubicBezTo>
                  <a:close/>
                  <a:moveTo>
                    <a:pt x="819150" y="723900"/>
                  </a:moveTo>
                  <a:cubicBezTo>
                    <a:pt x="800100" y="723900"/>
                    <a:pt x="806450" y="723900"/>
                    <a:pt x="800100" y="730250"/>
                  </a:cubicBezTo>
                  <a:cubicBezTo>
                    <a:pt x="730250" y="889000"/>
                    <a:pt x="609600" y="952500"/>
                    <a:pt x="488950" y="952500"/>
                  </a:cubicBezTo>
                  <a:cubicBezTo>
                    <a:pt x="406400" y="952500"/>
                    <a:pt x="342900" y="927100"/>
                    <a:pt x="247650" y="857250"/>
                  </a:cubicBezTo>
                  <a:lnTo>
                    <a:pt x="222250" y="857250"/>
                  </a:lnTo>
                  <a:cubicBezTo>
                    <a:pt x="222250" y="869950"/>
                    <a:pt x="215900" y="863600"/>
                    <a:pt x="215900" y="876300"/>
                  </a:cubicBezTo>
                  <a:cubicBezTo>
                    <a:pt x="215900" y="952500"/>
                    <a:pt x="444500" y="1003300"/>
                    <a:pt x="488950" y="1003300"/>
                  </a:cubicBezTo>
                  <a:cubicBezTo>
                    <a:pt x="508000" y="1003300"/>
                    <a:pt x="546100" y="990600"/>
                    <a:pt x="571500" y="990600"/>
                  </a:cubicBezTo>
                  <a:cubicBezTo>
                    <a:pt x="660400" y="990600"/>
                    <a:pt x="844550" y="844550"/>
                    <a:pt x="844550" y="749300"/>
                  </a:cubicBezTo>
                  <a:cubicBezTo>
                    <a:pt x="844550" y="730250"/>
                    <a:pt x="831850" y="723900"/>
                    <a:pt x="819150" y="72390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5D61F7B-AFDA-4CC9-AF2D-0C1CE91A3DDD}"/>
                </a:ext>
              </a:extLst>
            </p:cNvPr>
            <p:cNvSpPr/>
            <p:nvPr/>
          </p:nvSpPr>
          <p:spPr>
            <a:xfrm>
              <a:off x="2365375" y="2895601"/>
              <a:ext cx="387350" cy="158750"/>
            </a:xfrm>
            <a:custGeom>
              <a:avLst/>
              <a:gdLst>
                <a:gd name="connsiteX0" fmla="*/ 387350 w 387350"/>
                <a:gd name="connsiteY0" fmla="*/ 0 h 158750"/>
                <a:gd name="connsiteX1" fmla="*/ 387350 w 387350"/>
                <a:gd name="connsiteY1" fmla="*/ 57150 h 158750"/>
                <a:gd name="connsiteX2" fmla="*/ 374650 w 387350"/>
                <a:gd name="connsiteY2" fmla="*/ 76200 h 158750"/>
                <a:gd name="connsiteX3" fmla="*/ 31750 w 387350"/>
                <a:gd name="connsiteY3" fmla="*/ 158750 h 158750"/>
                <a:gd name="connsiteX4" fmla="*/ 0 w 387350"/>
                <a:gd name="connsiteY4" fmla="*/ 82550 h 158750"/>
                <a:gd name="connsiteX5" fmla="*/ 387350 w 387350"/>
                <a:gd name="connsiteY5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350" h="158750">
                  <a:moveTo>
                    <a:pt x="387350" y="0"/>
                  </a:moveTo>
                  <a:lnTo>
                    <a:pt x="387350" y="57150"/>
                  </a:lnTo>
                  <a:cubicBezTo>
                    <a:pt x="381000" y="69850"/>
                    <a:pt x="381000" y="76200"/>
                    <a:pt x="374650" y="76200"/>
                  </a:cubicBezTo>
                  <a:cubicBezTo>
                    <a:pt x="273050" y="101600"/>
                    <a:pt x="133350" y="107950"/>
                    <a:pt x="31750" y="158750"/>
                  </a:cubicBezTo>
                  <a:cubicBezTo>
                    <a:pt x="19050" y="133350"/>
                    <a:pt x="6350" y="107950"/>
                    <a:pt x="0" y="82550"/>
                  </a:cubicBezTo>
                  <a:cubicBezTo>
                    <a:pt x="114300" y="76200"/>
                    <a:pt x="266700" y="63500"/>
                    <a:pt x="3873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F3A8B2C9-B5E2-454E-AD30-E68E41A28705}"/>
                </a:ext>
              </a:extLst>
            </p:cNvPr>
            <p:cNvSpPr/>
            <p:nvPr/>
          </p:nvSpPr>
          <p:spPr>
            <a:xfrm>
              <a:off x="1895475" y="3041651"/>
              <a:ext cx="1466850" cy="628650"/>
            </a:xfrm>
            <a:custGeom>
              <a:avLst/>
              <a:gdLst>
                <a:gd name="connsiteX0" fmla="*/ 876300 w 1466850"/>
                <a:gd name="connsiteY0" fmla="*/ 0 h 628650"/>
                <a:gd name="connsiteX1" fmla="*/ 1466850 w 1466850"/>
                <a:gd name="connsiteY1" fmla="*/ 222250 h 628650"/>
                <a:gd name="connsiteX2" fmla="*/ 863600 w 1466850"/>
                <a:gd name="connsiteY2" fmla="*/ 628650 h 628650"/>
                <a:gd name="connsiteX3" fmla="*/ 431800 w 1466850"/>
                <a:gd name="connsiteY3" fmla="*/ 527050 h 628650"/>
                <a:gd name="connsiteX4" fmla="*/ 0 w 1466850"/>
                <a:gd name="connsiteY4" fmla="*/ 596900 h 628650"/>
                <a:gd name="connsiteX5" fmla="*/ 876300 w 1466850"/>
                <a:gd name="connsiteY5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6850" h="628650">
                  <a:moveTo>
                    <a:pt x="876300" y="0"/>
                  </a:moveTo>
                  <a:cubicBezTo>
                    <a:pt x="1066800" y="0"/>
                    <a:pt x="1270000" y="50800"/>
                    <a:pt x="1466850" y="222250"/>
                  </a:cubicBezTo>
                  <a:cubicBezTo>
                    <a:pt x="1270000" y="234950"/>
                    <a:pt x="1003300" y="387350"/>
                    <a:pt x="863600" y="628650"/>
                  </a:cubicBezTo>
                  <a:cubicBezTo>
                    <a:pt x="704850" y="552450"/>
                    <a:pt x="584200" y="527050"/>
                    <a:pt x="431800" y="527050"/>
                  </a:cubicBezTo>
                  <a:cubicBezTo>
                    <a:pt x="254000" y="527050"/>
                    <a:pt x="247650" y="539750"/>
                    <a:pt x="0" y="596900"/>
                  </a:cubicBezTo>
                  <a:cubicBezTo>
                    <a:pt x="215900" y="165100"/>
                    <a:pt x="558800" y="0"/>
                    <a:pt x="8763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38BEE92-24CB-4FBE-86F1-AE1C8A6840D6}"/>
                </a:ext>
              </a:extLst>
            </p:cNvPr>
            <p:cNvSpPr/>
            <p:nvPr/>
          </p:nvSpPr>
          <p:spPr>
            <a:xfrm>
              <a:off x="917575" y="292100"/>
              <a:ext cx="2794000" cy="3771900"/>
            </a:xfrm>
            <a:custGeom>
              <a:avLst/>
              <a:gdLst>
                <a:gd name="connsiteX0" fmla="*/ 1219200 w 2794000"/>
                <a:gd name="connsiteY0" fmla="*/ 0 h 3771900"/>
                <a:gd name="connsiteX1" fmla="*/ 2400300 w 2794000"/>
                <a:gd name="connsiteY1" fmla="*/ 222250 h 3771900"/>
                <a:gd name="connsiteX2" fmla="*/ 2400300 w 2794000"/>
                <a:gd name="connsiteY2" fmla="*/ 254000 h 3771900"/>
                <a:gd name="connsiteX3" fmla="*/ 2012950 w 2794000"/>
                <a:gd name="connsiteY3" fmla="*/ 495300 h 3771900"/>
                <a:gd name="connsiteX4" fmla="*/ 1987550 w 2794000"/>
                <a:gd name="connsiteY4" fmla="*/ 965200 h 3771900"/>
                <a:gd name="connsiteX5" fmla="*/ 1981200 w 2794000"/>
                <a:gd name="connsiteY5" fmla="*/ 1104900 h 3771900"/>
                <a:gd name="connsiteX6" fmla="*/ 1981200 w 2794000"/>
                <a:gd name="connsiteY6" fmla="*/ 1130300 h 3771900"/>
                <a:gd name="connsiteX7" fmla="*/ 2438400 w 2794000"/>
                <a:gd name="connsiteY7" fmla="*/ 1936750 h 3771900"/>
                <a:gd name="connsiteX8" fmla="*/ 2552700 w 2794000"/>
                <a:gd name="connsiteY8" fmla="*/ 2413000 h 3771900"/>
                <a:gd name="connsiteX9" fmla="*/ 2692400 w 2794000"/>
                <a:gd name="connsiteY9" fmla="*/ 2711450 h 3771900"/>
                <a:gd name="connsiteX10" fmla="*/ 2794000 w 2794000"/>
                <a:gd name="connsiteY10" fmla="*/ 3086100 h 3771900"/>
                <a:gd name="connsiteX11" fmla="*/ 2774950 w 2794000"/>
                <a:gd name="connsiteY11" fmla="*/ 3308350 h 3771900"/>
                <a:gd name="connsiteX12" fmla="*/ 2762250 w 2794000"/>
                <a:gd name="connsiteY12" fmla="*/ 3327400 h 3771900"/>
                <a:gd name="connsiteX13" fmla="*/ 2717800 w 2794000"/>
                <a:gd name="connsiteY13" fmla="*/ 3327400 h 3771900"/>
                <a:gd name="connsiteX14" fmla="*/ 2578100 w 2794000"/>
                <a:gd name="connsiteY14" fmla="*/ 3359150 h 3771900"/>
                <a:gd name="connsiteX15" fmla="*/ 831850 w 2794000"/>
                <a:gd name="connsiteY15" fmla="*/ 3771900 h 3771900"/>
                <a:gd name="connsiteX16" fmla="*/ 806450 w 2794000"/>
                <a:gd name="connsiteY16" fmla="*/ 3740150 h 3771900"/>
                <a:gd name="connsiteX17" fmla="*/ 819150 w 2794000"/>
                <a:gd name="connsiteY17" fmla="*/ 3663950 h 3771900"/>
                <a:gd name="connsiteX18" fmla="*/ 654050 w 2794000"/>
                <a:gd name="connsiteY18" fmla="*/ 3333750 h 3771900"/>
                <a:gd name="connsiteX19" fmla="*/ 654050 w 2794000"/>
                <a:gd name="connsiteY19" fmla="*/ 3155950 h 3771900"/>
                <a:gd name="connsiteX20" fmla="*/ 717550 w 2794000"/>
                <a:gd name="connsiteY20" fmla="*/ 2730500 h 3771900"/>
                <a:gd name="connsiteX21" fmla="*/ 615950 w 2794000"/>
                <a:gd name="connsiteY21" fmla="*/ 2171700 h 3771900"/>
                <a:gd name="connsiteX22" fmla="*/ 615950 w 2794000"/>
                <a:gd name="connsiteY22" fmla="*/ 1930400 h 3771900"/>
                <a:gd name="connsiteX23" fmla="*/ 628650 w 2794000"/>
                <a:gd name="connsiteY23" fmla="*/ 1822450 h 3771900"/>
                <a:gd name="connsiteX24" fmla="*/ 641350 w 2794000"/>
                <a:gd name="connsiteY24" fmla="*/ 1733550 h 3771900"/>
                <a:gd name="connsiteX25" fmla="*/ 660400 w 2794000"/>
                <a:gd name="connsiteY25" fmla="*/ 1657350 h 3771900"/>
                <a:gd name="connsiteX26" fmla="*/ 723900 w 2794000"/>
                <a:gd name="connsiteY26" fmla="*/ 1466850 h 3771900"/>
                <a:gd name="connsiteX27" fmla="*/ 806450 w 2794000"/>
                <a:gd name="connsiteY27" fmla="*/ 1314450 h 3771900"/>
                <a:gd name="connsiteX28" fmla="*/ 615950 w 2794000"/>
                <a:gd name="connsiteY28" fmla="*/ 730250 h 3771900"/>
                <a:gd name="connsiteX29" fmla="*/ 254000 w 2794000"/>
                <a:gd name="connsiteY29" fmla="*/ 660400 h 3771900"/>
                <a:gd name="connsiteX30" fmla="*/ 234950 w 2794000"/>
                <a:gd name="connsiteY30" fmla="*/ 679450 h 3771900"/>
                <a:gd name="connsiteX31" fmla="*/ 234950 w 2794000"/>
                <a:gd name="connsiteY31" fmla="*/ 800100 h 3771900"/>
                <a:gd name="connsiteX32" fmla="*/ 196850 w 2794000"/>
                <a:gd name="connsiteY32" fmla="*/ 1187450 h 3771900"/>
                <a:gd name="connsiteX33" fmla="*/ 241300 w 2794000"/>
                <a:gd name="connsiteY33" fmla="*/ 1263650 h 3771900"/>
                <a:gd name="connsiteX34" fmla="*/ 273050 w 2794000"/>
                <a:gd name="connsiteY34" fmla="*/ 1371600 h 3771900"/>
                <a:gd name="connsiteX35" fmla="*/ 63500 w 2794000"/>
                <a:gd name="connsiteY35" fmla="*/ 1606550 h 3771900"/>
                <a:gd name="connsiteX36" fmla="*/ 0 w 2794000"/>
                <a:gd name="connsiteY36" fmla="*/ 1524000 h 3771900"/>
                <a:gd name="connsiteX37" fmla="*/ 6350 w 2794000"/>
                <a:gd name="connsiteY37" fmla="*/ 1428750 h 3771900"/>
                <a:gd name="connsiteX38" fmla="*/ 12700 w 2794000"/>
                <a:gd name="connsiteY38" fmla="*/ 1358900 h 3771900"/>
                <a:gd name="connsiteX39" fmla="*/ 63500 w 2794000"/>
                <a:gd name="connsiteY39" fmla="*/ 1257300 h 3771900"/>
                <a:gd name="connsiteX40" fmla="*/ 133350 w 2794000"/>
                <a:gd name="connsiteY40" fmla="*/ 1212850 h 3771900"/>
                <a:gd name="connsiteX41" fmla="*/ 152400 w 2794000"/>
                <a:gd name="connsiteY41" fmla="*/ 1130300 h 3771900"/>
                <a:gd name="connsiteX42" fmla="*/ 158750 w 2794000"/>
                <a:gd name="connsiteY42" fmla="*/ 1060450 h 3771900"/>
                <a:gd name="connsiteX43" fmla="*/ 190500 w 2794000"/>
                <a:gd name="connsiteY43" fmla="*/ 806450 h 3771900"/>
                <a:gd name="connsiteX44" fmla="*/ 196850 w 2794000"/>
                <a:gd name="connsiteY44" fmla="*/ 666750 h 3771900"/>
                <a:gd name="connsiteX45" fmla="*/ 177800 w 2794000"/>
                <a:gd name="connsiteY45" fmla="*/ 622300 h 3771900"/>
                <a:gd name="connsiteX46" fmla="*/ 190500 w 2794000"/>
                <a:gd name="connsiteY46" fmla="*/ 571500 h 3771900"/>
                <a:gd name="connsiteX47" fmla="*/ 698500 w 2794000"/>
                <a:gd name="connsiteY47" fmla="*/ 266700 h 3771900"/>
                <a:gd name="connsiteX48" fmla="*/ 1219200 w 2794000"/>
                <a:gd name="connsiteY48" fmla="*/ 0 h 3771900"/>
                <a:gd name="connsiteX49" fmla="*/ 1219200 w 2794000"/>
                <a:gd name="connsiteY49" fmla="*/ 57150 h 3771900"/>
                <a:gd name="connsiteX50" fmla="*/ 1104900 w 2794000"/>
                <a:gd name="connsiteY50" fmla="*/ 88900 h 3771900"/>
                <a:gd name="connsiteX51" fmla="*/ 254000 w 2794000"/>
                <a:gd name="connsiteY51" fmla="*/ 609600 h 3771900"/>
                <a:gd name="connsiteX52" fmla="*/ 1390650 w 2794000"/>
                <a:gd name="connsiteY52" fmla="*/ 800100 h 3771900"/>
                <a:gd name="connsiteX53" fmla="*/ 2292350 w 2794000"/>
                <a:gd name="connsiteY53" fmla="*/ 254000 h 3771900"/>
                <a:gd name="connsiteX54" fmla="*/ 1219200 w 2794000"/>
                <a:gd name="connsiteY54" fmla="*/ 57150 h 3771900"/>
                <a:gd name="connsiteX55" fmla="*/ 1955800 w 2794000"/>
                <a:gd name="connsiteY55" fmla="*/ 533400 h 3771900"/>
                <a:gd name="connsiteX56" fmla="*/ 1390650 w 2794000"/>
                <a:gd name="connsiteY56" fmla="*/ 863600 h 3771900"/>
                <a:gd name="connsiteX57" fmla="*/ 685800 w 2794000"/>
                <a:gd name="connsiteY57" fmla="*/ 742950 h 3771900"/>
                <a:gd name="connsiteX58" fmla="*/ 685800 w 2794000"/>
                <a:gd name="connsiteY58" fmla="*/ 762000 h 3771900"/>
                <a:gd name="connsiteX59" fmla="*/ 857250 w 2794000"/>
                <a:gd name="connsiteY59" fmla="*/ 1276350 h 3771900"/>
                <a:gd name="connsiteX60" fmla="*/ 876300 w 2794000"/>
                <a:gd name="connsiteY60" fmla="*/ 1282700 h 3771900"/>
                <a:gd name="connsiteX61" fmla="*/ 1930400 w 2794000"/>
                <a:gd name="connsiteY61" fmla="*/ 1111250 h 3771900"/>
                <a:gd name="connsiteX62" fmla="*/ 1955800 w 2794000"/>
                <a:gd name="connsiteY62" fmla="*/ 533400 h 3771900"/>
                <a:gd name="connsiteX63" fmla="*/ 1936750 w 2794000"/>
                <a:gd name="connsiteY63" fmla="*/ 1168400 h 3771900"/>
                <a:gd name="connsiteX64" fmla="*/ 850900 w 2794000"/>
                <a:gd name="connsiteY64" fmla="*/ 1352550 h 3771900"/>
                <a:gd name="connsiteX65" fmla="*/ 774700 w 2794000"/>
                <a:gd name="connsiteY65" fmla="*/ 1479550 h 3771900"/>
                <a:gd name="connsiteX66" fmla="*/ 685800 w 2794000"/>
                <a:gd name="connsiteY66" fmla="*/ 1816100 h 3771900"/>
                <a:gd name="connsiteX67" fmla="*/ 673100 w 2794000"/>
                <a:gd name="connsiteY67" fmla="*/ 1917700 h 3771900"/>
                <a:gd name="connsiteX68" fmla="*/ 673100 w 2794000"/>
                <a:gd name="connsiteY68" fmla="*/ 2178050 h 3771900"/>
                <a:gd name="connsiteX69" fmla="*/ 774700 w 2794000"/>
                <a:gd name="connsiteY69" fmla="*/ 2730500 h 3771900"/>
                <a:gd name="connsiteX70" fmla="*/ 711200 w 2794000"/>
                <a:gd name="connsiteY70" fmla="*/ 3149600 h 3771900"/>
                <a:gd name="connsiteX71" fmla="*/ 711200 w 2794000"/>
                <a:gd name="connsiteY71" fmla="*/ 3333750 h 3771900"/>
                <a:gd name="connsiteX72" fmla="*/ 825500 w 2794000"/>
                <a:gd name="connsiteY72" fmla="*/ 3581400 h 3771900"/>
                <a:gd name="connsiteX73" fmla="*/ 1428750 w 2794000"/>
                <a:gd name="connsiteY73" fmla="*/ 2787650 h 3771900"/>
                <a:gd name="connsiteX74" fmla="*/ 1377950 w 2794000"/>
                <a:gd name="connsiteY74" fmla="*/ 2679700 h 3771900"/>
                <a:gd name="connsiteX75" fmla="*/ 1098550 w 2794000"/>
                <a:gd name="connsiteY75" fmla="*/ 2508250 h 3771900"/>
                <a:gd name="connsiteX76" fmla="*/ 1041400 w 2794000"/>
                <a:gd name="connsiteY76" fmla="*/ 2400300 h 3771900"/>
                <a:gd name="connsiteX77" fmla="*/ 952500 w 2794000"/>
                <a:gd name="connsiteY77" fmla="*/ 1885950 h 3771900"/>
                <a:gd name="connsiteX78" fmla="*/ 946150 w 2794000"/>
                <a:gd name="connsiteY78" fmla="*/ 1854200 h 3771900"/>
                <a:gd name="connsiteX79" fmla="*/ 1289050 w 2794000"/>
                <a:gd name="connsiteY79" fmla="*/ 1492250 h 3771900"/>
                <a:gd name="connsiteX80" fmla="*/ 1377950 w 2794000"/>
                <a:gd name="connsiteY80" fmla="*/ 1409700 h 3771900"/>
                <a:gd name="connsiteX81" fmla="*/ 1968500 w 2794000"/>
                <a:gd name="connsiteY81" fmla="*/ 1689100 h 3771900"/>
                <a:gd name="connsiteX82" fmla="*/ 2057400 w 2794000"/>
                <a:gd name="connsiteY82" fmla="*/ 2051050 h 3771900"/>
                <a:gd name="connsiteX83" fmla="*/ 2057400 w 2794000"/>
                <a:gd name="connsiteY83" fmla="*/ 2184400 h 3771900"/>
                <a:gd name="connsiteX84" fmla="*/ 1885950 w 2794000"/>
                <a:gd name="connsiteY84" fmla="*/ 2565400 h 3771900"/>
                <a:gd name="connsiteX85" fmla="*/ 1885950 w 2794000"/>
                <a:gd name="connsiteY85" fmla="*/ 2686050 h 3771900"/>
                <a:gd name="connsiteX86" fmla="*/ 2730500 w 2794000"/>
                <a:gd name="connsiteY86" fmla="*/ 3206750 h 3771900"/>
                <a:gd name="connsiteX87" fmla="*/ 2736850 w 2794000"/>
                <a:gd name="connsiteY87" fmla="*/ 3086100 h 3771900"/>
                <a:gd name="connsiteX88" fmla="*/ 2641600 w 2794000"/>
                <a:gd name="connsiteY88" fmla="*/ 2736850 h 3771900"/>
                <a:gd name="connsiteX89" fmla="*/ 2489200 w 2794000"/>
                <a:gd name="connsiteY89" fmla="*/ 2387600 h 3771900"/>
                <a:gd name="connsiteX90" fmla="*/ 2368550 w 2794000"/>
                <a:gd name="connsiteY90" fmla="*/ 1905000 h 3771900"/>
                <a:gd name="connsiteX91" fmla="*/ 2025650 w 2794000"/>
                <a:gd name="connsiteY91" fmla="*/ 1250950 h 3771900"/>
                <a:gd name="connsiteX92" fmla="*/ 1936750 w 2794000"/>
                <a:gd name="connsiteY92" fmla="*/ 1168400 h 3771900"/>
                <a:gd name="connsiteX93" fmla="*/ 1397000 w 2794000"/>
                <a:gd name="connsiteY93" fmla="*/ 1473200 h 3771900"/>
                <a:gd name="connsiteX94" fmla="*/ 1016000 w 2794000"/>
                <a:gd name="connsiteY94" fmla="*/ 1860550 h 3771900"/>
                <a:gd name="connsiteX95" fmla="*/ 1016000 w 2794000"/>
                <a:gd name="connsiteY95" fmla="*/ 1962150 h 3771900"/>
                <a:gd name="connsiteX96" fmla="*/ 1035050 w 2794000"/>
                <a:gd name="connsiteY96" fmla="*/ 2146300 h 3771900"/>
                <a:gd name="connsiteX97" fmla="*/ 1454150 w 2794000"/>
                <a:gd name="connsiteY97" fmla="*/ 2622550 h 3771900"/>
                <a:gd name="connsiteX98" fmla="*/ 1993900 w 2794000"/>
                <a:gd name="connsiteY98" fmla="*/ 2114550 h 3771900"/>
                <a:gd name="connsiteX99" fmla="*/ 1974850 w 2794000"/>
                <a:gd name="connsiteY99" fmla="*/ 1930400 h 3771900"/>
                <a:gd name="connsiteX100" fmla="*/ 1917700 w 2794000"/>
                <a:gd name="connsiteY100" fmla="*/ 1727200 h 3771900"/>
                <a:gd name="connsiteX101" fmla="*/ 1397000 w 2794000"/>
                <a:gd name="connsiteY101" fmla="*/ 1473200 h 3771900"/>
                <a:gd name="connsiteX102" fmla="*/ 1835150 w 2794000"/>
                <a:gd name="connsiteY102" fmla="*/ 2603500 h 3771900"/>
                <a:gd name="connsiteX103" fmla="*/ 1447800 w 2794000"/>
                <a:gd name="connsiteY103" fmla="*/ 2686050 h 3771900"/>
                <a:gd name="connsiteX104" fmla="*/ 1479550 w 2794000"/>
                <a:gd name="connsiteY104" fmla="*/ 2762250 h 3771900"/>
                <a:gd name="connsiteX105" fmla="*/ 1822450 w 2794000"/>
                <a:gd name="connsiteY105" fmla="*/ 2679700 h 3771900"/>
                <a:gd name="connsiteX106" fmla="*/ 1835150 w 2794000"/>
                <a:gd name="connsiteY106" fmla="*/ 2660650 h 3771900"/>
                <a:gd name="connsiteX107" fmla="*/ 1835150 w 2794000"/>
                <a:gd name="connsiteY107" fmla="*/ 2603500 h 3771900"/>
                <a:gd name="connsiteX108" fmla="*/ 1854200 w 2794000"/>
                <a:gd name="connsiteY108" fmla="*/ 2749550 h 3771900"/>
                <a:gd name="connsiteX109" fmla="*/ 977900 w 2794000"/>
                <a:gd name="connsiteY109" fmla="*/ 3346450 h 3771900"/>
                <a:gd name="connsiteX110" fmla="*/ 1409700 w 2794000"/>
                <a:gd name="connsiteY110" fmla="*/ 3276600 h 3771900"/>
                <a:gd name="connsiteX111" fmla="*/ 1841500 w 2794000"/>
                <a:gd name="connsiteY111" fmla="*/ 3378200 h 3771900"/>
                <a:gd name="connsiteX112" fmla="*/ 2444750 w 2794000"/>
                <a:gd name="connsiteY112" fmla="*/ 2971800 h 3771900"/>
                <a:gd name="connsiteX113" fmla="*/ 1854200 w 2794000"/>
                <a:gd name="connsiteY113" fmla="*/ 2749550 h 3771900"/>
                <a:gd name="connsiteX114" fmla="*/ 165100 w 2794000"/>
                <a:gd name="connsiteY114" fmla="*/ 1270000 h 3771900"/>
                <a:gd name="connsiteX115" fmla="*/ 57150 w 2794000"/>
                <a:gd name="connsiteY115" fmla="*/ 1460500 h 3771900"/>
                <a:gd name="connsiteX116" fmla="*/ 57150 w 2794000"/>
                <a:gd name="connsiteY116" fmla="*/ 1549400 h 3771900"/>
                <a:gd name="connsiteX117" fmla="*/ 82550 w 2794000"/>
                <a:gd name="connsiteY117" fmla="*/ 1549400 h 3771900"/>
                <a:gd name="connsiteX118" fmla="*/ 215900 w 2794000"/>
                <a:gd name="connsiteY118" fmla="*/ 1371600 h 3771900"/>
                <a:gd name="connsiteX119" fmla="*/ 165100 w 2794000"/>
                <a:gd name="connsiteY119" fmla="*/ 1270000 h 377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2794000" h="3771900">
                  <a:moveTo>
                    <a:pt x="1219200" y="0"/>
                  </a:moveTo>
                  <a:lnTo>
                    <a:pt x="2400300" y="222250"/>
                  </a:lnTo>
                  <a:lnTo>
                    <a:pt x="2400300" y="254000"/>
                  </a:lnTo>
                  <a:cubicBezTo>
                    <a:pt x="2273300" y="330200"/>
                    <a:pt x="2139950" y="412750"/>
                    <a:pt x="2012950" y="495300"/>
                  </a:cubicBezTo>
                  <a:cubicBezTo>
                    <a:pt x="2006600" y="647700"/>
                    <a:pt x="1993900" y="806450"/>
                    <a:pt x="1987550" y="965200"/>
                  </a:cubicBezTo>
                  <a:cubicBezTo>
                    <a:pt x="1981200" y="1066800"/>
                    <a:pt x="1981200" y="1085850"/>
                    <a:pt x="1981200" y="1104900"/>
                  </a:cubicBezTo>
                  <a:lnTo>
                    <a:pt x="1981200" y="1130300"/>
                  </a:lnTo>
                  <a:cubicBezTo>
                    <a:pt x="2247900" y="1377950"/>
                    <a:pt x="2349500" y="1663700"/>
                    <a:pt x="2438400" y="1936750"/>
                  </a:cubicBezTo>
                  <a:cubicBezTo>
                    <a:pt x="2489200" y="2089150"/>
                    <a:pt x="2514600" y="2254250"/>
                    <a:pt x="2552700" y="2413000"/>
                  </a:cubicBezTo>
                  <a:cubicBezTo>
                    <a:pt x="2571750" y="2495550"/>
                    <a:pt x="2647950" y="2609850"/>
                    <a:pt x="2692400" y="2711450"/>
                  </a:cubicBezTo>
                  <a:cubicBezTo>
                    <a:pt x="2749550" y="2832100"/>
                    <a:pt x="2794000" y="2965450"/>
                    <a:pt x="2794000" y="3086100"/>
                  </a:cubicBezTo>
                  <a:cubicBezTo>
                    <a:pt x="2794000" y="3105150"/>
                    <a:pt x="2781300" y="3238500"/>
                    <a:pt x="2774950" y="3308350"/>
                  </a:cubicBezTo>
                  <a:cubicBezTo>
                    <a:pt x="2774950" y="3314700"/>
                    <a:pt x="2768600" y="3327400"/>
                    <a:pt x="2762250" y="3327400"/>
                  </a:cubicBezTo>
                  <a:cubicBezTo>
                    <a:pt x="2749550" y="3333750"/>
                    <a:pt x="2724150" y="3321050"/>
                    <a:pt x="2717800" y="3327400"/>
                  </a:cubicBezTo>
                  <a:cubicBezTo>
                    <a:pt x="2673350" y="3333750"/>
                    <a:pt x="2616200" y="3346450"/>
                    <a:pt x="2578100" y="3359150"/>
                  </a:cubicBezTo>
                  <a:cubicBezTo>
                    <a:pt x="2000250" y="3492500"/>
                    <a:pt x="844550" y="3771900"/>
                    <a:pt x="831850" y="3771900"/>
                  </a:cubicBezTo>
                  <a:cubicBezTo>
                    <a:pt x="800100" y="3771900"/>
                    <a:pt x="806450" y="3746500"/>
                    <a:pt x="806450" y="3740150"/>
                  </a:cubicBezTo>
                  <a:cubicBezTo>
                    <a:pt x="806450" y="3721100"/>
                    <a:pt x="819150" y="3676650"/>
                    <a:pt x="819150" y="3663950"/>
                  </a:cubicBezTo>
                  <a:cubicBezTo>
                    <a:pt x="819150" y="3657600"/>
                    <a:pt x="654050" y="3448050"/>
                    <a:pt x="654050" y="3333750"/>
                  </a:cubicBezTo>
                  <a:lnTo>
                    <a:pt x="654050" y="3155950"/>
                  </a:lnTo>
                  <a:cubicBezTo>
                    <a:pt x="673100" y="3022600"/>
                    <a:pt x="717550" y="2857500"/>
                    <a:pt x="717550" y="2730500"/>
                  </a:cubicBezTo>
                  <a:cubicBezTo>
                    <a:pt x="717550" y="2590800"/>
                    <a:pt x="615950" y="2324100"/>
                    <a:pt x="615950" y="2171700"/>
                  </a:cubicBezTo>
                  <a:lnTo>
                    <a:pt x="615950" y="1930400"/>
                  </a:lnTo>
                  <a:cubicBezTo>
                    <a:pt x="622300" y="1898650"/>
                    <a:pt x="622300" y="1860550"/>
                    <a:pt x="628650" y="1822450"/>
                  </a:cubicBezTo>
                  <a:cubicBezTo>
                    <a:pt x="635000" y="1797050"/>
                    <a:pt x="641350" y="1765300"/>
                    <a:pt x="641350" y="1733550"/>
                  </a:cubicBezTo>
                  <a:cubicBezTo>
                    <a:pt x="647700" y="1708150"/>
                    <a:pt x="654050" y="1676400"/>
                    <a:pt x="660400" y="1657350"/>
                  </a:cubicBezTo>
                  <a:cubicBezTo>
                    <a:pt x="679450" y="1593850"/>
                    <a:pt x="698500" y="1524000"/>
                    <a:pt x="723900" y="1466850"/>
                  </a:cubicBezTo>
                  <a:cubicBezTo>
                    <a:pt x="742950" y="1409700"/>
                    <a:pt x="806450" y="1327150"/>
                    <a:pt x="806450" y="1314450"/>
                  </a:cubicBezTo>
                  <a:cubicBezTo>
                    <a:pt x="806450" y="1295400"/>
                    <a:pt x="685800" y="927100"/>
                    <a:pt x="615950" y="730250"/>
                  </a:cubicBezTo>
                  <a:cubicBezTo>
                    <a:pt x="501650" y="704850"/>
                    <a:pt x="273050" y="660400"/>
                    <a:pt x="254000" y="660400"/>
                  </a:cubicBezTo>
                  <a:cubicBezTo>
                    <a:pt x="241300" y="660400"/>
                    <a:pt x="241300" y="673100"/>
                    <a:pt x="234950" y="679450"/>
                  </a:cubicBezTo>
                  <a:lnTo>
                    <a:pt x="234950" y="800100"/>
                  </a:lnTo>
                  <a:lnTo>
                    <a:pt x="196850" y="1187450"/>
                  </a:lnTo>
                  <a:cubicBezTo>
                    <a:pt x="196850" y="1212850"/>
                    <a:pt x="228600" y="1231900"/>
                    <a:pt x="241300" y="1263650"/>
                  </a:cubicBezTo>
                  <a:cubicBezTo>
                    <a:pt x="260350" y="1295400"/>
                    <a:pt x="273050" y="1358900"/>
                    <a:pt x="273050" y="1371600"/>
                  </a:cubicBezTo>
                  <a:cubicBezTo>
                    <a:pt x="273050" y="1479550"/>
                    <a:pt x="171450" y="1606550"/>
                    <a:pt x="63500" y="1606550"/>
                  </a:cubicBezTo>
                  <a:cubicBezTo>
                    <a:pt x="0" y="1606550"/>
                    <a:pt x="0" y="1562100"/>
                    <a:pt x="0" y="1524000"/>
                  </a:cubicBezTo>
                  <a:cubicBezTo>
                    <a:pt x="0" y="1511300"/>
                    <a:pt x="6350" y="1460500"/>
                    <a:pt x="6350" y="1428750"/>
                  </a:cubicBezTo>
                  <a:cubicBezTo>
                    <a:pt x="6350" y="1409700"/>
                    <a:pt x="12700" y="1384300"/>
                    <a:pt x="12700" y="1358900"/>
                  </a:cubicBezTo>
                  <a:cubicBezTo>
                    <a:pt x="19050" y="1333500"/>
                    <a:pt x="31750" y="1276350"/>
                    <a:pt x="63500" y="1257300"/>
                  </a:cubicBezTo>
                  <a:cubicBezTo>
                    <a:pt x="82550" y="1238250"/>
                    <a:pt x="120650" y="1231900"/>
                    <a:pt x="133350" y="1212850"/>
                  </a:cubicBezTo>
                  <a:cubicBezTo>
                    <a:pt x="152400" y="1187450"/>
                    <a:pt x="152400" y="1155700"/>
                    <a:pt x="152400" y="1130300"/>
                  </a:cubicBezTo>
                  <a:cubicBezTo>
                    <a:pt x="158750" y="1111250"/>
                    <a:pt x="158750" y="1085850"/>
                    <a:pt x="158750" y="1060450"/>
                  </a:cubicBezTo>
                  <a:cubicBezTo>
                    <a:pt x="171450" y="977900"/>
                    <a:pt x="177800" y="889000"/>
                    <a:pt x="190500" y="806450"/>
                  </a:cubicBezTo>
                  <a:cubicBezTo>
                    <a:pt x="190500" y="679450"/>
                    <a:pt x="196850" y="679450"/>
                    <a:pt x="196850" y="666750"/>
                  </a:cubicBezTo>
                  <a:cubicBezTo>
                    <a:pt x="196850" y="647700"/>
                    <a:pt x="177800" y="641350"/>
                    <a:pt x="177800" y="622300"/>
                  </a:cubicBezTo>
                  <a:cubicBezTo>
                    <a:pt x="177800" y="609600"/>
                    <a:pt x="171450" y="577850"/>
                    <a:pt x="190500" y="571500"/>
                  </a:cubicBezTo>
                  <a:cubicBezTo>
                    <a:pt x="349250" y="463550"/>
                    <a:pt x="520700" y="361950"/>
                    <a:pt x="698500" y="266700"/>
                  </a:cubicBezTo>
                  <a:cubicBezTo>
                    <a:pt x="857250" y="177800"/>
                    <a:pt x="1054100" y="19050"/>
                    <a:pt x="1219200" y="0"/>
                  </a:cubicBezTo>
                  <a:close/>
                  <a:moveTo>
                    <a:pt x="1219200" y="57150"/>
                  </a:moveTo>
                  <a:cubicBezTo>
                    <a:pt x="1187450" y="63500"/>
                    <a:pt x="1136650" y="69850"/>
                    <a:pt x="1104900" y="88900"/>
                  </a:cubicBezTo>
                  <a:cubicBezTo>
                    <a:pt x="812800" y="260350"/>
                    <a:pt x="527050" y="419100"/>
                    <a:pt x="254000" y="609600"/>
                  </a:cubicBezTo>
                  <a:lnTo>
                    <a:pt x="1390650" y="800100"/>
                  </a:lnTo>
                  <a:lnTo>
                    <a:pt x="2292350" y="254000"/>
                  </a:lnTo>
                  <a:lnTo>
                    <a:pt x="1219200" y="57150"/>
                  </a:lnTo>
                  <a:close/>
                  <a:moveTo>
                    <a:pt x="1955800" y="533400"/>
                  </a:moveTo>
                  <a:lnTo>
                    <a:pt x="1390650" y="863600"/>
                  </a:lnTo>
                  <a:lnTo>
                    <a:pt x="685800" y="742950"/>
                  </a:lnTo>
                  <a:lnTo>
                    <a:pt x="685800" y="762000"/>
                  </a:lnTo>
                  <a:cubicBezTo>
                    <a:pt x="742950" y="933450"/>
                    <a:pt x="800100" y="1111250"/>
                    <a:pt x="857250" y="1276350"/>
                  </a:cubicBezTo>
                  <a:cubicBezTo>
                    <a:pt x="863600" y="1282700"/>
                    <a:pt x="869950" y="1282700"/>
                    <a:pt x="876300" y="1282700"/>
                  </a:cubicBezTo>
                  <a:lnTo>
                    <a:pt x="1930400" y="1111250"/>
                  </a:lnTo>
                  <a:lnTo>
                    <a:pt x="1955800" y="533400"/>
                  </a:lnTo>
                  <a:close/>
                  <a:moveTo>
                    <a:pt x="1936750" y="1168400"/>
                  </a:moveTo>
                  <a:cubicBezTo>
                    <a:pt x="1924050" y="1168400"/>
                    <a:pt x="1200150" y="1257300"/>
                    <a:pt x="850900" y="1352550"/>
                  </a:cubicBezTo>
                  <a:cubicBezTo>
                    <a:pt x="800100" y="1365250"/>
                    <a:pt x="793750" y="1441450"/>
                    <a:pt x="774700" y="1479550"/>
                  </a:cubicBezTo>
                  <a:cubicBezTo>
                    <a:pt x="730250" y="1587500"/>
                    <a:pt x="704850" y="1708150"/>
                    <a:pt x="685800" y="1816100"/>
                  </a:cubicBezTo>
                  <a:cubicBezTo>
                    <a:pt x="685800" y="1847850"/>
                    <a:pt x="679450" y="1885950"/>
                    <a:pt x="673100" y="1917700"/>
                  </a:cubicBezTo>
                  <a:lnTo>
                    <a:pt x="673100" y="2178050"/>
                  </a:lnTo>
                  <a:lnTo>
                    <a:pt x="774700" y="2730500"/>
                  </a:lnTo>
                  <a:lnTo>
                    <a:pt x="711200" y="3149600"/>
                  </a:lnTo>
                  <a:lnTo>
                    <a:pt x="711200" y="3333750"/>
                  </a:lnTo>
                  <a:cubicBezTo>
                    <a:pt x="711200" y="3403600"/>
                    <a:pt x="781050" y="3517900"/>
                    <a:pt x="825500" y="3581400"/>
                  </a:cubicBezTo>
                  <a:cubicBezTo>
                    <a:pt x="876300" y="3314700"/>
                    <a:pt x="1104900" y="2927350"/>
                    <a:pt x="1428750" y="2787650"/>
                  </a:cubicBezTo>
                  <a:cubicBezTo>
                    <a:pt x="1409700" y="2749550"/>
                    <a:pt x="1397000" y="2711450"/>
                    <a:pt x="1377950" y="2679700"/>
                  </a:cubicBezTo>
                  <a:cubicBezTo>
                    <a:pt x="1295400" y="2679700"/>
                    <a:pt x="1168400" y="2609850"/>
                    <a:pt x="1098550" y="2508250"/>
                  </a:cubicBezTo>
                  <a:cubicBezTo>
                    <a:pt x="1073150" y="2470150"/>
                    <a:pt x="1054100" y="2432050"/>
                    <a:pt x="1041400" y="2400300"/>
                  </a:cubicBezTo>
                  <a:cubicBezTo>
                    <a:pt x="971550" y="2228850"/>
                    <a:pt x="958850" y="2057400"/>
                    <a:pt x="952500" y="1885950"/>
                  </a:cubicBezTo>
                  <a:cubicBezTo>
                    <a:pt x="952500" y="1873250"/>
                    <a:pt x="946150" y="1866900"/>
                    <a:pt x="946150" y="1854200"/>
                  </a:cubicBezTo>
                  <a:cubicBezTo>
                    <a:pt x="946150" y="1835150"/>
                    <a:pt x="1168400" y="1606550"/>
                    <a:pt x="1289050" y="1492250"/>
                  </a:cubicBezTo>
                  <a:cubicBezTo>
                    <a:pt x="1320800" y="1454150"/>
                    <a:pt x="1333500" y="1409700"/>
                    <a:pt x="1377950" y="1409700"/>
                  </a:cubicBezTo>
                  <a:cubicBezTo>
                    <a:pt x="1460500" y="1409700"/>
                    <a:pt x="1943100" y="1631950"/>
                    <a:pt x="1968500" y="1689100"/>
                  </a:cubicBezTo>
                  <a:cubicBezTo>
                    <a:pt x="2019300" y="1797050"/>
                    <a:pt x="2038350" y="1943100"/>
                    <a:pt x="2057400" y="2051050"/>
                  </a:cubicBezTo>
                  <a:lnTo>
                    <a:pt x="2057400" y="2184400"/>
                  </a:lnTo>
                  <a:cubicBezTo>
                    <a:pt x="2025650" y="2311400"/>
                    <a:pt x="2032000" y="2438400"/>
                    <a:pt x="1885950" y="2565400"/>
                  </a:cubicBezTo>
                  <a:lnTo>
                    <a:pt x="1885950" y="2686050"/>
                  </a:lnTo>
                  <a:cubicBezTo>
                    <a:pt x="2165350" y="2686050"/>
                    <a:pt x="2520950" y="2863850"/>
                    <a:pt x="2730500" y="3206750"/>
                  </a:cubicBezTo>
                  <a:cubicBezTo>
                    <a:pt x="2730500" y="3168650"/>
                    <a:pt x="2736850" y="3105150"/>
                    <a:pt x="2736850" y="3086100"/>
                  </a:cubicBezTo>
                  <a:cubicBezTo>
                    <a:pt x="2736850" y="2971800"/>
                    <a:pt x="2692400" y="2838450"/>
                    <a:pt x="2641600" y="2736850"/>
                  </a:cubicBezTo>
                  <a:cubicBezTo>
                    <a:pt x="2590800" y="2628900"/>
                    <a:pt x="2495550" y="2489200"/>
                    <a:pt x="2489200" y="2387600"/>
                  </a:cubicBezTo>
                  <a:cubicBezTo>
                    <a:pt x="2476500" y="2235200"/>
                    <a:pt x="2419350" y="2051050"/>
                    <a:pt x="2368550" y="1905000"/>
                  </a:cubicBezTo>
                  <a:cubicBezTo>
                    <a:pt x="2298700" y="1689100"/>
                    <a:pt x="2209800" y="1454150"/>
                    <a:pt x="2025650" y="1250950"/>
                  </a:cubicBezTo>
                  <a:cubicBezTo>
                    <a:pt x="2000250" y="1219200"/>
                    <a:pt x="1955800" y="1168400"/>
                    <a:pt x="1936750" y="1168400"/>
                  </a:cubicBezTo>
                  <a:close/>
                  <a:moveTo>
                    <a:pt x="1397000" y="1473200"/>
                  </a:moveTo>
                  <a:lnTo>
                    <a:pt x="1016000" y="1860550"/>
                  </a:lnTo>
                  <a:lnTo>
                    <a:pt x="1016000" y="1962150"/>
                  </a:lnTo>
                  <a:cubicBezTo>
                    <a:pt x="1016000" y="1974850"/>
                    <a:pt x="1028700" y="2089150"/>
                    <a:pt x="1035050" y="2146300"/>
                  </a:cubicBezTo>
                  <a:cubicBezTo>
                    <a:pt x="1085850" y="2419350"/>
                    <a:pt x="1200150" y="2622550"/>
                    <a:pt x="1454150" y="2622550"/>
                  </a:cubicBezTo>
                  <a:cubicBezTo>
                    <a:pt x="1784350" y="2622550"/>
                    <a:pt x="1993900" y="2501900"/>
                    <a:pt x="1993900" y="2114550"/>
                  </a:cubicBezTo>
                  <a:cubicBezTo>
                    <a:pt x="1993900" y="2101850"/>
                    <a:pt x="1987550" y="1987550"/>
                    <a:pt x="1974850" y="1930400"/>
                  </a:cubicBezTo>
                  <a:cubicBezTo>
                    <a:pt x="1962150" y="1860550"/>
                    <a:pt x="1962150" y="1771650"/>
                    <a:pt x="1917700" y="1727200"/>
                  </a:cubicBezTo>
                  <a:cubicBezTo>
                    <a:pt x="1816100" y="1612900"/>
                    <a:pt x="1581150" y="1530350"/>
                    <a:pt x="1397000" y="1473200"/>
                  </a:cubicBezTo>
                  <a:close/>
                  <a:moveTo>
                    <a:pt x="1835150" y="2603500"/>
                  </a:moveTo>
                  <a:cubicBezTo>
                    <a:pt x="1714500" y="2667000"/>
                    <a:pt x="1562100" y="2679700"/>
                    <a:pt x="1447800" y="2686050"/>
                  </a:cubicBezTo>
                  <a:cubicBezTo>
                    <a:pt x="1454150" y="2711450"/>
                    <a:pt x="1466850" y="2736850"/>
                    <a:pt x="1479550" y="2762250"/>
                  </a:cubicBezTo>
                  <a:cubicBezTo>
                    <a:pt x="1581150" y="2711450"/>
                    <a:pt x="1720850" y="2705100"/>
                    <a:pt x="1822450" y="2679700"/>
                  </a:cubicBezTo>
                  <a:cubicBezTo>
                    <a:pt x="1828800" y="2679700"/>
                    <a:pt x="1828800" y="2673350"/>
                    <a:pt x="1835150" y="2660650"/>
                  </a:cubicBezTo>
                  <a:lnTo>
                    <a:pt x="1835150" y="2603500"/>
                  </a:lnTo>
                  <a:close/>
                  <a:moveTo>
                    <a:pt x="1854200" y="2749550"/>
                  </a:moveTo>
                  <a:cubicBezTo>
                    <a:pt x="1536700" y="2749550"/>
                    <a:pt x="1193800" y="2914650"/>
                    <a:pt x="977900" y="3346450"/>
                  </a:cubicBezTo>
                  <a:cubicBezTo>
                    <a:pt x="1225550" y="3289300"/>
                    <a:pt x="1231900" y="3276600"/>
                    <a:pt x="1409700" y="3276600"/>
                  </a:cubicBezTo>
                  <a:cubicBezTo>
                    <a:pt x="1562100" y="3276600"/>
                    <a:pt x="1682750" y="3302000"/>
                    <a:pt x="1841500" y="3378200"/>
                  </a:cubicBezTo>
                  <a:cubicBezTo>
                    <a:pt x="1981200" y="3136900"/>
                    <a:pt x="2247900" y="2984500"/>
                    <a:pt x="2444750" y="2971800"/>
                  </a:cubicBezTo>
                  <a:cubicBezTo>
                    <a:pt x="2247900" y="2800350"/>
                    <a:pt x="2044700" y="2749550"/>
                    <a:pt x="1854200" y="2749550"/>
                  </a:cubicBezTo>
                  <a:close/>
                  <a:moveTo>
                    <a:pt x="165100" y="1270000"/>
                  </a:moveTo>
                  <a:cubicBezTo>
                    <a:pt x="57150" y="1270000"/>
                    <a:pt x="57150" y="1435100"/>
                    <a:pt x="57150" y="1460500"/>
                  </a:cubicBezTo>
                  <a:lnTo>
                    <a:pt x="57150" y="1549400"/>
                  </a:lnTo>
                  <a:lnTo>
                    <a:pt x="82550" y="1549400"/>
                  </a:lnTo>
                  <a:cubicBezTo>
                    <a:pt x="158750" y="1549400"/>
                    <a:pt x="215900" y="1416050"/>
                    <a:pt x="215900" y="1371600"/>
                  </a:cubicBezTo>
                  <a:cubicBezTo>
                    <a:pt x="215900" y="1365250"/>
                    <a:pt x="209550" y="1270000"/>
                    <a:pt x="165100" y="127000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21DBEFEB-F4BD-4A72-94A0-7B8FD58451A6}"/>
                </a:ext>
              </a:extLst>
            </p:cNvPr>
            <p:cNvSpPr/>
            <p:nvPr/>
          </p:nvSpPr>
          <p:spPr>
            <a:xfrm>
              <a:off x="2521617" y="2006601"/>
              <a:ext cx="237458" cy="133350"/>
            </a:xfrm>
            <a:custGeom>
              <a:avLst/>
              <a:gdLst>
                <a:gd name="connsiteX0" fmla="*/ 129508 w 237458"/>
                <a:gd name="connsiteY0" fmla="*/ 0 h 133350"/>
                <a:gd name="connsiteX1" fmla="*/ 237458 w 237458"/>
                <a:gd name="connsiteY1" fmla="*/ 82550 h 133350"/>
                <a:gd name="connsiteX2" fmla="*/ 212058 w 237458"/>
                <a:gd name="connsiteY2" fmla="*/ 107950 h 133350"/>
                <a:gd name="connsiteX3" fmla="*/ 129508 w 237458"/>
                <a:gd name="connsiteY3" fmla="*/ 44450 h 133350"/>
                <a:gd name="connsiteX4" fmla="*/ 46958 w 237458"/>
                <a:gd name="connsiteY4" fmla="*/ 82550 h 133350"/>
                <a:gd name="connsiteX5" fmla="*/ 21558 w 237458"/>
                <a:gd name="connsiteY5" fmla="*/ 133350 h 133350"/>
                <a:gd name="connsiteX6" fmla="*/ 2508 w 237458"/>
                <a:gd name="connsiteY6" fmla="*/ 95250 h 133350"/>
                <a:gd name="connsiteX7" fmla="*/ 129508 w 237458"/>
                <a:gd name="connsiteY7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458" h="133350">
                  <a:moveTo>
                    <a:pt x="129508" y="0"/>
                  </a:moveTo>
                  <a:cubicBezTo>
                    <a:pt x="186658" y="0"/>
                    <a:pt x="237458" y="38100"/>
                    <a:pt x="237458" y="82550"/>
                  </a:cubicBezTo>
                  <a:cubicBezTo>
                    <a:pt x="237458" y="101600"/>
                    <a:pt x="224758" y="107950"/>
                    <a:pt x="212058" y="107950"/>
                  </a:cubicBezTo>
                  <a:cubicBezTo>
                    <a:pt x="173958" y="107950"/>
                    <a:pt x="180308" y="44450"/>
                    <a:pt x="129508" y="44450"/>
                  </a:cubicBezTo>
                  <a:cubicBezTo>
                    <a:pt x="110458" y="44450"/>
                    <a:pt x="46958" y="69850"/>
                    <a:pt x="46958" y="82550"/>
                  </a:cubicBezTo>
                  <a:cubicBezTo>
                    <a:pt x="34258" y="107950"/>
                    <a:pt x="34258" y="133350"/>
                    <a:pt x="21558" y="133350"/>
                  </a:cubicBezTo>
                  <a:cubicBezTo>
                    <a:pt x="-10192" y="133350"/>
                    <a:pt x="2508" y="95250"/>
                    <a:pt x="2508" y="95250"/>
                  </a:cubicBezTo>
                  <a:cubicBezTo>
                    <a:pt x="2508" y="19050"/>
                    <a:pt x="72358" y="0"/>
                    <a:pt x="129508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B1F27A1-62FD-4111-AF44-A436416D7A29}"/>
                </a:ext>
              </a:extLst>
            </p:cNvPr>
            <p:cNvSpPr/>
            <p:nvPr/>
          </p:nvSpPr>
          <p:spPr>
            <a:xfrm>
              <a:off x="2015607" y="2120901"/>
              <a:ext cx="210068" cy="127000"/>
            </a:xfrm>
            <a:custGeom>
              <a:avLst/>
              <a:gdLst>
                <a:gd name="connsiteX0" fmla="*/ 114818 w 210068"/>
                <a:gd name="connsiteY0" fmla="*/ 0 h 127000"/>
                <a:gd name="connsiteX1" fmla="*/ 210068 w 210068"/>
                <a:gd name="connsiteY1" fmla="*/ 57150 h 127000"/>
                <a:gd name="connsiteX2" fmla="*/ 210068 w 210068"/>
                <a:gd name="connsiteY2" fmla="*/ 88900 h 127000"/>
                <a:gd name="connsiteX3" fmla="*/ 191018 w 210068"/>
                <a:gd name="connsiteY3" fmla="*/ 95250 h 127000"/>
                <a:gd name="connsiteX4" fmla="*/ 114818 w 210068"/>
                <a:gd name="connsiteY4" fmla="*/ 44450 h 127000"/>
                <a:gd name="connsiteX5" fmla="*/ 25918 w 210068"/>
                <a:gd name="connsiteY5" fmla="*/ 127000 h 127000"/>
                <a:gd name="connsiteX6" fmla="*/ 518 w 210068"/>
                <a:gd name="connsiteY6" fmla="*/ 95250 h 127000"/>
                <a:gd name="connsiteX7" fmla="*/ 114818 w 210068"/>
                <a:gd name="connsiteY7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068" h="127000">
                  <a:moveTo>
                    <a:pt x="114818" y="0"/>
                  </a:moveTo>
                  <a:cubicBezTo>
                    <a:pt x="159268" y="0"/>
                    <a:pt x="165618" y="6350"/>
                    <a:pt x="210068" y="57150"/>
                  </a:cubicBezTo>
                  <a:lnTo>
                    <a:pt x="210068" y="88900"/>
                  </a:lnTo>
                  <a:cubicBezTo>
                    <a:pt x="203718" y="88900"/>
                    <a:pt x="203718" y="95250"/>
                    <a:pt x="191018" y="95250"/>
                  </a:cubicBezTo>
                  <a:cubicBezTo>
                    <a:pt x="171968" y="95250"/>
                    <a:pt x="127518" y="44450"/>
                    <a:pt x="114818" y="44450"/>
                  </a:cubicBezTo>
                  <a:cubicBezTo>
                    <a:pt x="83068" y="44450"/>
                    <a:pt x="57668" y="82550"/>
                    <a:pt x="25918" y="127000"/>
                  </a:cubicBezTo>
                  <a:cubicBezTo>
                    <a:pt x="-5832" y="114300"/>
                    <a:pt x="518" y="107950"/>
                    <a:pt x="518" y="95250"/>
                  </a:cubicBezTo>
                  <a:cubicBezTo>
                    <a:pt x="518" y="31750"/>
                    <a:pt x="76718" y="0"/>
                    <a:pt x="114818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65E4A49-F5B4-4B1E-807D-7DCC3FF8A2EB}"/>
                </a:ext>
              </a:extLst>
            </p:cNvPr>
            <p:cNvSpPr/>
            <p:nvPr/>
          </p:nvSpPr>
          <p:spPr>
            <a:xfrm>
              <a:off x="2637721" y="2159001"/>
              <a:ext cx="45155" cy="76200"/>
            </a:xfrm>
            <a:custGeom>
              <a:avLst/>
              <a:gdLst>
                <a:gd name="connsiteX0" fmla="*/ 19755 w 45155"/>
                <a:gd name="connsiteY0" fmla="*/ 0 h 76200"/>
                <a:gd name="connsiteX1" fmla="*/ 45155 w 45155"/>
                <a:gd name="connsiteY1" fmla="*/ 19050 h 76200"/>
                <a:gd name="connsiteX2" fmla="*/ 45155 w 45155"/>
                <a:gd name="connsiteY2" fmla="*/ 69850 h 76200"/>
                <a:gd name="connsiteX3" fmla="*/ 19755 w 45155"/>
                <a:gd name="connsiteY3" fmla="*/ 76200 h 76200"/>
                <a:gd name="connsiteX4" fmla="*/ 705 w 45155"/>
                <a:gd name="connsiteY4" fmla="*/ 31750 h 76200"/>
                <a:gd name="connsiteX5" fmla="*/ 19755 w 45155"/>
                <a:gd name="connsiteY5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155" h="76200">
                  <a:moveTo>
                    <a:pt x="19755" y="0"/>
                  </a:moveTo>
                  <a:cubicBezTo>
                    <a:pt x="32455" y="0"/>
                    <a:pt x="38805" y="6350"/>
                    <a:pt x="45155" y="19050"/>
                  </a:cubicBezTo>
                  <a:lnTo>
                    <a:pt x="45155" y="69850"/>
                  </a:lnTo>
                  <a:cubicBezTo>
                    <a:pt x="38805" y="69850"/>
                    <a:pt x="38805" y="76200"/>
                    <a:pt x="19755" y="76200"/>
                  </a:cubicBezTo>
                  <a:cubicBezTo>
                    <a:pt x="-5645" y="76200"/>
                    <a:pt x="705" y="38100"/>
                    <a:pt x="705" y="31750"/>
                  </a:cubicBezTo>
                  <a:cubicBezTo>
                    <a:pt x="705" y="19050"/>
                    <a:pt x="-5645" y="0"/>
                    <a:pt x="1975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72851C6C-1BF3-41A9-B7B3-F77B3ACE59CC}"/>
                </a:ext>
              </a:extLst>
            </p:cNvPr>
            <p:cNvSpPr/>
            <p:nvPr/>
          </p:nvSpPr>
          <p:spPr>
            <a:xfrm>
              <a:off x="2117725" y="2286001"/>
              <a:ext cx="50800" cy="76200"/>
            </a:xfrm>
            <a:custGeom>
              <a:avLst/>
              <a:gdLst>
                <a:gd name="connsiteX0" fmla="*/ 12700 w 50800"/>
                <a:gd name="connsiteY0" fmla="*/ 0 h 76200"/>
                <a:gd name="connsiteX1" fmla="*/ 50800 w 50800"/>
                <a:gd name="connsiteY1" fmla="*/ 50800 h 76200"/>
                <a:gd name="connsiteX2" fmla="*/ 44450 w 50800"/>
                <a:gd name="connsiteY2" fmla="*/ 76200 h 76200"/>
                <a:gd name="connsiteX3" fmla="*/ 12700 w 50800"/>
                <a:gd name="connsiteY3" fmla="*/ 76200 h 76200"/>
                <a:gd name="connsiteX4" fmla="*/ 0 w 50800"/>
                <a:gd name="connsiteY4" fmla="*/ 50800 h 76200"/>
                <a:gd name="connsiteX5" fmla="*/ 0 w 50800"/>
                <a:gd name="connsiteY5" fmla="*/ 6350 h 76200"/>
                <a:gd name="connsiteX6" fmla="*/ 12700 w 50800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800" h="76200">
                  <a:moveTo>
                    <a:pt x="12700" y="0"/>
                  </a:moveTo>
                  <a:cubicBezTo>
                    <a:pt x="38100" y="0"/>
                    <a:pt x="50800" y="44450"/>
                    <a:pt x="50800" y="50800"/>
                  </a:cubicBezTo>
                  <a:cubicBezTo>
                    <a:pt x="50800" y="69850"/>
                    <a:pt x="44450" y="63500"/>
                    <a:pt x="44450" y="76200"/>
                  </a:cubicBezTo>
                  <a:lnTo>
                    <a:pt x="12700" y="76200"/>
                  </a:lnTo>
                  <a:cubicBezTo>
                    <a:pt x="6350" y="69850"/>
                    <a:pt x="0" y="63500"/>
                    <a:pt x="0" y="50800"/>
                  </a:cubicBezTo>
                  <a:lnTo>
                    <a:pt x="0" y="6350"/>
                  </a:lnTo>
                  <a:cubicBezTo>
                    <a:pt x="6350" y="6350"/>
                    <a:pt x="0" y="0"/>
                    <a:pt x="127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91330801-48A5-4C4D-AFB9-9F382E789547}"/>
                </a:ext>
              </a:extLst>
            </p:cNvPr>
            <p:cNvSpPr/>
            <p:nvPr/>
          </p:nvSpPr>
          <p:spPr>
            <a:xfrm>
              <a:off x="2460625" y="2324101"/>
              <a:ext cx="88900" cy="158750"/>
            </a:xfrm>
            <a:custGeom>
              <a:avLst/>
              <a:gdLst>
                <a:gd name="connsiteX0" fmla="*/ 19050 w 88900"/>
                <a:gd name="connsiteY0" fmla="*/ 0 h 158750"/>
                <a:gd name="connsiteX1" fmla="*/ 88900 w 88900"/>
                <a:gd name="connsiteY1" fmla="*/ 82550 h 158750"/>
                <a:gd name="connsiteX2" fmla="*/ 50800 w 88900"/>
                <a:gd name="connsiteY2" fmla="*/ 158750 h 158750"/>
                <a:gd name="connsiteX3" fmla="*/ 31750 w 88900"/>
                <a:gd name="connsiteY3" fmla="*/ 158750 h 158750"/>
                <a:gd name="connsiteX4" fmla="*/ 25400 w 88900"/>
                <a:gd name="connsiteY4" fmla="*/ 133350 h 158750"/>
                <a:gd name="connsiteX5" fmla="*/ 38100 w 88900"/>
                <a:gd name="connsiteY5" fmla="*/ 88900 h 158750"/>
                <a:gd name="connsiteX6" fmla="*/ 0 w 88900"/>
                <a:gd name="connsiteY6" fmla="*/ 19050 h 158750"/>
                <a:gd name="connsiteX7" fmla="*/ 19050 w 88900"/>
                <a:gd name="connsiteY7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158750">
                  <a:moveTo>
                    <a:pt x="19050" y="0"/>
                  </a:moveTo>
                  <a:cubicBezTo>
                    <a:pt x="50800" y="0"/>
                    <a:pt x="88900" y="69850"/>
                    <a:pt x="88900" y="82550"/>
                  </a:cubicBezTo>
                  <a:cubicBezTo>
                    <a:pt x="88900" y="95250"/>
                    <a:pt x="69850" y="139700"/>
                    <a:pt x="50800" y="158750"/>
                  </a:cubicBezTo>
                  <a:lnTo>
                    <a:pt x="31750" y="158750"/>
                  </a:lnTo>
                  <a:cubicBezTo>
                    <a:pt x="25400" y="152400"/>
                    <a:pt x="25400" y="152400"/>
                    <a:pt x="25400" y="133350"/>
                  </a:cubicBezTo>
                  <a:cubicBezTo>
                    <a:pt x="25400" y="120650"/>
                    <a:pt x="38100" y="101600"/>
                    <a:pt x="38100" y="88900"/>
                  </a:cubicBezTo>
                  <a:cubicBezTo>
                    <a:pt x="38100" y="69850"/>
                    <a:pt x="0" y="38100"/>
                    <a:pt x="0" y="19050"/>
                  </a:cubicBezTo>
                  <a:cubicBezTo>
                    <a:pt x="0" y="6350"/>
                    <a:pt x="6350" y="0"/>
                    <a:pt x="190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DCB9CEF-7C3F-4B7D-8E5D-588774287441}"/>
                </a:ext>
              </a:extLst>
            </p:cNvPr>
            <p:cNvSpPr/>
            <p:nvPr/>
          </p:nvSpPr>
          <p:spPr>
            <a:xfrm>
              <a:off x="2149475" y="2489201"/>
              <a:ext cx="628650" cy="279400"/>
            </a:xfrm>
            <a:custGeom>
              <a:avLst/>
              <a:gdLst>
                <a:gd name="connsiteX0" fmla="*/ 603250 w 628650"/>
                <a:gd name="connsiteY0" fmla="*/ 0 h 279400"/>
                <a:gd name="connsiteX1" fmla="*/ 628650 w 628650"/>
                <a:gd name="connsiteY1" fmla="*/ 25400 h 279400"/>
                <a:gd name="connsiteX2" fmla="*/ 355600 w 628650"/>
                <a:gd name="connsiteY2" fmla="*/ 266700 h 279400"/>
                <a:gd name="connsiteX3" fmla="*/ 273050 w 628650"/>
                <a:gd name="connsiteY3" fmla="*/ 279400 h 279400"/>
                <a:gd name="connsiteX4" fmla="*/ 0 w 628650"/>
                <a:gd name="connsiteY4" fmla="*/ 152400 h 279400"/>
                <a:gd name="connsiteX5" fmla="*/ 6350 w 628650"/>
                <a:gd name="connsiteY5" fmla="*/ 133350 h 279400"/>
                <a:gd name="connsiteX6" fmla="*/ 31750 w 628650"/>
                <a:gd name="connsiteY6" fmla="*/ 133350 h 279400"/>
                <a:gd name="connsiteX7" fmla="*/ 273050 w 628650"/>
                <a:gd name="connsiteY7" fmla="*/ 228600 h 279400"/>
                <a:gd name="connsiteX8" fmla="*/ 584200 w 628650"/>
                <a:gd name="connsiteY8" fmla="*/ 6350 h 279400"/>
                <a:gd name="connsiteX9" fmla="*/ 603250 w 628650"/>
                <a:gd name="connsiteY9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279400">
                  <a:moveTo>
                    <a:pt x="603250" y="0"/>
                  </a:moveTo>
                  <a:cubicBezTo>
                    <a:pt x="615950" y="0"/>
                    <a:pt x="628650" y="6350"/>
                    <a:pt x="628650" y="25400"/>
                  </a:cubicBezTo>
                  <a:cubicBezTo>
                    <a:pt x="628650" y="120650"/>
                    <a:pt x="444500" y="266700"/>
                    <a:pt x="355600" y="266700"/>
                  </a:cubicBezTo>
                  <a:cubicBezTo>
                    <a:pt x="330200" y="266700"/>
                    <a:pt x="292100" y="279400"/>
                    <a:pt x="273050" y="279400"/>
                  </a:cubicBezTo>
                  <a:cubicBezTo>
                    <a:pt x="228600" y="279400"/>
                    <a:pt x="0" y="228600"/>
                    <a:pt x="0" y="152400"/>
                  </a:cubicBezTo>
                  <a:cubicBezTo>
                    <a:pt x="0" y="139700"/>
                    <a:pt x="6350" y="146050"/>
                    <a:pt x="6350" y="133350"/>
                  </a:cubicBezTo>
                  <a:lnTo>
                    <a:pt x="31750" y="133350"/>
                  </a:lnTo>
                  <a:cubicBezTo>
                    <a:pt x="127000" y="203200"/>
                    <a:pt x="190500" y="228600"/>
                    <a:pt x="273050" y="228600"/>
                  </a:cubicBezTo>
                  <a:cubicBezTo>
                    <a:pt x="393700" y="228600"/>
                    <a:pt x="514350" y="165100"/>
                    <a:pt x="584200" y="6350"/>
                  </a:cubicBezTo>
                  <a:cubicBezTo>
                    <a:pt x="590550" y="0"/>
                    <a:pt x="584200" y="0"/>
                    <a:pt x="6032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C5BD5C05-00D2-42A1-AD5F-C369F5D493F6}"/>
              </a:ext>
            </a:extLst>
          </p:cNvPr>
          <p:cNvGrpSpPr/>
          <p:nvPr/>
        </p:nvGrpSpPr>
        <p:grpSpPr>
          <a:xfrm>
            <a:off x="8715375" y="965203"/>
            <a:ext cx="1741367" cy="3314699"/>
            <a:chOff x="5781676" y="-149225"/>
            <a:chExt cx="1067505" cy="2032000"/>
          </a:xfrm>
          <a:noFill/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E03E13F4-001E-41B0-AD62-04087BFF604E}"/>
                </a:ext>
              </a:extLst>
            </p:cNvPr>
            <p:cNvSpPr/>
            <p:nvPr/>
          </p:nvSpPr>
          <p:spPr>
            <a:xfrm>
              <a:off x="5781676" y="-149225"/>
              <a:ext cx="1067505" cy="2032000"/>
            </a:xfrm>
            <a:custGeom>
              <a:avLst/>
              <a:gdLst>
                <a:gd name="connsiteX0" fmla="*/ 266700 w 1067505"/>
                <a:gd name="connsiteY0" fmla="*/ 0 h 2032000"/>
                <a:gd name="connsiteX1" fmla="*/ 368300 w 1067505"/>
                <a:gd name="connsiteY1" fmla="*/ 0 h 2032000"/>
                <a:gd name="connsiteX2" fmla="*/ 704850 w 1067505"/>
                <a:gd name="connsiteY2" fmla="*/ 158750 h 2032000"/>
                <a:gd name="connsiteX3" fmla="*/ 565150 w 1067505"/>
                <a:gd name="connsiteY3" fmla="*/ 742950 h 2032000"/>
                <a:gd name="connsiteX4" fmla="*/ 603250 w 1067505"/>
                <a:gd name="connsiteY4" fmla="*/ 749300 h 2032000"/>
                <a:gd name="connsiteX5" fmla="*/ 723900 w 1067505"/>
                <a:gd name="connsiteY5" fmla="*/ 749300 h 2032000"/>
                <a:gd name="connsiteX6" fmla="*/ 908050 w 1067505"/>
                <a:gd name="connsiteY6" fmla="*/ 762000 h 2032000"/>
                <a:gd name="connsiteX7" fmla="*/ 1047750 w 1067505"/>
                <a:gd name="connsiteY7" fmla="*/ 812800 h 2032000"/>
                <a:gd name="connsiteX8" fmla="*/ 1066800 w 1067505"/>
                <a:gd name="connsiteY8" fmla="*/ 952500 h 2032000"/>
                <a:gd name="connsiteX9" fmla="*/ 1035050 w 1067505"/>
                <a:gd name="connsiteY9" fmla="*/ 1054100 h 2032000"/>
                <a:gd name="connsiteX10" fmla="*/ 908050 w 1067505"/>
                <a:gd name="connsiteY10" fmla="*/ 1054100 h 2032000"/>
                <a:gd name="connsiteX11" fmla="*/ 698500 w 1067505"/>
                <a:gd name="connsiteY11" fmla="*/ 1022350 h 2032000"/>
                <a:gd name="connsiteX12" fmla="*/ 1016000 w 1067505"/>
                <a:gd name="connsiteY12" fmla="*/ 1263650 h 2032000"/>
                <a:gd name="connsiteX13" fmla="*/ 901700 w 1067505"/>
                <a:gd name="connsiteY13" fmla="*/ 1397000 h 2032000"/>
                <a:gd name="connsiteX14" fmla="*/ 704850 w 1067505"/>
                <a:gd name="connsiteY14" fmla="*/ 1263650 h 2032000"/>
                <a:gd name="connsiteX15" fmla="*/ 552450 w 1067505"/>
                <a:gd name="connsiteY15" fmla="*/ 1143000 h 2032000"/>
                <a:gd name="connsiteX16" fmla="*/ 527050 w 1067505"/>
                <a:gd name="connsiteY16" fmla="*/ 1143000 h 2032000"/>
                <a:gd name="connsiteX17" fmla="*/ 527050 w 1067505"/>
                <a:gd name="connsiteY17" fmla="*/ 1524000 h 2032000"/>
                <a:gd name="connsiteX18" fmla="*/ 565150 w 1067505"/>
                <a:gd name="connsiteY18" fmla="*/ 1828800 h 2032000"/>
                <a:gd name="connsiteX19" fmla="*/ 527050 w 1067505"/>
                <a:gd name="connsiteY19" fmla="*/ 1879600 h 2032000"/>
                <a:gd name="connsiteX20" fmla="*/ 546100 w 1067505"/>
                <a:gd name="connsiteY20" fmla="*/ 1930400 h 2032000"/>
                <a:gd name="connsiteX21" fmla="*/ 349250 w 1067505"/>
                <a:gd name="connsiteY21" fmla="*/ 2032000 h 2032000"/>
                <a:gd name="connsiteX22" fmla="*/ 69850 w 1067505"/>
                <a:gd name="connsiteY22" fmla="*/ 1866900 h 2032000"/>
                <a:gd name="connsiteX23" fmla="*/ 95250 w 1067505"/>
                <a:gd name="connsiteY23" fmla="*/ 1746250 h 2032000"/>
                <a:gd name="connsiteX24" fmla="*/ 127000 w 1067505"/>
                <a:gd name="connsiteY24" fmla="*/ 1377950 h 2032000"/>
                <a:gd name="connsiteX25" fmla="*/ 133350 w 1067505"/>
                <a:gd name="connsiteY25" fmla="*/ 946150 h 2032000"/>
                <a:gd name="connsiteX26" fmla="*/ 76200 w 1067505"/>
                <a:gd name="connsiteY26" fmla="*/ 552450 h 2032000"/>
                <a:gd name="connsiteX27" fmla="*/ 0 w 1067505"/>
                <a:gd name="connsiteY27" fmla="*/ 222250 h 2032000"/>
                <a:gd name="connsiteX28" fmla="*/ 266700 w 1067505"/>
                <a:gd name="connsiteY28" fmla="*/ 0 h 2032000"/>
                <a:gd name="connsiteX29" fmla="*/ 361950 w 1067505"/>
                <a:gd name="connsiteY29" fmla="*/ 50800 h 2032000"/>
                <a:gd name="connsiteX30" fmla="*/ 57150 w 1067505"/>
                <a:gd name="connsiteY30" fmla="*/ 222250 h 2032000"/>
                <a:gd name="connsiteX31" fmla="*/ 171450 w 1067505"/>
                <a:gd name="connsiteY31" fmla="*/ 260350 h 2032000"/>
                <a:gd name="connsiteX32" fmla="*/ 463550 w 1067505"/>
                <a:gd name="connsiteY32" fmla="*/ 177800 h 2032000"/>
                <a:gd name="connsiteX33" fmla="*/ 425450 w 1067505"/>
                <a:gd name="connsiteY33" fmla="*/ 171450 h 2032000"/>
                <a:gd name="connsiteX34" fmla="*/ 317500 w 1067505"/>
                <a:gd name="connsiteY34" fmla="*/ 196850 h 2032000"/>
                <a:gd name="connsiteX35" fmla="*/ 279400 w 1067505"/>
                <a:gd name="connsiteY35" fmla="*/ 165100 h 2032000"/>
                <a:gd name="connsiteX36" fmla="*/ 431800 w 1067505"/>
                <a:gd name="connsiteY36" fmla="*/ 107950 h 2032000"/>
                <a:gd name="connsiteX37" fmla="*/ 533400 w 1067505"/>
                <a:gd name="connsiteY37" fmla="*/ 177800 h 2032000"/>
                <a:gd name="connsiteX38" fmla="*/ 107950 w 1067505"/>
                <a:gd name="connsiteY38" fmla="*/ 323850 h 2032000"/>
                <a:gd name="connsiteX39" fmla="*/ 247650 w 1067505"/>
                <a:gd name="connsiteY39" fmla="*/ 336550 h 2032000"/>
                <a:gd name="connsiteX40" fmla="*/ 647700 w 1067505"/>
                <a:gd name="connsiteY40" fmla="*/ 158750 h 2032000"/>
                <a:gd name="connsiteX41" fmla="*/ 361950 w 1067505"/>
                <a:gd name="connsiteY41" fmla="*/ 50800 h 2032000"/>
                <a:gd name="connsiteX42" fmla="*/ 609600 w 1067505"/>
                <a:gd name="connsiteY42" fmla="*/ 311150 h 2032000"/>
                <a:gd name="connsiteX43" fmla="*/ 260350 w 1067505"/>
                <a:gd name="connsiteY43" fmla="*/ 400050 h 2032000"/>
                <a:gd name="connsiteX44" fmla="*/ 95250 w 1067505"/>
                <a:gd name="connsiteY44" fmla="*/ 381000 h 2032000"/>
                <a:gd name="connsiteX45" fmla="*/ 177800 w 1067505"/>
                <a:gd name="connsiteY45" fmla="*/ 812800 h 2032000"/>
                <a:gd name="connsiteX46" fmla="*/ 279400 w 1067505"/>
                <a:gd name="connsiteY46" fmla="*/ 800100 h 2032000"/>
                <a:gd name="connsiteX47" fmla="*/ 488950 w 1067505"/>
                <a:gd name="connsiteY47" fmla="*/ 876300 h 2032000"/>
                <a:gd name="connsiteX48" fmla="*/ 609600 w 1067505"/>
                <a:gd name="connsiteY48" fmla="*/ 311150 h 2032000"/>
                <a:gd name="connsiteX49" fmla="*/ 730250 w 1067505"/>
                <a:gd name="connsiteY49" fmla="*/ 806450 h 2032000"/>
                <a:gd name="connsiteX50" fmla="*/ 596900 w 1067505"/>
                <a:gd name="connsiteY50" fmla="*/ 819150 h 2032000"/>
                <a:gd name="connsiteX51" fmla="*/ 565150 w 1067505"/>
                <a:gd name="connsiteY51" fmla="*/ 812800 h 2032000"/>
                <a:gd name="connsiteX52" fmla="*/ 546100 w 1067505"/>
                <a:gd name="connsiteY52" fmla="*/ 927100 h 2032000"/>
                <a:gd name="connsiteX53" fmla="*/ 552450 w 1067505"/>
                <a:gd name="connsiteY53" fmla="*/ 946150 h 2032000"/>
                <a:gd name="connsiteX54" fmla="*/ 977900 w 1067505"/>
                <a:gd name="connsiteY54" fmla="*/ 1003300 h 2032000"/>
                <a:gd name="connsiteX55" fmla="*/ 1009650 w 1067505"/>
                <a:gd name="connsiteY55" fmla="*/ 990600 h 2032000"/>
                <a:gd name="connsiteX56" fmla="*/ 1009650 w 1067505"/>
                <a:gd name="connsiteY56" fmla="*/ 850900 h 2032000"/>
                <a:gd name="connsiteX57" fmla="*/ 984250 w 1067505"/>
                <a:gd name="connsiteY57" fmla="*/ 831850 h 2032000"/>
                <a:gd name="connsiteX58" fmla="*/ 730250 w 1067505"/>
                <a:gd name="connsiteY58" fmla="*/ 806450 h 2032000"/>
                <a:gd name="connsiteX59" fmla="*/ 273050 w 1067505"/>
                <a:gd name="connsiteY59" fmla="*/ 857250 h 2032000"/>
                <a:gd name="connsiteX60" fmla="*/ 184150 w 1067505"/>
                <a:gd name="connsiteY60" fmla="*/ 882650 h 2032000"/>
                <a:gd name="connsiteX61" fmla="*/ 184150 w 1067505"/>
                <a:gd name="connsiteY61" fmla="*/ 908050 h 2032000"/>
                <a:gd name="connsiteX62" fmla="*/ 184150 w 1067505"/>
                <a:gd name="connsiteY62" fmla="*/ 1066800 h 2032000"/>
                <a:gd name="connsiteX63" fmla="*/ 368300 w 1067505"/>
                <a:gd name="connsiteY63" fmla="*/ 1054100 h 2032000"/>
                <a:gd name="connsiteX64" fmla="*/ 476250 w 1067505"/>
                <a:gd name="connsiteY64" fmla="*/ 1060450 h 2032000"/>
                <a:gd name="connsiteX65" fmla="*/ 482600 w 1067505"/>
                <a:gd name="connsiteY65" fmla="*/ 977900 h 2032000"/>
                <a:gd name="connsiteX66" fmla="*/ 273050 w 1067505"/>
                <a:gd name="connsiteY66" fmla="*/ 857250 h 2032000"/>
                <a:gd name="connsiteX67" fmla="*/ 539750 w 1067505"/>
                <a:gd name="connsiteY67" fmla="*/ 1016000 h 2032000"/>
                <a:gd name="connsiteX68" fmla="*/ 533400 w 1067505"/>
                <a:gd name="connsiteY68" fmla="*/ 1073150 h 2032000"/>
                <a:gd name="connsiteX69" fmla="*/ 539750 w 1067505"/>
                <a:gd name="connsiteY69" fmla="*/ 1079500 h 2032000"/>
                <a:gd name="connsiteX70" fmla="*/ 571500 w 1067505"/>
                <a:gd name="connsiteY70" fmla="*/ 1085850 h 2032000"/>
                <a:gd name="connsiteX71" fmla="*/ 895350 w 1067505"/>
                <a:gd name="connsiteY71" fmla="*/ 1339850 h 2032000"/>
                <a:gd name="connsiteX72" fmla="*/ 958850 w 1067505"/>
                <a:gd name="connsiteY72" fmla="*/ 1263650 h 2032000"/>
                <a:gd name="connsiteX73" fmla="*/ 539750 w 1067505"/>
                <a:gd name="connsiteY73" fmla="*/ 1016000 h 2032000"/>
                <a:gd name="connsiteX74" fmla="*/ 397669 w 1067505"/>
                <a:gd name="connsiteY74" fmla="*/ 1106984 h 2032000"/>
                <a:gd name="connsiteX75" fmla="*/ 190500 w 1067505"/>
                <a:gd name="connsiteY75" fmla="*/ 1123950 h 2032000"/>
                <a:gd name="connsiteX76" fmla="*/ 184150 w 1067505"/>
                <a:gd name="connsiteY76" fmla="*/ 1358900 h 2032000"/>
                <a:gd name="connsiteX77" fmla="*/ 152400 w 1067505"/>
                <a:gd name="connsiteY77" fmla="*/ 1752600 h 2032000"/>
                <a:gd name="connsiteX78" fmla="*/ 298450 w 1067505"/>
                <a:gd name="connsiteY78" fmla="*/ 1733550 h 2032000"/>
                <a:gd name="connsiteX79" fmla="*/ 501650 w 1067505"/>
                <a:gd name="connsiteY79" fmla="*/ 1784350 h 2032000"/>
                <a:gd name="connsiteX80" fmla="*/ 469900 w 1067505"/>
                <a:gd name="connsiteY80" fmla="*/ 1492250 h 2032000"/>
                <a:gd name="connsiteX81" fmla="*/ 469900 w 1067505"/>
                <a:gd name="connsiteY81" fmla="*/ 1117600 h 2032000"/>
                <a:gd name="connsiteX82" fmla="*/ 397669 w 1067505"/>
                <a:gd name="connsiteY82" fmla="*/ 1106984 h 2032000"/>
                <a:gd name="connsiteX83" fmla="*/ 260945 w 1067505"/>
                <a:gd name="connsiteY83" fmla="*/ 1796355 h 2032000"/>
                <a:gd name="connsiteX84" fmla="*/ 127000 w 1067505"/>
                <a:gd name="connsiteY84" fmla="*/ 1866900 h 2032000"/>
                <a:gd name="connsiteX85" fmla="*/ 215900 w 1067505"/>
                <a:gd name="connsiteY85" fmla="*/ 1949450 h 2032000"/>
                <a:gd name="connsiteX86" fmla="*/ 349250 w 1067505"/>
                <a:gd name="connsiteY86" fmla="*/ 1974850 h 2032000"/>
                <a:gd name="connsiteX87" fmla="*/ 488950 w 1067505"/>
                <a:gd name="connsiteY87" fmla="*/ 1924050 h 2032000"/>
                <a:gd name="connsiteX88" fmla="*/ 336550 w 1067505"/>
                <a:gd name="connsiteY88" fmla="*/ 1873250 h 2032000"/>
                <a:gd name="connsiteX89" fmla="*/ 311150 w 1067505"/>
                <a:gd name="connsiteY89" fmla="*/ 1879600 h 2032000"/>
                <a:gd name="connsiteX90" fmla="*/ 381000 w 1067505"/>
                <a:gd name="connsiteY90" fmla="*/ 1892300 h 2032000"/>
                <a:gd name="connsiteX91" fmla="*/ 406400 w 1067505"/>
                <a:gd name="connsiteY91" fmla="*/ 1924050 h 2032000"/>
                <a:gd name="connsiteX92" fmla="*/ 368300 w 1067505"/>
                <a:gd name="connsiteY92" fmla="*/ 1955800 h 2032000"/>
                <a:gd name="connsiteX93" fmla="*/ 241300 w 1067505"/>
                <a:gd name="connsiteY93" fmla="*/ 1879600 h 2032000"/>
                <a:gd name="connsiteX94" fmla="*/ 349250 w 1067505"/>
                <a:gd name="connsiteY94" fmla="*/ 1816100 h 2032000"/>
                <a:gd name="connsiteX95" fmla="*/ 463550 w 1067505"/>
                <a:gd name="connsiteY95" fmla="*/ 1835150 h 2032000"/>
                <a:gd name="connsiteX96" fmla="*/ 304800 w 1067505"/>
                <a:gd name="connsiteY96" fmla="*/ 1797050 h 2032000"/>
                <a:gd name="connsiteX97" fmla="*/ 260945 w 1067505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5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0" y="0"/>
                    <a:pt x="717550" y="0"/>
                    <a:pt x="704850" y="158750"/>
                  </a:cubicBezTo>
                  <a:lnTo>
                    <a:pt x="565150" y="742950"/>
                  </a:lnTo>
                  <a:lnTo>
                    <a:pt x="603250" y="749300"/>
                  </a:lnTo>
                  <a:cubicBezTo>
                    <a:pt x="654050" y="755650"/>
                    <a:pt x="704850" y="749300"/>
                    <a:pt x="723900" y="749300"/>
                  </a:cubicBezTo>
                  <a:cubicBezTo>
                    <a:pt x="736600" y="749300"/>
                    <a:pt x="844550" y="755650"/>
                    <a:pt x="908050" y="762000"/>
                  </a:cubicBezTo>
                  <a:cubicBezTo>
                    <a:pt x="939800" y="768350"/>
                    <a:pt x="1016000" y="755650"/>
                    <a:pt x="1047750" y="812800"/>
                  </a:cubicBezTo>
                  <a:cubicBezTo>
                    <a:pt x="1073150" y="850900"/>
                    <a:pt x="1066800" y="939800"/>
                    <a:pt x="1066800" y="952500"/>
                  </a:cubicBezTo>
                  <a:cubicBezTo>
                    <a:pt x="1066800" y="977900"/>
                    <a:pt x="1047750" y="1035050"/>
                    <a:pt x="1035050" y="1054100"/>
                  </a:cubicBezTo>
                  <a:lnTo>
                    <a:pt x="908050" y="1054100"/>
                  </a:lnTo>
                  <a:cubicBezTo>
                    <a:pt x="844550" y="1041400"/>
                    <a:pt x="806450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0" y="1397000"/>
                    <a:pt x="901700" y="1397000"/>
                  </a:cubicBezTo>
                  <a:cubicBezTo>
                    <a:pt x="844550" y="1397000"/>
                    <a:pt x="762000" y="1308100"/>
                    <a:pt x="704850" y="1263650"/>
                  </a:cubicBezTo>
                  <a:cubicBezTo>
                    <a:pt x="654050" y="1219200"/>
                    <a:pt x="603250" y="1181100"/>
                    <a:pt x="552450" y="1143000"/>
                  </a:cubicBezTo>
                  <a:lnTo>
                    <a:pt x="527050" y="1143000"/>
                  </a:lnTo>
                  <a:lnTo>
                    <a:pt x="527050" y="1524000"/>
                  </a:lnTo>
                  <a:lnTo>
                    <a:pt x="565150" y="1828800"/>
                  </a:lnTo>
                  <a:cubicBezTo>
                    <a:pt x="571500" y="1860550"/>
                    <a:pt x="546100" y="1854200"/>
                    <a:pt x="527050" y="1879600"/>
                  </a:cubicBezTo>
                  <a:cubicBezTo>
                    <a:pt x="539750" y="1892300"/>
                    <a:pt x="546100" y="1911350"/>
                    <a:pt x="546100" y="1930400"/>
                  </a:cubicBezTo>
                  <a:cubicBezTo>
                    <a:pt x="546100" y="2025650"/>
                    <a:pt x="387350" y="2032000"/>
                    <a:pt x="349250" y="2032000"/>
                  </a:cubicBezTo>
                  <a:cubicBezTo>
                    <a:pt x="247650" y="2032000"/>
                    <a:pt x="69850" y="1981200"/>
                    <a:pt x="69850" y="1866900"/>
                  </a:cubicBezTo>
                  <a:cubicBezTo>
                    <a:pt x="69850" y="1822450"/>
                    <a:pt x="107950" y="1797050"/>
                    <a:pt x="95250" y="1746250"/>
                  </a:cubicBezTo>
                  <a:cubicBezTo>
                    <a:pt x="107950" y="1625600"/>
                    <a:pt x="114300" y="1498600"/>
                    <a:pt x="127000" y="1377950"/>
                  </a:cubicBezTo>
                  <a:lnTo>
                    <a:pt x="133350" y="946150"/>
                  </a:lnTo>
                  <a:cubicBezTo>
                    <a:pt x="120650" y="819150"/>
                    <a:pt x="101600" y="679450"/>
                    <a:pt x="76200" y="552450"/>
                  </a:cubicBezTo>
                  <a:cubicBezTo>
                    <a:pt x="57150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0" y="50800"/>
                  </a:moveTo>
                  <a:cubicBezTo>
                    <a:pt x="292100" y="50800"/>
                    <a:pt x="57150" y="88900"/>
                    <a:pt x="57150" y="222250"/>
                  </a:cubicBezTo>
                  <a:cubicBezTo>
                    <a:pt x="57150" y="260350"/>
                    <a:pt x="133350" y="260350"/>
                    <a:pt x="171450" y="260350"/>
                  </a:cubicBezTo>
                  <a:cubicBezTo>
                    <a:pt x="266700" y="260350"/>
                    <a:pt x="381000" y="241300"/>
                    <a:pt x="463550" y="177800"/>
                  </a:cubicBezTo>
                  <a:cubicBezTo>
                    <a:pt x="450850" y="177800"/>
                    <a:pt x="444500" y="171450"/>
                    <a:pt x="425450" y="171450"/>
                  </a:cubicBezTo>
                  <a:cubicBezTo>
                    <a:pt x="412750" y="171450"/>
                    <a:pt x="330200" y="196850"/>
                    <a:pt x="317500" y="196850"/>
                  </a:cubicBezTo>
                  <a:cubicBezTo>
                    <a:pt x="298450" y="196850"/>
                    <a:pt x="279400" y="184150"/>
                    <a:pt x="279400" y="165100"/>
                  </a:cubicBezTo>
                  <a:cubicBezTo>
                    <a:pt x="279400" y="133350"/>
                    <a:pt x="412750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0" y="323850"/>
                    <a:pt x="107950" y="323850"/>
                  </a:cubicBezTo>
                  <a:cubicBezTo>
                    <a:pt x="152400" y="330200"/>
                    <a:pt x="234950" y="336550"/>
                    <a:pt x="247650" y="336550"/>
                  </a:cubicBezTo>
                  <a:cubicBezTo>
                    <a:pt x="285750" y="336550"/>
                    <a:pt x="647700" y="317500"/>
                    <a:pt x="647700" y="158750"/>
                  </a:cubicBezTo>
                  <a:cubicBezTo>
                    <a:pt x="647700" y="57150"/>
                    <a:pt x="400050" y="50800"/>
                    <a:pt x="361950" y="50800"/>
                  </a:cubicBezTo>
                  <a:close/>
                  <a:moveTo>
                    <a:pt x="609600" y="311150"/>
                  </a:moveTo>
                  <a:cubicBezTo>
                    <a:pt x="501650" y="374650"/>
                    <a:pt x="361950" y="400050"/>
                    <a:pt x="260350" y="400050"/>
                  </a:cubicBezTo>
                  <a:cubicBezTo>
                    <a:pt x="241300" y="400050"/>
                    <a:pt x="158750" y="393700"/>
                    <a:pt x="95250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0" y="806450"/>
                    <a:pt x="260350" y="800100"/>
                    <a:pt x="279400" y="800100"/>
                  </a:cubicBezTo>
                  <a:cubicBezTo>
                    <a:pt x="349250" y="800100"/>
                    <a:pt x="419100" y="812800"/>
                    <a:pt x="488950" y="876300"/>
                  </a:cubicBezTo>
                  <a:cubicBezTo>
                    <a:pt x="514350" y="685800"/>
                    <a:pt x="552450" y="488950"/>
                    <a:pt x="609600" y="311150"/>
                  </a:cubicBezTo>
                  <a:close/>
                  <a:moveTo>
                    <a:pt x="730250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0" y="819150"/>
                    <a:pt x="571500" y="819150"/>
                    <a:pt x="565150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0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0" y="990600"/>
                  </a:cubicBezTo>
                  <a:lnTo>
                    <a:pt x="1009650" y="850900"/>
                  </a:lnTo>
                  <a:cubicBezTo>
                    <a:pt x="1003300" y="844550"/>
                    <a:pt x="990600" y="838200"/>
                    <a:pt x="984250" y="831850"/>
                  </a:cubicBezTo>
                  <a:cubicBezTo>
                    <a:pt x="901700" y="819150"/>
                    <a:pt x="742950" y="806450"/>
                    <a:pt x="730250" y="806450"/>
                  </a:cubicBezTo>
                  <a:close/>
                  <a:moveTo>
                    <a:pt x="273050" y="857250"/>
                  </a:moveTo>
                  <a:cubicBezTo>
                    <a:pt x="241300" y="857250"/>
                    <a:pt x="203200" y="850900"/>
                    <a:pt x="184150" y="882650"/>
                  </a:cubicBezTo>
                  <a:lnTo>
                    <a:pt x="184150" y="908050"/>
                  </a:lnTo>
                  <a:cubicBezTo>
                    <a:pt x="184150" y="920750"/>
                    <a:pt x="190500" y="1016000"/>
                    <a:pt x="184150" y="1066800"/>
                  </a:cubicBezTo>
                  <a:cubicBezTo>
                    <a:pt x="260350" y="1060450"/>
                    <a:pt x="349250" y="1054100"/>
                    <a:pt x="368300" y="1054100"/>
                  </a:cubicBezTo>
                  <a:cubicBezTo>
                    <a:pt x="381000" y="1054100"/>
                    <a:pt x="444500" y="1054100"/>
                    <a:pt x="476250" y="1060450"/>
                  </a:cubicBezTo>
                  <a:cubicBezTo>
                    <a:pt x="476250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0" y="857250"/>
                  </a:cubicBezTo>
                  <a:close/>
                  <a:moveTo>
                    <a:pt x="539750" y="1016000"/>
                  </a:moveTo>
                  <a:cubicBezTo>
                    <a:pt x="539750" y="1035050"/>
                    <a:pt x="533400" y="1060450"/>
                    <a:pt x="533400" y="1073150"/>
                  </a:cubicBezTo>
                  <a:cubicBezTo>
                    <a:pt x="533400" y="1092200"/>
                    <a:pt x="539750" y="1079500"/>
                    <a:pt x="539750" y="1079500"/>
                  </a:cubicBezTo>
                  <a:cubicBezTo>
                    <a:pt x="552450" y="1085850"/>
                    <a:pt x="565150" y="1079500"/>
                    <a:pt x="571500" y="1085850"/>
                  </a:cubicBezTo>
                  <a:cubicBezTo>
                    <a:pt x="635000" y="1149350"/>
                    <a:pt x="876300" y="1339850"/>
                    <a:pt x="895350" y="1339850"/>
                  </a:cubicBezTo>
                  <a:cubicBezTo>
                    <a:pt x="914400" y="1339850"/>
                    <a:pt x="958850" y="1295400"/>
                    <a:pt x="958850" y="1263650"/>
                  </a:cubicBezTo>
                  <a:cubicBezTo>
                    <a:pt x="958850" y="1206500"/>
                    <a:pt x="565150" y="1022350"/>
                    <a:pt x="539750" y="1016000"/>
                  </a:cubicBezTo>
                  <a:close/>
                  <a:moveTo>
                    <a:pt x="397669" y="1106984"/>
                  </a:moveTo>
                  <a:cubicBezTo>
                    <a:pt x="325041" y="1103709"/>
                    <a:pt x="252413" y="1119188"/>
                    <a:pt x="190500" y="1123950"/>
                  </a:cubicBezTo>
                  <a:cubicBezTo>
                    <a:pt x="190500" y="1155700"/>
                    <a:pt x="190500" y="1187450"/>
                    <a:pt x="184150" y="1358900"/>
                  </a:cubicBezTo>
                  <a:lnTo>
                    <a:pt x="152400" y="1752600"/>
                  </a:lnTo>
                  <a:cubicBezTo>
                    <a:pt x="209550" y="1746250"/>
                    <a:pt x="285750" y="1733550"/>
                    <a:pt x="298450" y="1733550"/>
                  </a:cubicBezTo>
                  <a:cubicBezTo>
                    <a:pt x="349250" y="1733550"/>
                    <a:pt x="463550" y="1752600"/>
                    <a:pt x="501650" y="1784350"/>
                  </a:cubicBezTo>
                  <a:cubicBezTo>
                    <a:pt x="488950" y="1689100"/>
                    <a:pt x="476250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78" y="1108075"/>
                    <a:pt x="397669" y="1106984"/>
                  </a:cubicBezTo>
                  <a:close/>
                  <a:moveTo>
                    <a:pt x="260945" y="1796355"/>
                  </a:moveTo>
                  <a:cubicBezTo>
                    <a:pt x="205581" y="1796653"/>
                    <a:pt x="127000" y="1804988"/>
                    <a:pt x="127000" y="1866900"/>
                  </a:cubicBezTo>
                  <a:cubicBezTo>
                    <a:pt x="127000" y="1898650"/>
                    <a:pt x="196850" y="1943100"/>
                    <a:pt x="215900" y="1949450"/>
                  </a:cubicBezTo>
                  <a:cubicBezTo>
                    <a:pt x="260350" y="1974850"/>
                    <a:pt x="304800" y="1974850"/>
                    <a:pt x="349250" y="1974850"/>
                  </a:cubicBezTo>
                  <a:cubicBezTo>
                    <a:pt x="349250" y="1974850"/>
                    <a:pt x="488950" y="1974850"/>
                    <a:pt x="488950" y="1924050"/>
                  </a:cubicBezTo>
                  <a:cubicBezTo>
                    <a:pt x="488950" y="1885950"/>
                    <a:pt x="349250" y="1873250"/>
                    <a:pt x="336550" y="1873250"/>
                  </a:cubicBezTo>
                  <a:cubicBezTo>
                    <a:pt x="317500" y="1873250"/>
                    <a:pt x="317500" y="1873250"/>
                    <a:pt x="311150" y="1879600"/>
                  </a:cubicBezTo>
                  <a:cubicBezTo>
                    <a:pt x="336550" y="1885950"/>
                    <a:pt x="361950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0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0" y="1816100"/>
                  </a:cubicBezTo>
                  <a:cubicBezTo>
                    <a:pt x="361950" y="1816100"/>
                    <a:pt x="425450" y="1822450"/>
                    <a:pt x="463550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5" y="1797050"/>
                    <a:pt x="279400" y="1796256"/>
                    <a:pt x="260945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0C95EF7-6827-4A29-912A-F8F942C57829}"/>
                </a:ext>
              </a:extLst>
            </p:cNvPr>
            <p:cNvSpPr/>
            <p:nvPr/>
          </p:nvSpPr>
          <p:spPr>
            <a:xfrm>
              <a:off x="5838825" y="-98425"/>
              <a:ext cx="590550" cy="285750"/>
            </a:xfrm>
            <a:custGeom>
              <a:avLst/>
              <a:gdLst>
                <a:gd name="connsiteX0" fmla="*/ 304800 w 590550"/>
                <a:gd name="connsiteY0" fmla="*/ 0 h 285750"/>
                <a:gd name="connsiteX1" fmla="*/ 590550 w 590550"/>
                <a:gd name="connsiteY1" fmla="*/ 107950 h 285750"/>
                <a:gd name="connsiteX2" fmla="*/ 190500 w 590550"/>
                <a:gd name="connsiteY2" fmla="*/ 285750 h 285750"/>
                <a:gd name="connsiteX3" fmla="*/ 50800 w 590550"/>
                <a:gd name="connsiteY3" fmla="*/ 273050 h 285750"/>
                <a:gd name="connsiteX4" fmla="*/ 476250 w 590550"/>
                <a:gd name="connsiteY4" fmla="*/ 127000 h 285750"/>
                <a:gd name="connsiteX5" fmla="*/ 374650 w 590550"/>
                <a:gd name="connsiteY5" fmla="*/ 57150 h 285750"/>
                <a:gd name="connsiteX6" fmla="*/ 222250 w 590550"/>
                <a:gd name="connsiteY6" fmla="*/ 114300 h 285750"/>
                <a:gd name="connsiteX7" fmla="*/ 260350 w 590550"/>
                <a:gd name="connsiteY7" fmla="*/ 146050 h 285750"/>
                <a:gd name="connsiteX8" fmla="*/ 368300 w 590550"/>
                <a:gd name="connsiteY8" fmla="*/ 120650 h 285750"/>
                <a:gd name="connsiteX9" fmla="*/ 406400 w 590550"/>
                <a:gd name="connsiteY9" fmla="*/ 127000 h 285750"/>
                <a:gd name="connsiteX10" fmla="*/ 114300 w 590550"/>
                <a:gd name="connsiteY10" fmla="*/ 209550 h 285750"/>
                <a:gd name="connsiteX11" fmla="*/ 0 w 590550"/>
                <a:gd name="connsiteY11" fmla="*/ 171450 h 285750"/>
                <a:gd name="connsiteX12" fmla="*/ 304800 w 590550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50" h="285750">
                  <a:moveTo>
                    <a:pt x="304800" y="0"/>
                  </a:moveTo>
                  <a:cubicBezTo>
                    <a:pt x="342900" y="0"/>
                    <a:pt x="590550" y="6350"/>
                    <a:pt x="590550" y="107950"/>
                  </a:cubicBezTo>
                  <a:cubicBezTo>
                    <a:pt x="590550" y="266700"/>
                    <a:pt x="228600" y="285750"/>
                    <a:pt x="190500" y="285750"/>
                  </a:cubicBezTo>
                  <a:cubicBezTo>
                    <a:pt x="177800" y="285750"/>
                    <a:pt x="95250" y="279400"/>
                    <a:pt x="50800" y="273050"/>
                  </a:cubicBezTo>
                  <a:cubicBezTo>
                    <a:pt x="88900" y="273050"/>
                    <a:pt x="476250" y="254000"/>
                    <a:pt x="476250" y="127000"/>
                  </a:cubicBezTo>
                  <a:cubicBezTo>
                    <a:pt x="476250" y="69850"/>
                    <a:pt x="387350" y="57150"/>
                    <a:pt x="374650" y="57150"/>
                  </a:cubicBezTo>
                  <a:cubicBezTo>
                    <a:pt x="355600" y="57150"/>
                    <a:pt x="222250" y="82550"/>
                    <a:pt x="222250" y="114300"/>
                  </a:cubicBezTo>
                  <a:cubicBezTo>
                    <a:pt x="222250" y="133350"/>
                    <a:pt x="241300" y="146050"/>
                    <a:pt x="260350" y="146050"/>
                  </a:cubicBezTo>
                  <a:cubicBezTo>
                    <a:pt x="273050" y="146050"/>
                    <a:pt x="355600" y="120650"/>
                    <a:pt x="368300" y="120650"/>
                  </a:cubicBezTo>
                  <a:cubicBezTo>
                    <a:pt x="387350" y="120650"/>
                    <a:pt x="393700" y="127000"/>
                    <a:pt x="406400" y="127000"/>
                  </a:cubicBezTo>
                  <a:cubicBezTo>
                    <a:pt x="323850" y="190500"/>
                    <a:pt x="209550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50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F37ED8F-E1B3-4E71-9363-C01D62AF3E67}"/>
                </a:ext>
              </a:extLst>
            </p:cNvPr>
            <p:cNvSpPr/>
            <p:nvPr/>
          </p:nvSpPr>
          <p:spPr>
            <a:xfrm>
              <a:off x="5876925" y="161925"/>
              <a:ext cx="514350" cy="565150"/>
            </a:xfrm>
            <a:custGeom>
              <a:avLst/>
              <a:gdLst>
                <a:gd name="connsiteX0" fmla="*/ 514350 w 514350"/>
                <a:gd name="connsiteY0" fmla="*/ 0 h 565150"/>
                <a:gd name="connsiteX1" fmla="*/ 393700 w 514350"/>
                <a:gd name="connsiteY1" fmla="*/ 565150 h 565150"/>
                <a:gd name="connsiteX2" fmla="*/ 184150 w 514350"/>
                <a:gd name="connsiteY2" fmla="*/ 488950 h 565150"/>
                <a:gd name="connsiteX3" fmla="*/ 82550 w 514350"/>
                <a:gd name="connsiteY3" fmla="*/ 501650 h 565150"/>
                <a:gd name="connsiteX4" fmla="*/ 0 w 514350"/>
                <a:gd name="connsiteY4" fmla="*/ 69850 h 565150"/>
                <a:gd name="connsiteX5" fmla="*/ 165100 w 514350"/>
                <a:gd name="connsiteY5" fmla="*/ 88900 h 565150"/>
                <a:gd name="connsiteX6" fmla="*/ 514350 w 514350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565150">
                  <a:moveTo>
                    <a:pt x="514350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50" y="501650"/>
                    <a:pt x="254000" y="488950"/>
                    <a:pt x="184150" y="488950"/>
                  </a:cubicBezTo>
                  <a:cubicBezTo>
                    <a:pt x="165100" y="488950"/>
                    <a:pt x="114300" y="495300"/>
                    <a:pt x="82550" y="501650"/>
                  </a:cubicBezTo>
                  <a:cubicBezTo>
                    <a:pt x="69850" y="361950"/>
                    <a:pt x="31750" y="209550"/>
                    <a:pt x="0" y="69850"/>
                  </a:cubicBezTo>
                  <a:cubicBezTo>
                    <a:pt x="63500" y="82550"/>
                    <a:pt x="146050" y="88900"/>
                    <a:pt x="165100" y="88900"/>
                  </a:cubicBezTo>
                  <a:cubicBezTo>
                    <a:pt x="266700" y="88900"/>
                    <a:pt x="406400" y="63500"/>
                    <a:pt x="514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B13698C1-4458-445C-9DF9-6B20694B8DFD}"/>
                </a:ext>
              </a:extLst>
            </p:cNvPr>
            <p:cNvSpPr/>
            <p:nvPr/>
          </p:nvSpPr>
          <p:spPr>
            <a:xfrm>
              <a:off x="6327775" y="657225"/>
              <a:ext cx="463550" cy="196850"/>
            </a:xfrm>
            <a:custGeom>
              <a:avLst/>
              <a:gdLst>
                <a:gd name="connsiteX0" fmla="*/ 184150 w 463550"/>
                <a:gd name="connsiteY0" fmla="*/ 0 h 196850"/>
                <a:gd name="connsiteX1" fmla="*/ 438150 w 463550"/>
                <a:gd name="connsiteY1" fmla="*/ 25400 h 196850"/>
                <a:gd name="connsiteX2" fmla="*/ 463550 w 463550"/>
                <a:gd name="connsiteY2" fmla="*/ 44450 h 196850"/>
                <a:gd name="connsiteX3" fmla="*/ 463550 w 463550"/>
                <a:gd name="connsiteY3" fmla="*/ 184150 h 196850"/>
                <a:gd name="connsiteX4" fmla="*/ 431800 w 463550"/>
                <a:gd name="connsiteY4" fmla="*/ 196850 h 196850"/>
                <a:gd name="connsiteX5" fmla="*/ 6350 w 463550"/>
                <a:gd name="connsiteY5" fmla="*/ 139700 h 196850"/>
                <a:gd name="connsiteX6" fmla="*/ 0 w 463550"/>
                <a:gd name="connsiteY6" fmla="*/ 120650 h 196850"/>
                <a:gd name="connsiteX7" fmla="*/ 19050 w 463550"/>
                <a:gd name="connsiteY7" fmla="*/ 6350 h 196850"/>
                <a:gd name="connsiteX8" fmla="*/ 50800 w 463550"/>
                <a:gd name="connsiteY8" fmla="*/ 12700 h 196850"/>
                <a:gd name="connsiteX9" fmla="*/ 184150 w 463550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0" h="196850">
                  <a:moveTo>
                    <a:pt x="184150" y="0"/>
                  </a:moveTo>
                  <a:cubicBezTo>
                    <a:pt x="196850" y="0"/>
                    <a:pt x="355600" y="12700"/>
                    <a:pt x="438150" y="25400"/>
                  </a:cubicBezTo>
                  <a:cubicBezTo>
                    <a:pt x="444500" y="31750"/>
                    <a:pt x="457200" y="38100"/>
                    <a:pt x="463550" y="44450"/>
                  </a:cubicBezTo>
                  <a:lnTo>
                    <a:pt x="463550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0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0" y="6350"/>
                  </a:cubicBezTo>
                  <a:cubicBezTo>
                    <a:pt x="25400" y="12700"/>
                    <a:pt x="31750" y="12700"/>
                    <a:pt x="50800" y="12700"/>
                  </a:cubicBezTo>
                  <a:cubicBezTo>
                    <a:pt x="63500" y="12700"/>
                    <a:pt x="165100" y="0"/>
                    <a:pt x="1841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226F84AE-5FD8-459D-8896-4E6B6A1C5467}"/>
                </a:ext>
              </a:extLst>
            </p:cNvPr>
            <p:cNvSpPr/>
            <p:nvPr/>
          </p:nvSpPr>
          <p:spPr>
            <a:xfrm>
              <a:off x="5965825" y="707506"/>
              <a:ext cx="298450" cy="210069"/>
            </a:xfrm>
            <a:custGeom>
              <a:avLst/>
              <a:gdLst>
                <a:gd name="connsiteX0" fmla="*/ 88900 w 298450"/>
                <a:gd name="connsiteY0" fmla="*/ 519 h 210069"/>
                <a:gd name="connsiteX1" fmla="*/ 298450 w 298450"/>
                <a:gd name="connsiteY1" fmla="*/ 121169 h 210069"/>
                <a:gd name="connsiteX2" fmla="*/ 292100 w 298450"/>
                <a:gd name="connsiteY2" fmla="*/ 203719 h 210069"/>
                <a:gd name="connsiteX3" fmla="*/ 184150 w 298450"/>
                <a:gd name="connsiteY3" fmla="*/ 197369 h 210069"/>
                <a:gd name="connsiteX4" fmla="*/ 0 w 298450"/>
                <a:gd name="connsiteY4" fmla="*/ 210069 h 210069"/>
                <a:gd name="connsiteX5" fmla="*/ 0 w 298450"/>
                <a:gd name="connsiteY5" fmla="*/ 51319 h 210069"/>
                <a:gd name="connsiteX6" fmla="*/ 0 w 298450"/>
                <a:gd name="connsiteY6" fmla="*/ 25919 h 210069"/>
                <a:gd name="connsiteX7" fmla="*/ 88900 w 298450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50" h="210069">
                  <a:moveTo>
                    <a:pt x="88900" y="519"/>
                  </a:moveTo>
                  <a:cubicBezTo>
                    <a:pt x="146050" y="519"/>
                    <a:pt x="298450" y="25919"/>
                    <a:pt x="298450" y="121169"/>
                  </a:cubicBezTo>
                  <a:cubicBezTo>
                    <a:pt x="298450" y="140219"/>
                    <a:pt x="292100" y="178319"/>
                    <a:pt x="292100" y="203719"/>
                  </a:cubicBezTo>
                  <a:cubicBezTo>
                    <a:pt x="260350" y="197369"/>
                    <a:pt x="196850" y="197369"/>
                    <a:pt x="184150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50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50" y="-5831"/>
                    <a:pt x="57150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00EA769-6F36-41EE-9249-6ECBAFAE5C46}"/>
                </a:ext>
              </a:extLst>
            </p:cNvPr>
            <p:cNvSpPr/>
            <p:nvPr/>
          </p:nvSpPr>
          <p:spPr>
            <a:xfrm>
              <a:off x="6315075" y="866775"/>
              <a:ext cx="425450" cy="323850"/>
            </a:xfrm>
            <a:custGeom>
              <a:avLst/>
              <a:gdLst>
                <a:gd name="connsiteX0" fmla="*/ 6350 w 425450"/>
                <a:gd name="connsiteY0" fmla="*/ 0 h 323850"/>
                <a:gd name="connsiteX1" fmla="*/ 425450 w 425450"/>
                <a:gd name="connsiteY1" fmla="*/ 247650 h 323850"/>
                <a:gd name="connsiteX2" fmla="*/ 361950 w 425450"/>
                <a:gd name="connsiteY2" fmla="*/ 323850 h 323850"/>
                <a:gd name="connsiteX3" fmla="*/ 38100 w 425450"/>
                <a:gd name="connsiteY3" fmla="*/ 69850 h 323850"/>
                <a:gd name="connsiteX4" fmla="*/ 6350 w 425450"/>
                <a:gd name="connsiteY4" fmla="*/ 63500 h 323850"/>
                <a:gd name="connsiteX5" fmla="*/ 0 w 425450"/>
                <a:gd name="connsiteY5" fmla="*/ 57150 h 323850"/>
                <a:gd name="connsiteX6" fmla="*/ 6350 w 425450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0" h="323850">
                  <a:moveTo>
                    <a:pt x="6350" y="0"/>
                  </a:moveTo>
                  <a:cubicBezTo>
                    <a:pt x="31750" y="6350"/>
                    <a:pt x="425450" y="190500"/>
                    <a:pt x="425450" y="247650"/>
                  </a:cubicBezTo>
                  <a:cubicBezTo>
                    <a:pt x="425450" y="279400"/>
                    <a:pt x="381000" y="323850"/>
                    <a:pt x="361950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0" y="63500"/>
                    <a:pt x="19050" y="69850"/>
                    <a:pt x="6350" y="63500"/>
                  </a:cubicBezTo>
                  <a:cubicBezTo>
                    <a:pt x="6350" y="63500"/>
                    <a:pt x="0" y="76200"/>
                    <a:pt x="0" y="57150"/>
                  </a:cubicBezTo>
                  <a:cubicBezTo>
                    <a:pt x="0" y="44450"/>
                    <a:pt x="6350" y="19050"/>
                    <a:pt x="6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8C18CA50-FDB2-4D53-A5DC-9E61DD8E178E}"/>
                </a:ext>
              </a:extLst>
            </p:cNvPr>
            <p:cNvSpPr/>
            <p:nvPr/>
          </p:nvSpPr>
          <p:spPr>
            <a:xfrm>
              <a:off x="5934075" y="957308"/>
              <a:ext cx="349250" cy="677817"/>
            </a:xfrm>
            <a:custGeom>
              <a:avLst/>
              <a:gdLst>
                <a:gd name="connsiteX0" fmla="*/ 245269 w 349250"/>
                <a:gd name="connsiteY0" fmla="*/ 451 h 677817"/>
                <a:gd name="connsiteX1" fmla="*/ 317500 w 349250"/>
                <a:gd name="connsiteY1" fmla="*/ 11067 h 677817"/>
                <a:gd name="connsiteX2" fmla="*/ 317500 w 349250"/>
                <a:gd name="connsiteY2" fmla="*/ 385717 h 677817"/>
                <a:gd name="connsiteX3" fmla="*/ 349250 w 349250"/>
                <a:gd name="connsiteY3" fmla="*/ 677817 h 677817"/>
                <a:gd name="connsiteX4" fmla="*/ 146050 w 349250"/>
                <a:gd name="connsiteY4" fmla="*/ 627017 h 677817"/>
                <a:gd name="connsiteX5" fmla="*/ 0 w 349250"/>
                <a:gd name="connsiteY5" fmla="*/ 646067 h 677817"/>
                <a:gd name="connsiteX6" fmla="*/ 31750 w 349250"/>
                <a:gd name="connsiteY6" fmla="*/ 252367 h 677817"/>
                <a:gd name="connsiteX7" fmla="*/ 38100 w 349250"/>
                <a:gd name="connsiteY7" fmla="*/ 17417 h 677817"/>
                <a:gd name="connsiteX8" fmla="*/ 245269 w 349250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0" h="677817">
                  <a:moveTo>
                    <a:pt x="245269" y="451"/>
                  </a:moveTo>
                  <a:cubicBezTo>
                    <a:pt x="269478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0" y="487317"/>
                    <a:pt x="336550" y="582567"/>
                    <a:pt x="349250" y="677817"/>
                  </a:cubicBezTo>
                  <a:cubicBezTo>
                    <a:pt x="311150" y="646067"/>
                    <a:pt x="196850" y="627017"/>
                    <a:pt x="146050" y="627017"/>
                  </a:cubicBezTo>
                  <a:cubicBezTo>
                    <a:pt x="133350" y="627017"/>
                    <a:pt x="57150" y="639717"/>
                    <a:pt x="0" y="646067"/>
                  </a:cubicBezTo>
                  <a:lnTo>
                    <a:pt x="31750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3" y="12655"/>
                    <a:pt x="172641" y="-2824"/>
                    <a:pt x="245269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FA12BA5-ADC3-4395-B7EC-C4452EDE3070}"/>
                </a:ext>
              </a:extLst>
            </p:cNvPr>
            <p:cNvSpPr/>
            <p:nvPr/>
          </p:nvSpPr>
          <p:spPr>
            <a:xfrm>
              <a:off x="5908675" y="1647121"/>
              <a:ext cx="361950" cy="178504"/>
            </a:xfrm>
            <a:custGeom>
              <a:avLst/>
              <a:gdLst>
                <a:gd name="connsiteX0" fmla="*/ 133945 w 361950"/>
                <a:gd name="connsiteY0" fmla="*/ 9 h 178504"/>
                <a:gd name="connsiteX1" fmla="*/ 177800 w 361950"/>
                <a:gd name="connsiteY1" fmla="*/ 704 h 178504"/>
                <a:gd name="connsiteX2" fmla="*/ 336550 w 361950"/>
                <a:gd name="connsiteY2" fmla="*/ 38804 h 178504"/>
                <a:gd name="connsiteX3" fmla="*/ 222250 w 361950"/>
                <a:gd name="connsiteY3" fmla="*/ 19754 h 178504"/>
                <a:gd name="connsiteX4" fmla="*/ 114300 w 361950"/>
                <a:gd name="connsiteY4" fmla="*/ 83254 h 178504"/>
                <a:gd name="connsiteX5" fmla="*/ 241300 w 361950"/>
                <a:gd name="connsiteY5" fmla="*/ 159454 h 178504"/>
                <a:gd name="connsiteX6" fmla="*/ 279400 w 361950"/>
                <a:gd name="connsiteY6" fmla="*/ 127704 h 178504"/>
                <a:gd name="connsiteX7" fmla="*/ 254000 w 361950"/>
                <a:gd name="connsiteY7" fmla="*/ 95954 h 178504"/>
                <a:gd name="connsiteX8" fmla="*/ 184150 w 361950"/>
                <a:gd name="connsiteY8" fmla="*/ 83254 h 178504"/>
                <a:gd name="connsiteX9" fmla="*/ 209550 w 361950"/>
                <a:gd name="connsiteY9" fmla="*/ 76904 h 178504"/>
                <a:gd name="connsiteX10" fmla="*/ 361950 w 361950"/>
                <a:gd name="connsiteY10" fmla="*/ 127704 h 178504"/>
                <a:gd name="connsiteX11" fmla="*/ 222250 w 361950"/>
                <a:gd name="connsiteY11" fmla="*/ 178504 h 178504"/>
                <a:gd name="connsiteX12" fmla="*/ 88900 w 361950"/>
                <a:gd name="connsiteY12" fmla="*/ 153104 h 178504"/>
                <a:gd name="connsiteX13" fmla="*/ 0 w 361950"/>
                <a:gd name="connsiteY13" fmla="*/ 70554 h 178504"/>
                <a:gd name="connsiteX14" fmla="*/ 133945 w 361950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0" h="178504">
                  <a:moveTo>
                    <a:pt x="133945" y="9"/>
                  </a:moveTo>
                  <a:cubicBezTo>
                    <a:pt x="152400" y="-90"/>
                    <a:pt x="168275" y="704"/>
                    <a:pt x="177800" y="704"/>
                  </a:cubicBezTo>
                  <a:cubicBezTo>
                    <a:pt x="215900" y="704"/>
                    <a:pt x="292100" y="-5646"/>
                    <a:pt x="336550" y="38804"/>
                  </a:cubicBezTo>
                  <a:cubicBezTo>
                    <a:pt x="298450" y="26104"/>
                    <a:pt x="234950" y="19754"/>
                    <a:pt x="222250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0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0" y="89604"/>
                    <a:pt x="209550" y="89604"/>
                    <a:pt x="184150" y="83254"/>
                  </a:cubicBezTo>
                  <a:cubicBezTo>
                    <a:pt x="190500" y="76904"/>
                    <a:pt x="190500" y="76904"/>
                    <a:pt x="209550" y="76904"/>
                  </a:cubicBezTo>
                  <a:cubicBezTo>
                    <a:pt x="222250" y="76904"/>
                    <a:pt x="361950" y="89604"/>
                    <a:pt x="361950" y="127704"/>
                  </a:cubicBezTo>
                  <a:cubicBezTo>
                    <a:pt x="361950" y="178504"/>
                    <a:pt x="222250" y="178504"/>
                    <a:pt x="222250" y="178504"/>
                  </a:cubicBezTo>
                  <a:cubicBezTo>
                    <a:pt x="177800" y="178504"/>
                    <a:pt x="133350" y="178504"/>
                    <a:pt x="88900" y="153104"/>
                  </a:cubicBezTo>
                  <a:cubicBezTo>
                    <a:pt x="69850" y="146754"/>
                    <a:pt x="0" y="102304"/>
                    <a:pt x="0" y="70554"/>
                  </a:cubicBezTo>
                  <a:cubicBezTo>
                    <a:pt x="0" y="8642"/>
                    <a:pt x="78581" y="307"/>
                    <a:pt x="133945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4CB4CC93-0030-42B1-B25A-507A3284026A}"/>
              </a:ext>
            </a:extLst>
          </p:cNvPr>
          <p:cNvGrpSpPr/>
          <p:nvPr/>
        </p:nvGrpSpPr>
        <p:grpSpPr>
          <a:xfrm>
            <a:off x="3439887" y="4321176"/>
            <a:ext cx="1511300" cy="2228850"/>
            <a:chOff x="7134225" y="3482975"/>
            <a:chExt cx="1511300" cy="2228850"/>
          </a:xfrm>
          <a:noFill/>
        </p:grpSpPr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58F8F8B8-14B4-4DD1-84D4-254D1B55013C}"/>
                </a:ext>
              </a:extLst>
            </p:cNvPr>
            <p:cNvSpPr/>
            <p:nvPr/>
          </p:nvSpPr>
          <p:spPr>
            <a:xfrm>
              <a:off x="7191375" y="3540125"/>
              <a:ext cx="1314450" cy="1314450"/>
            </a:xfrm>
            <a:custGeom>
              <a:avLst/>
              <a:gdLst>
                <a:gd name="connsiteX0" fmla="*/ 647700 w 1314450"/>
                <a:gd name="connsiteY0" fmla="*/ 0 h 1314450"/>
                <a:gd name="connsiteX1" fmla="*/ 1314450 w 1314450"/>
                <a:gd name="connsiteY1" fmla="*/ 654050 h 1314450"/>
                <a:gd name="connsiteX2" fmla="*/ 654050 w 1314450"/>
                <a:gd name="connsiteY2" fmla="*/ 1314450 h 1314450"/>
                <a:gd name="connsiteX3" fmla="*/ 501650 w 1314450"/>
                <a:gd name="connsiteY3" fmla="*/ 1295400 h 1314450"/>
                <a:gd name="connsiteX4" fmla="*/ 12700 w 1314450"/>
                <a:gd name="connsiteY4" fmla="*/ 819150 h 1314450"/>
                <a:gd name="connsiteX5" fmla="*/ 0 w 1314450"/>
                <a:gd name="connsiteY5" fmla="*/ 749300 h 1314450"/>
                <a:gd name="connsiteX6" fmla="*/ 0 w 1314450"/>
                <a:gd name="connsiteY6" fmla="*/ 571500 h 1314450"/>
                <a:gd name="connsiteX7" fmla="*/ 647700 w 1314450"/>
                <a:gd name="connsiteY7" fmla="*/ 0 h 1314450"/>
                <a:gd name="connsiteX8" fmla="*/ 679450 w 1314450"/>
                <a:gd name="connsiteY8" fmla="*/ 127000 h 1314450"/>
                <a:gd name="connsiteX9" fmla="*/ 152400 w 1314450"/>
                <a:gd name="connsiteY9" fmla="*/ 654050 h 1314450"/>
                <a:gd name="connsiteX10" fmla="*/ 673100 w 1314450"/>
                <a:gd name="connsiteY10" fmla="*/ 1181100 h 1314450"/>
                <a:gd name="connsiteX11" fmla="*/ 1206500 w 1314450"/>
                <a:gd name="connsiteY11" fmla="*/ 654050 h 1314450"/>
                <a:gd name="connsiteX12" fmla="*/ 679450 w 1314450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0" h="1314450">
                  <a:moveTo>
                    <a:pt x="647700" y="0"/>
                  </a:moveTo>
                  <a:cubicBezTo>
                    <a:pt x="1009650" y="0"/>
                    <a:pt x="1314450" y="285750"/>
                    <a:pt x="1314450" y="654050"/>
                  </a:cubicBezTo>
                  <a:cubicBezTo>
                    <a:pt x="1314450" y="1022350"/>
                    <a:pt x="1022350" y="1314450"/>
                    <a:pt x="654050" y="1314450"/>
                  </a:cubicBezTo>
                  <a:cubicBezTo>
                    <a:pt x="635000" y="1314450"/>
                    <a:pt x="546100" y="1301750"/>
                    <a:pt x="501650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0" y="177800"/>
                    <a:pt x="368300" y="0"/>
                    <a:pt x="647700" y="0"/>
                  </a:cubicBezTo>
                  <a:close/>
                  <a:moveTo>
                    <a:pt x="679450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0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0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57AD6B08-33F0-4A53-97F4-413B1E886F36}"/>
                </a:ext>
              </a:extLst>
            </p:cNvPr>
            <p:cNvSpPr/>
            <p:nvPr/>
          </p:nvSpPr>
          <p:spPr>
            <a:xfrm>
              <a:off x="7661275" y="3914775"/>
              <a:ext cx="476250" cy="565150"/>
            </a:xfrm>
            <a:custGeom>
              <a:avLst/>
              <a:gdLst>
                <a:gd name="connsiteX0" fmla="*/ 184150 w 476250"/>
                <a:gd name="connsiteY0" fmla="*/ 0 h 565150"/>
                <a:gd name="connsiteX1" fmla="*/ 292100 w 476250"/>
                <a:gd name="connsiteY1" fmla="*/ 203200 h 565150"/>
                <a:gd name="connsiteX2" fmla="*/ 292100 w 476250"/>
                <a:gd name="connsiteY2" fmla="*/ 482600 h 565150"/>
                <a:gd name="connsiteX3" fmla="*/ 438150 w 476250"/>
                <a:gd name="connsiteY3" fmla="*/ 482600 h 565150"/>
                <a:gd name="connsiteX4" fmla="*/ 476250 w 476250"/>
                <a:gd name="connsiteY4" fmla="*/ 520700 h 565150"/>
                <a:gd name="connsiteX5" fmla="*/ 457200 w 476250"/>
                <a:gd name="connsiteY5" fmla="*/ 552450 h 565150"/>
                <a:gd name="connsiteX6" fmla="*/ 285750 w 476250"/>
                <a:gd name="connsiteY6" fmla="*/ 552450 h 565150"/>
                <a:gd name="connsiteX7" fmla="*/ 260350 w 476250"/>
                <a:gd name="connsiteY7" fmla="*/ 565150 h 565150"/>
                <a:gd name="connsiteX8" fmla="*/ 25400 w 476250"/>
                <a:gd name="connsiteY8" fmla="*/ 527050 h 565150"/>
                <a:gd name="connsiteX9" fmla="*/ 0 w 476250"/>
                <a:gd name="connsiteY9" fmla="*/ 501650 h 565150"/>
                <a:gd name="connsiteX10" fmla="*/ 38100 w 476250"/>
                <a:gd name="connsiteY10" fmla="*/ 469900 h 565150"/>
                <a:gd name="connsiteX11" fmla="*/ 222250 w 476250"/>
                <a:gd name="connsiteY11" fmla="*/ 469900 h 565150"/>
                <a:gd name="connsiteX12" fmla="*/ 222250 w 476250"/>
                <a:gd name="connsiteY12" fmla="*/ 215900 h 565150"/>
                <a:gd name="connsiteX13" fmla="*/ 190500 w 476250"/>
                <a:gd name="connsiteY13" fmla="*/ 69850 h 565150"/>
                <a:gd name="connsiteX14" fmla="*/ 133350 w 476250"/>
                <a:gd name="connsiteY14" fmla="*/ 82550 h 565150"/>
                <a:gd name="connsiteX15" fmla="*/ 38100 w 476250"/>
                <a:gd name="connsiteY15" fmla="*/ 158750 h 565150"/>
                <a:gd name="connsiteX16" fmla="*/ 12700 w 476250"/>
                <a:gd name="connsiteY16" fmla="*/ 127000 h 565150"/>
                <a:gd name="connsiteX17" fmla="*/ 95250 w 476250"/>
                <a:gd name="connsiteY17" fmla="*/ 25400 h 565150"/>
                <a:gd name="connsiteX18" fmla="*/ 184150 w 476250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0" h="565150">
                  <a:moveTo>
                    <a:pt x="184150" y="0"/>
                  </a:moveTo>
                  <a:cubicBezTo>
                    <a:pt x="285750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0" y="482600"/>
                  </a:lnTo>
                  <a:cubicBezTo>
                    <a:pt x="457200" y="482600"/>
                    <a:pt x="476250" y="495300"/>
                    <a:pt x="476250" y="520700"/>
                  </a:cubicBezTo>
                  <a:cubicBezTo>
                    <a:pt x="476250" y="533400"/>
                    <a:pt x="469900" y="539750"/>
                    <a:pt x="457200" y="552450"/>
                  </a:cubicBezTo>
                  <a:lnTo>
                    <a:pt x="285750" y="552450"/>
                  </a:lnTo>
                  <a:cubicBezTo>
                    <a:pt x="279400" y="558800"/>
                    <a:pt x="273050" y="565150"/>
                    <a:pt x="260350" y="565150"/>
                  </a:cubicBezTo>
                  <a:cubicBezTo>
                    <a:pt x="241300" y="565150"/>
                    <a:pt x="95250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0" y="469900"/>
                    <a:pt x="38100" y="469900"/>
                  </a:cubicBezTo>
                  <a:cubicBezTo>
                    <a:pt x="95250" y="469900"/>
                    <a:pt x="57150" y="495300"/>
                    <a:pt x="222250" y="469900"/>
                  </a:cubicBezTo>
                  <a:lnTo>
                    <a:pt x="222250" y="215900"/>
                  </a:lnTo>
                  <a:cubicBezTo>
                    <a:pt x="196850" y="171450"/>
                    <a:pt x="234950" y="114300"/>
                    <a:pt x="190500" y="69850"/>
                  </a:cubicBezTo>
                  <a:cubicBezTo>
                    <a:pt x="171450" y="69850"/>
                    <a:pt x="146050" y="69850"/>
                    <a:pt x="133350" y="82550"/>
                  </a:cubicBezTo>
                  <a:cubicBezTo>
                    <a:pt x="95250" y="107950"/>
                    <a:pt x="57150" y="158750"/>
                    <a:pt x="38100" y="158750"/>
                  </a:cubicBezTo>
                  <a:cubicBezTo>
                    <a:pt x="6350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0" y="25400"/>
                  </a:cubicBezTo>
                  <a:cubicBezTo>
                    <a:pt x="114300" y="6350"/>
                    <a:pt x="165100" y="0"/>
                    <a:pt x="1841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F8E3FC14-400C-494E-AA5B-A0858935C5EE}"/>
                </a:ext>
              </a:extLst>
            </p:cNvPr>
            <p:cNvSpPr/>
            <p:nvPr/>
          </p:nvSpPr>
          <p:spPr>
            <a:xfrm>
              <a:off x="8131175" y="4657725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0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0" y="762000"/>
                    <a:pt x="285750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0" y="177800"/>
                    <a:pt x="95250" y="146050"/>
                    <a:pt x="146050" y="114300"/>
                  </a:cubicBezTo>
                  <a:cubicBezTo>
                    <a:pt x="184150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74D8DFFC-C3E0-43E5-8CAD-DAA66102FA49}"/>
                </a:ext>
              </a:extLst>
            </p:cNvPr>
            <p:cNvSpPr/>
            <p:nvPr/>
          </p:nvSpPr>
          <p:spPr>
            <a:xfrm>
              <a:off x="7445375" y="4848225"/>
              <a:ext cx="393700" cy="781050"/>
            </a:xfrm>
            <a:custGeom>
              <a:avLst/>
              <a:gdLst>
                <a:gd name="connsiteX0" fmla="*/ 82550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0 w 393700"/>
                <a:gd name="connsiteY3" fmla="*/ 781050 h 781050"/>
                <a:gd name="connsiteX4" fmla="*/ 146050 w 393700"/>
                <a:gd name="connsiteY4" fmla="*/ 552450 h 781050"/>
                <a:gd name="connsiteX5" fmla="*/ 0 w 393700"/>
                <a:gd name="connsiteY5" fmla="*/ 679450 h 781050"/>
                <a:gd name="connsiteX6" fmla="*/ 82550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0" y="0"/>
                  </a:moveTo>
                  <a:cubicBezTo>
                    <a:pt x="171450" y="38100"/>
                    <a:pt x="298450" y="69850"/>
                    <a:pt x="393700" y="69850"/>
                  </a:cubicBezTo>
                  <a:lnTo>
                    <a:pt x="393700" y="171450"/>
                  </a:lnTo>
                  <a:lnTo>
                    <a:pt x="298450" y="781050"/>
                  </a:lnTo>
                  <a:cubicBezTo>
                    <a:pt x="279400" y="762000"/>
                    <a:pt x="203200" y="552450"/>
                    <a:pt x="146050" y="552450"/>
                  </a:cubicBezTo>
                  <a:cubicBezTo>
                    <a:pt x="95250" y="552450"/>
                    <a:pt x="31750" y="654050"/>
                    <a:pt x="0" y="679450"/>
                  </a:cubicBezTo>
                  <a:lnTo>
                    <a:pt x="8255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36A5233-C3C3-423C-BD38-3191C424D9F1}"/>
                </a:ext>
              </a:extLst>
            </p:cNvPr>
            <p:cNvSpPr/>
            <p:nvPr/>
          </p:nvSpPr>
          <p:spPr>
            <a:xfrm>
              <a:off x="7134225" y="3482975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50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50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50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50 w 1511300"/>
                <a:gd name="connsiteY15" fmla="*/ 2127250 h 2228850"/>
                <a:gd name="connsiteX16" fmla="*/ 450850 w 1511300"/>
                <a:gd name="connsiteY16" fmla="*/ 1981200 h 2228850"/>
                <a:gd name="connsiteX17" fmla="*/ 285750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50 w 1511300"/>
                <a:gd name="connsiteY20" fmla="*/ 1339850 h 2228850"/>
                <a:gd name="connsiteX21" fmla="*/ 171450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50 w 1511300"/>
                <a:gd name="connsiteY25" fmla="*/ 57150 h 2228850"/>
                <a:gd name="connsiteX26" fmla="*/ 57150 w 1511300"/>
                <a:gd name="connsiteY26" fmla="*/ 628650 h 2228850"/>
                <a:gd name="connsiteX27" fmla="*/ 57150 w 1511300"/>
                <a:gd name="connsiteY27" fmla="*/ 806450 h 2228850"/>
                <a:gd name="connsiteX28" fmla="*/ 69850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50 w 1511300"/>
                <a:gd name="connsiteY32" fmla="*/ 57150 h 2228850"/>
                <a:gd name="connsiteX33" fmla="*/ 1276350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50 w 1511300"/>
                <a:gd name="connsiteY35" fmla="*/ 1390650 h 2228850"/>
                <a:gd name="connsiteX36" fmla="*/ 1123950 w 1511300"/>
                <a:gd name="connsiteY36" fmla="*/ 1949450 h 2228850"/>
                <a:gd name="connsiteX37" fmla="*/ 1225550 w 1511300"/>
                <a:gd name="connsiteY37" fmla="*/ 1797050 h 2228850"/>
                <a:gd name="connsiteX38" fmla="*/ 1454150 w 1511300"/>
                <a:gd name="connsiteY38" fmla="*/ 1962150 h 2228850"/>
                <a:gd name="connsiteX39" fmla="*/ 1454150 w 1511300"/>
                <a:gd name="connsiteY39" fmla="*/ 1905000 h 2228850"/>
                <a:gd name="connsiteX40" fmla="*/ 1276350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50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50 w 1511300"/>
                <a:gd name="connsiteY45" fmla="*/ 1536700 h 2228850"/>
                <a:gd name="connsiteX46" fmla="*/ 704850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50" y="0"/>
                    <a:pt x="1428750" y="336550"/>
                    <a:pt x="1428750" y="717550"/>
                  </a:cubicBezTo>
                  <a:cubicBezTo>
                    <a:pt x="1428750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50" y="1422400"/>
                    <a:pt x="1441450" y="1555750"/>
                    <a:pt x="1466850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50" y="2032000"/>
                    <a:pt x="1460500" y="2032000"/>
                  </a:cubicBezTo>
                  <a:cubicBezTo>
                    <a:pt x="1409700" y="2032000"/>
                    <a:pt x="1250950" y="1866900"/>
                    <a:pt x="1225550" y="1854200"/>
                  </a:cubicBezTo>
                  <a:cubicBezTo>
                    <a:pt x="1193800" y="1911350"/>
                    <a:pt x="1174750" y="1974850"/>
                    <a:pt x="1143000" y="2038350"/>
                  </a:cubicBezTo>
                  <a:lnTo>
                    <a:pt x="1104900" y="2038350"/>
                  </a:lnTo>
                  <a:cubicBezTo>
                    <a:pt x="1035050" y="1924050"/>
                    <a:pt x="1028700" y="1797050"/>
                    <a:pt x="1003300" y="1682750"/>
                  </a:cubicBezTo>
                  <a:cubicBezTo>
                    <a:pt x="984250" y="1587500"/>
                    <a:pt x="965200" y="1485900"/>
                    <a:pt x="939800" y="1390650"/>
                  </a:cubicBezTo>
                  <a:cubicBezTo>
                    <a:pt x="882650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50" y="2209800"/>
                    <a:pt x="628650" y="2228850"/>
                    <a:pt x="609600" y="2228850"/>
                  </a:cubicBezTo>
                  <a:cubicBezTo>
                    <a:pt x="565150" y="2228850"/>
                    <a:pt x="539750" y="2159000"/>
                    <a:pt x="527050" y="2127250"/>
                  </a:cubicBezTo>
                  <a:cubicBezTo>
                    <a:pt x="508000" y="2076450"/>
                    <a:pt x="482600" y="2032000"/>
                    <a:pt x="450850" y="1981200"/>
                  </a:cubicBezTo>
                  <a:cubicBezTo>
                    <a:pt x="406400" y="2019300"/>
                    <a:pt x="336550" y="2133600"/>
                    <a:pt x="285750" y="2133600"/>
                  </a:cubicBezTo>
                  <a:cubicBezTo>
                    <a:pt x="247650" y="2133600"/>
                    <a:pt x="254000" y="2101850"/>
                    <a:pt x="254000" y="2076450"/>
                  </a:cubicBezTo>
                  <a:cubicBezTo>
                    <a:pt x="254000" y="2057400"/>
                    <a:pt x="273050" y="1911350"/>
                    <a:pt x="279400" y="1828800"/>
                  </a:cubicBezTo>
                  <a:cubicBezTo>
                    <a:pt x="298450" y="1670050"/>
                    <a:pt x="349250" y="1352550"/>
                    <a:pt x="349250" y="1339850"/>
                  </a:cubicBezTo>
                  <a:cubicBezTo>
                    <a:pt x="349250" y="1320800"/>
                    <a:pt x="222250" y="1244600"/>
                    <a:pt x="171450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50" y="215900"/>
                    <a:pt x="412750" y="0"/>
                    <a:pt x="711200" y="0"/>
                  </a:cubicBezTo>
                  <a:close/>
                  <a:moveTo>
                    <a:pt x="704850" y="57150"/>
                  </a:moveTo>
                  <a:cubicBezTo>
                    <a:pt x="425450" y="57150"/>
                    <a:pt x="127000" y="234950"/>
                    <a:pt x="57150" y="628650"/>
                  </a:cubicBezTo>
                  <a:lnTo>
                    <a:pt x="57150" y="806450"/>
                  </a:lnTo>
                  <a:cubicBezTo>
                    <a:pt x="57150" y="819150"/>
                    <a:pt x="69850" y="857250"/>
                    <a:pt x="69850" y="876300"/>
                  </a:cubicBezTo>
                  <a:cubicBezTo>
                    <a:pt x="82550" y="1035050"/>
                    <a:pt x="336550" y="1327150"/>
                    <a:pt x="558800" y="1352550"/>
                  </a:cubicBezTo>
                  <a:cubicBezTo>
                    <a:pt x="603250" y="1358900"/>
                    <a:pt x="692150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50" y="57150"/>
                  </a:cubicBezTo>
                  <a:close/>
                  <a:moveTo>
                    <a:pt x="1276350" y="1174750"/>
                  </a:moveTo>
                  <a:cubicBezTo>
                    <a:pt x="1225550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50" y="1390650"/>
                  </a:cubicBezTo>
                  <a:lnTo>
                    <a:pt x="1123950" y="1949450"/>
                  </a:lnTo>
                  <a:cubicBezTo>
                    <a:pt x="1136650" y="1911350"/>
                    <a:pt x="1162050" y="1797050"/>
                    <a:pt x="1225550" y="1797050"/>
                  </a:cubicBezTo>
                  <a:cubicBezTo>
                    <a:pt x="1282700" y="1797050"/>
                    <a:pt x="1384300" y="1936750"/>
                    <a:pt x="1454150" y="1962150"/>
                  </a:cubicBezTo>
                  <a:lnTo>
                    <a:pt x="1454150" y="1905000"/>
                  </a:lnTo>
                  <a:cubicBezTo>
                    <a:pt x="1454150" y="1790700"/>
                    <a:pt x="1276350" y="1187450"/>
                    <a:pt x="1276350" y="1174750"/>
                  </a:cubicBezTo>
                  <a:close/>
                  <a:moveTo>
                    <a:pt x="393700" y="1365250"/>
                  </a:moveTo>
                  <a:lnTo>
                    <a:pt x="311150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50" y="1917700"/>
                    <a:pt x="590550" y="2127250"/>
                    <a:pt x="609600" y="2146300"/>
                  </a:cubicBezTo>
                  <a:lnTo>
                    <a:pt x="704850" y="1536700"/>
                  </a:lnTo>
                  <a:lnTo>
                    <a:pt x="704850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D5EEBE8-4F16-420F-8DC7-C80BAD8F516A}"/>
                </a:ext>
              </a:extLst>
            </p:cNvPr>
            <p:cNvSpPr/>
            <p:nvPr/>
          </p:nvSpPr>
          <p:spPr>
            <a:xfrm>
              <a:off x="7343775" y="3667125"/>
              <a:ext cx="1054100" cy="1054100"/>
            </a:xfrm>
            <a:custGeom>
              <a:avLst/>
              <a:gdLst>
                <a:gd name="connsiteX0" fmla="*/ 527050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0 w 1054100"/>
                <a:gd name="connsiteY4" fmla="*/ 0 h 1054100"/>
                <a:gd name="connsiteX5" fmla="*/ 501650 w 1054100"/>
                <a:gd name="connsiteY5" fmla="*/ 247650 h 1054100"/>
                <a:gd name="connsiteX6" fmla="*/ 412750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0 w 1054100"/>
                <a:gd name="connsiteY9" fmla="*/ 330200 h 1054100"/>
                <a:gd name="connsiteX10" fmla="*/ 508000 w 1054100"/>
                <a:gd name="connsiteY10" fmla="*/ 317500 h 1054100"/>
                <a:gd name="connsiteX11" fmla="*/ 539750 w 1054100"/>
                <a:gd name="connsiteY11" fmla="*/ 463550 h 1054100"/>
                <a:gd name="connsiteX12" fmla="*/ 539750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0 w 1054100"/>
                <a:gd name="connsiteY16" fmla="*/ 812800 h 1054100"/>
                <a:gd name="connsiteX17" fmla="*/ 603250 w 1054100"/>
                <a:gd name="connsiteY17" fmla="*/ 800100 h 1054100"/>
                <a:gd name="connsiteX18" fmla="*/ 774700 w 1054100"/>
                <a:gd name="connsiteY18" fmla="*/ 800100 h 1054100"/>
                <a:gd name="connsiteX19" fmla="*/ 793750 w 1054100"/>
                <a:gd name="connsiteY19" fmla="*/ 768350 h 1054100"/>
                <a:gd name="connsiteX20" fmla="*/ 755650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0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0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0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0" y="0"/>
                  </a:cubicBezTo>
                  <a:close/>
                  <a:moveTo>
                    <a:pt x="501650" y="247650"/>
                  </a:moveTo>
                  <a:cubicBezTo>
                    <a:pt x="482600" y="247650"/>
                    <a:pt x="431800" y="254000"/>
                    <a:pt x="412750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0" y="406400"/>
                    <a:pt x="355600" y="406400"/>
                  </a:cubicBezTo>
                  <a:cubicBezTo>
                    <a:pt x="374650" y="406400"/>
                    <a:pt x="412750" y="355600"/>
                    <a:pt x="450850" y="330200"/>
                  </a:cubicBezTo>
                  <a:cubicBezTo>
                    <a:pt x="463550" y="317500"/>
                    <a:pt x="488950" y="317500"/>
                    <a:pt x="508000" y="317500"/>
                  </a:cubicBezTo>
                  <a:cubicBezTo>
                    <a:pt x="552450" y="361950"/>
                    <a:pt x="514350" y="419100"/>
                    <a:pt x="539750" y="463550"/>
                  </a:cubicBezTo>
                  <a:lnTo>
                    <a:pt x="539750" y="717550"/>
                  </a:lnTo>
                  <a:cubicBezTo>
                    <a:pt x="374650" y="742950"/>
                    <a:pt x="412750" y="717550"/>
                    <a:pt x="355600" y="717550"/>
                  </a:cubicBezTo>
                  <a:cubicBezTo>
                    <a:pt x="349250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0" y="787400"/>
                    <a:pt x="558800" y="812800"/>
                    <a:pt x="577850" y="812800"/>
                  </a:cubicBezTo>
                  <a:cubicBezTo>
                    <a:pt x="590550" y="812800"/>
                    <a:pt x="596900" y="806450"/>
                    <a:pt x="603250" y="800100"/>
                  </a:cubicBezTo>
                  <a:lnTo>
                    <a:pt x="774700" y="800100"/>
                  </a:lnTo>
                  <a:cubicBezTo>
                    <a:pt x="787400" y="787400"/>
                    <a:pt x="793750" y="781050"/>
                    <a:pt x="793750" y="768350"/>
                  </a:cubicBezTo>
                  <a:cubicBezTo>
                    <a:pt x="793750" y="742950"/>
                    <a:pt x="774700" y="730250"/>
                    <a:pt x="755650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0" y="247650"/>
                    <a:pt x="501650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1" name="组合 350">
            <a:extLst>
              <a:ext uri="{FF2B5EF4-FFF2-40B4-BE49-F238E27FC236}">
                <a16:creationId xmlns:a16="http://schemas.microsoft.com/office/drawing/2014/main" id="{93F45B52-E628-43D6-B081-7AE3767A36A2}"/>
              </a:ext>
            </a:extLst>
          </p:cNvPr>
          <p:cNvGrpSpPr/>
          <p:nvPr/>
        </p:nvGrpSpPr>
        <p:grpSpPr>
          <a:xfrm>
            <a:off x="6804025" y="4654550"/>
            <a:ext cx="2178050" cy="1676400"/>
            <a:chOff x="6740525" y="6334125"/>
            <a:chExt cx="2178050" cy="1676400"/>
          </a:xfrm>
          <a:noFill/>
        </p:grpSpPr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AC978F9-2ABB-4349-AF95-5FD8CA0EA251}"/>
                </a:ext>
              </a:extLst>
            </p:cNvPr>
            <p:cNvSpPr/>
            <p:nvPr/>
          </p:nvSpPr>
          <p:spPr>
            <a:xfrm>
              <a:off x="7807325" y="6391275"/>
              <a:ext cx="927100" cy="482600"/>
            </a:xfrm>
            <a:custGeom>
              <a:avLst/>
              <a:gdLst>
                <a:gd name="connsiteX0" fmla="*/ 793750 w 927100"/>
                <a:gd name="connsiteY0" fmla="*/ 0 h 482600"/>
                <a:gd name="connsiteX1" fmla="*/ 927100 w 927100"/>
                <a:gd name="connsiteY1" fmla="*/ 95250 h 482600"/>
                <a:gd name="connsiteX2" fmla="*/ 19050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50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50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50" y="107950"/>
                    <a:pt x="317500" y="171450"/>
                    <a:pt x="19050" y="482600"/>
                  </a:cubicBezTo>
                  <a:cubicBezTo>
                    <a:pt x="19050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50" y="139700"/>
                    <a:pt x="419100" y="101600"/>
                    <a:pt x="596900" y="31750"/>
                  </a:cubicBezTo>
                  <a:cubicBezTo>
                    <a:pt x="628650" y="19050"/>
                    <a:pt x="742950" y="0"/>
                    <a:pt x="7937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ADF83D3-F184-4667-8644-C28AA3247AF7}"/>
                </a:ext>
              </a:extLst>
            </p:cNvPr>
            <p:cNvSpPr/>
            <p:nvPr/>
          </p:nvSpPr>
          <p:spPr>
            <a:xfrm>
              <a:off x="7839075" y="6550025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0 w 1028700"/>
                <a:gd name="connsiteY2" fmla="*/ 368300 h 1384300"/>
                <a:gd name="connsiteX3" fmla="*/ 1028700 w 1028700"/>
                <a:gd name="connsiteY3" fmla="*/ 1111250 h 1384300"/>
                <a:gd name="connsiteX4" fmla="*/ 184150 w 1028700"/>
                <a:gd name="connsiteY4" fmla="*/ 1371600 h 1384300"/>
                <a:gd name="connsiteX5" fmla="*/ 120650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0" y="6350"/>
                    <a:pt x="939800" y="6350"/>
                  </a:cubicBezTo>
                  <a:lnTo>
                    <a:pt x="946150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0" y="1136650"/>
                    <a:pt x="457200" y="1244600"/>
                    <a:pt x="184150" y="1371600"/>
                  </a:cubicBezTo>
                  <a:cubicBezTo>
                    <a:pt x="165100" y="1377950"/>
                    <a:pt x="139700" y="1377950"/>
                    <a:pt x="120650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2C79798-A3B4-42ED-AC4B-0BE2A7EC8911}"/>
                </a:ext>
              </a:extLst>
            </p:cNvPr>
            <p:cNvSpPr/>
            <p:nvPr/>
          </p:nvSpPr>
          <p:spPr>
            <a:xfrm>
              <a:off x="6804025" y="6594475"/>
              <a:ext cx="920750" cy="254000"/>
            </a:xfrm>
            <a:custGeom>
              <a:avLst/>
              <a:gdLst>
                <a:gd name="connsiteX0" fmla="*/ 438150 w 920750"/>
                <a:gd name="connsiteY0" fmla="*/ 0 h 254000"/>
                <a:gd name="connsiteX1" fmla="*/ 920750 w 920750"/>
                <a:gd name="connsiteY1" fmla="*/ 234950 h 254000"/>
                <a:gd name="connsiteX2" fmla="*/ 508000 w 920750"/>
                <a:gd name="connsiteY2" fmla="*/ 127000 h 254000"/>
                <a:gd name="connsiteX3" fmla="*/ 0 w 920750"/>
                <a:gd name="connsiteY3" fmla="*/ 254000 h 254000"/>
                <a:gd name="connsiteX4" fmla="*/ 438150 w 920750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50" h="254000">
                  <a:moveTo>
                    <a:pt x="438150" y="0"/>
                  </a:moveTo>
                  <a:cubicBezTo>
                    <a:pt x="558800" y="0"/>
                    <a:pt x="850900" y="82550"/>
                    <a:pt x="920750" y="234950"/>
                  </a:cubicBezTo>
                  <a:cubicBezTo>
                    <a:pt x="806450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50" y="38100"/>
                    <a:pt x="292100" y="0"/>
                    <a:pt x="4381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709AF3F-8C79-46D7-ACE9-D2581DD4D892}"/>
                </a:ext>
              </a:extLst>
            </p:cNvPr>
            <p:cNvSpPr/>
            <p:nvPr/>
          </p:nvSpPr>
          <p:spPr>
            <a:xfrm>
              <a:off x="6810375" y="6784975"/>
              <a:ext cx="1085850" cy="1168400"/>
            </a:xfrm>
            <a:custGeom>
              <a:avLst/>
              <a:gdLst>
                <a:gd name="connsiteX0" fmla="*/ 501650 w 1085850"/>
                <a:gd name="connsiteY0" fmla="*/ 0 h 1168400"/>
                <a:gd name="connsiteX1" fmla="*/ 958850 w 1085850"/>
                <a:gd name="connsiteY1" fmla="*/ 165100 h 1168400"/>
                <a:gd name="connsiteX2" fmla="*/ 977900 w 1085850"/>
                <a:gd name="connsiteY2" fmla="*/ 361950 h 1168400"/>
                <a:gd name="connsiteX3" fmla="*/ 1085850 w 1085850"/>
                <a:gd name="connsiteY3" fmla="*/ 1130300 h 1168400"/>
                <a:gd name="connsiteX4" fmla="*/ 736600 w 1085850"/>
                <a:gd name="connsiteY4" fmla="*/ 1104900 h 1168400"/>
                <a:gd name="connsiteX5" fmla="*/ 190500 w 1085850"/>
                <a:gd name="connsiteY5" fmla="*/ 1168400 h 1168400"/>
                <a:gd name="connsiteX6" fmla="*/ 0 w 1085850"/>
                <a:gd name="connsiteY6" fmla="*/ 127000 h 1168400"/>
                <a:gd name="connsiteX7" fmla="*/ 501650 w 1085850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0" h="1168400">
                  <a:moveTo>
                    <a:pt x="501650" y="0"/>
                  </a:moveTo>
                  <a:cubicBezTo>
                    <a:pt x="641350" y="0"/>
                    <a:pt x="869950" y="12700"/>
                    <a:pt x="958850" y="165100"/>
                  </a:cubicBezTo>
                  <a:cubicBezTo>
                    <a:pt x="990600" y="215900"/>
                    <a:pt x="971550" y="298450"/>
                    <a:pt x="977900" y="361950"/>
                  </a:cubicBezTo>
                  <a:cubicBezTo>
                    <a:pt x="1003300" y="603250"/>
                    <a:pt x="1035050" y="882650"/>
                    <a:pt x="1085850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0" y="825500"/>
                    <a:pt x="101600" y="469900"/>
                    <a:pt x="0" y="127000"/>
                  </a:cubicBezTo>
                  <a:cubicBezTo>
                    <a:pt x="158750" y="50800"/>
                    <a:pt x="336550" y="0"/>
                    <a:pt x="5016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F356AB2-C359-40C8-8A61-BB8B751BFE7E}"/>
                </a:ext>
              </a:extLst>
            </p:cNvPr>
            <p:cNvSpPr/>
            <p:nvPr/>
          </p:nvSpPr>
          <p:spPr>
            <a:xfrm>
              <a:off x="6740525" y="6334125"/>
              <a:ext cx="2178050" cy="1676400"/>
            </a:xfrm>
            <a:custGeom>
              <a:avLst/>
              <a:gdLst>
                <a:gd name="connsiteX0" fmla="*/ 1860550 w 2178050"/>
                <a:gd name="connsiteY0" fmla="*/ 0 h 1676400"/>
                <a:gd name="connsiteX1" fmla="*/ 2006600 w 2178050"/>
                <a:gd name="connsiteY1" fmla="*/ 38100 h 1676400"/>
                <a:gd name="connsiteX2" fmla="*/ 2051050 w 2178050"/>
                <a:gd name="connsiteY2" fmla="*/ 146050 h 1676400"/>
                <a:gd name="connsiteX3" fmla="*/ 2101850 w 2178050"/>
                <a:gd name="connsiteY3" fmla="*/ 190500 h 1676400"/>
                <a:gd name="connsiteX4" fmla="*/ 2089150 w 2178050"/>
                <a:gd name="connsiteY4" fmla="*/ 228600 h 1676400"/>
                <a:gd name="connsiteX5" fmla="*/ 2095500 w 2178050"/>
                <a:gd name="connsiteY5" fmla="*/ 495300 h 1676400"/>
                <a:gd name="connsiteX6" fmla="*/ 2133600 w 2178050"/>
                <a:gd name="connsiteY6" fmla="*/ 1003300 h 1676400"/>
                <a:gd name="connsiteX7" fmla="*/ 2178050 w 2178050"/>
                <a:gd name="connsiteY7" fmla="*/ 1289050 h 1676400"/>
                <a:gd name="connsiteX8" fmla="*/ 2165350 w 2178050"/>
                <a:gd name="connsiteY8" fmla="*/ 1358900 h 1676400"/>
                <a:gd name="connsiteX9" fmla="*/ 2095500 w 2178050"/>
                <a:gd name="connsiteY9" fmla="*/ 1384300 h 1676400"/>
                <a:gd name="connsiteX10" fmla="*/ 1955800 w 2178050"/>
                <a:gd name="connsiteY10" fmla="*/ 1409700 h 1676400"/>
                <a:gd name="connsiteX11" fmla="*/ 1390650 w 2178050"/>
                <a:gd name="connsiteY11" fmla="*/ 1593850 h 1676400"/>
                <a:gd name="connsiteX12" fmla="*/ 1244600 w 2178050"/>
                <a:gd name="connsiteY12" fmla="*/ 1663700 h 1676400"/>
                <a:gd name="connsiteX13" fmla="*/ 1155700 w 2178050"/>
                <a:gd name="connsiteY13" fmla="*/ 1638300 h 1676400"/>
                <a:gd name="connsiteX14" fmla="*/ 806450 w 2178050"/>
                <a:gd name="connsiteY14" fmla="*/ 1612900 h 1676400"/>
                <a:gd name="connsiteX15" fmla="*/ 203200 w 2178050"/>
                <a:gd name="connsiteY15" fmla="*/ 1676400 h 1676400"/>
                <a:gd name="connsiteX16" fmla="*/ 95250 w 2178050"/>
                <a:gd name="connsiteY16" fmla="*/ 927100 h 1676400"/>
                <a:gd name="connsiteX17" fmla="*/ 31750 w 2178050"/>
                <a:gd name="connsiteY17" fmla="*/ 635000 h 1676400"/>
                <a:gd name="connsiteX18" fmla="*/ 0 w 2178050"/>
                <a:gd name="connsiteY18" fmla="*/ 552450 h 1676400"/>
                <a:gd name="connsiteX19" fmla="*/ 44450 w 2178050"/>
                <a:gd name="connsiteY19" fmla="*/ 425450 h 1676400"/>
                <a:gd name="connsiteX20" fmla="*/ 488950 w 2178050"/>
                <a:gd name="connsiteY20" fmla="*/ 209550 h 1676400"/>
                <a:gd name="connsiteX21" fmla="*/ 1028700 w 2178050"/>
                <a:gd name="connsiteY21" fmla="*/ 457200 h 1676400"/>
                <a:gd name="connsiteX22" fmla="*/ 1054100 w 2178050"/>
                <a:gd name="connsiteY22" fmla="*/ 431800 h 1676400"/>
                <a:gd name="connsiteX23" fmla="*/ 1282700 w 2178050"/>
                <a:gd name="connsiteY23" fmla="*/ 203200 h 1676400"/>
                <a:gd name="connsiteX24" fmla="*/ 1860550 w 2178050"/>
                <a:gd name="connsiteY24" fmla="*/ 0 h 1676400"/>
                <a:gd name="connsiteX25" fmla="*/ 1860550 w 2178050"/>
                <a:gd name="connsiteY25" fmla="*/ 57150 h 1676400"/>
                <a:gd name="connsiteX26" fmla="*/ 1663700 w 2178050"/>
                <a:gd name="connsiteY26" fmla="*/ 88900 h 1676400"/>
                <a:gd name="connsiteX27" fmla="*/ 1130300 w 2178050"/>
                <a:gd name="connsiteY27" fmla="*/ 419100 h 1676400"/>
                <a:gd name="connsiteX28" fmla="*/ 1066800 w 2178050"/>
                <a:gd name="connsiteY28" fmla="*/ 508000 h 1676400"/>
                <a:gd name="connsiteX29" fmla="*/ 1085850 w 2178050"/>
                <a:gd name="connsiteY29" fmla="*/ 539750 h 1676400"/>
                <a:gd name="connsiteX30" fmla="*/ 1993900 w 2178050"/>
                <a:gd name="connsiteY30" fmla="*/ 152400 h 1676400"/>
                <a:gd name="connsiteX31" fmla="*/ 1860550 w 2178050"/>
                <a:gd name="connsiteY31" fmla="*/ 57150 h 1676400"/>
                <a:gd name="connsiteX32" fmla="*/ 1974850 w 2178050"/>
                <a:gd name="connsiteY32" fmla="*/ 215900 h 1676400"/>
                <a:gd name="connsiteX33" fmla="*/ 1098550 w 2178050"/>
                <a:gd name="connsiteY33" fmla="*/ 622300 h 1676400"/>
                <a:gd name="connsiteX34" fmla="*/ 1098550 w 2178050"/>
                <a:gd name="connsiteY34" fmla="*/ 673100 h 1676400"/>
                <a:gd name="connsiteX35" fmla="*/ 1219200 w 2178050"/>
                <a:gd name="connsiteY35" fmla="*/ 1600200 h 1676400"/>
                <a:gd name="connsiteX36" fmla="*/ 1282700 w 2178050"/>
                <a:gd name="connsiteY36" fmla="*/ 1587500 h 1676400"/>
                <a:gd name="connsiteX37" fmla="*/ 2127250 w 2178050"/>
                <a:gd name="connsiteY37" fmla="*/ 1327150 h 1676400"/>
                <a:gd name="connsiteX38" fmla="*/ 2044700 w 2178050"/>
                <a:gd name="connsiteY38" fmla="*/ 584200 h 1676400"/>
                <a:gd name="connsiteX39" fmla="*/ 2038350 w 2178050"/>
                <a:gd name="connsiteY39" fmla="*/ 222250 h 1676400"/>
                <a:gd name="connsiteX40" fmla="*/ 1974850 w 2178050"/>
                <a:gd name="connsiteY40" fmla="*/ 215900 h 1676400"/>
                <a:gd name="connsiteX41" fmla="*/ 501650 w 2178050"/>
                <a:gd name="connsiteY41" fmla="*/ 260350 h 1676400"/>
                <a:gd name="connsiteX42" fmla="*/ 63500 w 2178050"/>
                <a:gd name="connsiteY42" fmla="*/ 514350 h 1676400"/>
                <a:gd name="connsiteX43" fmla="*/ 571500 w 2178050"/>
                <a:gd name="connsiteY43" fmla="*/ 387350 h 1676400"/>
                <a:gd name="connsiteX44" fmla="*/ 984250 w 2178050"/>
                <a:gd name="connsiteY44" fmla="*/ 495300 h 1676400"/>
                <a:gd name="connsiteX45" fmla="*/ 501650 w 2178050"/>
                <a:gd name="connsiteY45" fmla="*/ 260350 h 1676400"/>
                <a:gd name="connsiteX46" fmla="*/ 571500 w 2178050"/>
                <a:gd name="connsiteY46" fmla="*/ 450850 h 1676400"/>
                <a:gd name="connsiteX47" fmla="*/ 69850 w 2178050"/>
                <a:gd name="connsiteY47" fmla="*/ 577850 h 1676400"/>
                <a:gd name="connsiteX48" fmla="*/ 260350 w 2178050"/>
                <a:gd name="connsiteY48" fmla="*/ 1619250 h 1676400"/>
                <a:gd name="connsiteX49" fmla="*/ 806450 w 2178050"/>
                <a:gd name="connsiteY49" fmla="*/ 1555750 h 1676400"/>
                <a:gd name="connsiteX50" fmla="*/ 1155700 w 2178050"/>
                <a:gd name="connsiteY50" fmla="*/ 1581150 h 1676400"/>
                <a:gd name="connsiteX51" fmla="*/ 1047750 w 2178050"/>
                <a:gd name="connsiteY51" fmla="*/ 812800 h 1676400"/>
                <a:gd name="connsiteX52" fmla="*/ 1028700 w 2178050"/>
                <a:gd name="connsiteY52" fmla="*/ 615950 h 1676400"/>
                <a:gd name="connsiteX53" fmla="*/ 571500 w 2178050"/>
                <a:gd name="connsiteY53" fmla="*/ 45085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178050" h="1676400">
                  <a:moveTo>
                    <a:pt x="1860550" y="0"/>
                  </a:moveTo>
                  <a:cubicBezTo>
                    <a:pt x="1917700" y="0"/>
                    <a:pt x="1987550" y="6350"/>
                    <a:pt x="2006600" y="38100"/>
                  </a:cubicBezTo>
                  <a:cubicBezTo>
                    <a:pt x="2025650" y="63500"/>
                    <a:pt x="2032000" y="107950"/>
                    <a:pt x="2051050" y="146050"/>
                  </a:cubicBezTo>
                  <a:cubicBezTo>
                    <a:pt x="2057400" y="165100"/>
                    <a:pt x="2101850" y="171450"/>
                    <a:pt x="2101850" y="190500"/>
                  </a:cubicBezTo>
                  <a:cubicBezTo>
                    <a:pt x="2101850" y="203200"/>
                    <a:pt x="2089150" y="215900"/>
                    <a:pt x="2089150" y="228600"/>
                  </a:cubicBezTo>
                  <a:cubicBezTo>
                    <a:pt x="2089150" y="247650"/>
                    <a:pt x="2082800" y="260350"/>
                    <a:pt x="2095500" y="495300"/>
                  </a:cubicBezTo>
                  <a:cubicBezTo>
                    <a:pt x="2095500" y="660400"/>
                    <a:pt x="2114550" y="831850"/>
                    <a:pt x="2133600" y="1003300"/>
                  </a:cubicBezTo>
                  <a:cubicBezTo>
                    <a:pt x="2146300" y="1098550"/>
                    <a:pt x="2178050" y="1270000"/>
                    <a:pt x="2178050" y="1289050"/>
                  </a:cubicBezTo>
                  <a:cubicBezTo>
                    <a:pt x="2178050" y="1301750"/>
                    <a:pt x="2178050" y="1333500"/>
                    <a:pt x="2165350" y="1358900"/>
                  </a:cubicBezTo>
                  <a:cubicBezTo>
                    <a:pt x="2152650" y="1390650"/>
                    <a:pt x="2114550" y="1377950"/>
                    <a:pt x="2095500" y="1384300"/>
                  </a:cubicBezTo>
                  <a:cubicBezTo>
                    <a:pt x="2051050" y="1390650"/>
                    <a:pt x="1993900" y="1403350"/>
                    <a:pt x="1955800" y="1409700"/>
                  </a:cubicBezTo>
                  <a:cubicBezTo>
                    <a:pt x="1771650" y="1441450"/>
                    <a:pt x="1568450" y="1524000"/>
                    <a:pt x="1390650" y="1593850"/>
                  </a:cubicBezTo>
                  <a:cubicBezTo>
                    <a:pt x="1339850" y="1612900"/>
                    <a:pt x="1263650" y="1663700"/>
                    <a:pt x="1244600" y="1663700"/>
                  </a:cubicBezTo>
                  <a:cubicBezTo>
                    <a:pt x="1231900" y="1663700"/>
                    <a:pt x="1187450" y="1644650"/>
                    <a:pt x="1155700" y="1638300"/>
                  </a:cubicBezTo>
                  <a:cubicBezTo>
                    <a:pt x="971550" y="1600200"/>
                    <a:pt x="946150" y="1612900"/>
                    <a:pt x="806450" y="1612900"/>
                  </a:cubicBezTo>
                  <a:cubicBezTo>
                    <a:pt x="482600" y="1612900"/>
                    <a:pt x="679450" y="1625600"/>
                    <a:pt x="203200" y="1676400"/>
                  </a:cubicBezTo>
                  <a:cubicBezTo>
                    <a:pt x="165100" y="1435100"/>
                    <a:pt x="146050" y="1162050"/>
                    <a:pt x="95250" y="927100"/>
                  </a:cubicBezTo>
                  <a:cubicBezTo>
                    <a:pt x="76200" y="831850"/>
                    <a:pt x="44450" y="730250"/>
                    <a:pt x="31750" y="635000"/>
                  </a:cubicBezTo>
                  <a:cubicBezTo>
                    <a:pt x="31750" y="609600"/>
                    <a:pt x="0" y="571500"/>
                    <a:pt x="0" y="552450"/>
                  </a:cubicBezTo>
                  <a:cubicBezTo>
                    <a:pt x="0" y="539750"/>
                    <a:pt x="25400" y="463550"/>
                    <a:pt x="44450" y="425450"/>
                  </a:cubicBezTo>
                  <a:cubicBezTo>
                    <a:pt x="146050" y="228600"/>
                    <a:pt x="349250" y="209550"/>
                    <a:pt x="488950" y="209550"/>
                  </a:cubicBezTo>
                  <a:cubicBezTo>
                    <a:pt x="647700" y="209550"/>
                    <a:pt x="901700" y="266700"/>
                    <a:pt x="1028700" y="457200"/>
                  </a:cubicBezTo>
                  <a:cubicBezTo>
                    <a:pt x="1035050" y="457200"/>
                    <a:pt x="1047750" y="444500"/>
                    <a:pt x="1054100" y="431800"/>
                  </a:cubicBezTo>
                  <a:cubicBezTo>
                    <a:pt x="1098550" y="361950"/>
                    <a:pt x="1200150" y="247650"/>
                    <a:pt x="1282700" y="203200"/>
                  </a:cubicBezTo>
                  <a:cubicBezTo>
                    <a:pt x="1435100" y="107950"/>
                    <a:pt x="1682750" y="0"/>
                    <a:pt x="1860550" y="0"/>
                  </a:cubicBezTo>
                  <a:close/>
                  <a:moveTo>
                    <a:pt x="1860550" y="57150"/>
                  </a:moveTo>
                  <a:cubicBezTo>
                    <a:pt x="1809750" y="57150"/>
                    <a:pt x="1695450" y="76200"/>
                    <a:pt x="1663700" y="88900"/>
                  </a:cubicBezTo>
                  <a:cubicBezTo>
                    <a:pt x="1485900" y="158750"/>
                    <a:pt x="1301750" y="196850"/>
                    <a:pt x="1130300" y="419100"/>
                  </a:cubicBezTo>
                  <a:cubicBezTo>
                    <a:pt x="1104900" y="444500"/>
                    <a:pt x="1066800" y="488950"/>
                    <a:pt x="1066800" y="508000"/>
                  </a:cubicBezTo>
                  <a:cubicBezTo>
                    <a:pt x="1066800" y="520700"/>
                    <a:pt x="1085850" y="533400"/>
                    <a:pt x="1085850" y="539750"/>
                  </a:cubicBezTo>
                  <a:cubicBezTo>
                    <a:pt x="1384300" y="228600"/>
                    <a:pt x="1695450" y="165100"/>
                    <a:pt x="1993900" y="152400"/>
                  </a:cubicBezTo>
                  <a:cubicBezTo>
                    <a:pt x="1993900" y="69850"/>
                    <a:pt x="1917700" y="57150"/>
                    <a:pt x="1860550" y="57150"/>
                  </a:cubicBezTo>
                  <a:close/>
                  <a:moveTo>
                    <a:pt x="1974850" y="215900"/>
                  </a:moveTo>
                  <a:cubicBezTo>
                    <a:pt x="1708150" y="215900"/>
                    <a:pt x="1301750" y="342900"/>
                    <a:pt x="1098550" y="622300"/>
                  </a:cubicBezTo>
                  <a:lnTo>
                    <a:pt x="1098550" y="673100"/>
                  </a:lnTo>
                  <a:lnTo>
                    <a:pt x="1219200" y="1600200"/>
                  </a:lnTo>
                  <a:cubicBezTo>
                    <a:pt x="1238250" y="1593850"/>
                    <a:pt x="1263650" y="1593850"/>
                    <a:pt x="1282700" y="1587500"/>
                  </a:cubicBezTo>
                  <a:cubicBezTo>
                    <a:pt x="1555750" y="1460500"/>
                    <a:pt x="1854200" y="1352550"/>
                    <a:pt x="2127250" y="1327150"/>
                  </a:cubicBezTo>
                  <a:cubicBezTo>
                    <a:pt x="2089150" y="1035050"/>
                    <a:pt x="2051050" y="825500"/>
                    <a:pt x="2044700" y="584200"/>
                  </a:cubicBezTo>
                  <a:lnTo>
                    <a:pt x="2038350" y="222250"/>
                  </a:lnTo>
                  <a:cubicBezTo>
                    <a:pt x="2019300" y="222250"/>
                    <a:pt x="1987550" y="215900"/>
                    <a:pt x="1974850" y="215900"/>
                  </a:cubicBezTo>
                  <a:close/>
                  <a:moveTo>
                    <a:pt x="501650" y="260350"/>
                  </a:moveTo>
                  <a:cubicBezTo>
                    <a:pt x="355600" y="260350"/>
                    <a:pt x="120650" y="298450"/>
                    <a:pt x="63500" y="514350"/>
                  </a:cubicBezTo>
                  <a:cubicBezTo>
                    <a:pt x="228600" y="450850"/>
                    <a:pt x="406400" y="387350"/>
                    <a:pt x="571500" y="387350"/>
                  </a:cubicBezTo>
                  <a:cubicBezTo>
                    <a:pt x="698500" y="387350"/>
                    <a:pt x="869950" y="412750"/>
                    <a:pt x="984250" y="495300"/>
                  </a:cubicBezTo>
                  <a:cubicBezTo>
                    <a:pt x="914400" y="342900"/>
                    <a:pt x="622300" y="260350"/>
                    <a:pt x="501650" y="260350"/>
                  </a:cubicBezTo>
                  <a:close/>
                  <a:moveTo>
                    <a:pt x="571500" y="450850"/>
                  </a:moveTo>
                  <a:cubicBezTo>
                    <a:pt x="406400" y="450850"/>
                    <a:pt x="228600" y="501650"/>
                    <a:pt x="69850" y="577850"/>
                  </a:cubicBezTo>
                  <a:cubicBezTo>
                    <a:pt x="171450" y="920750"/>
                    <a:pt x="203200" y="1276350"/>
                    <a:pt x="260350" y="1619250"/>
                  </a:cubicBezTo>
                  <a:cubicBezTo>
                    <a:pt x="438150" y="1587500"/>
                    <a:pt x="628650" y="1555750"/>
                    <a:pt x="806450" y="1555750"/>
                  </a:cubicBezTo>
                  <a:cubicBezTo>
                    <a:pt x="819150" y="1555750"/>
                    <a:pt x="1009650" y="1568450"/>
                    <a:pt x="1155700" y="1581150"/>
                  </a:cubicBezTo>
                  <a:cubicBezTo>
                    <a:pt x="1104900" y="1333500"/>
                    <a:pt x="1073150" y="1054100"/>
                    <a:pt x="1047750" y="812800"/>
                  </a:cubicBezTo>
                  <a:cubicBezTo>
                    <a:pt x="1041400" y="749300"/>
                    <a:pt x="1060450" y="666750"/>
                    <a:pt x="1028700" y="615950"/>
                  </a:cubicBezTo>
                  <a:cubicBezTo>
                    <a:pt x="939800" y="463550"/>
                    <a:pt x="711200" y="450850"/>
                    <a:pt x="571500" y="450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9" name="组合 348">
            <a:extLst>
              <a:ext uri="{FF2B5EF4-FFF2-40B4-BE49-F238E27FC236}">
                <a16:creationId xmlns:a16="http://schemas.microsoft.com/office/drawing/2014/main" id="{243C3068-F9F7-4E9D-A7AA-54FE87B3F98B}"/>
              </a:ext>
            </a:extLst>
          </p:cNvPr>
          <p:cNvGrpSpPr/>
          <p:nvPr/>
        </p:nvGrpSpPr>
        <p:grpSpPr>
          <a:xfrm>
            <a:off x="5127625" y="438151"/>
            <a:ext cx="2171700" cy="3810000"/>
            <a:chOff x="9464675" y="5540374"/>
            <a:chExt cx="2171700" cy="3810000"/>
          </a:xfrm>
          <a:noFill/>
        </p:grpSpPr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04F43F4E-348F-4F85-A59F-18E44DDFAE32}"/>
                </a:ext>
              </a:extLst>
            </p:cNvPr>
            <p:cNvSpPr/>
            <p:nvPr/>
          </p:nvSpPr>
          <p:spPr>
            <a:xfrm>
              <a:off x="9731375" y="5597525"/>
              <a:ext cx="1739900" cy="914400"/>
            </a:xfrm>
            <a:custGeom>
              <a:avLst/>
              <a:gdLst>
                <a:gd name="connsiteX0" fmla="*/ 946150 w 1739900"/>
                <a:gd name="connsiteY0" fmla="*/ 0 h 914400"/>
                <a:gd name="connsiteX1" fmla="*/ 1739900 w 1739900"/>
                <a:gd name="connsiteY1" fmla="*/ 596900 h 914400"/>
                <a:gd name="connsiteX2" fmla="*/ 889000 w 1739900"/>
                <a:gd name="connsiteY2" fmla="*/ 914400 h 914400"/>
                <a:gd name="connsiteX3" fmla="*/ 0 w 1739900"/>
                <a:gd name="connsiteY3" fmla="*/ 393700 h 914400"/>
                <a:gd name="connsiteX4" fmla="*/ 946150 w 1739900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9900" h="914400">
                  <a:moveTo>
                    <a:pt x="946150" y="0"/>
                  </a:moveTo>
                  <a:cubicBezTo>
                    <a:pt x="1206500" y="165100"/>
                    <a:pt x="1485900" y="355600"/>
                    <a:pt x="1739900" y="596900"/>
                  </a:cubicBezTo>
                  <a:lnTo>
                    <a:pt x="889000" y="914400"/>
                  </a:lnTo>
                  <a:lnTo>
                    <a:pt x="0" y="393700"/>
                  </a:lnTo>
                  <a:lnTo>
                    <a:pt x="94615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121F97F-495A-4A92-9C80-EB24D0885BC8}"/>
                </a:ext>
              </a:extLst>
            </p:cNvPr>
            <p:cNvSpPr/>
            <p:nvPr/>
          </p:nvSpPr>
          <p:spPr>
            <a:xfrm>
              <a:off x="9979025" y="6219825"/>
              <a:ext cx="1187450" cy="641350"/>
            </a:xfrm>
            <a:custGeom>
              <a:avLst/>
              <a:gdLst>
                <a:gd name="connsiteX0" fmla="*/ 0 w 1187450"/>
                <a:gd name="connsiteY0" fmla="*/ 0 h 641350"/>
                <a:gd name="connsiteX1" fmla="*/ 635000 w 1187450"/>
                <a:gd name="connsiteY1" fmla="*/ 355600 h 641350"/>
                <a:gd name="connsiteX2" fmla="*/ 1187450 w 1187450"/>
                <a:gd name="connsiteY2" fmla="*/ 165100 h 641350"/>
                <a:gd name="connsiteX3" fmla="*/ 1066800 w 1187450"/>
                <a:gd name="connsiteY3" fmla="*/ 615950 h 641350"/>
                <a:gd name="connsiteX4" fmla="*/ 1047750 w 1187450"/>
                <a:gd name="connsiteY4" fmla="*/ 641350 h 641350"/>
                <a:gd name="connsiteX5" fmla="*/ 0 w 1187450"/>
                <a:gd name="connsiteY5" fmla="*/ 482600 h 641350"/>
                <a:gd name="connsiteX6" fmla="*/ 0 w 1187450"/>
                <a:gd name="connsiteY6" fmla="*/ 0 h 64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7450" h="641350">
                  <a:moveTo>
                    <a:pt x="0" y="0"/>
                  </a:moveTo>
                  <a:lnTo>
                    <a:pt x="635000" y="355600"/>
                  </a:lnTo>
                  <a:lnTo>
                    <a:pt x="1187450" y="165100"/>
                  </a:lnTo>
                  <a:cubicBezTo>
                    <a:pt x="1149350" y="311150"/>
                    <a:pt x="1111250" y="463550"/>
                    <a:pt x="1066800" y="615950"/>
                  </a:cubicBezTo>
                  <a:cubicBezTo>
                    <a:pt x="1066800" y="622300"/>
                    <a:pt x="1060450" y="635000"/>
                    <a:pt x="1047750" y="641350"/>
                  </a:cubicBezTo>
                  <a:lnTo>
                    <a:pt x="0" y="48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EC260C6-9A75-4B09-8CC4-E7A07F71EE6C}"/>
                </a:ext>
              </a:extLst>
            </p:cNvPr>
            <p:cNvSpPr/>
            <p:nvPr/>
          </p:nvSpPr>
          <p:spPr>
            <a:xfrm>
              <a:off x="9737725" y="6759575"/>
              <a:ext cx="1403350" cy="1416050"/>
            </a:xfrm>
            <a:custGeom>
              <a:avLst/>
              <a:gdLst>
                <a:gd name="connsiteX0" fmla="*/ 203200 w 1403350"/>
                <a:gd name="connsiteY0" fmla="*/ 0 h 1416050"/>
                <a:gd name="connsiteX1" fmla="*/ 1339850 w 1403350"/>
                <a:gd name="connsiteY1" fmla="*/ 165100 h 1416050"/>
                <a:gd name="connsiteX2" fmla="*/ 1403350 w 1403350"/>
                <a:gd name="connsiteY2" fmla="*/ 438150 h 1416050"/>
                <a:gd name="connsiteX3" fmla="*/ 1346200 w 1403350"/>
                <a:gd name="connsiteY3" fmla="*/ 711200 h 1416050"/>
                <a:gd name="connsiteX4" fmla="*/ 1276350 w 1403350"/>
                <a:gd name="connsiteY4" fmla="*/ 679450 h 1416050"/>
                <a:gd name="connsiteX5" fmla="*/ 1257300 w 1403350"/>
                <a:gd name="connsiteY5" fmla="*/ 546100 h 1416050"/>
                <a:gd name="connsiteX6" fmla="*/ 1149350 w 1403350"/>
                <a:gd name="connsiteY6" fmla="*/ 482600 h 1416050"/>
                <a:gd name="connsiteX7" fmla="*/ 1098550 w 1403350"/>
                <a:gd name="connsiteY7" fmla="*/ 457200 h 1416050"/>
                <a:gd name="connsiteX8" fmla="*/ 914400 w 1403350"/>
                <a:gd name="connsiteY8" fmla="*/ 285750 h 1416050"/>
                <a:gd name="connsiteX9" fmla="*/ 882650 w 1403350"/>
                <a:gd name="connsiteY9" fmla="*/ 234950 h 1416050"/>
                <a:gd name="connsiteX10" fmla="*/ 863600 w 1403350"/>
                <a:gd name="connsiteY10" fmla="*/ 222250 h 1416050"/>
                <a:gd name="connsiteX11" fmla="*/ 838200 w 1403350"/>
                <a:gd name="connsiteY11" fmla="*/ 247650 h 1416050"/>
                <a:gd name="connsiteX12" fmla="*/ 1066800 w 1403350"/>
                <a:gd name="connsiteY12" fmla="*/ 508000 h 1416050"/>
                <a:gd name="connsiteX13" fmla="*/ 1200150 w 1403350"/>
                <a:gd name="connsiteY13" fmla="*/ 577850 h 1416050"/>
                <a:gd name="connsiteX14" fmla="*/ 1212850 w 1403350"/>
                <a:gd name="connsiteY14" fmla="*/ 685800 h 1416050"/>
                <a:gd name="connsiteX15" fmla="*/ 603250 w 1403350"/>
                <a:gd name="connsiteY15" fmla="*/ 1416050 h 1416050"/>
                <a:gd name="connsiteX16" fmla="*/ 469900 w 1403350"/>
                <a:gd name="connsiteY16" fmla="*/ 1390650 h 1416050"/>
                <a:gd name="connsiteX17" fmla="*/ 438150 w 1403350"/>
                <a:gd name="connsiteY17" fmla="*/ 1365250 h 1416050"/>
                <a:gd name="connsiteX18" fmla="*/ 95250 w 1403350"/>
                <a:gd name="connsiteY18" fmla="*/ 889000 h 1416050"/>
                <a:gd name="connsiteX19" fmla="*/ 95250 w 1403350"/>
                <a:gd name="connsiteY19" fmla="*/ 692150 h 1416050"/>
                <a:gd name="connsiteX20" fmla="*/ 165100 w 1403350"/>
                <a:gd name="connsiteY20" fmla="*/ 431800 h 1416050"/>
                <a:gd name="connsiteX21" fmla="*/ 444500 w 1403350"/>
                <a:gd name="connsiteY21" fmla="*/ 260350 h 1416050"/>
                <a:gd name="connsiteX22" fmla="*/ 590550 w 1403350"/>
                <a:gd name="connsiteY22" fmla="*/ 469900 h 1416050"/>
                <a:gd name="connsiteX23" fmla="*/ 615950 w 1403350"/>
                <a:gd name="connsiteY23" fmla="*/ 444500 h 1416050"/>
                <a:gd name="connsiteX24" fmla="*/ 488950 w 1403350"/>
                <a:gd name="connsiteY24" fmla="*/ 222250 h 1416050"/>
                <a:gd name="connsiteX25" fmla="*/ 463550 w 1403350"/>
                <a:gd name="connsiteY25" fmla="*/ 165100 h 1416050"/>
                <a:gd name="connsiteX26" fmla="*/ 400050 w 1403350"/>
                <a:gd name="connsiteY26" fmla="*/ 215900 h 1416050"/>
                <a:gd name="connsiteX27" fmla="*/ 114300 w 1403350"/>
                <a:gd name="connsiteY27" fmla="*/ 400050 h 1416050"/>
                <a:gd name="connsiteX28" fmla="*/ 63500 w 1403350"/>
                <a:gd name="connsiteY28" fmla="*/ 546100 h 1416050"/>
                <a:gd name="connsiteX29" fmla="*/ 12700 w 1403350"/>
                <a:gd name="connsiteY29" fmla="*/ 533400 h 1416050"/>
                <a:gd name="connsiteX30" fmla="*/ 0 w 1403350"/>
                <a:gd name="connsiteY30" fmla="*/ 419100 h 1416050"/>
                <a:gd name="connsiteX31" fmla="*/ 63500 w 1403350"/>
                <a:gd name="connsiteY31" fmla="*/ 165100 h 1416050"/>
                <a:gd name="connsiteX32" fmla="*/ 203200 w 1403350"/>
                <a:gd name="connsiteY32" fmla="*/ 0 h 1416050"/>
                <a:gd name="connsiteX33" fmla="*/ 628650 w 1403350"/>
                <a:gd name="connsiteY33" fmla="*/ 222250 h 1416050"/>
                <a:gd name="connsiteX34" fmla="*/ 609600 w 1403350"/>
                <a:gd name="connsiteY34" fmla="*/ 254000 h 1416050"/>
                <a:gd name="connsiteX35" fmla="*/ 711200 w 1403350"/>
                <a:gd name="connsiteY35" fmla="*/ 406400 h 1416050"/>
                <a:gd name="connsiteX36" fmla="*/ 736600 w 1403350"/>
                <a:gd name="connsiteY36" fmla="*/ 393700 h 1416050"/>
                <a:gd name="connsiteX37" fmla="*/ 628650 w 1403350"/>
                <a:gd name="connsiteY37" fmla="*/ 222250 h 1416050"/>
                <a:gd name="connsiteX38" fmla="*/ 768350 w 1403350"/>
                <a:gd name="connsiteY38" fmla="*/ 266700 h 1416050"/>
                <a:gd name="connsiteX39" fmla="*/ 762000 w 1403350"/>
                <a:gd name="connsiteY39" fmla="*/ 311150 h 1416050"/>
                <a:gd name="connsiteX40" fmla="*/ 831850 w 1403350"/>
                <a:gd name="connsiteY40" fmla="*/ 381000 h 1416050"/>
                <a:gd name="connsiteX41" fmla="*/ 850900 w 1403350"/>
                <a:gd name="connsiteY41" fmla="*/ 374650 h 1416050"/>
                <a:gd name="connsiteX42" fmla="*/ 850900 w 1403350"/>
                <a:gd name="connsiteY42" fmla="*/ 349250 h 1416050"/>
                <a:gd name="connsiteX43" fmla="*/ 787400 w 1403350"/>
                <a:gd name="connsiteY43" fmla="*/ 266700 h 1416050"/>
                <a:gd name="connsiteX44" fmla="*/ 768350 w 1403350"/>
                <a:gd name="connsiteY44" fmla="*/ 266700 h 1416050"/>
                <a:gd name="connsiteX45" fmla="*/ 336550 w 1403350"/>
                <a:gd name="connsiteY45" fmla="*/ 457200 h 1416050"/>
                <a:gd name="connsiteX46" fmla="*/ 234950 w 1403350"/>
                <a:gd name="connsiteY46" fmla="*/ 527050 h 1416050"/>
                <a:gd name="connsiteX47" fmla="*/ 247650 w 1403350"/>
                <a:gd name="connsiteY47" fmla="*/ 552450 h 1416050"/>
                <a:gd name="connsiteX48" fmla="*/ 266700 w 1403350"/>
                <a:gd name="connsiteY48" fmla="*/ 552450 h 1416050"/>
                <a:gd name="connsiteX49" fmla="*/ 336550 w 1403350"/>
                <a:gd name="connsiteY49" fmla="*/ 501650 h 1416050"/>
                <a:gd name="connsiteX50" fmla="*/ 425450 w 1403350"/>
                <a:gd name="connsiteY50" fmla="*/ 590550 h 1416050"/>
                <a:gd name="connsiteX51" fmla="*/ 444500 w 1403350"/>
                <a:gd name="connsiteY51" fmla="*/ 584200 h 1416050"/>
                <a:gd name="connsiteX52" fmla="*/ 444500 w 1403350"/>
                <a:gd name="connsiteY52" fmla="*/ 546100 h 1416050"/>
                <a:gd name="connsiteX53" fmla="*/ 336550 w 1403350"/>
                <a:gd name="connsiteY53" fmla="*/ 457200 h 1416050"/>
                <a:gd name="connsiteX54" fmla="*/ 958850 w 1403350"/>
                <a:gd name="connsiteY54" fmla="*/ 539750 h 1416050"/>
                <a:gd name="connsiteX55" fmla="*/ 825500 w 1403350"/>
                <a:gd name="connsiteY55" fmla="*/ 628650 h 1416050"/>
                <a:gd name="connsiteX56" fmla="*/ 844550 w 1403350"/>
                <a:gd name="connsiteY56" fmla="*/ 654050 h 1416050"/>
                <a:gd name="connsiteX57" fmla="*/ 952500 w 1403350"/>
                <a:gd name="connsiteY57" fmla="*/ 584200 h 1416050"/>
                <a:gd name="connsiteX58" fmla="*/ 1041400 w 1403350"/>
                <a:gd name="connsiteY58" fmla="*/ 685800 h 1416050"/>
                <a:gd name="connsiteX59" fmla="*/ 1066800 w 1403350"/>
                <a:gd name="connsiteY59" fmla="*/ 679450 h 1416050"/>
                <a:gd name="connsiteX60" fmla="*/ 1066800 w 1403350"/>
                <a:gd name="connsiteY60" fmla="*/ 635000 h 1416050"/>
                <a:gd name="connsiteX61" fmla="*/ 958850 w 1403350"/>
                <a:gd name="connsiteY61" fmla="*/ 539750 h 1416050"/>
                <a:gd name="connsiteX62" fmla="*/ 292100 w 1403350"/>
                <a:gd name="connsiteY62" fmla="*/ 603250 h 1416050"/>
                <a:gd name="connsiteX63" fmla="*/ 260350 w 1403350"/>
                <a:gd name="connsiteY63" fmla="*/ 679450 h 1416050"/>
                <a:gd name="connsiteX64" fmla="*/ 266700 w 1403350"/>
                <a:gd name="connsiteY64" fmla="*/ 704850 h 1416050"/>
                <a:gd name="connsiteX65" fmla="*/ 298450 w 1403350"/>
                <a:gd name="connsiteY65" fmla="*/ 704850 h 1416050"/>
                <a:gd name="connsiteX66" fmla="*/ 323850 w 1403350"/>
                <a:gd name="connsiteY66" fmla="*/ 635000 h 1416050"/>
                <a:gd name="connsiteX67" fmla="*/ 323850 w 1403350"/>
                <a:gd name="connsiteY67" fmla="*/ 603250 h 1416050"/>
                <a:gd name="connsiteX68" fmla="*/ 292100 w 1403350"/>
                <a:gd name="connsiteY68" fmla="*/ 603250 h 1416050"/>
                <a:gd name="connsiteX69" fmla="*/ 939800 w 1403350"/>
                <a:gd name="connsiteY69" fmla="*/ 679450 h 1416050"/>
                <a:gd name="connsiteX70" fmla="*/ 914400 w 1403350"/>
                <a:gd name="connsiteY70" fmla="*/ 742950 h 1416050"/>
                <a:gd name="connsiteX71" fmla="*/ 920750 w 1403350"/>
                <a:gd name="connsiteY71" fmla="*/ 768350 h 1416050"/>
                <a:gd name="connsiteX72" fmla="*/ 946150 w 1403350"/>
                <a:gd name="connsiteY72" fmla="*/ 768350 h 1416050"/>
                <a:gd name="connsiteX73" fmla="*/ 965200 w 1403350"/>
                <a:gd name="connsiteY73" fmla="*/ 704850 h 1416050"/>
                <a:gd name="connsiteX74" fmla="*/ 939800 w 1403350"/>
                <a:gd name="connsiteY74" fmla="*/ 679450 h 1416050"/>
                <a:gd name="connsiteX75" fmla="*/ 577850 w 1403350"/>
                <a:gd name="connsiteY75" fmla="*/ 717550 h 1416050"/>
                <a:gd name="connsiteX76" fmla="*/ 520700 w 1403350"/>
                <a:gd name="connsiteY76" fmla="*/ 819150 h 1416050"/>
                <a:gd name="connsiteX77" fmla="*/ 558800 w 1403350"/>
                <a:gd name="connsiteY77" fmla="*/ 882650 h 1416050"/>
                <a:gd name="connsiteX78" fmla="*/ 590550 w 1403350"/>
                <a:gd name="connsiteY78" fmla="*/ 882650 h 1416050"/>
                <a:gd name="connsiteX79" fmla="*/ 590550 w 1403350"/>
                <a:gd name="connsiteY79" fmla="*/ 850900 h 1416050"/>
                <a:gd name="connsiteX80" fmla="*/ 565150 w 1403350"/>
                <a:gd name="connsiteY80" fmla="*/ 812800 h 1416050"/>
                <a:gd name="connsiteX81" fmla="*/ 609600 w 1403350"/>
                <a:gd name="connsiteY81" fmla="*/ 736600 h 1416050"/>
                <a:gd name="connsiteX82" fmla="*/ 603250 w 1403350"/>
                <a:gd name="connsiteY82" fmla="*/ 717550 h 1416050"/>
                <a:gd name="connsiteX83" fmla="*/ 577850 w 1403350"/>
                <a:gd name="connsiteY83" fmla="*/ 717550 h 1416050"/>
                <a:gd name="connsiteX84" fmla="*/ 330200 w 1403350"/>
                <a:gd name="connsiteY84" fmla="*/ 933450 h 1416050"/>
                <a:gd name="connsiteX85" fmla="*/ 304800 w 1403350"/>
                <a:gd name="connsiteY85" fmla="*/ 990600 h 1416050"/>
                <a:gd name="connsiteX86" fmla="*/ 298450 w 1403350"/>
                <a:gd name="connsiteY86" fmla="*/ 1047750 h 1416050"/>
                <a:gd name="connsiteX87" fmla="*/ 590550 w 1403350"/>
                <a:gd name="connsiteY87" fmla="*/ 1308100 h 1416050"/>
                <a:gd name="connsiteX88" fmla="*/ 850900 w 1403350"/>
                <a:gd name="connsiteY88" fmla="*/ 1123950 h 1416050"/>
                <a:gd name="connsiteX89" fmla="*/ 869950 w 1403350"/>
                <a:gd name="connsiteY89" fmla="*/ 1060450 h 1416050"/>
                <a:gd name="connsiteX90" fmla="*/ 857250 w 1403350"/>
                <a:gd name="connsiteY90" fmla="*/ 1003300 h 1416050"/>
                <a:gd name="connsiteX91" fmla="*/ 330200 w 1403350"/>
                <a:gd name="connsiteY91" fmla="*/ 9334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03350" h="1416050">
                  <a:moveTo>
                    <a:pt x="203200" y="0"/>
                  </a:moveTo>
                  <a:cubicBezTo>
                    <a:pt x="222250" y="0"/>
                    <a:pt x="965200" y="114300"/>
                    <a:pt x="1339850" y="165100"/>
                  </a:cubicBezTo>
                  <a:cubicBezTo>
                    <a:pt x="1384300" y="222250"/>
                    <a:pt x="1403350" y="361950"/>
                    <a:pt x="1403350" y="438150"/>
                  </a:cubicBezTo>
                  <a:cubicBezTo>
                    <a:pt x="1403350" y="514350"/>
                    <a:pt x="1384300" y="628650"/>
                    <a:pt x="1346200" y="711200"/>
                  </a:cubicBezTo>
                  <a:cubicBezTo>
                    <a:pt x="1327150" y="698500"/>
                    <a:pt x="1301750" y="692150"/>
                    <a:pt x="1276350" y="679450"/>
                  </a:cubicBezTo>
                  <a:cubicBezTo>
                    <a:pt x="1276350" y="641350"/>
                    <a:pt x="1282700" y="584200"/>
                    <a:pt x="1257300" y="546100"/>
                  </a:cubicBezTo>
                  <a:cubicBezTo>
                    <a:pt x="1238250" y="501650"/>
                    <a:pt x="1181100" y="495300"/>
                    <a:pt x="1149350" y="482600"/>
                  </a:cubicBezTo>
                  <a:cubicBezTo>
                    <a:pt x="1136650" y="482600"/>
                    <a:pt x="1111250" y="469900"/>
                    <a:pt x="1098550" y="457200"/>
                  </a:cubicBezTo>
                  <a:cubicBezTo>
                    <a:pt x="1035050" y="425450"/>
                    <a:pt x="958850" y="342900"/>
                    <a:pt x="914400" y="285750"/>
                  </a:cubicBezTo>
                  <a:cubicBezTo>
                    <a:pt x="901700" y="273050"/>
                    <a:pt x="895350" y="254000"/>
                    <a:pt x="882650" y="234950"/>
                  </a:cubicBezTo>
                  <a:cubicBezTo>
                    <a:pt x="882650" y="228600"/>
                    <a:pt x="876300" y="222250"/>
                    <a:pt x="863600" y="222250"/>
                  </a:cubicBezTo>
                  <a:cubicBezTo>
                    <a:pt x="831850" y="222250"/>
                    <a:pt x="838200" y="241300"/>
                    <a:pt x="838200" y="247650"/>
                  </a:cubicBezTo>
                  <a:cubicBezTo>
                    <a:pt x="838200" y="311150"/>
                    <a:pt x="1028700" y="495300"/>
                    <a:pt x="1066800" y="508000"/>
                  </a:cubicBezTo>
                  <a:cubicBezTo>
                    <a:pt x="1111250" y="527050"/>
                    <a:pt x="1162050" y="558800"/>
                    <a:pt x="1200150" y="577850"/>
                  </a:cubicBezTo>
                  <a:cubicBezTo>
                    <a:pt x="1206500" y="609600"/>
                    <a:pt x="1212850" y="666750"/>
                    <a:pt x="1212850" y="685800"/>
                  </a:cubicBezTo>
                  <a:cubicBezTo>
                    <a:pt x="1212850" y="977900"/>
                    <a:pt x="1009650" y="1416050"/>
                    <a:pt x="603250" y="1416050"/>
                  </a:cubicBezTo>
                  <a:cubicBezTo>
                    <a:pt x="590550" y="1416050"/>
                    <a:pt x="508000" y="1409700"/>
                    <a:pt x="469900" y="1390650"/>
                  </a:cubicBezTo>
                  <a:cubicBezTo>
                    <a:pt x="457200" y="1384300"/>
                    <a:pt x="450850" y="1365250"/>
                    <a:pt x="438150" y="1365250"/>
                  </a:cubicBezTo>
                  <a:cubicBezTo>
                    <a:pt x="254000" y="1352550"/>
                    <a:pt x="95250" y="1028700"/>
                    <a:pt x="95250" y="889000"/>
                  </a:cubicBezTo>
                  <a:lnTo>
                    <a:pt x="95250" y="692150"/>
                  </a:lnTo>
                  <a:cubicBezTo>
                    <a:pt x="114300" y="609600"/>
                    <a:pt x="139700" y="520700"/>
                    <a:pt x="165100" y="431800"/>
                  </a:cubicBezTo>
                  <a:cubicBezTo>
                    <a:pt x="254000" y="374650"/>
                    <a:pt x="349250" y="317500"/>
                    <a:pt x="444500" y="260350"/>
                  </a:cubicBezTo>
                  <a:cubicBezTo>
                    <a:pt x="444500" y="285750"/>
                    <a:pt x="520700" y="469900"/>
                    <a:pt x="590550" y="469900"/>
                  </a:cubicBezTo>
                  <a:cubicBezTo>
                    <a:pt x="603250" y="469900"/>
                    <a:pt x="615950" y="457200"/>
                    <a:pt x="615950" y="444500"/>
                  </a:cubicBezTo>
                  <a:cubicBezTo>
                    <a:pt x="615950" y="425450"/>
                    <a:pt x="508000" y="311150"/>
                    <a:pt x="488950" y="222250"/>
                  </a:cubicBezTo>
                  <a:cubicBezTo>
                    <a:pt x="482600" y="209550"/>
                    <a:pt x="501650" y="165100"/>
                    <a:pt x="463550" y="165100"/>
                  </a:cubicBezTo>
                  <a:cubicBezTo>
                    <a:pt x="444500" y="165100"/>
                    <a:pt x="419100" y="196850"/>
                    <a:pt x="400050" y="215900"/>
                  </a:cubicBezTo>
                  <a:cubicBezTo>
                    <a:pt x="304800" y="292100"/>
                    <a:pt x="165100" y="323850"/>
                    <a:pt x="114300" y="400050"/>
                  </a:cubicBezTo>
                  <a:cubicBezTo>
                    <a:pt x="88900" y="431800"/>
                    <a:pt x="82550" y="495300"/>
                    <a:pt x="63500" y="546100"/>
                  </a:cubicBezTo>
                  <a:cubicBezTo>
                    <a:pt x="50800" y="546100"/>
                    <a:pt x="31750" y="539750"/>
                    <a:pt x="12700" y="533400"/>
                  </a:cubicBezTo>
                  <a:cubicBezTo>
                    <a:pt x="6350" y="501650"/>
                    <a:pt x="0" y="438150"/>
                    <a:pt x="0" y="419100"/>
                  </a:cubicBezTo>
                  <a:cubicBezTo>
                    <a:pt x="0" y="349250"/>
                    <a:pt x="44450" y="215900"/>
                    <a:pt x="63500" y="165100"/>
                  </a:cubicBezTo>
                  <a:cubicBezTo>
                    <a:pt x="63500" y="152400"/>
                    <a:pt x="165100" y="0"/>
                    <a:pt x="203200" y="0"/>
                  </a:cubicBezTo>
                  <a:close/>
                  <a:moveTo>
                    <a:pt x="628650" y="222250"/>
                  </a:moveTo>
                  <a:cubicBezTo>
                    <a:pt x="609600" y="234950"/>
                    <a:pt x="609600" y="234950"/>
                    <a:pt x="609600" y="254000"/>
                  </a:cubicBezTo>
                  <a:cubicBezTo>
                    <a:pt x="609600" y="266700"/>
                    <a:pt x="647700" y="406400"/>
                    <a:pt x="711200" y="406400"/>
                  </a:cubicBezTo>
                  <a:cubicBezTo>
                    <a:pt x="730250" y="406400"/>
                    <a:pt x="730250" y="400050"/>
                    <a:pt x="736600" y="393700"/>
                  </a:cubicBezTo>
                  <a:cubicBezTo>
                    <a:pt x="698500" y="336550"/>
                    <a:pt x="660400" y="273050"/>
                    <a:pt x="628650" y="222250"/>
                  </a:cubicBezTo>
                  <a:close/>
                  <a:moveTo>
                    <a:pt x="768350" y="266700"/>
                  </a:moveTo>
                  <a:lnTo>
                    <a:pt x="762000" y="311150"/>
                  </a:lnTo>
                  <a:cubicBezTo>
                    <a:pt x="781050" y="336550"/>
                    <a:pt x="812800" y="381000"/>
                    <a:pt x="831850" y="381000"/>
                  </a:cubicBezTo>
                  <a:cubicBezTo>
                    <a:pt x="844550" y="381000"/>
                    <a:pt x="844550" y="381000"/>
                    <a:pt x="850900" y="374650"/>
                  </a:cubicBezTo>
                  <a:lnTo>
                    <a:pt x="850900" y="349250"/>
                  </a:lnTo>
                  <a:cubicBezTo>
                    <a:pt x="831850" y="323850"/>
                    <a:pt x="806450" y="292100"/>
                    <a:pt x="787400" y="266700"/>
                  </a:cubicBezTo>
                  <a:lnTo>
                    <a:pt x="768350" y="266700"/>
                  </a:lnTo>
                  <a:close/>
                  <a:moveTo>
                    <a:pt x="336550" y="457200"/>
                  </a:moveTo>
                  <a:cubicBezTo>
                    <a:pt x="298450" y="457200"/>
                    <a:pt x="234950" y="469900"/>
                    <a:pt x="234950" y="527050"/>
                  </a:cubicBezTo>
                  <a:cubicBezTo>
                    <a:pt x="234950" y="539750"/>
                    <a:pt x="241300" y="546100"/>
                    <a:pt x="247650" y="552450"/>
                  </a:cubicBezTo>
                  <a:lnTo>
                    <a:pt x="266700" y="552450"/>
                  </a:lnTo>
                  <a:cubicBezTo>
                    <a:pt x="279400" y="514350"/>
                    <a:pt x="317500" y="501650"/>
                    <a:pt x="336550" y="501650"/>
                  </a:cubicBezTo>
                  <a:cubicBezTo>
                    <a:pt x="419100" y="501650"/>
                    <a:pt x="374650" y="590550"/>
                    <a:pt x="425450" y="590550"/>
                  </a:cubicBezTo>
                  <a:cubicBezTo>
                    <a:pt x="438150" y="590550"/>
                    <a:pt x="438150" y="590550"/>
                    <a:pt x="444500" y="584200"/>
                  </a:cubicBezTo>
                  <a:lnTo>
                    <a:pt x="444500" y="546100"/>
                  </a:lnTo>
                  <a:cubicBezTo>
                    <a:pt x="444500" y="495300"/>
                    <a:pt x="393700" y="457200"/>
                    <a:pt x="336550" y="457200"/>
                  </a:cubicBezTo>
                  <a:close/>
                  <a:moveTo>
                    <a:pt x="958850" y="539750"/>
                  </a:moveTo>
                  <a:cubicBezTo>
                    <a:pt x="933450" y="539750"/>
                    <a:pt x="825500" y="558800"/>
                    <a:pt x="825500" y="628650"/>
                  </a:cubicBezTo>
                  <a:cubicBezTo>
                    <a:pt x="825500" y="647700"/>
                    <a:pt x="825500" y="654050"/>
                    <a:pt x="844550" y="654050"/>
                  </a:cubicBezTo>
                  <a:cubicBezTo>
                    <a:pt x="857250" y="654050"/>
                    <a:pt x="901700" y="584200"/>
                    <a:pt x="952500" y="584200"/>
                  </a:cubicBezTo>
                  <a:cubicBezTo>
                    <a:pt x="1009650" y="584200"/>
                    <a:pt x="1016000" y="685800"/>
                    <a:pt x="1041400" y="685800"/>
                  </a:cubicBezTo>
                  <a:cubicBezTo>
                    <a:pt x="1060450" y="685800"/>
                    <a:pt x="1060450" y="679450"/>
                    <a:pt x="1066800" y="679450"/>
                  </a:cubicBezTo>
                  <a:lnTo>
                    <a:pt x="1066800" y="635000"/>
                  </a:lnTo>
                  <a:cubicBezTo>
                    <a:pt x="1066800" y="590550"/>
                    <a:pt x="996950" y="539750"/>
                    <a:pt x="958850" y="539750"/>
                  </a:cubicBezTo>
                  <a:close/>
                  <a:moveTo>
                    <a:pt x="292100" y="603250"/>
                  </a:moveTo>
                  <a:cubicBezTo>
                    <a:pt x="279400" y="628650"/>
                    <a:pt x="260350" y="660400"/>
                    <a:pt x="260350" y="679450"/>
                  </a:cubicBezTo>
                  <a:cubicBezTo>
                    <a:pt x="260350" y="692150"/>
                    <a:pt x="266700" y="698500"/>
                    <a:pt x="266700" y="704850"/>
                  </a:cubicBezTo>
                  <a:lnTo>
                    <a:pt x="298450" y="704850"/>
                  </a:lnTo>
                  <a:cubicBezTo>
                    <a:pt x="304800" y="685800"/>
                    <a:pt x="317500" y="660400"/>
                    <a:pt x="323850" y="635000"/>
                  </a:cubicBezTo>
                  <a:lnTo>
                    <a:pt x="323850" y="603250"/>
                  </a:lnTo>
                  <a:lnTo>
                    <a:pt x="292100" y="603250"/>
                  </a:lnTo>
                  <a:close/>
                  <a:moveTo>
                    <a:pt x="939800" y="679450"/>
                  </a:moveTo>
                  <a:cubicBezTo>
                    <a:pt x="920750" y="679450"/>
                    <a:pt x="914400" y="723900"/>
                    <a:pt x="914400" y="742950"/>
                  </a:cubicBezTo>
                  <a:cubicBezTo>
                    <a:pt x="914400" y="755650"/>
                    <a:pt x="914400" y="762000"/>
                    <a:pt x="920750" y="768350"/>
                  </a:cubicBezTo>
                  <a:lnTo>
                    <a:pt x="946150" y="768350"/>
                  </a:lnTo>
                  <a:cubicBezTo>
                    <a:pt x="958850" y="749300"/>
                    <a:pt x="965200" y="717550"/>
                    <a:pt x="965200" y="704850"/>
                  </a:cubicBezTo>
                  <a:cubicBezTo>
                    <a:pt x="965200" y="685800"/>
                    <a:pt x="958850" y="679450"/>
                    <a:pt x="939800" y="679450"/>
                  </a:cubicBezTo>
                  <a:close/>
                  <a:moveTo>
                    <a:pt x="577850" y="717550"/>
                  </a:moveTo>
                  <a:cubicBezTo>
                    <a:pt x="539750" y="736600"/>
                    <a:pt x="520700" y="793750"/>
                    <a:pt x="520700" y="819150"/>
                  </a:cubicBezTo>
                  <a:cubicBezTo>
                    <a:pt x="520700" y="838200"/>
                    <a:pt x="520700" y="850900"/>
                    <a:pt x="558800" y="882650"/>
                  </a:cubicBezTo>
                  <a:lnTo>
                    <a:pt x="590550" y="882650"/>
                  </a:lnTo>
                  <a:lnTo>
                    <a:pt x="590550" y="850900"/>
                  </a:lnTo>
                  <a:cubicBezTo>
                    <a:pt x="577850" y="838200"/>
                    <a:pt x="565150" y="831850"/>
                    <a:pt x="565150" y="812800"/>
                  </a:cubicBezTo>
                  <a:cubicBezTo>
                    <a:pt x="565150" y="800100"/>
                    <a:pt x="609600" y="749300"/>
                    <a:pt x="609600" y="736600"/>
                  </a:cubicBezTo>
                  <a:cubicBezTo>
                    <a:pt x="609600" y="717550"/>
                    <a:pt x="603250" y="723900"/>
                    <a:pt x="603250" y="717550"/>
                  </a:cubicBezTo>
                  <a:lnTo>
                    <a:pt x="577850" y="717550"/>
                  </a:lnTo>
                  <a:close/>
                  <a:moveTo>
                    <a:pt x="330200" y="933450"/>
                  </a:moveTo>
                  <a:cubicBezTo>
                    <a:pt x="298450" y="952500"/>
                    <a:pt x="311150" y="971550"/>
                    <a:pt x="304800" y="990600"/>
                  </a:cubicBezTo>
                  <a:cubicBezTo>
                    <a:pt x="304800" y="1009650"/>
                    <a:pt x="298450" y="1035050"/>
                    <a:pt x="298450" y="1047750"/>
                  </a:cubicBezTo>
                  <a:cubicBezTo>
                    <a:pt x="298450" y="1219200"/>
                    <a:pt x="450850" y="1308100"/>
                    <a:pt x="590550" y="1308100"/>
                  </a:cubicBezTo>
                  <a:cubicBezTo>
                    <a:pt x="685800" y="1308100"/>
                    <a:pt x="806450" y="1257300"/>
                    <a:pt x="850900" y="1123950"/>
                  </a:cubicBezTo>
                  <a:cubicBezTo>
                    <a:pt x="857250" y="1104900"/>
                    <a:pt x="869950" y="1073150"/>
                    <a:pt x="869950" y="1060450"/>
                  </a:cubicBezTo>
                  <a:cubicBezTo>
                    <a:pt x="869950" y="1041400"/>
                    <a:pt x="863600" y="1022350"/>
                    <a:pt x="857250" y="1003300"/>
                  </a:cubicBezTo>
                  <a:cubicBezTo>
                    <a:pt x="679450" y="977900"/>
                    <a:pt x="501650" y="958850"/>
                    <a:pt x="330200" y="9334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99D0304C-2137-42A0-B27C-16D1E7B554C5}"/>
                </a:ext>
              </a:extLst>
            </p:cNvPr>
            <p:cNvSpPr/>
            <p:nvPr/>
          </p:nvSpPr>
          <p:spPr>
            <a:xfrm>
              <a:off x="11452226" y="6765925"/>
              <a:ext cx="127209" cy="273050"/>
            </a:xfrm>
            <a:custGeom>
              <a:avLst/>
              <a:gdLst>
                <a:gd name="connsiteX0" fmla="*/ 76200 w 127209"/>
                <a:gd name="connsiteY0" fmla="*/ 0 h 273050"/>
                <a:gd name="connsiteX1" fmla="*/ 127000 w 127209"/>
                <a:gd name="connsiteY1" fmla="*/ 95250 h 273050"/>
                <a:gd name="connsiteX2" fmla="*/ 44450 w 127209"/>
                <a:gd name="connsiteY2" fmla="*/ 273050 h 273050"/>
                <a:gd name="connsiteX3" fmla="*/ 0 w 127209"/>
                <a:gd name="connsiteY3" fmla="*/ 139700 h 273050"/>
                <a:gd name="connsiteX4" fmla="*/ 76200 w 127209"/>
                <a:gd name="connsiteY4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09" h="273050">
                  <a:moveTo>
                    <a:pt x="76200" y="0"/>
                  </a:moveTo>
                  <a:cubicBezTo>
                    <a:pt x="133350" y="50800"/>
                    <a:pt x="127000" y="50800"/>
                    <a:pt x="127000" y="95250"/>
                  </a:cubicBezTo>
                  <a:cubicBezTo>
                    <a:pt x="127000" y="107950"/>
                    <a:pt x="101600" y="273050"/>
                    <a:pt x="44450" y="273050"/>
                  </a:cubicBezTo>
                  <a:cubicBezTo>
                    <a:pt x="0" y="273050"/>
                    <a:pt x="0" y="146050"/>
                    <a:pt x="0" y="139700"/>
                  </a:cubicBezTo>
                  <a:cubicBezTo>
                    <a:pt x="0" y="95250"/>
                    <a:pt x="12700" y="6350"/>
                    <a:pt x="762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5E935CF3-7B1D-4992-BB75-837DD4001995}"/>
                </a:ext>
              </a:extLst>
            </p:cNvPr>
            <p:cNvSpPr/>
            <p:nvPr/>
          </p:nvSpPr>
          <p:spPr>
            <a:xfrm>
              <a:off x="9693275" y="7356475"/>
              <a:ext cx="95250" cy="196850"/>
            </a:xfrm>
            <a:custGeom>
              <a:avLst/>
              <a:gdLst>
                <a:gd name="connsiteX0" fmla="*/ 69850 w 95250"/>
                <a:gd name="connsiteY0" fmla="*/ 0 h 196850"/>
                <a:gd name="connsiteX1" fmla="*/ 95250 w 95250"/>
                <a:gd name="connsiteY1" fmla="*/ 6350 h 196850"/>
                <a:gd name="connsiteX2" fmla="*/ 69850 w 95250"/>
                <a:gd name="connsiteY2" fmla="*/ 196850 h 196850"/>
                <a:gd name="connsiteX3" fmla="*/ 0 w 95250"/>
                <a:gd name="connsiteY3" fmla="*/ 88900 h 196850"/>
                <a:gd name="connsiteX4" fmla="*/ 69850 w 95250"/>
                <a:gd name="connsiteY4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196850">
                  <a:moveTo>
                    <a:pt x="69850" y="0"/>
                  </a:moveTo>
                  <a:cubicBezTo>
                    <a:pt x="82550" y="0"/>
                    <a:pt x="88900" y="6350"/>
                    <a:pt x="95250" y="6350"/>
                  </a:cubicBezTo>
                  <a:cubicBezTo>
                    <a:pt x="82550" y="69850"/>
                    <a:pt x="76200" y="133350"/>
                    <a:pt x="69850" y="196850"/>
                  </a:cubicBezTo>
                  <a:cubicBezTo>
                    <a:pt x="19050" y="171450"/>
                    <a:pt x="0" y="120650"/>
                    <a:pt x="0" y="88900"/>
                  </a:cubicBezTo>
                  <a:cubicBezTo>
                    <a:pt x="0" y="50800"/>
                    <a:pt x="19050" y="0"/>
                    <a:pt x="698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A49DCD8-EFA6-47D0-A2D4-25103EC498D2}"/>
                </a:ext>
              </a:extLst>
            </p:cNvPr>
            <p:cNvSpPr/>
            <p:nvPr/>
          </p:nvSpPr>
          <p:spPr>
            <a:xfrm>
              <a:off x="10963275" y="7502525"/>
              <a:ext cx="127000" cy="247650"/>
            </a:xfrm>
            <a:custGeom>
              <a:avLst/>
              <a:gdLst>
                <a:gd name="connsiteX0" fmla="*/ 50800 w 127000"/>
                <a:gd name="connsiteY0" fmla="*/ 0 h 247650"/>
                <a:gd name="connsiteX1" fmla="*/ 127000 w 127000"/>
                <a:gd name="connsiteY1" fmla="*/ 101600 h 247650"/>
                <a:gd name="connsiteX2" fmla="*/ 0 w 127000"/>
                <a:gd name="connsiteY2" fmla="*/ 247650 h 247650"/>
                <a:gd name="connsiteX3" fmla="*/ 50800 w 127000"/>
                <a:gd name="connsiteY3" fmla="*/ 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247650">
                  <a:moveTo>
                    <a:pt x="50800" y="0"/>
                  </a:moveTo>
                  <a:cubicBezTo>
                    <a:pt x="107950" y="19050"/>
                    <a:pt x="127000" y="44450"/>
                    <a:pt x="127000" y="101600"/>
                  </a:cubicBezTo>
                  <a:cubicBezTo>
                    <a:pt x="127000" y="165100"/>
                    <a:pt x="95250" y="196850"/>
                    <a:pt x="0" y="247650"/>
                  </a:cubicBezTo>
                  <a:cubicBezTo>
                    <a:pt x="25400" y="158750"/>
                    <a:pt x="38100" y="76200"/>
                    <a:pt x="50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EEC3EE9-B31B-4568-943F-C70022B1BB62}"/>
                </a:ext>
              </a:extLst>
            </p:cNvPr>
            <p:cNvSpPr/>
            <p:nvPr/>
          </p:nvSpPr>
          <p:spPr>
            <a:xfrm>
              <a:off x="10086975" y="7743825"/>
              <a:ext cx="463550" cy="184150"/>
            </a:xfrm>
            <a:custGeom>
              <a:avLst/>
              <a:gdLst>
                <a:gd name="connsiteX0" fmla="*/ 12700 w 463550"/>
                <a:gd name="connsiteY0" fmla="*/ 0 h 184150"/>
                <a:gd name="connsiteX1" fmla="*/ 457200 w 463550"/>
                <a:gd name="connsiteY1" fmla="*/ 63500 h 184150"/>
                <a:gd name="connsiteX2" fmla="*/ 463550 w 463550"/>
                <a:gd name="connsiteY2" fmla="*/ 76200 h 184150"/>
                <a:gd name="connsiteX3" fmla="*/ 419100 w 463550"/>
                <a:gd name="connsiteY3" fmla="*/ 184150 h 184150"/>
                <a:gd name="connsiteX4" fmla="*/ 190500 w 463550"/>
                <a:gd name="connsiteY4" fmla="*/ 69850 h 184150"/>
                <a:gd name="connsiteX5" fmla="*/ 12700 w 463550"/>
                <a:gd name="connsiteY5" fmla="*/ 114300 h 184150"/>
                <a:gd name="connsiteX6" fmla="*/ 0 w 463550"/>
                <a:gd name="connsiteY6" fmla="*/ 63500 h 184150"/>
                <a:gd name="connsiteX7" fmla="*/ 12700 w 463550"/>
                <a:gd name="connsiteY7" fmla="*/ 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550" h="184150">
                  <a:moveTo>
                    <a:pt x="12700" y="0"/>
                  </a:moveTo>
                  <a:lnTo>
                    <a:pt x="457200" y="63500"/>
                  </a:lnTo>
                  <a:cubicBezTo>
                    <a:pt x="463550" y="69850"/>
                    <a:pt x="463550" y="63500"/>
                    <a:pt x="463550" y="76200"/>
                  </a:cubicBezTo>
                  <a:cubicBezTo>
                    <a:pt x="463550" y="95250"/>
                    <a:pt x="438150" y="152400"/>
                    <a:pt x="419100" y="184150"/>
                  </a:cubicBezTo>
                  <a:cubicBezTo>
                    <a:pt x="387350" y="107950"/>
                    <a:pt x="254000" y="69850"/>
                    <a:pt x="190500" y="69850"/>
                  </a:cubicBezTo>
                  <a:cubicBezTo>
                    <a:pt x="127000" y="69850"/>
                    <a:pt x="50800" y="88900"/>
                    <a:pt x="12700" y="114300"/>
                  </a:cubicBezTo>
                  <a:cubicBezTo>
                    <a:pt x="6350" y="101600"/>
                    <a:pt x="0" y="76200"/>
                    <a:pt x="0" y="63500"/>
                  </a:cubicBezTo>
                  <a:cubicBezTo>
                    <a:pt x="0" y="44450"/>
                    <a:pt x="6350" y="1905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E730C37E-B2C0-48CB-864D-9DE527E6A454}"/>
                </a:ext>
              </a:extLst>
            </p:cNvPr>
            <p:cNvSpPr/>
            <p:nvPr/>
          </p:nvSpPr>
          <p:spPr>
            <a:xfrm>
              <a:off x="10125075" y="7876861"/>
              <a:ext cx="330200" cy="140014"/>
            </a:xfrm>
            <a:custGeom>
              <a:avLst/>
              <a:gdLst>
                <a:gd name="connsiteX0" fmla="*/ 101798 w 330200"/>
                <a:gd name="connsiteY0" fmla="*/ 16 h 140014"/>
                <a:gd name="connsiteX1" fmla="*/ 139700 w 330200"/>
                <a:gd name="connsiteY1" fmla="*/ 314 h 140014"/>
                <a:gd name="connsiteX2" fmla="*/ 330200 w 330200"/>
                <a:gd name="connsiteY2" fmla="*/ 95564 h 140014"/>
                <a:gd name="connsiteX3" fmla="*/ 203200 w 330200"/>
                <a:gd name="connsiteY3" fmla="*/ 140014 h 140014"/>
                <a:gd name="connsiteX4" fmla="*/ 0 w 330200"/>
                <a:gd name="connsiteY4" fmla="*/ 38414 h 140014"/>
                <a:gd name="connsiteX5" fmla="*/ 101798 w 330200"/>
                <a:gd name="connsiteY5" fmla="*/ 16 h 14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200" h="140014">
                  <a:moveTo>
                    <a:pt x="101798" y="16"/>
                  </a:moveTo>
                  <a:cubicBezTo>
                    <a:pt x="111919" y="-83"/>
                    <a:pt x="123825" y="314"/>
                    <a:pt x="139700" y="314"/>
                  </a:cubicBezTo>
                  <a:cubicBezTo>
                    <a:pt x="196850" y="314"/>
                    <a:pt x="292100" y="314"/>
                    <a:pt x="330200" y="95564"/>
                  </a:cubicBezTo>
                  <a:cubicBezTo>
                    <a:pt x="292100" y="114614"/>
                    <a:pt x="241300" y="140014"/>
                    <a:pt x="203200" y="140014"/>
                  </a:cubicBezTo>
                  <a:cubicBezTo>
                    <a:pt x="139700" y="140014"/>
                    <a:pt x="38100" y="95564"/>
                    <a:pt x="0" y="38414"/>
                  </a:cubicBezTo>
                  <a:cubicBezTo>
                    <a:pt x="57150" y="5077"/>
                    <a:pt x="71437" y="314"/>
                    <a:pt x="101798" y="16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60401E4-1534-4393-9579-0DF1213BCE9E}"/>
                </a:ext>
              </a:extLst>
            </p:cNvPr>
            <p:cNvSpPr/>
            <p:nvPr/>
          </p:nvSpPr>
          <p:spPr>
            <a:xfrm>
              <a:off x="9731375" y="8150225"/>
              <a:ext cx="1339850" cy="768350"/>
            </a:xfrm>
            <a:custGeom>
              <a:avLst/>
              <a:gdLst>
                <a:gd name="connsiteX0" fmla="*/ 920750 w 1339850"/>
                <a:gd name="connsiteY0" fmla="*/ 0 h 768350"/>
                <a:gd name="connsiteX1" fmla="*/ 958850 w 1339850"/>
                <a:gd name="connsiteY1" fmla="*/ 12700 h 768350"/>
                <a:gd name="connsiteX2" fmla="*/ 1339850 w 1339850"/>
                <a:gd name="connsiteY2" fmla="*/ 450850 h 768350"/>
                <a:gd name="connsiteX3" fmla="*/ 654050 w 1339850"/>
                <a:gd name="connsiteY3" fmla="*/ 768350 h 768350"/>
                <a:gd name="connsiteX4" fmla="*/ 0 w 1339850"/>
                <a:gd name="connsiteY4" fmla="*/ 444500 h 768350"/>
                <a:gd name="connsiteX5" fmla="*/ 400050 w 1339850"/>
                <a:gd name="connsiteY5" fmla="*/ 44450 h 768350"/>
                <a:gd name="connsiteX6" fmla="*/ 431800 w 1339850"/>
                <a:gd name="connsiteY6" fmla="*/ 63500 h 768350"/>
                <a:gd name="connsiteX7" fmla="*/ 660400 w 1339850"/>
                <a:gd name="connsiteY7" fmla="*/ 311150 h 768350"/>
                <a:gd name="connsiteX8" fmla="*/ 901700 w 1339850"/>
                <a:gd name="connsiteY8" fmla="*/ 88900 h 768350"/>
                <a:gd name="connsiteX9" fmla="*/ 895350 w 1339850"/>
                <a:gd name="connsiteY9" fmla="*/ 19050 h 768350"/>
                <a:gd name="connsiteX10" fmla="*/ 920750 w 1339850"/>
                <a:gd name="connsiteY10" fmla="*/ 0 h 768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9850" h="768350">
                  <a:moveTo>
                    <a:pt x="920750" y="0"/>
                  </a:moveTo>
                  <a:cubicBezTo>
                    <a:pt x="933450" y="0"/>
                    <a:pt x="946150" y="6350"/>
                    <a:pt x="958850" y="12700"/>
                  </a:cubicBezTo>
                  <a:cubicBezTo>
                    <a:pt x="1117600" y="101600"/>
                    <a:pt x="1257300" y="311150"/>
                    <a:pt x="1339850" y="450850"/>
                  </a:cubicBezTo>
                  <a:cubicBezTo>
                    <a:pt x="1117600" y="457200"/>
                    <a:pt x="863600" y="527050"/>
                    <a:pt x="654050" y="768350"/>
                  </a:cubicBezTo>
                  <a:cubicBezTo>
                    <a:pt x="463550" y="546100"/>
                    <a:pt x="209550" y="438150"/>
                    <a:pt x="0" y="444500"/>
                  </a:cubicBezTo>
                  <a:cubicBezTo>
                    <a:pt x="25400" y="323850"/>
                    <a:pt x="304800" y="44450"/>
                    <a:pt x="400050" y="44450"/>
                  </a:cubicBezTo>
                  <a:cubicBezTo>
                    <a:pt x="412750" y="44450"/>
                    <a:pt x="425450" y="50800"/>
                    <a:pt x="431800" y="63500"/>
                  </a:cubicBezTo>
                  <a:cubicBezTo>
                    <a:pt x="425450" y="196850"/>
                    <a:pt x="533400" y="311150"/>
                    <a:pt x="660400" y="311150"/>
                  </a:cubicBezTo>
                  <a:cubicBezTo>
                    <a:pt x="749300" y="311150"/>
                    <a:pt x="895350" y="228600"/>
                    <a:pt x="901700" y="88900"/>
                  </a:cubicBezTo>
                  <a:cubicBezTo>
                    <a:pt x="901700" y="69850"/>
                    <a:pt x="895350" y="31750"/>
                    <a:pt x="895350" y="19050"/>
                  </a:cubicBezTo>
                  <a:cubicBezTo>
                    <a:pt x="895350" y="0"/>
                    <a:pt x="901700" y="0"/>
                    <a:pt x="9207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3CDFC013-9C3A-4296-8835-61042CAF6989}"/>
                </a:ext>
              </a:extLst>
            </p:cNvPr>
            <p:cNvSpPr/>
            <p:nvPr/>
          </p:nvSpPr>
          <p:spPr>
            <a:xfrm>
              <a:off x="10220023" y="8194675"/>
              <a:ext cx="355902" cy="203200"/>
            </a:xfrm>
            <a:custGeom>
              <a:avLst/>
              <a:gdLst>
                <a:gd name="connsiteX0" fmla="*/ 349552 w 355902"/>
                <a:gd name="connsiteY0" fmla="*/ 0 h 203200"/>
                <a:gd name="connsiteX1" fmla="*/ 355902 w 355902"/>
                <a:gd name="connsiteY1" fmla="*/ 12700 h 203200"/>
                <a:gd name="connsiteX2" fmla="*/ 165402 w 355902"/>
                <a:gd name="connsiteY2" fmla="*/ 203200 h 203200"/>
                <a:gd name="connsiteX3" fmla="*/ 302 w 355902"/>
                <a:gd name="connsiteY3" fmla="*/ 31750 h 203200"/>
                <a:gd name="connsiteX4" fmla="*/ 127302 w 355902"/>
                <a:gd name="connsiteY4" fmla="*/ 44450 h 203200"/>
                <a:gd name="connsiteX5" fmla="*/ 349552 w 355902"/>
                <a:gd name="connsiteY5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902" h="203200">
                  <a:moveTo>
                    <a:pt x="349552" y="0"/>
                  </a:moveTo>
                  <a:cubicBezTo>
                    <a:pt x="349552" y="6350"/>
                    <a:pt x="355902" y="0"/>
                    <a:pt x="355902" y="12700"/>
                  </a:cubicBezTo>
                  <a:cubicBezTo>
                    <a:pt x="355902" y="120650"/>
                    <a:pt x="260652" y="203200"/>
                    <a:pt x="165402" y="203200"/>
                  </a:cubicBezTo>
                  <a:cubicBezTo>
                    <a:pt x="89202" y="203200"/>
                    <a:pt x="-6048" y="133350"/>
                    <a:pt x="302" y="31750"/>
                  </a:cubicBezTo>
                  <a:cubicBezTo>
                    <a:pt x="51102" y="38100"/>
                    <a:pt x="108252" y="44450"/>
                    <a:pt x="127302" y="44450"/>
                  </a:cubicBezTo>
                  <a:cubicBezTo>
                    <a:pt x="190802" y="44450"/>
                    <a:pt x="273352" y="19050"/>
                    <a:pt x="3495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E3BDBE08-5AAD-469A-8AE9-DF9F236F38DF}"/>
                </a:ext>
              </a:extLst>
            </p:cNvPr>
            <p:cNvSpPr/>
            <p:nvPr/>
          </p:nvSpPr>
          <p:spPr>
            <a:xfrm>
              <a:off x="9464675" y="5540374"/>
              <a:ext cx="2171700" cy="3810000"/>
            </a:xfrm>
            <a:custGeom>
              <a:avLst/>
              <a:gdLst>
                <a:gd name="connsiteX0" fmla="*/ 1219200 w 2171700"/>
                <a:gd name="connsiteY0" fmla="*/ 0 h 3810000"/>
                <a:gd name="connsiteX1" fmla="*/ 1701800 w 2171700"/>
                <a:gd name="connsiteY1" fmla="*/ 317500 h 3810000"/>
                <a:gd name="connsiteX2" fmla="*/ 2089150 w 2171700"/>
                <a:gd name="connsiteY2" fmla="*/ 666750 h 3810000"/>
                <a:gd name="connsiteX3" fmla="*/ 2070100 w 2171700"/>
                <a:gd name="connsiteY3" fmla="*/ 698500 h 3810000"/>
                <a:gd name="connsiteX4" fmla="*/ 2063750 w 2171700"/>
                <a:gd name="connsiteY4" fmla="*/ 774700 h 3810000"/>
                <a:gd name="connsiteX5" fmla="*/ 2095500 w 2171700"/>
                <a:gd name="connsiteY5" fmla="*/ 1174750 h 3810000"/>
                <a:gd name="connsiteX6" fmla="*/ 2159000 w 2171700"/>
                <a:gd name="connsiteY6" fmla="*/ 1257300 h 3810000"/>
                <a:gd name="connsiteX7" fmla="*/ 2171700 w 2171700"/>
                <a:gd name="connsiteY7" fmla="*/ 1314450 h 3810000"/>
                <a:gd name="connsiteX8" fmla="*/ 2032000 w 2171700"/>
                <a:gd name="connsiteY8" fmla="*/ 1555750 h 3810000"/>
                <a:gd name="connsiteX9" fmla="*/ 1930400 w 2171700"/>
                <a:gd name="connsiteY9" fmla="*/ 1365250 h 3810000"/>
                <a:gd name="connsiteX10" fmla="*/ 2044700 w 2171700"/>
                <a:gd name="connsiteY10" fmla="*/ 1130300 h 3810000"/>
                <a:gd name="connsiteX11" fmla="*/ 2019300 w 2171700"/>
                <a:gd name="connsiteY11" fmla="*/ 730250 h 3810000"/>
                <a:gd name="connsiteX12" fmla="*/ 2006600 w 2171700"/>
                <a:gd name="connsiteY12" fmla="*/ 723900 h 3810000"/>
                <a:gd name="connsiteX13" fmla="*/ 1758950 w 2171700"/>
                <a:gd name="connsiteY13" fmla="*/ 819150 h 3810000"/>
                <a:gd name="connsiteX14" fmla="*/ 1638300 w 2171700"/>
                <a:gd name="connsiteY14" fmla="*/ 1320800 h 3810000"/>
                <a:gd name="connsiteX15" fmla="*/ 1695450 w 2171700"/>
                <a:gd name="connsiteY15" fmla="*/ 1441450 h 3810000"/>
                <a:gd name="connsiteX16" fmla="*/ 1733550 w 2171700"/>
                <a:gd name="connsiteY16" fmla="*/ 1663700 h 3810000"/>
                <a:gd name="connsiteX17" fmla="*/ 1644650 w 2171700"/>
                <a:gd name="connsiteY17" fmla="*/ 1962150 h 3810000"/>
                <a:gd name="connsiteX18" fmla="*/ 1676400 w 2171700"/>
                <a:gd name="connsiteY18" fmla="*/ 2063750 h 3810000"/>
                <a:gd name="connsiteX19" fmla="*/ 1466850 w 2171700"/>
                <a:gd name="connsiteY19" fmla="*/ 2266950 h 3810000"/>
                <a:gd name="connsiteX20" fmla="*/ 1238250 w 2171700"/>
                <a:gd name="connsiteY20" fmla="*/ 2565400 h 3810000"/>
                <a:gd name="connsiteX21" fmla="*/ 1797050 w 2171700"/>
                <a:gd name="connsiteY21" fmla="*/ 3613150 h 3810000"/>
                <a:gd name="connsiteX22" fmla="*/ 1797050 w 2171700"/>
                <a:gd name="connsiteY22" fmla="*/ 3810000 h 3810000"/>
                <a:gd name="connsiteX23" fmla="*/ 0 w 2171700"/>
                <a:gd name="connsiteY23" fmla="*/ 3810000 h 3810000"/>
                <a:gd name="connsiteX24" fmla="*/ 0 w 2171700"/>
                <a:gd name="connsiteY24" fmla="*/ 3771900 h 3810000"/>
                <a:gd name="connsiteX25" fmla="*/ 12700 w 2171700"/>
                <a:gd name="connsiteY25" fmla="*/ 3651250 h 3810000"/>
                <a:gd name="connsiteX26" fmla="*/ 88900 w 2171700"/>
                <a:gd name="connsiteY26" fmla="*/ 3295650 h 3810000"/>
                <a:gd name="connsiteX27" fmla="*/ 165100 w 2171700"/>
                <a:gd name="connsiteY27" fmla="*/ 3086100 h 3810000"/>
                <a:gd name="connsiteX28" fmla="*/ 336550 w 2171700"/>
                <a:gd name="connsiteY28" fmla="*/ 2832100 h 3810000"/>
                <a:gd name="connsiteX29" fmla="*/ 609600 w 2171700"/>
                <a:gd name="connsiteY29" fmla="*/ 2616200 h 3810000"/>
                <a:gd name="connsiteX30" fmla="*/ 361950 w 2171700"/>
                <a:gd name="connsiteY30" fmla="*/ 2311400 h 3810000"/>
                <a:gd name="connsiteX31" fmla="*/ 304800 w 2171700"/>
                <a:gd name="connsiteY31" fmla="*/ 2082800 h 3810000"/>
                <a:gd name="connsiteX32" fmla="*/ 215900 w 2171700"/>
                <a:gd name="connsiteY32" fmla="*/ 2012950 h 3810000"/>
                <a:gd name="connsiteX33" fmla="*/ 177800 w 2171700"/>
                <a:gd name="connsiteY33" fmla="*/ 1905000 h 3810000"/>
                <a:gd name="connsiteX34" fmla="*/ 234950 w 2171700"/>
                <a:gd name="connsiteY34" fmla="*/ 1778000 h 3810000"/>
                <a:gd name="connsiteX35" fmla="*/ 215900 w 2171700"/>
                <a:gd name="connsiteY35" fmla="*/ 1638300 h 3810000"/>
                <a:gd name="connsiteX36" fmla="*/ 228600 w 2171700"/>
                <a:gd name="connsiteY36" fmla="*/ 1536700 h 3810000"/>
                <a:gd name="connsiteX37" fmla="*/ 444500 w 2171700"/>
                <a:gd name="connsiteY37" fmla="*/ 1162050 h 3810000"/>
                <a:gd name="connsiteX38" fmla="*/ 457200 w 2171700"/>
                <a:gd name="connsiteY38" fmla="*/ 1111250 h 3810000"/>
                <a:gd name="connsiteX39" fmla="*/ 476250 w 2171700"/>
                <a:gd name="connsiteY39" fmla="*/ 647700 h 3810000"/>
                <a:gd name="connsiteX40" fmla="*/ 171450 w 2171700"/>
                <a:gd name="connsiteY40" fmla="*/ 444500 h 3810000"/>
                <a:gd name="connsiteX41" fmla="*/ 342900 w 2171700"/>
                <a:gd name="connsiteY41" fmla="*/ 355600 h 3810000"/>
                <a:gd name="connsiteX42" fmla="*/ 1219200 w 2171700"/>
                <a:gd name="connsiteY42" fmla="*/ 0 h 3810000"/>
                <a:gd name="connsiteX43" fmla="*/ 1212850 w 2171700"/>
                <a:gd name="connsiteY43" fmla="*/ 57150 h 3810000"/>
                <a:gd name="connsiteX44" fmla="*/ 266700 w 2171700"/>
                <a:gd name="connsiteY44" fmla="*/ 450850 h 3810000"/>
                <a:gd name="connsiteX45" fmla="*/ 1155700 w 2171700"/>
                <a:gd name="connsiteY45" fmla="*/ 971550 h 3810000"/>
                <a:gd name="connsiteX46" fmla="*/ 2006600 w 2171700"/>
                <a:gd name="connsiteY46" fmla="*/ 654050 h 3810000"/>
                <a:gd name="connsiteX47" fmla="*/ 1212850 w 2171700"/>
                <a:gd name="connsiteY47" fmla="*/ 57150 h 3810000"/>
                <a:gd name="connsiteX48" fmla="*/ 514350 w 2171700"/>
                <a:gd name="connsiteY48" fmla="*/ 679450 h 3810000"/>
                <a:gd name="connsiteX49" fmla="*/ 514350 w 2171700"/>
                <a:gd name="connsiteY49" fmla="*/ 1162050 h 3810000"/>
                <a:gd name="connsiteX50" fmla="*/ 1562100 w 2171700"/>
                <a:gd name="connsiteY50" fmla="*/ 1320800 h 3810000"/>
                <a:gd name="connsiteX51" fmla="*/ 1581150 w 2171700"/>
                <a:gd name="connsiteY51" fmla="*/ 1295400 h 3810000"/>
                <a:gd name="connsiteX52" fmla="*/ 1701800 w 2171700"/>
                <a:gd name="connsiteY52" fmla="*/ 844550 h 3810000"/>
                <a:gd name="connsiteX53" fmla="*/ 1149350 w 2171700"/>
                <a:gd name="connsiteY53" fmla="*/ 1035050 h 3810000"/>
                <a:gd name="connsiteX54" fmla="*/ 514350 w 2171700"/>
                <a:gd name="connsiteY54" fmla="*/ 679450 h 3810000"/>
                <a:gd name="connsiteX55" fmla="*/ 476250 w 2171700"/>
                <a:gd name="connsiteY55" fmla="*/ 1219200 h 3810000"/>
                <a:gd name="connsiteX56" fmla="*/ 336550 w 2171700"/>
                <a:gd name="connsiteY56" fmla="*/ 1384300 h 3810000"/>
                <a:gd name="connsiteX57" fmla="*/ 273050 w 2171700"/>
                <a:gd name="connsiteY57" fmla="*/ 1638300 h 3810000"/>
                <a:gd name="connsiteX58" fmla="*/ 285750 w 2171700"/>
                <a:gd name="connsiteY58" fmla="*/ 1752600 h 3810000"/>
                <a:gd name="connsiteX59" fmla="*/ 336550 w 2171700"/>
                <a:gd name="connsiteY59" fmla="*/ 1765300 h 3810000"/>
                <a:gd name="connsiteX60" fmla="*/ 387350 w 2171700"/>
                <a:gd name="connsiteY60" fmla="*/ 1619250 h 3810000"/>
                <a:gd name="connsiteX61" fmla="*/ 673100 w 2171700"/>
                <a:gd name="connsiteY61" fmla="*/ 1435100 h 3810000"/>
                <a:gd name="connsiteX62" fmla="*/ 736600 w 2171700"/>
                <a:gd name="connsiteY62" fmla="*/ 1384300 h 3810000"/>
                <a:gd name="connsiteX63" fmla="*/ 762000 w 2171700"/>
                <a:gd name="connsiteY63" fmla="*/ 1441450 h 3810000"/>
                <a:gd name="connsiteX64" fmla="*/ 889000 w 2171700"/>
                <a:gd name="connsiteY64" fmla="*/ 1663700 h 3810000"/>
                <a:gd name="connsiteX65" fmla="*/ 863600 w 2171700"/>
                <a:gd name="connsiteY65" fmla="*/ 1689100 h 3810000"/>
                <a:gd name="connsiteX66" fmla="*/ 717550 w 2171700"/>
                <a:gd name="connsiteY66" fmla="*/ 1479550 h 3810000"/>
                <a:gd name="connsiteX67" fmla="*/ 438150 w 2171700"/>
                <a:gd name="connsiteY67" fmla="*/ 1651000 h 3810000"/>
                <a:gd name="connsiteX68" fmla="*/ 368300 w 2171700"/>
                <a:gd name="connsiteY68" fmla="*/ 1911350 h 3810000"/>
                <a:gd name="connsiteX69" fmla="*/ 368300 w 2171700"/>
                <a:gd name="connsiteY69" fmla="*/ 2108200 h 3810000"/>
                <a:gd name="connsiteX70" fmla="*/ 711200 w 2171700"/>
                <a:gd name="connsiteY70" fmla="*/ 2584450 h 3810000"/>
                <a:gd name="connsiteX71" fmla="*/ 742950 w 2171700"/>
                <a:gd name="connsiteY71" fmla="*/ 2609850 h 3810000"/>
                <a:gd name="connsiteX72" fmla="*/ 876300 w 2171700"/>
                <a:gd name="connsiteY72" fmla="*/ 2635250 h 3810000"/>
                <a:gd name="connsiteX73" fmla="*/ 1485900 w 2171700"/>
                <a:gd name="connsiteY73" fmla="*/ 1905000 h 3810000"/>
                <a:gd name="connsiteX74" fmla="*/ 1473200 w 2171700"/>
                <a:gd name="connsiteY74" fmla="*/ 1797050 h 3810000"/>
                <a:gd name="connsiteX75" fmla="*/ 1339850 w 2171700"/>
                <a:gd name="connsiteY75" fmla="*/ 1727200 h 3810000"/>
                <a:gd name="connsiteX76" fmla="*/ 1111250 w 2171700"/>
                <a:gd name="connsiteY76" fmla="*/ 1466850 h 3810000"/>
                <a:gd name="connsiteX77" fmla="*/ 1136650 w 2171700"/>
                <a:gd name="connsiteY77" fmla="*/ 1441450 h 3810000"/>
                <a:gd name="connsiteX78" fmla="*/ 1155700 w 2171700"/>
                <a:gd name="connsiteY78" fmla="*/ 1454150 h 3810000"/>
                <a:gd name="connsiteX79" fmla="*/ 1187450 w 2171700"/>
                <a:gd name="connsiteY79" fmla="*/ 1504950 h 3810000"/>
                <a:gd name="connsiteX80" fmla="*/ 1371600 w 2171700"/>
                <a:gd name="connsiteY80" fmla="*/ 1676400 h 3810000"/>
                <a:gd name="connsiteX81" fmla="*/ 1422400 w 2171700"/>
                <a:gd name="connsiteY81" fmla="*/ 1701800 h 3810000"/>
                <a:gd name="connsiteX82" fmla="*/ 1530350 w 2171700"/>
                <a:gd name="connsiteY82" fmla="*/ 1765300 h 3810000"/>
                <a:gd name="connsiteX83" fmla="*/ 1549400 w 2171700"/>
                <a:gd name="connsiteY83" fmla="*/ 1898650 h 3810000"/>
                <a:gd name="connsiteX84" fmla="*/ 1619250 w 2171700"/>
                <a:gd name="connsiteY84" fmla="*/ 1930400 h 3810000"/>
                <a:gd name="connsiteX85" fmla="*/ 1676400 w 2171700"/>
                <a:gd name="connsiteY85" fmla="*/ 1657350 h 3810000"/>
                <a:gd name="connsiteX86" fmla="*/ 1612900 w 2171700"/>
                <a:gd name="connsiteY86" fmla="*/ 1384300 h 3810000"/>
                <a:gd name="connsiteX87" fmla="*/ 476250 w 2171700"/>
                <a:gd name="connsiteY87" fmla="*/ 1219200 h 3810000"/>
                <a:gd name="connsiteX88" fmla="*/ 1549400 w 2171700"/>
                <a:gd name="connsiteY88" fmla="*/ 1962150 h 3810000"/>
                <a:gd name="connsiteX89" fmla="*/ 1498600 w 2171700"/>
                <a:gd name="connsiteY89" fmla="*/ 2209800 h 3810000"/>
                <a:gd name="connsiteX90" fmla="*/ 1625600 w 2171700"/>
                <a:gd name="connsiteY90" fmla="*/ 2063750 h 3810000"/>
                <a:gd name="connsiteX91" fmla="*/ 1549400 w 2171700"/>
                <a:gd name="connsiteY91" fmla="*/ 1962150 h 3810000"/>
                <a:gd name="connsiteX92" fmla="*/ 1187450 w 2171700"/>
                <a:gd name="connsiteY92" fmla="*/ 2609850 h 3810000"/>
                <a:gd name="connsiteX93" fmla="*/ 1162050 w 2171700"/>
                <a:gd name="connsiteY93" fmla="*/ 2628900 h 3810000"/>
                <a:gd name="connsiteX94" fmla="*/ 1168400 w 2171700"/>
                <a:gd name="connsiteY94" fmla="*/ 2698750 h 3810000"/>
                <a:gd name="connsiteX95" fmla="*/ 927100 w 2171700"/>
                <a:gd name="connsiteY95" fmla="*/ 2921000 h 3810000"/>
                <a:gd name="connsiteX96" fmla="*/ 698500 w 2171700"/>
                <a:gd name="connsiteY96" fmla="*/ 2673350 h 3810000"/>
                <a:gd name="connsiteX97" fmla="*/ 666750 w 2171700"/>
                <a:gd name="connsiteY97" fmla="*/ 2654300 h 3810000"/>
                <a:gd name="connsiteX98" fmla="*/ 266700 w 2171700"/>
                <a:gd name="connsiteY98" fmla="*/ 3054350 h 3810000"/>
                <a:gd name="connsiteX99" fmla="*/ 920750 w 2171700"/>
                <a:gd name="connsiteY99" fmla="*/ 3378200 h 3810000"/>
                <a:gd name="connsiteX100" fmla="*/ 1606550 w 2171700"/>
                <a:gd name="connsiteY100" fmla="*/ 3060700 h 3810000"/>
                <a:gd name="connsiteX101" fmla="*/ 1225550 w 2171700"/>
                <a:gd name="connsiteY101" fmla="*/ 2622550 h 3810000"/>
                <a:gd name="connsiteX102" fmla="*/ 1187450 w 2171700"/>
                <a:gd name="connsiteY102" fmla="*/ 2609850 h 3810000"/>
                <a:gd name="connsiteX103" fmla="*/ 1104900 w 2171700"/>
                <a:gd name="connsiteY103" fmla="*/ 2654300 h 3810000"/>
                <a:gd name="connsiteX104" fmla="*/ 882650 w 2171700"/>
                <a:gd name="connsiteY104" fmla="*/ 2698750 h 3810000"/>
                <a:gd name="connsiteX105" fmla="*/ 755650 w 2171700"/>
                <a:gd name="connsiteY105" fmla="*/ 2686050 h 3810000"/>
                <a:gd name="connsiteX106" fmla="*/ 920750 w 2171700"/>
                <a:gd name="connsiteY106" fmla="*/ 2857500 h 3810000"/>
                <a:gd name="connsiteX107" fmla="*/ 1111250 w 2171700"/>
                <a:gd name="connsiteY107" fmla="*/ 2667000 h 3810000"/>
                <a:gd name="connsiteX108" fmla="*/ 1104900 w 2171700"/>
                <a:gd name="connsiteY108" fmla="*/ 2654300 h 3810000"/>
                <a:gd name="connsiteX109" fmla="*/ 298450 w 2171700"/>
                <a:gd name="connsiteY109" fmla="*/ 1816100 h 3810000"/>
                <a:gd name="connsiteX110" fmla="*/ 228600 w 2171700"/>
                <a:gd name="connsiteY110" fmla="*/ 1905000 h 3810000"/>
                <a:gd name="connsiteX111" fmla="*/ 298450 w 2171700"/>
                <a:gd name="connsiteY111" fmla="*/ 2012950 h 3810000"/>
                <a:gd name="connsiteX112" fmla="*/ 323850 w 2171700"/>
                <a:gd name="connsiteY112" fmla="*/ 1822450 h 3810000"/>
                <a:gd name="connsiteX113" fmla="*/ 298450 w 2171700"/>
                <a:gd name="connsiteY113" fmla="*/ 1816100 h 3810000"/>
                <a:gd name="connsiteX114" fmla="*/ 2063750 w 2171700"/>
                <a:gd name="connsiteY114" fmla="*/ 1225550 h 3810000"/>
                <a:gd name="connsiteX115" fmla="*/ 1987550 w 2171700"/>
                <a:gd name="connsiteY115" fmla="*/ 1365250 h 3810000"/>
                <a:gd name="connsiteX116" fmla="*/ 2032000 w 2171700"/>
                <a:gd name="connsiteY116" fmla="*/ 1498600 h 3810000"/>
                <a:gd name="connsiteX117" fmla="*/ 2114550 w 2171700"/>
                <a:gd name="connsiteY117" fmla="*/ 1320800 h 3810000"/>
                <a:gd name="connsiteX118" fmla="*/ 2063750 w 2171700"/>
                <a:gd name="connsiteY118" fmla="*/ 1225550 h 38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2171700" h="3810000">
                  <a:moveTo>
                    <a:pt x="1219200" y="0"/>
                  </a:moveTo>
                  <a:cubicBezTo>
                    <a:pt x="1263650" y="0"/>
                    <a:pt x="1606550" y="247650"/>
                    <a:pt x="1701800" y="317500"/>
                  </a:cubicBezTo>
                  <a:cubicBezTo>
                    <a:pt x="1708150" y="323850"/>
                    <a:pt x="2089150" y="641350"/>
                    <a:pt x="2089150" y="666750"/>
                  </a:cubicBezTo>
                  <a:cubicBezTo>
                    <a:pt x="2089150" y="679450"/>
                    <a:pt x="2076450" y="679450"/>
                    <a:pt x="2070100" y="698500"/>
                  </a:cubicBezTo>
                  <a:cubicBezTo>
                    <a:pt x="2063750" y="717550"/>
                    <a:pt x="2063750" y="755650"/>
                    <a:pt x="2063750" y="774700"/>
                  </a:cubicBezTo>
                  <a:cubicBezTo>
                    <a:pt x="2063750" y="787400"/>
                    <a:pt x="2063750" y="1041400"/>
                    <a:pt x="2095500" y="1174750"/>
                  </a:cubicBezTo>
                  <a:cubicBezTo>
                    <a:pt x="2101850" y="1206500"/>
                    <a:pt x="2146300" y="1225550"/>
                    <a:pt x="2159000" y="1257300"/>
                  </a:cubicBezTo>
                  <a:cubicBezTo>
                    <a:pt x="2171700" y="1270000"/>
                    <a:pt x="2171700" y="1301750"/>
                    <a:pt x="2171700" y="1314450"/>
                  </a:cubicBezTo>
                  <a:cubicBezTo>
                    <a:pt x="2171700" y="1377950"/>
                    <a:pt x="2133600" y="1555750"/>
                    <a:pt x="2032000" y="1555750"/>
                  </a:cubicBezTo>
                  <a:cubicBezTo>
                    <a:pt x="1943100" y="1555750"/>
                    <a:pt x="1930400" y="1397000"/>
                    <a:pt x="1930400" y="1365250"/>
                  </a:cubicBezTo>
                  <a:cubicBezTo>
                    <a:pt x="1930400" y="1181100"/>
                    <a:pt x="2044700" y="1225550"/>
                    <a:pt x="2044700" y="1130300"/>
                  </a:cubicBezTo>
                  <a:lnTo>
                    <a:pt x="2019300" y="730250"/>
                  </a:lnTo>
                  <a:cubicBezTo>
                    <a:pt x="2019300" y="730250"/>
                    <a:pt x="2019300" y="723900"/>
                    <a:pt x="2006600" y="723900"/>
                  </a:cubicBezTo>
                  <a:cubicBezTo>
                    <a:pt x="1987550" y="723900"/>
                    <a:pt x="1841500" y="781050"/>
                    <a:pt x="1758950" y="819150"/>
                  </a:cubicBezTo>
                  <a:cubicBezTo>
                    <a:pt x="1720850" y="984250"/>
                    <a:pt x="1638300" y="1301750"/>
                    <a:pt x="1638300" y="1320800"/>
                  </a:cubicBezTo>
                  <a:cubicBezTo>
                    <a:pt x="1638300" y="1333500"/>
                    <a:pt x="1682750" y="1397000"/>
                    <a:pt x="1695450" y="1441450"/>
                  </a:cubicBezTo>
                  <a:cubicBezTo>
                    <a:pt x="1714500" y="1485900"/>
                    <a:pt x="1733550" y="1593850"/>
                    <a:pt x="1733550" y="1663700"/>
                  </a:cubicBezTo>
                  <a:cubicBezTo>
                    <a:pt x="1733550" y="1752600"/>
                    <a:pt x="1695450" y="1943100"/>
                    <a:pt x="1644650" y="1962150"/>
                  </a:cubicBezTo>
                  <a:cubicBezTo>
                    <a:pt x="1676400" y="2006600"/>
                    <a:pt x="1676400" y="2025650"/>
                    <a:pt x="1676400" y="2063750"/>
                  </a:cubicBezTo>
                  <a:cubicBezTo>
                    <a:pt x="1676400" y="2171700"/>
                    <a:pt x="1593850" y="2254250"/>
                    <a:pt x="1466850" y="2266950"/>
                  </a:cubicBezTo>
                  <a:cubicBezTo>
                    <a:pt x="1416050" y="2362200"/>
                    <a:pt x="1352550" y="2470150"/>
                    <a:pt x="1238250" y="2565400"/>
                  </a:cubicBezTo>
                  <a:cubicBezTo>
                    <a:pt x="1657350" y="2876550"/>
                    <a:pt x="1797050" y="3251200"/>
                    <a:pt x="1797050" y="3613150"/>
                  </a:cubicBezTo>
                  <a:lnTo>
                    <a:pt x="1797050" y="3810000"/>
                  </a:lnTo>
                  <a:lnTo>
                    <a:pt x="0" y="3810000"/>
                  </a:lnTo>
                  <a:lnTo>
                    <a:pt x="0" y="3771900"/>
                  </a:lnTo>
                  <a:cubicBezTo>
                    <a:pt x="6350" y="3733800"/>
                    <a:pt x="6350" y="3689350"/>
                    <a:pt x="12700" y="3651250"/>
                  </a:cubicBezTo>
                  <a:cubicBezTo>
                    <a:pt x="31750" y="3536950"/>
                    <a:pt x="50800" y="3409950"/>
                    <a:pt x="88900" y="3295650"/>
                  </a:cubicBezTo>
                  <a:cubicBezTo>
                    <a:pt x="107950" y="3225800"/>
                    <a:pt x="146050" y="3155950"/>
                    <a:pt x="165100" y="3086100"/>
                  </a:cubicBezTo>
                  <a:cubicBezTo>
                    <a:pt x="228600" y="3016250"/>
                    <a:pt x="266700" y="2921000"/>
                    <a:pt x="336550" y="2832100"/>
                  </a:cubicBezTo>
                  <a:cubicBezTo>
                    <a:pt x="400050" y="2743200"/>
                    <a:pt x="514350" y="2660650"/>
                    <a:pt x="609600" y="2616200"/>
                  </a:cubicBezTo>
                  <a:cubicBezTo>
                    <a:pt x="488950" y="2540000"/>
                    <a:pt x="393700" y="2413000"/>
                    <a:pt x="361950" y="2311400"/>
                  </a:cubicBezTo>
                  <a:cubicBezTo>
                    <a:pt x="336550" y="2235200"/>
                    <a:pt x="336550" y="2152650"/>
                    <a:pt x="304800" y="2082800"/>
                  </a:cubicBezTo>
                  <a:cubicBezTo>
                    <a:pt x="292100" y="2051050"/>
                    <a:pt x="234950" y="2038350"/>
                    <a:pt x="215900" y="2012950"/>
                  </a:cubicBezTo>
                  <a:cubicBezTo>
                    <a:pt x="184150" y="1981200"/>
                    <a:pt x="177800" y="1936750"/>
                    <a:pt x="177800" y="1905000"/>
                  </a:cubicBezTo>
                  <a:cubicBezTo>
                    <a:pt x="177800" y="1854200"/>
                    <a:pt x="234950" y="1778000"/>
                    <a:pt x="234950" y="1778000"/>
                  </a:cubicBezTo>
                  <a:cubicBezTo>
                    <a:pt x="234950" y="1765300"/>
                    <a:pt x="215900" y="1651000"/>
                    <a:pt x="215900" y="1638300"/>
                  </a:cubicBezTo>
                  <a:cubicBezTo>
                    <a:pt x="215900" y="1619250"/>
                    <a:pt x="228600" y="1568450"/>
                    <a:pt x="228600" y="1536700"/>
                  </a:cubicBezTo>
                  <a:cubicBezTo>
                    <a:pt x="247650" y="1416050"/>
                    <a:pt x="311150" y="1282700"/>
                    <a:pt x="444500" y="1162050"/>
                  </a:cubicBezTo>
                  <a:cubicBezTo>
                    <a:pt x="450850" y="1149350"/>
                    <a:pt x="450850" y="1130300"/>
                    <a:pt x="457200" y="1111250"/>
                  </a:cubicBezTo>
                  <a:lnTo>
                    <a:pt x="476250" y="647700"/>
                  </a:lnTo>
                  <a:cubicBezTo>
                    <a:pt x="419100" y="590550"/>
                    <a:pt x="171450" y="469900"/>
                    <a:pt x="171450" y="444500"/>
                  </a:cubicBezTo>
                  <a:cubicBezTo>
                    <a:pt x="171450" y="406400"/>
                    <a:pt x="311150" y="368300"/>
                    <a:pt x="342900" y="355600"/>
                  </a:cubicBezTo>
                  <a:cubicBezTo>
                    <a:pt x="533400" y="273050"/>
                    <a:pt x="1181100" y="0"/>
                    <a:pt x="1219200" y="0"/>
                  </a:cubicBezTo>
                  <a:close/>
                  <a:moveTo>
                    <a:pt x="1212850" y="57150"/>
                  </a:moveTo>
                  <a:lnTo>
                    <a:pt x="266700" y="450850"/>
                  </a:lnTo>
                  <a:lnTo>
                    <a:pt x="1155700" y="971550"/>
                  </a:lnTo>
                  <a:lnTo>
                    <a:pt x="2006600" y="654050"/>
                  </a:lnTo>
                  <a:cubicBezTo>
                    <a:pt x="1752600" y="412750"/>
                    <a:pt x="1473200" y="222250"/>
                    <a:pt x="1212850" y="57150"/>
                  </a:cubicBezTo>
                  <a:close/>
                  <a:moveTo>
                    <a:pt x="514350" y="679450"/>
                  </a:moveTo>
                  <a:lnTo>
                    <a:pt x="514350" y="1162050"/>
                  </a:lnTo>
                  <a:lnTo>
                    <a:pt x="1562100" y="1320800"/>
                  </a:lnTo>
                  <a:cubicBezTo>
                    <a:pt x="1574800" y="1314450"/>
                    <a:pt x="1581150" y="1301750"/>
                    <a:pt x="1581150" y="1295400"/>
                  </a:cubicBezTo>
                  <a:cubicBezTo>
                    <a:pt x="1625600" y="1143000"/>
                    <a:pt x="1663700" y="990600"/>
                    <a:pt x="1701800" y="844550"/>
                  </a:cubicBezTo>
                  <a:lnTo>
                    <a:pt x="1149350" y="1035050"/>
                  </a:lnTo>
                  <a:lnTo>
                    <a:pt x="514350" y="679450"/>
                  </a:lnTo>
                  <a:close/>
                  <a:moveTo>
                    <a:pt x="476250" y="1219200"/>
                  </a:moveTo>
                  <a:cubicBezTo>
                    <a:pt x="438150" y="1219200"/>
                    <a:pt x="336550" y="1371600"/>
                    <a:pt x="336550" y="1384300"/>
                  </a:cubicBezTo>
                  <a:cubicBezTo>
                    <a:pt x="317500" y="1435100"/>
                    <a:pt x="273050" y="1568450"/>
                    <a:pt x="273050" y="1638300"/>
                  </a:cubicBezTo>
                  <a:cubicBezTo>
                    <a:pt x="273050" y="1657350"/>
                    <a:pt x="279400" y="1720850"/>
                    <a:pt x="285750" y="1752600"/>
                  </a:cubicBezTo>
                  <a:cubicBezTo>
                    <a:pt x="304800" y="1758950"/>
                    <a:pt x="323850" y="1765300"/>
                    <a:pt x="336550" y="1765300"/>
                  </a:cubicBezTo>
                  <a:cubicBezTo>
                    <a:pt x="355600" y="1714500"/>
                    <a:pt x="361950" y="1651000"/>
                    <a:pt x="387350" y="1619250"/>
                  </a:cubicBezTo>
                  <a:cubicBezTo>
                    <a:pt x="438150" y="1543050"/>
                    <a:pt x="577850" y="1511300"/>
                    <a:pt x="673100" y="1435100"/>
                  </a:cubicBezTo>
                  <a:cubicBezTo>
                    <a:pt x="692150" y="1416050"/>
                    <a:pt x="717550" y="1384300"/>
                    <a:pt x="736600" y="1384300"/>
                  </a:cubicBezTo>
                  <a:cubicBezTo>
                    <a:pt x="774700" y="1384300"/>
                    <a:pt x="755650" y="1428750"/>
                    <a:pt x="762000" y="1441450"/>
                  </a:cubicBezTo>
                  <a:cubicBezTo>
                    <a:pt x="781050" y="1530350"/>
                    <a:pt x="889000" y="1644650"/>
                    <a:pt x="889000" y="1663700"/>
                  </a:cubicBezTo>
                  <a:cubicBezTo>
                    <a:pt x="889000" y="1676400"/>
                    <a:pt x="876300" y="1689100"/>
                    <a:pt x="863600" y="1689100"/>
                  </a:cubicBezTo>
                  <a:cubicBezTo>
                    <a:pt x="793750" y="1689100"/>
                    <a:pt x="717550" y="1504950"/>
                    <a:pt x="717550" y="1479550"/>
                  </a:cubicBezTo>
                  <a:cubicBezTo>
                    <a:pt x="622300" y="1536700"/>
                    <a:pt x="527050" y="1593850"/>
                    <a:pt x="438150" y="1651000"/>
                  </a:cubicBezTo>
                  <a:cubicBezTo>
                    <a:pt x="412750" y="1739900"/>
                    <a:pt x="387350" y="1828800"/>
                    <a:pt x="368300" y="1911350"/>
                  </a:cubicBezTo>
                  <a:lnTo>
                    <a:pt x="368300" y="2108200"/>
                  </a:lnTo>
                  <a:cubicBezTo>
                    <a:pt x="368300" y="2247900"/>
                    <a:pt x="527050" y="2571750"/>
                    <a:pt x="711200" y="2584450"/>
                  </a:cubicBezTo>
                  <a:cubicBezTo>
                    <a:pt x="723900" y="2584450"/>
                    <a:pt x="730250" y="2603500"/>
                    <a:pt x="742950" y="2609850"/>
                  </a:cubicBezTo>
                  <a:cubicBezTo>
                    <a:pt x="781050" y="2628900"/>
                    <a:pt x="863600" y="2635250"/>
                    <a:pt x="876300" y="2635250"/>
                  </a:cubicBezTo>
                  <a:cubicBezTo>
                    <a:pt x="1282700" y="2635250"/>
                    <a:pt x="1485900" y="2197100"/>
                    <a:pt x="1485900" y="1905000"/>
                  </a:cubicBezTo>
                  <a:cubicBezTo>
                    <a:pt x="1485900" y="1885950"/>
                    <a:pt x="1479550" y="1828800"/>
                    <a:pt x="1473200" y="1797050"/>
                  </a:cubicBezTo>
                  <a:cubicBezTo>
                    <a:pt x="1435100" y="1778000"/>
                    <a:pt x="1384300" y="1746250"/>
                    <a:pt x="1339850" y="1727200"/>
                  </a:cubicBezTo>
                  <a:cubicBezTo>
                    <a:pt x="1301750" y="1714500"/>
                    <a:pt x="1111250" y="1530350"/>
                    <a:pt x="1111250" y="1466850"/>
                  </a:cubicBezTo>
                  <a:cubicBezTo>
                    <a:pt x="1111250" y="1460500"/>
                    <a:pt x="1104900" y="1441450"/>
                    <a:pt x="1136650" y="1441450"/>
                  </a:cubicBezTo>
                  <a:cubicBezTo>
                    <a:pt x="1149350" y="1441450"/>
                    <a:pt x="1155700" y="1447800"/>
                    <a:pt x="1155700" y="1454150"/>
                  </a:cubicBezTo>
                  <a:cubicBezTo>
                    <a:pt x="1168400" y="1473200"/>
                    <a:pt x="1174750" y="1492250"/>
                    <a:pt x="1187450" y="1504950"/>
                  </a:cubicBezTo>
                  <a:cubicBezTo>
                    <a:pt x="1231900" y="1562100"/>
                    <a:pt x="1308100" y="1644650"/>
                    <a:pt x="1371600" y="1676400"/>
                  </a:cubicBezTo>
                  <a:cubicBezTo>
                    <a:pt x="1384300" y="1689100"/>
                    <a:pt x="1409700" y="1701800"/>
                    <a:pt x="1422400" y="1701800"/>
                  </a:cubicBezTo>
                  <a:cubicBezTo>
                    <a:pt x="1454150" y="1714500"/>
                    <a:pt x="1511300" y="1720850"/>
                    <a:pt x="1530350" y="1765300"/>
                  </a:cubicBezTo>
                  <a:cubicBezTo>
                    <a:pt x="1555750" y="1803400"/>
                    <a:pt x="1549400" y="1860550"/>
                    <a:pt x="1549400" y="1898650"/>
                  </a:cubicBezTo>
                  <a:cubicBezTo>
                    <a:pt x="1574800" y="1911350"/>
                    <a:pt x="1600200" y="1917700"/>
                    <a:pt x="1619250" y="1930400"/>
                  </a:cubicBezTo>
                  <a:cubicBezTo>
                    <a:pt x="1657350" y="1847850"/>
                    <a:pt x="1676400" y="1733550"/>
                    <a:pt x="1676400" y="1657350"/>
                  </a:cubicBezTo>
                  <a:cubicBezTo>
                    <a:pt x="1676400" y="1581150"/>
                    <a:pt x="1657350" y="1441450"/>
                    <a:pt x="1612900" y="1384300"/>
                  </a:cubicBezTo>
                  <a:cubicBezTo>
                    <a:pt x="1238250" y="1333500"/>
                    <a:pt x="495300" y="1219200"/>
                    <a:pt x="476250" y="1219200"/>
                  </a:cubicBezTo>
                  <a:close/>
                  <a:moveTo>
                    <a:pt x="1549400" y="1962150"/>
                  </a:moveTo>
                  <a:cubicBezTo>
                    <a:pt x="1536700" y="2038350"/>
                    <a:pt x="1524000" y="2120900"/>
                    <a:pt x="1498600" y="2209800"/>
                  </a:cubicBezTo>
                  <a:cubicBezTo>
                    <a:pt x="1593850" y="2159000"/>
                    <a:pt x="1625600" y="2127250"/>
                    <a:pt x="1625600" y="2063750"/>
                  </a:cubicBezTo>
                  <a:cubicBezTo>
                    <a:pt x="1625600" y="2006600"/>
                    <a:pt x="1606550" y="1981200"/>
                    <a:pt x="1549400" y="1962150"/>
                  </a:cubicBezTo>
                  <a:close/>
                  <a:moveTo>
                    <a:pt x="1187450" y="2609850"/>
                  </a:moveTo>
                  <a:cubicBezTo>
                    <a:pt x="1168400" y="2609850"/>
                    <a:pt x="1162050" y="2609850"/>
                    <a:pt x="1162050" y="2628900"/>
                  </a:cubicBezTo>
                  <a:cubicBezTo>
                    <a:pt x="1162050" y="2641600"/>
                    <a:pt x="1168400" y="2679700"/>
                    <a:pt x="1168400" y="2698750"/>
                  </a:cubicBezTo>
                  <a:cubicBezTo>
                    <a:pt x="1162050" y="2838450"/>
                    <a:pt x="1016000" y="2921000"/>
                    <a:pt x="927100" y="2921000"/>
                  </a:cubicBezTo>
                  <a:cubicBezTo>
                    <a:pt x="800100" y="2921000"/>
                    <a:pt x="692150" y="2806700"/>
                    <a:pt x="698500" y="2673350"/>
                  </a:cubicBezTo>
                  <a:cubicBezTo>
                    <a:pt x="692150" y="2660650"/>
                    <a:pt x="679450" y="2654300"/>
                    <a:pt x="666750" y="2654300"/>
                  </a:cubicBezTo>
                  <a:cubicBezTo>
                    <a:pt x="571500" y="2654300"/>
                    <a:pt x="292100" y="2933700"/>
                    <a:pt x="266700" y="3054350"/>
                  </a:cubicBezTo>
                  <a:cubicBezTo>
                    <a:pt x="476250" y="3048000"/>
                    <a:pt x="730250" y="3155950"/>
                    <a:pt x="920750" y="3378200"/>
                  </a:cubicBezTo>
                  <a:cubicBezTo>
                    <a:pt x="1130300" y="3136900"/>
                    <a:pt x="1384300" y="3067050"/>
                    <a:pt x="1606550" y="3060700"/>
                  </a:cubicBezTo>
                  <a:cubicBezTo>
                    <a:pt x="1524000" y="2921000"/>
                    <a:pt x="1384300" y="2711450"/>
                    <a:pt x="1225550" y="2622550"/>
                  </a:cubicBezTo>
                  <a:cubicBezTo>
                    <a:pt x="1212850" y="2616200"/>
                    <a:pt x="1200150" y="2609850"/>
                    <a:pt x="1187450" y="2609850"/>
                  </a:cubicBezTo>
                  <a:close/>
                  <a:moveTo>
                    <a:pt x="1104900" y="2654300"/>
                  </a:moveTo>
                  <a:cubicBezTo>
                    <a:pt x="1028700" y="2673350"/>
                    <a:pt x="946150" y="2698750"/>
                    <a:pt x="882650" y="2698750"/>
                  </a:cubicBezTo>
                  <a:cubicBezTo>
                    <a:pt x="863600" y="2698750"/>
                    <a:pt x="806450" y="2692400"/>
                    <a:pt x="755650" y="2686050"/>
                  </a:cubicBezTo>
                  <a:cubicBezTo>
                    <a:pt x="749300" y="2787650"/>
                    <a:pt x="844550" y="2857500"/>
                    <a:pt x="920750" y="2857500"/>
                  </a:cubicBezTo>
                  <a:cubicBezTo>
                    <a:pt x="1016000" y="2857500"/>
                    <a:pt x="1111250" y="2774950"/>
                    <a:pt x="1111250" y="2667000"/>
                  </a:cubicBezTo>
                  <a:cubicBezTo>
                    <a:pt x="1111250" y="2654300"/>
                    <a:pt x="1104900" y="2660650"/>
                    <a:pt x="1104900" y="2654300"/>
                  </a:cubicBezTo>
                  <a:close/>
                  <a:moveTo>
                    <a:pt x="298450" y="1816100"/>
                  </a:moveTo>
                  <a:cubicBezTo>
                    <a:pt x="247650" y="1816100"/>
                    <a:pt x="228600" y="1866900"/>
                    <a:pt x="228600" y="1905000"/>
                  </a:cubicBezTo>
                  <a:cubicBezTo>
                    <a:pt x="228600" y="1936750"/>
                    <a:pt x="247650" y="1987550"/>
                    <a:pt x="298450" y="2012950"/>
                  </a:cubicBezTo>
                  <a:cubicBezTo>
                    <a:pt x="304800" y="1949450"/>
                    <a:pt x="311150" y="1885950"/>
                    <a:pt x="323850" y="1822450"/>
                  </a:cubicBezTo>
                  <a:cubicBezTo>
                    <a:pt x="317500" y="1822450"/>
                    <a:pt x="311150" y="1816100"/>
                    <a:pt x="298450" y="1816100"/>
                  </a:cubicBezTo>
                  <a:close/>
                  <a:moveTo>
                    <a:pt x="2063750" y="1225550"/>
                  </a:moveTo>
                  <a:cubicBezTo>
                    <a:pt x="2000250" y="1231900"/>
                    <a:pt x="1987550" y="1320800"/>
                    <a:pt x="1987550" y="1365250"/>
                  </a:cubicBezTo>
                  <a:cubicBezTo>
                    <a:pt x="1987550" y="1371600"/>
                    <a:pt x="1987550" y="1498600"/>
                    <a:pt x="2032000" y="1498600"/>
                  </a:cubicBezTo>
                  <a:cubicBezTo>
                    <a:pt x="2089150" y="1498600"/>
                    <a:pt x="2114550" y="1333500"/>
                    <a:pt x="2114550" y="1320800"/>
                  </a:cubicBezTo>
                  <a:cubicBezTo>
                    <a:pt x="2114550" y="1276350"/>
                    <a:pt x="2120900" y="1276350"/>
                    <a:pt x="2063750" y="12255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F4E653BB-967F-4387-9A16-753AE78E512C}"/>
                </a:ext>
              </a:extLst>
            </p:cNvPr>
            <p:cNvSpPr/>
            <p:nvPr/>
          </p:nvSpPr>
          <p:spPr>
            <a:xfrm>
              <a:off x="10347325" y="6981825"/>
              <a:ext cx="127000" cy="184150"/>
            </a:xfrm>
            <a:custGeom>
              <a:avLst/>
              <a:gdLst>
                <a:gd name="connsiteX0" fmla="*/ 19050 w 127000"/>
                <a:gd name="connsiteY0" fmla="*/ 0 h 184150"/>
                <a:gd name="connsiteX1" fmla="*/ 127000 w 127000"/>
                <a:gd name="connsiteY1" fmla="*/ 171450 h 184150"/>
                <a:gd name="connsiteX2" fmla="*/ 101600 w 127000"/>
                <a:gd name="connsiteY2" fmla="*/ 184150 h 184150"/>
                <a:gd name="connsiteX3" fmla="*/ 0 w 127000"/>
                <a:gd name="connsiteY3" fmla="*/ 31750 h 184150"/>
                <a:gd name="connsiteX4" fmla="*/ 19050 w 127000"/>
                <a:gd name="connsiteY4" fmla="*/ 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184150">
                  <a:moveTo>
                    <a:pt x="19050" y="0"/>
                  </a:moveTo>
                  <a:cubicBezTo>
                    <a:pt x="50800" y="50800"/>
                    <a:pt x="88900" y="114300"/>
                    <a:pt x="127000" y="171450"/>
                  </a:cubicBezTo>
                  <a:cubicBezTo>
                    <a:pt x="120650" y="177800"/>
                    <a:pt x="120650" y="184150"/>
                    <a:pt x="101600" y="184150"/>
                  </a:cubicBezTo>
                  <a:cubicBezTo>
                    <a:pt x="38100" y="184150"/>
                    <a:pt x="0" y="44450"/>
                    <a:pt x="0" y="31750"/>
                  </a:cubicBezTo>
                  <a:cubicBezTo>
                    <a:pt x="0" y="12700"/>
                    <a:pt x="0" y="12700"/>
                    <a:pt x="190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E8720C8-7241-4562-B712-7A56D9E0C9FD}"/>
                </a:ext>
              </a:extLst>
            </p:cNvPr>
            <p:cNvSpPr/>
            <p:nvPr/>
          </p:nvSpPr>
          <p:spPr>
            <a:xfrm>
              <a:off x="10499725" y="7026275"/>
              <a:ext cx="88900" cy="114300"/>
            </a:xfrm>
            <a:custGeom>
              <a:avLst/>
              <a:gdLst>
                <a:gd name="connsiteX0" fmla="*/ 6350 w 88900"/>
                <a:gd name="connsiteY0" fmla="*/ 0 h 114300"/>
                <a:gd name="connsiteX1" fmla="*/ 25400 w 88900"/>
                <a:gd name="connsiteY1" fmla="*/ 0 h 114300"/>
                <a:gd name="connsiteX2" fmla="*/ 88900 w 88900"/>
                <a:gd name="connsiteY2" fmla="*/ 82550 h 114300"/>
                <a:gd name="connsiteX3" fmla="*/ 88900 w 88900"/>
                <a:gd name="connsiteY3" fmla="*/ 107950 h 114300"/>
                <a:gd name="connsiteX4" fmla="*/ 69850 w 88900"/>
                <a:gd name="connsiteY4" fmla="*/ 114300 h 114300"/>
                <a:gd name="connsiteX5" fmla="*/ 0 w 88900"/>
                <a:gd name="connsiteY5" fmla="*/ 44450 h 114300"/>
                <a:gd name="connsiteX6" fmla="*/ 6350 w 88900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114300">
                  <a:moveTo>
                    <a:pt x="6350" y="0"/>
                  </a:moveTo>
                  <a:lnTo>
                    <a:pt x="25400" y="0"/>
                  </a:lnTo>
                  <a:cubicBezTo>
                    <a:pt x="44450" y="25400"/>
                    <a:pt x="69850" y="57150"/>
                    <a:pt x="88900" y="82550"/>
                  </a:cubicBezTo>
                  <a:lnTo>
                    <a:pt x="88900" y="107950"/>
                  </a:lnTo>
                  <a:cubicBezTo>
                    <a:pt x="82550" y="114300"/>
                    <a:pt x="82550" y="114300"/>
                    <a:pt x="69850" y="114300"/>
                  </a:cubicBezTo>
                  <a:cubicBezTo>
                    <a:pt x="50800" y="114300"/>
                    <a:pt x="19050" y="698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9076B677-4048-4C25-9035-E836EF6A67F6}"/>
                </a:ext>
              </a:extLst>
            </p:cNvPr>
            <p:cNvSpPr/>
            <p:nvPr/>
          </p:nvSpPr>
          <p:spPr>
            <a:xfrm>
              <a:off x="9972675" y="7216775"/>
              <a:ext cx="209550" cy="133350"/>
            </a:xfrm>
            <a:custGeom>
              <a:avLst/>
              <a:gdLst>
                <a:gd name="connsiteX0" fmla="*/ 101600 w 209550"/>
                <a:gd name="connsiteY0" fmla="*/ 0 h 133350"/>
                <a:gd name="connsiteX1" fmla="*/ 209550 w 209550"/>
                <a:gd name="connsiteY1" fmla="*/ 88900 h 133350"/>
                <a:gd name="connsiteX2" fmla="*/ 209550 w 209550"/>
                <a:gd name="connsiteY2" fmla="*/ 127000 h 133350"/>
                <a:gd name="connsiteX3" fmla="*/ 190500 w 209550"/>
                <a:gd name="connsiteY3" fmla="*/ 133350 h 133350"/>
                <a:gd name="connsiteX4" fmla="*/ 101600 w 209550"/>
                <a:gd name="connsiteY4" fmla="*/ 44450 h 133350"/>
                <a:gd name="connsiteX5" fmla="*/ 31750 w 209550"/>
                <a:gd name="connsiteY5" fmla="*/ 95250 h 133350"/>
                <a:gd name="connsiteX6" fmla="*/ 12700 w 209550"/>
                <a:gd name="connsiteY6" fmla="*/ 95250 h 133350"/>
                <a:gd name="connsiteX7" fmla="*/ 0 w 209550"/>
                <a:gd name="connsiteY7" fmla="*/ 69850 h 133350"/>
                <a:gd name="connsiteX8" fmla="*/ 101600 w 209550"/>
                <a:gd name="connsiteY8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0" h="133350">
                  <a:moveTo>
                    <a:pt x="101600" y="0"/>
                  </a:moveTo>
                  <a:cubicBezTo>
                    <a:pt x="158750" y="0"/>
                    <a:pt x="209550" y="38100"/>
                    <a:pt x="209550" y="88900"/>
                  </a:cubicBezTo>
                  <a:lnTo>
                    <a:pt x="209550" y="127000"/>
                  </a:lnTo>
                  <a:cubicBezTo>
                    <a:pt x="203200" y="133350"/>
                    <a:pt x="203200" y="133350"/>
                    <a:pt x="190500" y="133350"/>
                  </a:cubicBezTo>
                  <a:cubicBezTo>
                    <a:pt x="139700" y="133350"/>
                    <a:pt x="184150" y="44450"/>
                    <a:pt x="101600" y="44450"/>
                  </a:cubicBezTo>
                  <a:cubicBezTo>
                    <a:pt x="82550" y="44450"/>
                    <a:pt x="44450" y="57150"/>
                    <a:pt x="31750" y="95250"/>
                  </a:cubicBezTo>
                  <a:lnTo>
                    <a:pt x="12700" y="95250"/>
                  </a:lnTo>
                  <a:cubicBezTo>
                    <a:pt x="6350" y="88900"/>
                    <a:pt x="0" y="82550"/>
                    <a:pt x="0" y="69850"/>
                  </a:cubicBezTo>
                  <a:cubicBezTo>
                    <a:pt x="0" y="12700"/>
                    <a:pt x="63500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67DDB13-E9FD-4C33-BE06-FD98B227DA9E}"/>
                </a:ext>
              </a:extLst>
            </p:cNvPr>
            <p:cNvSpPr/>
            <p:nvPr/>
          </p:nvSpPr>
          <p:spPr>
            <a:xfrm>
              <a:off x="10563225" y="7299325"/>
              <a:ext cx="241300" cy="146050"/>
            </a:xfrm>
            <a:custGeom>
              <a:avLst/>
              <a:gdLst>
                <a:gd name="connsiteX0" fmla="*/ 133350 w 241300"/>
                <a:gd name="connsiteY0" fmla="*/ 0 h 146050"/>
                <a:gd name="connsiteX1" fmla="*/ 241300 w 241300"/>
                <a:gd name="connsiteY1" fmla="*/ 95250 h 146050"/>
                <a:gd name="connsiteX2" fmla="*/ 241300 w 241300"/>
                <a:gd name="connsiteY2" fmla="*/ 139700 h 146050"/>
                <a:gd name="connsiteX3" fmla="*/ 215900 w 241300"/>
                <a:gd name="connsiteY3" fmla="*/ 146050 h 146050"/>
                <a:gd name="connsiteX4" fmla="*/ 127000 w 241300"/>
                <a:gd name="connsiteY4" fmla="*/ 44450 h 146050"/>
                <a:gd name="connsiteX5" fmla="*/ 19050 w 241300"/>
                <a:gd name="connsiteY5" fmla="*/ 114300 h 146050"/>
                <a:gd name="connsiteX6" fmla="*/ 0 w 241300"/>
                <a:gd name="connsiteY6" fmla="*/ 88900 h 146050"/>
                <a:gd name="connsiteX7" fmla="*/ 133350 w 241300"/>
                <a:gd name="connsiteY7" fmla="*/ 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146050">
                  <a:moveTo>
                    <a:pt x="133350" y="0"/>
                  </a:moveTo>
                  <a:cubicBezTo>
                    <a:pt x="171450" y="0"/>
                    <a:pt x="241300" y="50800"/>
                    <a:pt x="241300" y="95250"/>
                  </a:cubicBezTo>
                  <a:lnTo>
                    <a:pt x="241300" y="139700"/>
                  </a:lnTo>
                  <a:cubicBezTo>
                    <a:pt x="234950" y="139700"/>
                    <a:pt x="234950" y="146050"/>
                    <a:pt x="215900" y="146050"/>
                  </a:cubicBezTo>
                  <a:cubicBezTo>
                    <a:pt x="190500" y="146050"/>
                    <a:pt x="184150" y="44450"/>
                    <a:pt x="127000" y="44450"/>
                  </a:cubicBezTo>
                  <a:cubicBezTo>
                    <a:pt x="76200" y="44450"/>
                    <a:pt x="31750" y="114300"/>
                    <a:pt x="19050" y="114300"/>
                  </a:cubicBezTo>
                  <a:cubicBezTo>
                    <a:pt x="0" y="114300"/>
                    <a:pt x="0" y="107950"/>
                    <a:pt x="0" y="88900"/>
                  </a:cubicBezTo>
                  <a:cubicBezTo>
                    <a:pt x="0" y="19050"/>
                    <a:pt x="107950" y="0"/>
                    <a:pt x="133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78562A4-F08E-4C6F-93B8-E0DC9A2EA092}"/>
                </a:ext>
              </a:extLst>
            </p:cNvPr>
            <p:cNvSpPr/>
            <p:nvPr/>
          </p:nvSpPr>
          <p:spPr>
            <a:xfrm>
              <a:off x="9998075" y="7362825"/>
              <a:ext cx="63500" cy="101600"/>
            </a:xfrm>
            <a:custGeom>
              <a:avLst/>
              <a:gdLst>
                <a:gd name="connsiteX0" fmla="*/ 31750 w 63500"/>
                <a:gd name="connsiteY0" fmla="*/ 0 h 101600"/>
                <a:gd name="connsiteX1" fmla="*/ 63500 w 63500"/>
                <a:gd name="connsiteY1" fmla="*/ 0 h 101600"/>
                <a:gd name="connsiteX2" fmla="*/ 63500 w 63500"/>
                <a:gd name="connsiteY2" fmla="*/ 31750 h 101600"/>
                <a:gd name="connsiteX3" fmla="*/ 38100 w 63500"/>
                <a:gd name="connsiteY3" fmla="*/ 101600 h 101600"/>
                <a:gd name="connsiteX4" fmla="*/ 6350 w 63500"/>
                <a:gd name="connsiteY4" fmla="*/ 101600 h 101600"/>
                <a:gd name="connsiteX5" fmla="*/ 0 w 63500"/>
                <a:gd name="connsiteY5" fmla="*/ 76200 h 101600"/>
                <a:gd name="connsiteX6" fmla="*/ 31750 w 6350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0" h="101600">
                  <a:moveTo>
                    <a:pt x="31750" y="0"/>
                  </a:moveTo>
                  <a:lnTo>
                    <a:pt x="63500" y="0"/>
                  </a:lnTo>
                  <a:lnTo>
                    <a:pt x="63500" y="31750"/>
                  </a:lnTo>
                  <a:cubicBezTo>
                    <a:pt x="57150" y="57150"/>
                    <a:pt x="44450" y="82550"/>
                    <a:pt x="38100" y="101600"/>
                  </a:cubicBezTo>
                  <a:lnTo>
                    <a:pt x="6350" y="101600"/>
                  </a:lnTo>
                  <a:cubicBezTo>
                    <a:pt x="6350" y="95250"/>
                    <a:pt x="0" y="88900"/>
                    <a:pt x="0" y="76200"/>
                  </a:cubicBezTo>
                  <a:cubicBezTo>
                    <a:pt x="0" y="57150"/>
                    <a:pt x="19050" y="25400"/>
                    <a:pt x="317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ACB9666-CC53-41D4-B86F-61DAAF3C688C}"/>
                </a:ext>
              </a:extLst>
            </p:cNvPr>
            <p:cNvSpPr/>
            <p:nvPr/>
          </p:nvSpPr>
          <p:spPr>
            <a:xfrm>
              <a:off x="10652125" y="7439025"/>
              <a:ext cx="50800" cy="88900"/>
            </a:xfrm>
            <a:custGeom>
              <a:avLst/>
              <a:gdLst>
                <a:gd name="connsiteX0" fmla="*/ 25400 w 50800"/>
                <a:gd name="connsiteY0" fmla="*/ 0 h 88900"/>
                <a:gd name="connsiteX1" fmla="*/ 50800 w 50800"/>
                <a:gd name="connsiteY1" fmla="*/ 25400 h 88900"/>
                <a:gd name="connsiteX2" fmla="*/ 31750 w 50800"/>
                <a:gd name="connsiteY2" fmla="*/ 88900 h 88900"/>
                <a:gd name="connsiteX3" fmla="*/ 6350 w 50800"/>
                <a:gd name="connsiteY3" fmla="*/ 88900 h 88900"/>
                <a:gd name="connsiteX4" fmla="*/ 0 w 50800"/>
                <a:gd name="connsiteY4" fmla="*/ 63500 h 88900"/>
                <a:gd name="connsiteX5" fmla="*/ 25400 w 50800"/>
                <a:gd name="connsiteY5" fmla="*/ 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88900">
                  <a:moveTo>
                    <a:pt x="25400" y="0"/>
                  </a:moveTo>
                  <a:cubicBezTo>
                    <a:pt x="44450" y="0"/>
                    <a:pt x="50800" y="6350"/>
                    <a:pt x="50800" y="25400"/>
                  </a:cubicBezTo>
                  <a:cubicBezTo>
                    <a:pt x="50800" y="38100"/>
                    <a:pt x="44450" y="69850"/>
                    <a:pt x="31750" y="88900"/>
                  </a:cubicBezTo>
                  <a:lnTo>
                    <a:pt x="6350" y="88900"/>
                  </a:lnTo>
                  <a:cubicBezTo>
                    <a:pt x="0" y="82550"/>
                    <a:pt x="0" y="76200"/>
                    <a:pt x="0" y="63500"/>
                  </a:cubicBezTo>
                  <a:cubicBezTo>
                    <a:pt x="0" y="44450"/>
                    <a:pt x="6350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D56637C-3122-4B2B-BF92-232750CB99EA}"/>
                </a:ext>
              </a:extLst>
            </p:cNvPr>
            <p:cNvSpPr/>
            <p:nvPr/>
          </p:nvSpPr>
          <p:spPr>
            <a:xfrm>
              <a:off x="10258425" y="7477125"/>
              <a:ext cx="88900" cy="165100"/>
            </a:xfrm>
            <a:custGeom>
              <a:avLst/>
              <a:gdLst>
                <a:gd name="connsiteX0" fmla="*/ 57150 w 88900"/>
                <a:gd name="connsiteY0" fmla="*/ 0 h 165100"/>
                <a:gd name="connsiteX1" fmla="*/ 82550 w 88900"/>
                <a:gd name="connsiteY1" fmla="*/ 0 h 165100"/>
                <a:gd name="connsiteX2" fmla="*/ 88900 w 88900"/>
                <a:gd name="connsiteY2" fmla="*/ 19050 h 165100"/>
                <a:gd name="connsiteX3" fmla="*/ 44450 w 88900"/>
                <a:gd name="connsiteY3" fmla="*/ 95250 h 165100"/>
                <a:gd name="connsiteX4" fmla="*/ 69850 w 88900"/>
                <a:gd name="connsiteY4" fmla="*/ 133350 h 165100"/>
                <a:gd name="connsiteX5" fmla="*/ 69850 w 88900"/>
                <a:gd name="connsiteY5" fmla="*/ 165100 h 165100"/>
                <a:gd name="connsiteX6" fmla="*/ 38100 w 88900"/>
                <a:gd name="connsiteY6" fmla="*/ 165100 h 165100"/>
                <a:gd name="connsiteX7" fmla="*/ 0 w 88900"/>
                <a:gd name="connsiteY7" fmla="*/ 101600 h 165100"/>
                <a:gd name="connsiteX8" fmla="*/ 57150 w 88900"/>
                <a:gd name="connsiteY8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900" h="165100">
                  <a:moveTo>
                    <a:pt x="57150" y="0"/>
                  </a:moveTo>
                  <a:lnTo>
                    <a:pt x="82550" y="0"/>
                  </a:lnTo>
                  <a:cubicBezTo>
                    <a:pt x="82550" y="6350"/>
                    <a:pt x="88900" y="0"/>
                    <a:pt x="88900" y="19050"/>
                  </a:cubicBezTo>
                  <a:cubicBezTo>
                    <a:pt x="88900" y="31750"/>
                    <a:pt x="44450" y="82550"/>
                    <a:pt x="44450" y="95250"/>
                  </a:cubicBezTo>
                  <a:cubicBezTo>
                    <a:pt x="44450" y="114300"/>
                    <a:pt x="57150" y="120650"/>
                    <a:pt x="69850" y="133350"/>
                  </a:cubicBezTo>
                  <a:lnTo>
                    <a:pt x="69850" y="165100"/>
                  </a:lnTo>
                  <a:lnTo>
                    <a:pt x="38100" y="165100"/>
                  </a:lnTo>
                  <a:cubicBezTo>
                    <a:pt x="0" y="133350"/>
                    <a:pt x="0" y="120650"/>
                    <a:pt x="0" y="101600"/>
                  </a:cubicBezTo>
                  <a:cubicBezTo>
                    <a:pt x="0" y="76200"/>
                    <a:pt x="19050" y="19050"/>
                    <a:pt x="571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5B54497-FB87-41F2-972D-321D430314A4}"/>
                </a:ext>
              </a:extLst>
            </p:cNvPr>
            <p:cNvSpPr/>
            <p:nvPr/>
          </p:nvSpPr>
          <p:spPr>
            <a:xfrm>
              <a:off x="10036175" y="7693025"/>
              <a:ext cx="571500" cy="374650"/>
            </a:xfrm>
            <a:custGeom>
              <a:avLst/>
              <a:gdLst>
                <a:gd name="connsiteX0" fmla="*/ 31750 w 571500"/>
                <a:gd name="connsiteY0" fmla="*/ 0 h 374650"/>
                <a:gd name="connsiteX1" fmla="*/ 558800 w 571500"/>
                <a:gd name="connsiteY1" fmla="*/ 69850 h 374650"/>
                <a:gd name="connsiteX2" fmla="*/ 571500 w 571500"/>
                <a:gd name="connsiteY2" fmla="*/ 127000 h 374650"/>
                <a:gd name="connsiteX3" fmla="*/ 552450 w 571500"/>
                <a:gd name="connsiteY3" fmla="*/ 190500 h 374650"/>
                <a:gd name="connsiteX4" fmla="*/ 292100 w 571500"/>
                <a:gd name="connsiteY4" fmla="*/ 374650 h 374650"/>
                <a:gd name="connsiteX5" fmla="*/ 0 w 571500"/>
                <a:gd name="connsiteY5" fmla="*/ 114300 h 374650"/>
                <a:gd name="connsiteX6" fmla="*/ 6350 w 571500"/>
                <a:gd name="connsiteY6" fmla="*/ 57150 h 374650"/>
                <a:gd name="connsiteX7" fmla="*/ 31750 w 571500"/>
                <a:gd name="connsiteY7" fmla="*/ 0 h 374650"/>
                <a:gd name="connsiteX8" fmla="*/ 63500 w 571500"/>
                <a:gd name="connsiteY8" fmla="*/ 50800 h 374650"/>
                <a:gd name="connsiteX9" fmla="*/ 50800 w 571500"/>
                <a:gd name="connsiteY9" fmla="*/ 114300 h 374650"/>
                <a:gd name="connsiteX10" fmla="*/ 63500 w 571500"/>
                <a:gd name="connsiteY10" fmla="*/ 165100 h 374650"/>
                <a:gd name="connsiteX11" fmla="*/ 241300 w 571500"/>
                <a:gd name="connsiteY11" fmla="*/ 120650 h 374650"/>
                <a:gd name="connsiteX12" fmla="*/ 469900 w 571500"/>
                <a:gd name="connsiteY12" fmla="*/ 234950 h 374650"/>
                <a:gd name="connsiteX13" fmla="*/ 514350 w 571500"/>
                <a:gd name="connsiteY13" fmla="*/ 127000 h 374650"/>
                <a:gd name="connsiteX14" fmla="*/ 508000 w 571500"/>
                <a:gd name="connsiteY14" fmla="*/ 114300 h 374650"/>
                <a:gd name="connsiteX15" fmla="*/ 63500 w 571500"/>
                <a:gd name="connsiteY15" fmla="*/ 50800 h 374650"/>
                <a:gd name="connsiteX16" fmla="*/ 190698 w 571500"/>
                <a:gd name="connsiteY16" fmla="*/ 183852 h 374650"/>
                <a:gd name="connsiteX17" fmla="*/ 88900 w 571500"/>
                <a:gd name="connsiteY17" fmla="*/ 222250 h 374650"/>
                <a:gd name="connsiteX18" fmla="*/ 292100 w 571500"/>
                <a:gd name="connsiteY18" fmla="*/ 323850 h 374650"/>
                <a:gd name="connsiteX19" fmla="*/ 419100 w 571500"/>
                <a:gd name="connsiteY19" fmla="*/ 279400 h 374650"/>
                <a:gd name="connsiteX20" fmla="*/ 228600 w 571500"/>
                <a:gd name="connsiteY20" fmla="*/ 184150 h 374650"/>
                <a:gd name="connsiteX21" fmla="*/ 190698 w 571500"/>
                <a:gd name="connsiteY21" fmla="*/ 18385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500" h="374650">
                  <a:moveTo>
                    <a:pt x="31750" y="0"/>
                  </a:moveTo>
                  <a:cubicBezTo>
                    <a:pt x="203200" y="25400"/>
                    <a:pt x="381000" y="44450"/>
                    <a:pt x="558800" y="69850"/>
                  </a:cubicBezTo>
                  <a:cubicBezTo>
                    <a:pt x="565150" y="88900"/>
                    <a:pt x="571500" y="107950"/>
                    <a:pt x="571500" y="127000"/>
                  </a:cubicBezTo>
                  <a:cubicBezTo>
                    <a:pt x="571500" y="139700"/>
                    <a:pt x="558800" y="171450"/>
                    <a:pt x="552450" y="190500"/>
                  </a:cubicBezTo>
                  <a:cubicBezTo>
                    <a:pt x="508000" y="323850"/>
                    <a:pt x="387350" y="374650"/>
                    <a:pt x="292100" y="374650"/>
                  </a:cubicBezTo>
                  <a:cubicBezTo>
                    <a:pt x="152400" y="374650"/>
                    <a:pt x="0" y="285750"/>
                    <a:pt x="0" y="114300"/>
                  </a:cubicBezTo>
                  <a:cubicBezTo>
                    <a:pt x="0" y="101600"/>
                    <a:pt x="6350" y="76200"/>
                    <a:pt x="6350" y="57150"/>
                  </a:cubicBezTo>
                  <a:cubicBezTo>
                    <a:pt x="12700" y="38100"/>
                    <a:pt x="0" y="19050"/>
                    <a:pt x="31750" y="0"/>
                  </a:cubicBezTo>
                  <a:close/>
                  <a:moveTo>
                    <a:pt x="63500" y="50800"/>
                  </a:moveTo>
                  <a:cubicBezTo>
                    <a:pt x="57150" y="69850"/>
                    <a:pt x="50800" y="95250"/>
                    <a:pt x="50800" y="114300"/>
                  </a:cubicBezTo>
                  <a:cubicBezTo>
                    <a:pt x="50800" y="127000"/>
                    <a:pt x="57150" y="152400"/>
                    <a:pt x="63500" y="165100"/>
                  </a:cubicBezTo>
                  <a:cubicBezTo>
                    <a:pt x="101600" y="139700"/>
                    <a:pt x="177800" y="120650"/>
                    <a:pt x="241300" y="120650"/>
                  </a:cubicBezTo>
                  <a:cubicBezTo>
                    <a:pt x="304800" y="120650"/>
                    <a:pt x="438150" y="158750"/>
                    <a:pt x="469900" y="234950"/>
                  </a:cubicBezTo>
                  <a:cubicBezTo>
                    <a:pt x="488950" y="203200"/>
                    <a:pt x="514350" y="146050"/>
                    <a:pt x="514350" y="127000"/>
                  </a:cubicBezTo>
                  <a:cubicBezTo>
                    <a:pt x="514350" y="114300"/>
                    <a:pt x="514350" y="120650"/>
                    <a:pt x="508000" y="114300"/>
                  </a:cubicBezTo>
                  <a:lnTo>
                    <a:pt x="63500" y="50800"/>
                  </a:lnTo>
                  <a:close/>
                  <a:moveTo>
                    <a:pt x="190698" y="183852"/>
                  </a:moveTo>
                  <a:cubicBezTo>
                    <a:pt x="160337" y="184150"/>
                    <a:pt x="146050" y="188913"/>
                    <a:pt x="88900" y="222250"/>
                  </a:cubicBezTo>
                  <a:cubicBezTo>
                    <a:pt x="127000" y="279400"/>
                    <a:pt x="228600" y="323850"/>
                    <a:pt x="292100" y="323850"/>
                  </a:cubicBezTo>
                  <a:cubicBezTo>
                    <a:pt x="330200" y="323850"/>
                    <a:pt x="381000" y="298450"/>
                    <a:pt x="419100" y="279400"/>
                  </a:cubicBezTo>
                  <a:cubicBezTo>
                    <a:pt x="381000" y="184150"/>
                    <a:pt x="285750" y="184150"/>
                    <a:pt x="228600" y="184150"/>
                  </a:cubicBezTo>
                  <a:cubicBezTo>
                    <a:pt x="212725" y="184150"/>
                    <a:pt x="200819" y="183753"/>
                    <a:pt x="190698" y="183852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00B050"/>
                  </a:gs>
                  <a:gs pos="100000">
                    <a:srgbClr val="00B0F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3202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D2E9CC-4194-4633-98DD-2B0E26F66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E32CB6-75BF-4684-801A-EAEE3C8D2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转换整理</a:t>
            </a:r>
          </a:p>
        </p:txBody>
      </p:sp>
    </p:spTree>
    <p:extLst>
      <p:ext uri="{BB962C8B-B14F-4D97-AF65-F5344CB8AC3E}">
        <p14:creationId xmlns:p14="http://schemas.microsoft.com/office/powerpoint/2010/main" val="2423728431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15</Words>
  <Application>Microsoft Office PowerPoint</Application>
  <PresentationFormat>宽屏</PresentationFormat>
  <Paragraphs>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江城律动宋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博士帽毕业生矢量剪影ppt素材;</dc:title>
  <dc:creator>51PPT模板网</dc:creator>
  <cp:keywords>www.51pptmoban.com</cp:keywords>
  <dc:description>www.51pptmoban.com</dc:description>
  <cp:lastModifiedBy>Win user</cp:lastModifiedBy>
  <cp:revision>24</cp:revision>
  <dcterms:created xsi:type="dcterms:W3CDTF">2022-03-23T00:41:10Z</dcterms:created>
  <dcterms:modified xsi:type="dcterms:W3CDTF">2022-03-23T14:50:56Z</dcterms:modified>
</cp:coreProperties>
</file>