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93" r:id="rId2"/>
    <p:sldId id="257" r:id="rId3"/>
    <p:sldId id="294" r:id="rId4"/>
    <p:sldId id="264" r:id="rId5"/>
    <p:sldId id="265" r:id="rId6"/>
    <p:sldId id="266" r:id="rId7"/>
    <p:sldId id="267" r:id="rId8"/>
    <p:sldId id="268" r:id="rId9"/>
    <p:sldId id="295" r:id="rId10"/>
    <p:sldId id="269" r:id="rId11"/>
    <p:sldId id="271" r:id="rId12"/>
    <p:sldId id="272" r:id="rId13"/>
    <p:sldId id="273" r:id="rId14"/>
    <p:sldId id="274" r:id="rId15"/>
    <p:sldId id="296" r:id="rId16"/>
    <p:sldId id="275" r:id="rId17"/>
    <p:sldId id="276" r:id="rId18"/>
    <p:sldId id="278" r:id="rId19"/>
    <p:sldId id="279" r:id="rId20"/>
    <p:sldId id="280" r:id="rId21"/>
    <p:sldId id="297" r:id="rId22"/>
    <p:sldId id="281" r:id="rId23"/>
    <p:sldId id="282" r:id="rId24"/>
    <p:sldId id="283" r:id="rId25"/>
    <p:sldId id="285" r:id="rId26"/>
    <p:sldId id="286" r:id="rId27"/>
    <p:sldId id="298" r:id="rId28"/>
    <p:sldId id="287" r:id="rId29"/>
    <p:sldId id="288" r:id="rId30"/>
    <p:sldId id="289" r:id="rId31"/>
    <p:sldId id="290" r:id="rId32"/>
    <p:sldId id="291" r:id="rId33"/>
    <p:sldId id="299" r:id="rId34"/>
    <p:sldId id="300" r:id="rId35"/>
  </p:sldIdLst>
  <p:sldSz cx="9144000" cy="51419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76AA"/>
    <a:srgbClr val="F08C00"/>
    <a:srgbClr val="347683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66" autoAdjust="0"/>
    <p:restoredTop sz="94660"/>
  </p:normalViewPr>
  <p:slideViewPr>
    <p:cSldViewPr showGuides="1">
      <p:cViewPr varScale="1">
        <p:scale>
          <a:sx n="135" d="100"/>
          <a:sy n="135" d="100"/>
        </p:scale>
        <p:origin x="138" y="4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45FFC-B1FA-48E0-B2CE-B2DC1A2BB159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8152C-88DB-40D8-8B94-A0F67FA030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D1624137-A291-4268-A797-4ADB5048E19A}"/>
              </a:ext>
            </a:extLst>
          </p:cNvPr>
          <p:cNvGrpSpPr/>
          <p:nvPr userDrawn="1"/>
        </p:nvGrpSpPr>
        <p:grpSpPr>
          <a:xfrm>
            <a:off x="0" y="0"/>
            <a:ext cx="9144000" cy="5141913"/>
            <a:chOff x="0" y="0"/>
            <a:chExt cx="9144000" cy="514191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EE6BE64-296E-4B52-9137-488A47DD3C87}"/>
                </a:ext>
              </a:extLst>
            </p:cNvPr>
            <p:cNvGrpSpPr/>
            <p:nvPr/>
          </p:nvGrpSpPr>
          <p:grpSpPr>
            <a:xfrm>
              <a:off x="0" y="1493"/>
              <a:ext cx="9144000" cy="5138927"/>
              <a:chOff x="0" y="1493"/>
              <a:chExt cx="9144000" cy="5138927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A1A1494B-5D89-4A9D-A741-88F149FE537D}"/>
                  </a:ext>
                </a:extLst>
              </p:cNvPr>
              <p:cNvGrpSpPr/>
              <p:nvPr/>
            </p:nvGrpSpPr>
            <p:grpSpPr>
              <a:xfrm>
                <a:off x="0" y="1493"/>
                <a:ext cx="9144000" cy="3248025"/>
                <a:chOff x="-180528" y="-534493"/>
                <a:chExt cx="11704320" cy="4157472"/>
              </a:xfrm>
            </p:grpSpPr>
            <p:pic>
              <p:nvPicPr>
                <p:cNvPr id="9" name="图片 8">
                  <a:extLst>
                    <a:ext uri="{FF2B5EF4-FFF2-40B4-BE49-F238E27FC236}">
                      <a16:creationId xmlns:a16="http://schemas.microsoft.com/office/drawing/2014/main" id="{83614868-D160-4469-890C-1731877071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80528" y="-534493"/>
                  <a:ext cx="5852160" cy="4157472"/>
                </a:xfrm>
                <a:prstGeom prst="rect">
                  <a:avLst/>
                </a:prstGeom>
              </p:spPr>
            </p:pic>
            <p:pic>
              <p:nvPicPr>
                <p:cNvPr id="10" name="图片 9">
                  <a:extLst>
                    <a:ext uri="{FF2B5EF4-FFF2-40B4-BE49-F238E27FC236}">
                      <a16:creationId xmlns:a16="http://schemas.microsoft.com/office/drawing/2014/main" id="{435BBA21-B03A-4DB4-85E6-5ADBD05B80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71632" y="-534493"/>
                  <a:ext cx="5852160" cy="4157472"/>
                </a:xfrm>
                <a:prstGeom prst="rect">
                  <a:avLst/>
                </a:prstGeom>
              </p:spPr>
            </p:pic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34600050-48A6-4E28-B5D3-E53DBA29CC87}"/>
                  </a:ext>
                </a:extLst>
              </p:cNvPr>
              <p:cNvGrpSpPr/>
              <p:nvPr/>
            </p:nvGrpSpPr>
            <p:grpSpPr>
              <a:xfrm>
                <a:off x="0" y="3247271"/>
                <a:ext cx="9144000" cy="1893149"/>
                <a:chOff x="-180528" y="-534493"/>
                <a:chExt cx="11704320" cy="2423231"/>
              </a:xfrm>
            </p:grpSpPr>
            <p:pic>
              <p:nvPicPr>
                <p:cNvPr id="7" name="图片 6">
                  <a:extLst>
                    <a:ext uri="{FF2B5EF4-FFF2-40B4-BE49-F238E27FC236}">
                      <a16:creationId xmlns:a16="http://schemas.microsoft.com/office/drawing/2014/main" id="{00865890-0729-4F30-AA7D-EA0DB4FD6B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screen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180528" y="-534493"/>
                  <a:ext cx="5852160" cy="2423231"/>
                </a:xfrm>
                <a:prstGeom prst="rect">
                  <a:avLst/>
                </a:prstGeom>
              </p:spPr>
            </p:pic>
            <p:pic>
              <p:nvPicPr>
                <p:cNvPr id="8" name="图片 7">
                  <a:extLst>
                    <a:ext uri="{FF2B5EF4-FFF2-40B4-BE49-F238E27FC236}">
                      <a16:creationId xmlns:a16="http://schemas.microsoft.com/office/drawing/2014/main" id="{BF980541-BE1E-45E6-A5E5-0A3BAED747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screen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671632" y="-534493"/>
                  <a:ext cx="5852160" cy="2423231"/>
                </a:xfrm>
                <a:prstGeom prst="rect">
                  <a:avLst/>
                </a:prstGeom>
              </p:spPr>
            </p:pic>
          </p:grp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977BDE3-3BA6-4090-A4D3-7386D2FBB10A}"/>
                </a:ext>
              </a:extLst>
            </p:cNvPr>
            <p:cNvSpPr/>
            <p:nvPr/>
          </p:nvSpPr>
          <p:spPr>
            <a:xfrm>
              <a:off x="0" y="0"/>
              <a:ext cx="9144000" cy="5141913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E7EBBE07-A91E-4B88-BBC7-6AE7DAD4DB7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76407" y="146255"/>
            <a:ext cx="8591186" cy="50033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4583C5B0-2070-4072-802E-EFD3848DDB72}"/>
              </a:ext>
            </a:extLst>
          </p:cNvPr>
          <p:cNvGrpSpPr/>
          <p:nvPr/>
        </p:nvGrpSpPr>
        <p:grpSpPr>
          <a:xfrm>
            <a:off x="0" y="1493"/>
            <a:ext cx="9144000" cy="5140421"/>
            <a:chOff x="0" y="1493"/>
            <a:chExt cx="9144000" cy="5140421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3782022-D687-44B5-B99A-67424A168AA5}"/>
                </a:ext>
              </a:extLst>
            </p:cNvPr>
            <p:cNvGrpSpPr/>
            <p:nvPr/>
          </p:nvGrpSpPr>
          <p:grpSpPr>
            <a:xfrm>
              <a:off x="0" y="1493"/>
              <a:ext cx="9144000" cy="3248025"/>
              <a:chOff x="-180528" y="-534493"/>
              <a:chExt cx="11704320" cy="4157472"/>
            </a:xfrm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62B4EE78-2085-4604-9829-9F095269F5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80528" y="-534493"/>
                <a:ext cx="5852160" cy="4157472"/>
              </a:xfrm>
              <a:prstGeom prst="rect">
                <a:avLst/>
              </a:prstGeom>
            </p:spPr>
          </p:pic>
          <p:pic>
            <p:nvPicPr>
              <p:cNvPr id="609" name="图片 608">
                <a:extLst>
                  <a:ext uri="{FF2B5EF4-FFF2-40B4-BE49-F238E27FC236}">
                    <a16:creationId xmlns:a16="http://schemas.microsoft.com/office/drawing/2014/main" id="{6451F70A-2BB4-4B10-9755-80CF3C41F5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1632" y="-534493"/>
                <a:ext cx="5852160" cy="4157472"/>
              </a:xfrm>
              <a:prstGeom prst="rect">
                <a:avLst/>
              </a:prstGeom>
            </p:spPr>
          </p:pic>
        </p:grpSp>
        <p:grpSp>
          <p:nvGrpSpPr>
            <p:cNvPr id="611" name="组合 610">
              <a:extLst>
                <a:ext uri="{FF2B5EF4-FFF2-40B4-BE49-F238E27FC236}">
                  <a16:creationId xmlns:a16="http://schemas.microsoft.com/office/drawing/2014/main" id="{AE8C6275-36A9-4A2E-BB6B-4D69426F315A}"/>
                </a:ext>
              </a:extLst>
            </p:cNvPr>
            <p:cNvGrpSpPr/>
            <p:nvPr/>
          </p:nvGrpSpPr>
          <p:grpSpPr>
            <a:xfrm>
              <a:off x="0" y="3247272"/>
              <a:ext cx="9144000" cy="1894642"/>
              <a:chOff x="-180528" y="-534492"/>
              <a:chExt cx="11704320" cy="2425142"/>
            </a:xfrm>
          </p:grpSpPr>
          <p:pic>
            <p:nvPicPr>
              <p:cNvPr id="612" name="图片 611">
                <a:extLst>
                  <a:ext uri="{FF2B5EF4-FFF2-40B4-BE49-F238E27FC236}">
                    <a16:creationId xmlns:a16="http://schemas.microsoft.com/office/drawing/2014/main" id="{46849C14-86CA-46D8-84C3-129336330A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80528" y="-534492"/>
                <a:ext cx="5852160" cy="2425142"/>
              </a:xfrm>
              <a:prstGeom prst="rect">
                <a:avLst/>
              </a:prstGeom>
            </p:spPr>
          </p:pic>
          <p:pic>
            <p:nvPicPr>
              <p:cNvPr id="613" name="图片 612">
                <a:extLst>
                  <a:ext uri="{FF2B5EF4-FFF2-40B4-BE49-F238E27FC236}">
                    <a16:creationId xmlns:a16="http://schemas.microsoft.com/office/drawing/2014/main" id="{09DA9A41-986E-4B2A-8C9C-0C3BC7399D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1632" y="-534492"/>
                <a:ext cx="5852160" cy="2425142"/>
              </a:xfrm>
              <a:prstGeom prst="rect">
                <a:avLst/>
              </a:prstGeom>
            </p:spPr>
          </p:pic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7B71095-1B42-491C-B17A-2EE4AA02314A}"/>
              </a:ext>
            </a:extLst>
          </p:cNvPr>
          <p:cNvGrpSpPr/>
          <p:nvPr/>
        </p:nvGrpSpPr>
        <p:grpSpPr>
          <a:xfrm>
            <a:off x="323530" y="1340536"/>
            <a:ext cx="8568950" cy="4990713"/>
            <a:chOff x="323530" y="1340536"/>
            <a:chExt cx="8568950" cy="4990713"/>
          </a:xfrm>
        </p:grpSpPr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A554BEE9-119C-439F-96EC-9A89AF64EEE8}"/>
                </a:ext>
              </a:extLst>
            </p:cNvPr>
            <p:cNvSpPr/>
            <p:nvPr/>
          </p:nvSpPr>
          <p:spPr>
            <a:xfrm>
              <a:off x="323654" y="1450936"/>
              <a:ext cx="8568757" cy="4880313"/>
            </a:xfrm>
            <a:custGeom>
              <a:avLst/>
              <a:gdLst>
                <a:gd name="connsiteX0" fmla="*/ -1357 w 217972"/>
                <a:gd name="connsiteY0" fmla="*/ 12276 h 159937"/>
                <a:gd name="connsiteX1" fmla="*/ 70733 w 217972"/>
                <a:gd name="connsiteY1" fmla="*/ -199 h 159937"/>
                <a:gd name="connsiteX2" fmla="*/ 107630 w 217972"/>
                <a:gd name="connsiteY2" fmla="*/ 12276 h 159937"/>
                <a:gd name="connsiteX3" fmla="*/ 146796 w 217972"/>
                <a:gd name="connsiteY3" fmla="*/ -199 h 159937"/>
                <a:gd name="connsiteX4" fmla="*/ 216615 w 217972"/>
                <a:gd name="connsiteY4" fmla="*/ 12276 h 159937"/>
                <a:gd name="connsiteX5" fmla="*/ 216615 w 217972"/>
                <a:gd name="connsiteY5" fmla="*/ 159629 h 159937"/>
                <a:gd name="connsiteX6" fmla="*/ 150689 w 217972"/>
                <a:gd name="connsiteY6" fmla="*/ 153548 h 159937"/>
                <a:gd name="connsiteX7" fmla="*/ 119647 w 217972"/>
                <a:gd name="connsiteY7" fmla="*/ 159404 h 159937"/>
                <a:gd name="connsiteX8" fmla="*/ 107629 w 217972"/>
                <a:gd name="connsiteY8" fmla="*/ 159629 h 159937"/>
                <a:gd name="connsiteX9" fmla="*/ 95600 w 217972"/>
                <a:gd name="connsiteY9" fmla="*/ 159723 h 159937"/>
                <a:gd name="connsiteX10" fmla="*/ 65729 w 217972"/>
                <a:gd name="connsiteY10" fmla="*/ 153270 h 159937"/>
                <a:gd name="connsiteX11" fmla="*/ -1357 w 217972"/>
                <a:gd name="connsiteY11" fmla="*/ 159629 h 159937"/>
                <a:gd name="connsiteX12" fmla="*/ -1357 w 217972"/>
                <a:gd name="connsiteY12" fmla="*/ 12276 h 15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7972" h="159937">
                  <a:moveTo>
                    <a:pt x="-1357" y="12276"/>
                  </a:moveTo>
                  <a:cubicBezTo>
                    <a:pt x="16807" y="12276"/>
                    <a:pt x="52569" y="-199"/>
                    <a:pt x="70733" y="-199"/>
                  </a:cubicBezTo>
                  <a:cubicBezTo>
                    <a:pt x="88898" y="-199"/>
                    <a:pt x="103115" y="4617"/>
                    <a:pt x="107630" y="12276"/>
                  </a:cubicBezTo>
                  <a:cubicBezTo>
                    <a:pt x="115561" y="-1180"/>
                    <a:pt x="137029" y="-199"/>
                    <a:pt x="146796" y="-199"/>
                  </a:cubicBezTo>
                  <a:cubicBezTo>
                    <a:pt x="181839" y="-199"/>
                    <a:pt x="184400" y="12276"/>
                    <a:pt x="216615" y="12276"/>
                  </a:cubicBezTo>
                  <a:lnTo>
                    <a:pt x="216615" y="159629"/>
                  </a:lnTo>
                  <a:cubicBezTo>
                    <a:pt x="172717" y="159629"/>
                    <a:pt x="160053" y="153548"/>
                    <a:pt x="150689" y="153548"/>
                  </a:cubicBezTo>
                  <a:cubicBezTo>
                    <a:pt x="141673" y="153548"/>
                    <a:pt x="134348" y="150591"/>
                    <a:pt x="119647" y="159404"/>
                  </a:cubicBezTo>
                  <a:lnTo>
                    <a:pt x="107629" y="159629"/>
                  </a:lnTo>
                  <a:lnTo>
                    <a:pt x="95600" y="159723"/>
                  </a:lnTo>
                  <a:cubicBezTo>
                    <a:pt x="91631" y="152849"/>
                    <a:pt x="74132" y="153270"/>
                    <a:pt x="65729" y="153270"/>
                  </a:cubicBezTo>
                  <a:cubicBezTo>
                    <a:pt x="47568" y="153270"/>
                    <a:pt x="24836" y="159629"/>
                    <a:pt x="-1357" y="159629"/>
                  </a:cubicBezTo>
                  <a:lnTo>
                    <a:pt x="-1357" y="12276"/>
                  </a:lnTo>
                  <a:close/>
                </a:path>
              </a:pathLst>
            </a:custGeom>
            <a:solidFill>
              <a:srgbClr val="E3E2DB"/>
            </a:solidFill>
            <a:ln w="1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B3F1CB2A-D31C-4DBB-A4CF-410B60275C52}"/>
                </a:ext>
              </a:extLst>
            </p:cNvPr>
            <p:cNvSpPr/>
            <p:nvPr/>
          </p:nvSpPr>
          <p:spPr>
            <a:xfrm>
              <a:off x="323530" y="1747135"/>
              <a:ext cx="87979" cy="99964"/>
            </a:xfrm>
            <a:custGeom>
              <a:avLst/>
              <a:gdLst>
                <a:gd name="connsiteX0" fmla="*/ -983 w 2238"/>
                <a:gd name="connsiteY0" fmla="*/ 3298 h 3276"/>
                <a:gd name="connsiteX1" fmla="*/ -986 w 2238"/>
                <a:gd name="connsiteY1" fmla="*/ 2810 h 3276"/>
                <a:gd name="connsiteX2" fmla="*/ 1252 w 2238"/>
                <a:gd name="connsiteY2" fmla="*/ 21 h 3276"/>
                <a:gd name="connsiteX3" fmla="*/ 1242 w 2238"/>
                <a:gd name="connsiteY3" fmla="*/ 3163 h 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" h="3276">
                  <a:moveTo>
                    <a:pt x="-983" y="3298"/>
                  </a:moveTo>
                  <a:lnTo>
                    <a:pt x="-986" y="2810"/>
                  </a:lnTo>
                  <a:lnTo>
                    <a:pt x="1252" y="21"/>
                  </a:lnTo>
                  <a:lnTo>
                    <a:pt x="1242" y="316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E8089CBE-4C52-4E71-8D30-D65243F77BAB}"/>
                </a:ext>
              </a:extLst>
            </p:cNvPr>
            <p:cNvSpPr/>
            <p:nvPr/>
          </p:nvSpPr>
          <p:spPr>
            <a:xfrm>
              <a:off x="8804737" y="1747226"/>
              <a:ext cx="87743" cy="104968"/>
            </a:xfrm>
            <a:custGeom>
              <a:avLst/>
              <a:gdLst>
                <a:gd name="connsiteX0" fmla="*/ 504 w 2232"/>
                <a:gd name="connsiteY0" fmla="*/ 3462 h 3440"/>
                <a:gd name="connsiteX1" fmla="*/ 504 w 2232"/>
                <a:gd name="connsiteY1" fmla="*/ 2810 h 3440"/>
                <a:gd name="connsiteX2" fmla="*/ -1729 w 2232"/>
                <a:gd name="connsiteY2" fmla="*/ 21 h 3440"/>
                <a:gd name="connsiteX3" fmla="*/ -1720 w 2232"/>
                <a:gd name="connsiteY3" fmla="*/ 3323 h 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" h="3440">
                  <a:moveTo>
                    <a:pt x="504" y="3462"/>
                  </a:moveTo>
                  <a:lnTo>
                    <a:pt x="504" y="2810"/>
                  </a:lnTo>
                  <a:lnTo>
                    <a:pt x="-1729" y="21"/>
                  </a:lnTo>
                  <a:lnTo>
                    <a:pt x="-1720" y="332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A8648FFD-9119-4C1B-8083-9C9C5A7FB7A4}"/>
                </a:ext>
              </a:extLst>
            </p:cNvPr>
            <p:cNvSpPr/>
            <p:nvPr/>
          </p:nvSpPr>
          <p:spPr>
            <a:xfrm>
              <a:off x="410801" y="1340536"/>
              <a:ext cx="8393976" cy="4946530"/>
            </a:xfrm>
            <a:custGeom>
              <a:avLst/>
              <a:gdLst>
                <a:gd name="connsiteX0" fmla="*/ -1357 w 213526"/>
                <a:gd name="connsiteY0" fmla="*/ 12282 h 162107"/>
                <a:gd name="connsiteX1" fmla="*/ 69262 w 213526"/>
                <a:gd name="connsiteY1" fmla="*/ -193 h 162107"/>
                <a:gd name="connsiteX2" fmla="*/ 105406 w 213526"/>
                <a:gd name="connsiteY2" fmla="*/ 12282 h 162107"/>
                <a:gd name="connsiteX3" fmla="*/ 143774 w 213526"/>
                <a:gd name="connsiteY3" fmla="*/ -193 h 162107"/>
                <a:gd name="connsiteX4" fmla="*/ 212169 w 213526"/>
                <a:gd name="connsiteY4" fmla="*/ 12282 h 162107"/>
                <a:gd name="connsiteX5" fmla="*/ 212169 w 213526"/>
                <a:gd name="connsiteY5" fmla="*/ 159638 h 162107"/>
                <a:gd name="connsiteX6" fmla="*/ 105406 w 213526"/>
                <a:gd name="connsiteY6" fmla="*/ 161898 h 162107"/>
                <a:gd name="connsiteX7" fmla="*/ -1357 w 213526"/>
                <a:gd name="connsiteY7" fmla="*/ 159638 h 162107"/>
                <a:gd name="connsiteX8" fmla="*/ -1357 w 213526"/>
                <a:gd name="connsiteY8" fmla="*/ 12282 h 16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526" h="162107">
                  <a:moveTo>
                    <a:pt x="-1357" y="12282"/>
                  </a:moveTo>
                  <a:cubicBezTo>
                    <a:pt x="16437" y="12282"/>
                    <a:pt x="51468" y="-193"/>
                    <a:pt x="69262" y="-193"/>
                  </a:cubicBezTo>
                  <a:cubicBezTo>
                    <a:pt x="87056" y="-193"/>
                    <a:pt x="100985" y="4623"/>
                    <a:pt x="105406" y="12282"/>
                  </a:cubicBezTo>
                  <a:cubicBezTo>
                    <a:pt x="113175" y="-1174"/>
                    <a:pt x="134204" y="-193"/>
                    <a:pt x="143774" y="-193"/>
                  </a:cubicBezTo>
                  <a:cubicBezTo>
                    <a:pt x="178102" y="-193"/>
                    <a:pt x="180610" y="12282"/>
                    <a:pt x="212169" y="12282"/>
                  </a:cubicBezTo>
                  <a:lnTo>
                    <a:pt x="212169" y="159638"/>
                  </a:lnTo>
                  <a:cubicBezTo>
                    <a:pt x="192053" y="160835"/>
                    <a:pt x="116622" y="121503"/>
                    <a:pt x="105406" y="161898"/>
                  </a:cubicBezTo>
                  <a:cubicBezTo>
                    <a:pt x="97193" y="124473"/>
                    <a:pt x="34150" y="161013"/>
                    <a:pt x="-1357" y="159638"/>
                  </a:cubicBezTo>
                  <a:lnTo>
                    <a:pt x="-1357" y="12282"/>
                  </a:lnTo>
                  <a:close/>
                </a:path>
              </a:pathLst>
            </a:custGeom>
            <a:solidFill>
              <a:schemeClr val="bg1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3DCC5FB-CA48-46EF-813A-605BAD858E03}"/>
                </a:ext>
              </a:extLst>
            </p:cNvPr>
            <p:cNvGrpSpPr/>
            <p:nvPr/>
          </p:nvGrpSpPr>
          <p:grpSpPr>
            <a:xfrm>
              <a:off x="382678" y="1346820"/>
              <a:ext cx="8343688" cy="4946526"/>
              <a:chOff x="382678" y="1368846"/>
              <a:chExt cx="8343688" cy="4946526"/>
            </a:xfrm>
          </p:grpSpPr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AED5AE99-51FA-4ABA-AA65-FA20678044BC}"/>
                  </a:ext>
                </a:extLst>
              </p:cNvPr>
              <p:cNvSpPr/>
              <p:nvPr/>
            </p:nvSpPr>
            <p:spPr>
              <a:xfrm>
                <a:off x="382678" y="1369330"/>
                <a:ext cx="4174759" cy="4946042"/>
              </a:xfrm>
              <a:custGeom>
                <a:avLst/>
                <a:gdLst>
                  <a:gd name="connsiteX0" fmla="*/ 2776122 w 4199982"/>
                  <a:gd name="connsiteY0" fmla="*/ 0 h 4946042"/>
                  <a:gd name="connsiteX1" fmla="*/ 4196988 w 4199982"/>
                  <a:gd name="connsiteY1" fmla="*/ 380662 h 4946042"/>
                  <a:gd name="connsiteX2" fmla="*/ 4199982 w 4199982"/>
                  <a:gd name="connsiteY2" fmla="*/ 377251 h 4946042"/>
                  <a:gd name="connsiteX3" fmla="*/ 4199982 w 4199982"/>
                  <a:gd name="connsiteY3" fmla="*/ 4939354 h 4946042"/>
                  <a:gd name="connsiteX4" fmla="*/ 4196988 w 4199982"/>
                  <a:gd name="connsiteY4" fmla="*/ 4946042 h 4946042"/>
                  <a:gd name="connsiteX5" fmla="*/ 0 w 4199982"/>
                  <a:gd name="connsiteY5" fmla="*/ 4877080 h 4946042"/>
                  <a:gd name="connsiteX6" fmla="*/ 0 w 4199982"/>
                  <a:gd name="connsiteY6" fmla="*/ 380662 h 4946042"/>
                  <a:gd name="connsiteX7" fmla="*/ 2776122 w 4199982"/>
                  <a:gd name="connsiteY7" fmla="*/ 0 h 4946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9982" h="4946042">
                    <a:moveTo>
                      <a:pt x="2776122" y="0"/>
                    </a:moveTo>
                    <a:cubicBezTo>
                      <a:pt x="3475626" y="0"/>
                      <a:pt x="4023193" y="146955"/>
                      <a:pt x="4196988" y="380662"/>
                    </a:cubicBezTo>
                    <a:lnTo>
                      <a:pt x="4199982" y="377251"/>
                    </a:lnTo>
                    <a:lnTo>
                      <a:pt x="4199982" y="4939354"/>
                    </a:lnTo>
                    <a:lnTo>
                      <a:pt x="4196988" y="4946042"/>
                    </a:lnTo>
                    <a:cubicBezTo>
                      <a:pt x="3874124" y="3804056"/>
                      <a:pt x="1395825" y="4919037"/>
                      <a:pt x="0" y="4877080"/>
                    </a:cubicBezTo>
                    <a:lnTo>
                      <a:pt x="0" y="380662"/>
                    </a:lnTo>
                    <a:cubicBezTo>
                      <a:pt x="699504" y="380662"/>
                      <a:pt x="2076617" y="0"/>
                      <a:pt x="2776122" y="0"/>
                    </a:cubicBezTo>
                    <a:close/>
                  </a:path>
                </a:pathLst>
              </a:custGeom>
              <a:gradFill flip="none" rotWithShape="0">
                <a:gsLst>
                  <a:gs pos="77000">
                    <a:srgbClr val="D7D7D7">
                      <a:alpha val="36000"/>
                    </a:srgbClr>
                  </a:gs>
                  <a:gs pos="8000">
                    <a:schemeClr val="bg1"/>
                  </a:gs>
                  <a:gs pos="100000">
                    <a:schemeClr val="bg1">
                      <a:lumMod val="50000"/>
                      <a:alpha val="7000"/>
                    </a:schemeClr>
                  </a:gs>
                </a:gsLst>
                <a:lin ang="0" scaled="1"/>
                <a:tileRect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DE003F30-5DF2-4A83-BBC8-7F93213A71E1}"/>
                  </a:ext>
                </a:extLst>
              </p:cNvPr>
              <p:cNvSpPr/>
              <p:nvPr/>
            </p:nvSpPr>
            <p:spPr>
              <a:xfrm>
                <a:off x="4557437" y="1368846"/>
                <a:ext cx="4168929" cy="4939838"/>
              </a:xfrm>
              <a:custGeom>
                <a:avLst/>
                <a:gdLst>
                  <a:gd name="connsiteX0" fmla="*/ 1345004 w 4193994"/>
                  <a:gd name="connsiteY0" fmla="*/ 0 h 4939838"/>
                  <a:gd name="connsiteX1" fmla="*/ 1505300 w 4193994"/>
                  <a:gd name="connsiteY1" fmla="*/ 484 h 4939838"/>
                  <a:gd name="connsiteX2" fmla="*/ 4193994 w 4193994"/>
                  <a:gd name="connsiteY2" fmla="*/ 381146 h 4939838"/>
                  <a:gd name="connsiteX3" fmla="*/ 4193994 w 4193994"/>
                  <a:gd name="connsiteY3" fmla="*/ 4877564 h 4939838"/>
                  <a:gd name="connsiteX4" fmla="*/ 45594 w 4193994"/>
                  <a:gd name="connsiteY4" fmla="*/ 4837984 h 4939838"/>
                  <a:gd name="connsiteX5" fmla="*/ 0 w 4193994"/>
                  <a:gd name="connsiteY5" fmla="*/ 4939838 h 4939838"/>
                  <a:gd name="connsiteX6" fmla="*/ 0 w 4193994"/>
                  <a:gd name="connsiteY6" fmla="*/ 377735 h 4939838"/>
                  <a:gd name="connsiteX7" fmla="*/ 60142 w 4193994"/>
                  <a:gd name="connsiteY7" fmla="*/ 309207 h 4939838"/>
                  <a:gd name="connsiteX8" fmla="*/ 1345004 w 4193994"/>
                  <a:gd name="connsiteY8" fmla="*/ 0 h 49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3994" h="4939838">
                    <a:moveTo>
                      <a:pt x="1345004" y="0"/>
                    </a:moveTo>
                    <a:cubicBezTo>
                      <a:pt x="1404210" y="16"/>
                      <a:pt x="1458274" y="484"/>
                      <a:pt x="1505300" y="484"/>
                    </a:cubicBezTo>
                    <a:cubicBezTo>
                      <a:pt x="2854777" y="484"/>
                      <a:pt x="2953370" y="381146"/>
                      <a:pt x="4193994" y="381146"/>
                    </a:cubicBezTo>
                    <a:lnTo>
                      <a:pt x="4193994" y="4877564"/>
                    </a:lnTo>
                    <a:cubicBezTo>
                      <a:pt x="3427921" y="4912948"/>
                      <a:pt x="621128" y="3787717"/>
                      <a:pt x="45594" y="4837984"/>
                    </a:cubicBezTo>
                    <a:lnTo>
                      <a:pt x="0" y="4939838"/>
                    </a:lnTo>
                    <a:lnTo>
                      <a:pt x="0" y="377735"/>
                    </a:lnTo>
                    <a:lnTo>
                      <a:pt x="60142" y="309207"/>
                    </a:lnTo>
                    <a:cubicBezTo>
                      <a:pt x="358144" y="18846"/>
                      <a:pt x="960170" y="-108"/>
                      <a:pt x="1345004" y="0"/>
                    </a:cubicBezTo>
                    <a:close/>
                  </a:path>
                </a:pathLst>
              </a:custGeom>
              <a:gradFill>
                <a:gsLst>
                  <a:gs pos="77000">
                    <a:srgbClr val="D7D7D7">
                      <a:alpha val="22000"/>
                    </a:srgbClr>
                  </a:gs>
                  <a:gs pos="8000">
                    <a:schemeClr val="bg1"/>
                  </a:gs>
                  <a:gs pos="100000">
                    <a:srgbClr val="C7C7C7">
                      <a:alpha val="7000"/>
                    </a:srgbClr>
                  </a:gs>
                </a:gsLst>
                <a:lin ang="0" scaled="1"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9" name="图形 308">
              <a:extLst>
                <a:ext uri="{FF2B5EF4-FFF2-40B4-BE49-F238E27FC236}">
                  <a16:creationId xmlns:a16="http://schemas.microsoft.com/office/drawing/2014/main" id="{8169B495-1AA9-4A74-A070-2FC7E1D8717E}"/>
                </a:ext>
              </a:extLst>
            </p:cNvPr>
            <p:cNvGrpSpPr/>
            <p:nvPr/>
          </p:nvGrpSpPr>
          <p:grpSpPr>
            <a:xfrm>
              <a:off x="326084" y="5813245"/>
              <a:ext cx="8563996" cy="516264"/>
              <a:chOff x="-2455938" y="5068688"/>
              <a:chExt cx="217851" cy="16919"/>
            </a:xfrm>
            <a:noFill/>
          </p:grpSpPr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CCE885B9-5807-4AF4-83C7-C10B6F9A376D}"/>
                  </a:ext>
                </a:extLst>
              </p:cNvPr>
              <p:cNvSpPr/>
              <p:nvPr/>
            </p:nvSpPr>
            <p:spPr>
              <a:xfrm>
                <a:off x="-2454332" y="5069862"/>
                <a:ext cx="106095" cy="15606"/>
              </a:xfrm>
              <a:custGeom>
                <a:avLst/>
                <a:gdLst>
                  <a:gd name="connsiteX0" fmla="*/ 104926 w 106095"/>
                  <a:gd name="connsiteY0" fmla="*/ 15144 h 15606"/>
                  <a:gd name="connsiteX1" fmla="*/ -1170 w 106095"/>
                  <a:gd name="connsiteY1" fmla="*/ 13170 h 1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095" h="15606">
                    <a:moveTo>
                      <a:pt x="104926" y="15144"/>
                    </a:moveTo>
                    <a:cubicBezTo>
                      <a:pt x="92966" y="-19354"/>
                      <a:pt x="41618" y="14266"/>
                      <a:pt x="-1170" y="1317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4C0BAA10-B947-4061-83A7-2C59DBABB37E}"/>
                  </a:ext>
                </a:extLst>
              </p:cNvPr>
              <p:cNvSpPr/>
              <p:nvPr/>
            </p:nvSpPr>
            <p:spPr>
              <a:xfrm>
                <a:off x="-2424713" y="5071930"/>
                <a:ext cx="74392" cy="13677"/>
              </a:xfrm>
              <a:custGeom>
                <a:avLst/>
                <a:gdLst>
                  <a:gd name="connsiteX0" fmla="*/ 73175 w 74392"/>
                  <a:gd name="connsiteY0" fmla="*/ 13211 h 13677"/>
                  <a:gd name="connsiteX1" fmla="*/ -1218 w 74392"/>
                  <a:gd name="connsiteY1" fmla="*/ 7836 h 1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92" h="13677">
                    <a:moveTo>
                      <a:pt x="73175" y="13211"/>
                    </a:moveTo>
                    <a:cubicBezTo>
                      <a:pt x="62985" y="-10349"/>
                      <a:pt x="32293" y="2552"/>
                      <a:pt x="-1218" y="783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1D710B4C-960D-4F50-91FE-E73B5F41FAAE}"/>
                  </a:ext>
                </a:extLst>
              </p:cNvPr>
              <p:cNvSpPr/>
              <p:nvPr/>
            </p:nvSpPr>
            <p:spPr>
              <a:xfrm>
                <a:off x="-2454860" y="5074365"/>
                <a:ext cx="101981" cy="11103"/>
              </a:xfrm>
              <a:custGeom>
                <a:avLst/>
                <a:gdLst>
                  <a:gd name="connsiteX0" fmla="*/ 100820 w 101981"/>
                  <a:gd name="connsiteY0" fmla="*/ 10633 h 11103"/>
                  <a:gd name="connsiteX1" fmla="*/ -1161 w 101981"/>
                  <a:gd name="connsiteY1" fmla="*/ 9330 h 11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981" h="11103">
                    <a:moveTo>
                      <a:pt x="100820" y="10633"/>
                    </a:moveTo>
                    <a:cubicBezTo>
                      <a:pt x="89055" y="-13655"/>
                      <a:pt x="43045" y="9499"/>
                      <a:pt x="-1161" y="933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31666B5A-4F40-4063-955B-A65C05F35A28}"/>
                  </a:ext>
                </a:extLst>
              </p:cNvPr>
              <p:cNvSpPr/>
              <p:nvPr/>
            </p:nvSpPr>
            <p:spPr>
              <a:xfrm>
                <a:off x="-2427502" y="5076435"/>
                <a:ext cx="72148" cy="9136"/>
              </a:xfrm>
              <a:custGeom>
                <a:avLst/>
                <a:gdLst>
                  <a:gd name="connsiteX0" fmla="*/ 70944 w 72148"/>
                  <a:gd name="connsiteY0" fmla="*/ 8662 h 9136"/>
                  <a:gd name="connsiteX1" fmla="*/ -1204 w 72148"/>
                  <a:gd name="connsiteY1" fmla="*/ 5047 h 9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148" h="9136">
                    <a:moveTo>
                      <a:pt x="70944" y="8662"/>
                    </a:moveTo>
                    <a:cubicBezTo>
                      <a:pt x="63189" y="-7769"/>
                      <a:pt x="25517" y="2461"/>
                      <a:pt x="-1204" y="504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FE3BC10C-62E1-4302-B693-D2F3AFFD9571}"/>
                  </a:ext>
                </a:extLst>
              </p:cNvPr>
              <p:cNvSpPr/>
              <p:nvPr/>
            </p:nvSpPr>
            <p:spPr>
              <a:xfrm>
                <a:off x="-2455388" y="5077688"/>
                <a:ext cx="97699" cy="7882"/>
              </a:xfrm>
              <a:custGeom>
                <a:avLst/>
                <a:gdLst>
                  <a:gd name="connsiteX0" fmla="*/ 96547 w 97699"/>
                  <a:gd name="connsiteY0" fmla="*/ 7406 h 7882"/>
                  <a:gd name="connsiteX1" fmla="*/ -1152 w 97699"/>
                  <a:gd name="connsiteY1" fmla="*/ 6622 h 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699" h="7882">
                    <a:moveTo>
                      <a:pt x="96547" y="7406"/>
                    </a:moveTo>
                    <a:cubicBezTo>
                      <a:pt x="86706" y="-10409"/>
                      <a:pt x="31839" y="7695"/>
                      <a:pt x="-1152" y="6622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4979E0B6-3EF1-4526-9084-AF8647FBC311}"/>
                  </a:ext>
                </a:extLst>
              </p:cNvPr>
              <p:cNvSpPr/>
              <p:nvPr/>
            </p:nvSpPr>
            <p:spPr>
              <a:xfrm>
                <a:off x="-2240249" y="5082780"/>
                <a:ext cx="2162" cy="2727"/>
              </a:xfrm>
              <a:custGeom>
                <a:avLst/>
                <a:gdLst>
                  <a:gd name="connsiteX0" fmla="*/ -1728 w 2162"/>
                  <a:gd name="connsiteY0" fmla="*/ -485 h 2727"/>
                  <a:gd name="connsiteX1" fmla="*/ 434 w 2162"/>
                  <a:gd name="connsiteY1" fmla="*/ 2243 h 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27">
                    <a:moveTo>
                      <a:pt x="-1728" y="-485"/>
                    </a:moveTo>
                    <a:lnTo>
                      <a:pt x="434" y="2243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C5154A01-16CC-4B19-BA77-896529C5B1DB}"/>
                  </a:ext>
                </a:extLst>
              </p:cNvPr>
              <p:cNvSpPr/>
              <p:nvPr/>
            </p:nvSpPr>
            <p:spPr>
              <a:xfrm>
                <a:off x="-2455938" y="5082791"/>
                <a:ext cx="2162" cy="2715"/>
              </a:xfrm>
              <a:custGeom>
                <a:avLst/>
                <a:gdLst>
                  <a:gd name="connsiteX0" fmla="*/ 1177 w 2162"/>
                  <a:gd name="connsiteY0" fmla="*/ -485 h 2715"/>
                  <a:gd name="connsiteX1" fmla="*/ -986 w 2162"/>
                  <a:gd name="connsiteY1" fmla="*/ 2230 h 2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15">
                    <a:moveTo>
                      <a:pt x="1177" y="-485"/>
                    </a:moveTo>
                    <a:lnTo>
                      <a:pt x="-986" y="2230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FD93DF45-570B-4AE4-A382-FFC117B4148E}"/>
                  </a:ext>
                </a:extLst>
              </p:cNvPr>
              <p:cNvSpPr/>
              <p:nvPr/>
            </p:nvSpPr>
            <p:spPr>
              <a:xfrm>
                <a:off x="-2345066" y="5068688"/>
                <a:ext cx="105178" cy="16891"/>
              </a:xfrm>
              <a:custGeom>
                <a:avLst/>
                <a:gdLst>
                  <a:gd name="connsiteX0" fmla="*/ -1545 w 105178"/>
                  <a:gd name="connsiteY0" fmla="*/ 16431 h 16891"/>
                  <a:gd name="connsiteX1" fmla="*/ 103634 w 105178"/>
                  <a:gd name="connsiteY1" fmla="*/ 14146 h 16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78" h="16891">
                    <a:moveTo>
                      <a:pt x="-1545" y="16431"/>
                    </a:moveTo>
                    <a:cubicBezTo>
                      <a:pt x="15217" y="-20678"/>
                      <a:pt x="72147" y="15063"/>
                      <a:pt x="103634" y="141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4EBB3E2B-C67A-432B-9076-E1A8027416A6}"/>
                  </a:ext>
                </a:extLst>
              </p:cNvPr>
              <p:cNvSpPr/>
              <p:nvPr/>
            </p:nvSpPr>
            <p:spPr>
              <a:xfrm>
                <a:off x="-2340896" y="5072638"/>
                <a:ext cx="101591" cy="12794"/>
              </a:xfrm>
              <a:custGeom>
                <a:avLst/>
                <a:gdLst>
                  <a:gd name="connsiteX0" fmla="*/ 100039 w 101591"/>
                  <a:gd name="connsiteY0" fmla="*/ 10975 h 12794"/>
                  <a:gd name="connsiteX1" fmla="*/ -1553 w 101591"/>
                  <a:gd name="connsiteY1" fmla="*/ 12327 h 12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591" h="12794">
                    <a:moveTo>
                      <a:pt x="100039" y="10975"/>
                    </a:moveTo>
                    <a:cubicBezTo>
                      <a:pt x="62588" y="11401"/>
                      <a:pt x="15763" y="-15872"/>
                      <a:pt x="-1553" y="1232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7E2EBD37-D13E-4379-957D-B2E9B1DA1D71}"/>
                  </a:ext>
                </a:extLst>
              </p:cNvPr>
              <p:cNvSpPr/>
              <p:nvPr/>
            </p:nvSpPr>
            <p:spPr>
              <a:xfrm>
                <a:off x="-2336336" y="5076402"/>
                <a:ext cx="97535" cy="8907"/>
              </a:xfrm>
              <a:custGeom>
                <a:avLst/>
                <a:gdLst>
                  <a:gd name="connsiteX0" fmla="*/ -1562 w 97535"/>
                  <a:gd name="connsiteY0" fmla="*/ 8434 h 8907"/>
                  <a:gd name="connsiteX1" fmla="*/ 95974 w 97535"/>
                  <a:gd name="connsiteY1" fmla="*/ 7893 h 8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535" h="8907">
                    <a:moveTo>
                      <a:pt x="-1562" y="8434"/>
                    </a:moveTo>
                    <a:cubicBezTo>
                      <a:pt x="18212" y="-11389"/>
                      <a:pt x="41321" y="8090"/>
                      <a:pt x="95974" y="7893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FFC71A1B-816D-4587-B924-A64DB1827178}"/>
                  </a:ext>
                </a:extLst>
              </p:cNvPr>
              <p:cNvSpPr/>
              <p:nvPr/>
            </p:nvSpPr>
            <p:spPr>
              <a:xfrm>
                <a:off x="-2342842" y="5070732"/>
                <a:ext cx="82719" cy="14675"/>
              </a:xfrm>
              <a:custGeom>
                <a:avLst/>
                <a:gdLst>
                  <a:gd name="connsiteX0" fmla="*/ -1514 w 82719"/>
                  <a:gd name="connsiteY0" fmla="*/ 14211 h 14675"/>
                  <a:gd name="connsiteX1" fmla="*/ 81205 w 82719"/>
                  <a:gd name="connsiteY1" fmla="*/ 9346 h 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719" h="14675">
                    <a:moveTo>
                      <a:pt x="-1514" y="14211"/>
                    </a:moveTo>
                    <a:cubicBezTo>
                      <a:pt x="13063" y="-13334"/>
                      <a:pt x="56133" y="5659"/>
                      <a:pt x="81205" y="93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730C12E6-5BEB-4D42-B2AC-F2379921B5D3}"/>
                  </a:ext>
                </a:extLst>
              </p:cNvPr>
              <p:cNvSpPr/>
              <p:nvPr/>
            </p:nvSpPr>
            <p:spPr>
              <a:xfrm>
                <a:off x="-2338477" y="5074461"/>
                <a:ext cx="85026" cy="10899"/>
              </a:xfrm>
              <a:custGeom>
                <a:avLst/>
                <a:gdLst>
                  <a:gd name="connsiteX0" fmla="*/ -1533 w 85026"/>
                  <a:gd name="connsiteY0" fmla="*/ 10429 h 10899"/>
                  <a:gd name="connsiteX1" fmla="*/ 83494 w 85026"/>
                  <a:gd name="connsiteY1" fmla="*/ 8168 h 1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026" h="10899">
                    <a:moveTo>
                      <a:pt x="-1533" y="10429"/>
                    </a:moveTo>
                    <a:cubicBezTo>
                      <a:pt x="15218" y="-13215"/>
                      <a:pt x="61346" y="9118"/>
                      <a:pt x="83494" y="8168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308">
              <a:extLst>
                <a:ext uri="{FF2B5EF4-FFF2-40B4-BE49-F238E27FC236}">
                  <a16:creationId xmlns:a16="http://schemas.microsoft.com/office/drawing/2014/main" id="{2AA90316-E7AF-4619-8E21-49B94BD4BBB1}"/>
                </a:ext>
              </a:extLst>
            </p:cNvPr>
            <p:cNvGrpSpPr/>
            <p:nvPr/>
          </p:nvGrpSpPr>
          <p:grpSpPr>
            <a:xfrm>
              <a:off x="337877" y="1773652"/>
              <a:ext cx="8537029" cy="4529556"/>
              <a:chOff x="-2455638" y="4936303"/>
              <a:chExt cx="217165" cy="148442"/>
            </a:xfrm>
            <a:solidFill>
              <a:srgbClr val="E3E2DB"/>
            </a:solidFill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993BED10-20A7-47CA-9B57-3A56611A2324}"/>
                  </a:ext>
                </a:extLst>
              </p:cNvPr>
              <p:cNvSpPr/>
              <p:nvPr/>
            </p:nvSpPr>
            <p:spPr>
              <a:xfrm>
                <a:off x="-2455638" y="4937790"/>
                <a:ext cx="263" cy="146955"/>
              </a:xfrm>
              <a:custGeom>
                <a:avLst/>
                <a:gdLst>
                  <a:gd name="connsiteX0" fmla="*/ -984 w 263"/>
                  <a:gd name="connsiteY0" fmla="*/ -234 h 146955"/>
                  <a:gd name="connsiteX1" fmla="*/ -720 w 263"/>
                  <a:gd name="connsiteY1" fmla="*/ 146721 h 14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" h="146955">
                    <a:moveTo>
                      <a:pt x="-984" y="-234"/>
                    </a:moveTo>
                    <a:lnTo>
                      <a:pt x="-720" y="146721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AF91A68F-2D5F-4B97-80DD-2B29B18964B3}"/>
                  </a:ext>
                </a:extLst>
              </p:cNvPr>
              <p:cNvSpPr/>
              <p:nvPr/>
            </p:nvSpPr>
            <p:spPr>
              <a:xfrm>
                <a:off x="-2455075" y="4937101"/>
                <a:ext cx="270" cy="146980"/>
              </a:xfrm>
              <a:custGeom>
                <a:avLst/>
                <a:gdLst>
                  <a:gd name="connsiteX0" fmla="*/ -715 w 270"/>
                  <a:gd name="connsiteY0" fmla="*/ 146748 h 146980"/>
                  <a:gd name="connsiteX1" fmla="*/ -986 w 270"/>
                  <a:gd name="connsiteY1" fmla="*/ -232 h 146980"/>
                  <a:gd name="connsiteX2" fmla="*/ -986 w 270"/>
                  <a:gd name="connsiteY2" fmla="*/ -232 h 14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" h="146980">
                    <a:moveTo>
                      <a:pt x="-715" y="146748"/>
                    </a:moveTo>
                    <a:lnTo>
                      <a:pt x="-986" y="-232"/>
                    </a:lnTo>
                    <a:lnTo>
                      <a:pt x="-986" y="-232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3ACFDA3D-5F50-4042-9E1C-D675A7208C81}"/>
                  </a:ext>
                </a:extLst>
              </p:cNvPr>
              <p:cNvSpPr/>
              <p:nvPr/>
            </p:nvSpPr>
            <p:spPr>
              <a:xfrm>
                <a:off x="-2454582" y="4936436"/>
                <a:ext cx="319" cy="147055"/>
              </a:xfrm>
              <a:custGeom>
                <a:avLst/>
                <a:gdLst>
                  <a:gd name="connsiteX0" fmla="*/ -987 w 319"/>
                  <a:gd name="connsiteY0" fmla="*/ -230 h 147055"/>
                  <a:gd name="connsiteX1" fmla="*/ -668 w 319"/>
                  <a:gd name="connsiteY1" fmla="*/ 146826 h 14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" h="147055">
                    <a:moveTo>
                      <a:pt x="-987" y="-230"/>
                    </a:moveTo>
                    <a:lnTo>
                      <a:pt x="-668" y="146826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F13403D2-6A28-4308-8779-5D98450ADA3D}"/>
                  </a:ext>
                </a:extLst>
              </p:cNvPr>
              <p:cNvSpPr/>
              <p:nvPr/>
            </p:nvSpPr>
            <p:spPr>
              <a:xfrm>
                <a:off x="-2238720" y="4937729"/>
                <a:ext cx="247" cy="146991"/>
              </a:xfrm>
              <a:custGeom>
                <a:avLst/>
                <a:gdLst>
                  <a:gd name="connsiteX0" fmla="*/ -1730 w 247"/>
                  <a:gd name="connsiteY0" fmla="*/ 146757 h 146991"/>
                  <a:gd name="connsiteX1" fmla="*/ -1483 w 247"/>
                  <a:gd name="connsiteY1" fmla="*/ -234 h 14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7" h="146991">
                    <a:moveTo>
                      <a:pt x="-1730" y="146757"/>
                    </a:moveTo>
                    <a:lnTo>
                      <a:pt x="-1483" y="-234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75EF6B60-F383-4280-B655-AEBA8196208F}"/>
                  </a:ext>
                </a:extLst>
              </p:cNvPr>
              <p:cNvSpPr/>
              <p:nvPr/>
            </p:nvSpPr>
            <p:spPr>
              <a:xfrm>
                <a:off x="-2239311" y="4937070"/>
                <a:ext cx="312" cy="146921"/>
              </a:xfrm>
              <a:custGeom>
                <a:avLst/>
                <a:gdLst>
                  <a:gd name="connsiteX0" fmla="*/ -1416 w 312"/>
                  <a:gd name="connsiteY0" fmla="*/ -232 h 146921"/>
                  <a:gd name="connsiteX1" fmla="*/ -1729 w 312"/>
                  <a:gd name="connsiteY1" fmla="*/ 146690 h 146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" h="146921">
                    <a:moveTo>
                      <a:pt x="-1416" y="-232"/>
                    </a:moveTo>
                    <a:lnTo>
                      <a:pt x="-1729" y="146690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F8835D6D-0207-4B2E-9414-8C72E4C45356}"/>
                  </a:ext>
                </a:extLst>
              </p:cNvPr>
              <p:cNvSpPr/>
              <p:nvPr/>
            </p:nvSpPr>
            <p:spPr>
              <a:xfrm>
                <a:off x="-2239888" y="4936303"/>
                <a:ext cx="305" cy="146957"/>
              </a:xfrm>
              <a:custGeom>
                <a:avLst/>
                <a:gdLst>
                  <a:gd name="connsiteX0" fmla="*/ -1727 w 305"/>
                  <a:gd name="connsiteY0" fmla="*/ 146729 h 146957"/>
                  <a:gd name="connsiteX1" fmla="*/ -1421 w 305"/>
                  <a:gd name="connsiteY1" fmla="*/ -229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" h="146957">
                    <a:moveTo>
                      <a:pt x="-1727" y="146729"/>
                    </a:moveTo>
                    <a:lnTo>
                      <a:pt x="-1421" y="-229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4" name="TextBox 143"/>
          <p:cNvSpPr txBox="1"/>
          <p:nvPr/>
        </p:nvSpPr>
        <p:spPr>
          <a:xfrm>
            <a:off x="1859645" y="2036013"/>
            <a:ext cx="5400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9000" endPos="44000" dist="508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毕业开题答辩模板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0343CDF-3203-45B3-B4BB-7E64D64B28CB}"/>
              </a:ext>
            </a:extLst>
          </p:cNvPr>
          <p:cNvGrpSpPr/>
          <p:nvPr/>
        </p:nvGrpSpPr>
        <p:grpSpPr>
          <a:xfrm>
            <a:off x="2994026" y="3867307"/>
            <a:ext cx="3294911" cy="276999"/>
            <a:chOff x="2994026" y="3457717"/>
            <a:chExt cx="3294911" cy="276999"/>
          </a:xfrm>
        </p:grpSpPr>
        <p:grpSp>
          <p:nvGrpSpPr>
            <p:cNvPr id="146" name="组合 145"/>
            <p:cNvGrpSpPr/>
            <p:nvPr/>
          </p:nvGrpSpPr>
          <p:grpSpPr>
            <a:xfrm>
              <a:off x="2994026" y="3486542"/>
              <a:ext cx="219347" cy="219347"/>
              <a:chOff x="801291" y="3535885"/>
              <a:chExt cx="219347" cy="219347"/>
            </a:xfrm>
          </p:grpSpPr>
          <p:sp>
            <p:nvSpPr>
              <p:cNvPr id="147" name="Oval 10"/>
              <p:cNvSpPr>
                <a:spLocks noChangeArrowheads="1"/>
              </p:cNvSpPr>
              <p:nvPr/>
            </p:nvSpPr>
            <p:spPr bwMode="auto">
              <a:xfrm>
                <a:off x="801291" y="3535885"/>
                <a:ext cx="219347" cy="219347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860980" y="3583766"/>
                <a:ext cx="100336" cy="114060"/>
                <a:chOff x="860980" y="3583766"/>
                <a:chExt cx="100336" cy="114060"/>
              </a:xfrm>
            </p:grpSpPr>
            <p:sp>
              <p:nvSpPr>
                <p:cNvPr id="149" name="Freeform 12"/>
                <p:cNvSpPr>
                  <a:spLocks noEditPoints="1"/>
                </p:cNvSpPr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13"/>
                <p:cNvSpPr/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51" name="Group 14"/>
            <p:cNvGrpSpPr/>
            <p:nvPr/>
          </p:nvGrpSpPr>
          <p:grpSpPr bwMode="auto">
            <a:xfrm>
              <a:off x="4738838" y="3486542"/>
              <a:ext cx="219347" cy="219347"/>
              <a:chOff x="4248" y="3024"/>
              <a:chExt cx="600" cy="599"/>
            </a:xfrm>
          </p:grpSpPr>
          <p:sp>
            <p:nvSpPr>
              <p:cNvPr id="152" name="Oval 15"/>
              <p:cNvSpPr>
                <a:spLocks noChangeArrowheads="1"/>
              </p:cNvSpPr>
              <p:nvPr/>
            </p:nvSpPr>
            <p:spPr bwMode="auto">
              <a:xfrm>
                <a:off x="4248" y="3024"/>
                <a:ext cx="600" cy="599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53" name="Group 16"/>
              <p:cNvGrpSpPr/>
              <p:nvPr/>
            </p:nvGrpSpPr>
            <p:grpSpPr bwMode="auto">
              <a:xfrm>
                <a:off x="4441" y="3144"/>
                <a:ext cx="215" cy="345"/>
                <a:chOff x="4441" y="3144"/>
                <a:chExt cx="215" cy="345"/>
              </a:xfrm>
            </p:grpSpPr>
            <p:sp>
              <p:nvSpPr>
                <p:cNvPr id="154" name="Freeform 17"/>
                <p:cNvSpPr>
                  <a:spLocks noEditPoints="1"/>
                </p:cNvSpPr>
                <p:nvPr/>
              </p:nvSpPr>
              <p:spPr bwMode="auto">
                <a:xfrm>
                  <a:off x="4474" y="3144"/>
                  <a:ext cx="149" cy="253"/>
                </a:xfrm>
                <a:custGeom>
                  <a:avLst/>
                  <a:gdLst>
                    <a:gd name="T0" fmla="*/ 31 w 63"/>
                    <a:gd name="T1" fmla="*/ 107 h 107"/>
                    <a:gd name="T2" fmla="*/ 63 w 63"/>
                    <a:gd name="T3" fmla="*/ 78 h 107"/>
                    <a:gd name="T4" fmla="*/ 63 w 63"/>
                    <a:gd name="T5" fmla="*/ 29 h 107"/>
                    <a:gd name="T6" fmla="*/ 31 w 63"/>
                    <a:gd name="T7" fmla="*/ 0 h 107"/>
                    <a:gd name="T8" fmla="*/ 0 w 63"/>
                    <a:gd name="T9" fmla="*/ 29 h 107"/>
                    <a:gd name="T10" fmla="*/ 0 w 63"/>
                    <a:gd name="T11" fmla="*/ 78 h 107"/>
                    <a:gd name="T12" fmla="*/ 31 w 63"/>
                    <a:gd name="T13" fmla="*/ 107 h 107"/>
                    <a:gd name="T14" fmla="*/ 10 w 63"/>
                    <a:gd name="T15" fmla="*/ 29 h 107"/>
                    <a:gd name="T16" fmla="*/ 31 w 63"/>
                    <a:gd name="T17" fmla="*/ 10 h 107"/>
                    <a:gd name="T18" fmla="*/ 53 w 63"/>
                    <a:gd name="T19" fmla="*/ 29 h 107"/>
                    <a:gd name="T20" fmla="*/ 53 w 63"/>
                    <a:gd name="T21" fmla="*/ 78 h 107"/>
                    <a:gd name="T22" fmla="*/ 31 w 63"/>
                    <a:gd name="T23" fmla="*/ 97 h 107"/>
                    <a:gd name="T24" fmla="*/ 10 w 63"/>
                    <a:gd name="T25" fmla="*/ 78 h 107"/>
                    <a:gd name="T26" fmla="*/ 10 w 63"/>
                    <a:gd name="T27" fmla="*/ 2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" h="107">
                      <a:moveTo>
                        <a:pt x="31" y="107"/>
                      </a:moveTo>
                      <a:cubicBezTo>
                        <a:pt x="49" y="107"/>
                        <a:pt x="63" y="94"/>
                        <a:pt x="63" y="78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63" y="13"/>
                        <a:pt x="49" y="0"/>
                        <a:pt x="31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94"/>
                        <a:pt x="14" y="107"/>
                        <a:pt x="31" y="107"/>
                      </a:cubicBezTo>
                      <a:close/>
                      <a:moveTo>
                        <a:pt x="10" y="29"/>
                      </a:moveTo>
                      <a:cubicBezTo>
                        <a:pt x="10" y="18"/>
                        <a:pt x="19" y="10"/>
                        <a:pt x="31" y="10"/>
                      </a:cubicBezTo>
                      <a:cubicBezTo>
                        <a:pt x="43" y="10"/>
                        <a:pt x="53" y="18"/>
                        <a:pt x="53" y="29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88"/>
                        <a:pt x="43" y="97"/>
                        <a:pt x="31" y="97"/>
                      </a:cubicBezTo>
                      <a:cubicBezTo>
                        <a:pt x="19" y="97"/>
                        <a:pt x="10" y="88"/>
                        <a:pt x="10" y="78"/>
                      </a:cubicBezTo>
                      <a:lnTo>
                        <a:pt x="10" y="2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18"/>
                <p:cNvSpPr/>
                <p:nvPr/>
              </p:nvSpPr>
              <p:spPr bwMode="auto">
                <a:xfrm>
                  <a:off x="4441" y="3267"/>
                  <a:ext cx="215" cy="222"/>
                </a:xfrm>
                <a:custGeom>
                  <a:avLst/>
                  <a:gdLst>
                    <a:gd name="T0" fmla="*/ 86 w 91"/>
                    <a:gd name="T1" fmla="*/ 0 h 94"/>
                    <a:gd name="T2" fmla="*/ 81 w 91"/>
                    <a:gd name="T3" fmla="*/ 5 h 94"/>
                    <a:gd name="T4" fmla="*/ 81 w 91"/>
                    <a:gd name="T5" fmla="*/ 28 h 94"/>
                    <a:gd name="T6" fmla="*/ 45 w 91"/>
                    <a:gd name="T7" fmla="*/ 59 h 94"/>
                    <a:gd name="T8" fmla="*/ 10 w 91"/>
                    <a:gd name="T9" fmla="*/ 28 h 94"/>
                    <a:gd name="T10" fmla="*/ 10 w 91"/>
                    <a:gd name="T11" fmla="*/ 5 h 94"/>
                    <a:gd name="T12" fmla="*/ 5 w 91"/>
                    <a:gd name="T13" fmla="*/ 0 h 94"/>
                    <a:gd name="T14" fmla="*/ 0 w 91"/>
                    <a:gd name="T15" fmla="*/ 5 h 94"/>
                    <a:gd name="T16" fmla="*/ 0 w 91"/>
                    <a:gd name="T17" fmla="*/ 28 h 94"/>
                    <a:gd name="T18" fmla="*/ 40 w 91"/>
                    <a:gd name="T19" fmla="*/ 69 h 94"/>
                    <a:gd name="T20" fmla="*/ 40 w 91"/>
                    <a:gd name="T21" fmla="*/ 84 h 94"/>
                    <a:gd name="T22" fmla="*/ 20 w 91"/>
                    <a:gd name="T23" fmla="*/ 84 h 94"/>
                    <a:gd name="T24" fmla="*/ 15 w 91"/>
                    <a:gd name="T25" fmla="*/ 89 h 94"/>
                    <a:gd name="T26" fmla="*/ 20 w 91"/>
                    <a:gd name="T27" fmla="*/ 94 h 94"/>
                    <a:gd name="T28" fmla="*/ 70 w 91"/>
                    <a:gd name="T29" fmla="*/ 94 h 94"/>
                    <a:gd name="T30" fmla="*/ 75 w 91"/>
                    <a:gd name="T31" fmla="*/ 89 h 94"/>
                    <a:gd name="T32" fmla="*/ 70 w 91"/>
                    <a:gd name="T33" fmla="*/ 84 h 94"/>
                    <a:gd name="T34" fmla="*/ 50 w 91"/>
                    <a:gd name="T35" fmla="*/ 84 h 94"/>
                    <a:gd name="T36" fmla="*/ 50 w 91"/>
                    <a:gd name="T37" fmla="*/ 69 h 94"/>
                    <a:gd name="T38" fmla="*/ 91 w 91"/>
                    <a:gd name="T39" fmla="*/ 28 h 94"/>
                    <a:gd name="T40" fmla="*/ 91 w 91"/>
                    <a:gd name="T41" fmla="*/ 5 h 94"/>
                    <a:gd name="T42" fmla="*/ 86 w 91"/>
                    <a:gd name="T4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1" h="94">
                      <a:moveTo>
                        <a:pt x="86" y="0"/>
                      </a:moveTo>
                      <a:cubicBezTo>
                        <a:pt x="83" y="0"/>
                        <a:pt x="81" y="3"/>
                        <a:pt x="81" y="5"/>
                      </a:cubicBezTo>
                      <a:cubicBezTo>
                        <a:pt x="81" y="28"/>
                        <a:pt x="81" y="28"/>
                        <a:pt x="81" y="28"/>
                      </a:cubicBezTo>
                      <a:cubicBezTo>
                        <a:pt x="81" y="45"/>
                        <a:pt x="65" y="59"/>
                        <a:pt x="45" y="59"/>
                      </a:cubicBezTo>
                      <a:cubicBezTo>
                        <a:pt x="26" y="59"/>
                        <a:pt x="10" y="45"/>
                        <a:pt x="10" y="28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9"/>
                        <a:pt x="18" y="67"/>
                        <a:pt x="40" y="69"/>
                      </a:cubicBezTo>
                      <a:cubicBezTo>
                        <a:pt x="40" y="84"/>
                        <a:pt x="40" y="84"/>
                        <a:pt x="4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5" y="86"/>
                        <a:pt x="15" y="89"/>
                      </a:cubicBezTo>
                      <a:cubicBezTo>
                        <a:pt x="15" y="92"/>
                        <a:pt x="18" y="94"/>
                        <a:pt x="20" y="94"/>
                      </a:cubicBezTo>
                      <a:cubicBezTo>
                        <a:pt x="70" y="94"/>
                        <a:pt x="70" y="94"/>
                        <a:pt x="70" y="94"/>
                      </a:cubicBezTo>
                      <a:cubicBezTo>
                        <a:pt x="73" y="94"/>
                        <a:pt x="75" y="92"/>
                        <a:pt x="75" y="89"/>
                      </a:cubicBezTo>
                      <a:cubicBezTo>
                        <a:pt x="75" y="86"/>
                        <a:pt x="73" y="84"/>
                        <a:pt x="7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73" y="67"/>
                        <a:pt x="91" y="49"/>
                        <a:pt x="91" y="28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3"/>
                        <a:pt x="88" y="0"/>
                        <a:pt x="8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56" name="Text Box 19"/>
            <p:cNvSpPr txBox="1">
              <a:spLocks noChangeArrowheads="1"/>
            </p:cNvSpPr>
            <p:nvPr/>
          </p:nvSpPr>
          <p:spPr bwMode="auto">
            <a:xfrm>
              <a:off x="3203848" y="3457717"/>
              <a:ext cx="139012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指导老师：李教授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7" name="Text Box 20"/>
            <p:cNvSpPr txBox="1">
              <a:spLocks noChangeArrowheads="1"/>
            </p:cNvSpPr>
            <p:nvPr/>
          </p:nvSpPr>
          <p:spPr bwMode="auto">
            <a:xfrm>
              <a:off x="4964535" y="3457717"/>
              <a:ext cx="1324402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答辩人：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SUNNY</a:t>
              </a:r>
            </a:p>
          </p:txBody>
        </p:sp>
      </p:grpSp>
      <p:sp>
        <p:nvSpPr>
          <p:cNvPr id="1137" name="矩形 1136"/>
          <p:cNvSpPr/>
          <p:nvPr/>
        </p:nvSpPr>
        <p:spPr>
          <a:xfrm>
            <a:off x="1931653" y="2879104"/>
            <a:ext cx="5256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THESIS DEFENSE POWERPOINT TEMPLATE</a:t>
            </a:r>
          </a:p>
        </p:txBody>
      </p:sp>
      <p:cxnSp>
        <p:nvCxnSpPr>
          <p:cNvPr id="1139" name="直接连接符 1138"/>
          <p:cNvCxnSpPr/>
          <p:nvPr/>
        </p:nvCxnSpPr>
        <p:spPr>
          <a:xfrm>
            <a:off x="2034394" y="2811470"/>
            <a:ext cx="511256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03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627313" y="2354932"/>
            <a:ext cx="733425" cy="73342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1547813" y="1791370"/>
            <a:ext cx="641350" cy="635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890588" y="1553245"/>
            <a:ext cx="366712" cy="36671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552450" y="1856457"/>
            <a:ext cx="255588" cy="255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230188" y="1856457"/>
            <a:ext cx="176212" cy="17621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2067595"/>
            <a:ext cx="592138" cy="592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5924550" y="1384970"/>
            <a:ext cx="323850" cy="3238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5924550" y="2105695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5924550" y="2829595"/>
            <a:ext cx="323850" cy="320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5924550" y="3542382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499" name="Group 19"/>
          <p:cNvGrpSpPr/>
          <p:nvPr/>
        </p:nvGrpSpPr>
        <p:grpSpPr bwMode="auto">
          <a:xfrm>
            <a:off x="3779838" y="1346870"/>
            <a:ext cx="1733550" cy="2532492"/>
            <a:chOff x="0" y="0"/>
            <a:chExt cx="1335" cy="1951"/>
          </a:xfrm>
          <a:solidFill>
            <a:schemeClr val="bg2"/>
          </a:solidFill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01" name="Freeform 21"/>
            <p:cNvSpPr/>
            <p:nvPr/>
          </p:nvSpPr>
          <p:spPr bwMode="auto">
            <a:xfrm>
              <a:off x="442" y="1625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02" name="Freeform 22"/>
            <p:cNvSpPr/>
            <p:nvPr/>
          </p:nvSpPr>
          <p:spPr bwMode="auto">
            <a:xfrm>
              <a:off x="442" y="1752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04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505" name="Group 25"/>
          <p:cNvGrpSpPr/>
          <p:nvPr/>
        </p:nvGrpSpPr>
        <p:grpSpPr bwMode="auto">
          <a:xfrm>
            <a:off x="6037263" y="3632870"/>
            <a:ext cx="98425" cy="146050"/>
            <a:chOff x="0" y="0"/>
            <a:chExt cx="85" cy="127"/>
          </a:xfrm>
        </p:grpSpPr>
        <p:sp>
          <p:nvSpPr>
            <p:cNvPr id="20506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07" name="Freeform 27"/>
            <p:cNvSpPr/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508" name="Group 28"/>
          <p:cNvGrpSpPr/>
          <p:nvPr/>
        </p:nvGrpSpPr>
        <p:grpSpPr bwMode="auto">
          <a:xfrm>
            <a:off x="6010275" y="2920082"/>
            <a:ext cx="152400" cy="123825"/>
            <a:chOff x="0" y="0"/>
            <a:chExt cx="132" cy="109"/>
          </a:xfrm>
        </p:grpSpPr>
        <p:sp>
          <p:nvSpPr>
            <p:cNvPr id="20509" name="Freeform 29"/>
            <p:cNvSpPr/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10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511" name="Freeform 31"/>
          <p:cNvSpPr>
            <a:spLocks noEditPoints="1"/>
          </p:cNvSpPr>
          <p:nvPr/>
        </p:nvSpPr>
        <p:spPr bwMode="auto">
          <a:xfrm>
            <a:off x="6011863" y="2215232"/>
            <a:ext cx="149225" cy="127000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512" name="Group 32"/>
          <p:cNvGrpSpPr/>
          <p:nvPr/>
        </p:nvGrpSpPr>
        <p:grpSpPr bwMode="auto">
          <a:xfrm>
            <a:off x="6021388" y="1496095"/>
            <a:ext cx="133350" cy="107950"/>
            <a:chOff x="0" y="0"/>
            <a:chExt cx="116" cy="94"/>
          </a:xfrm>
        </p:grpSpPr>
        <p:sp>
          <p:nvSpPr>
            <p:cNvPr id="20513" name="Freeform 33"/>
            <p:cNvSpPr/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14" name="Freeform 34"/>
            <p:cNvSpPr/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515" name="Group 35"/>
          <p:cNvGrpSpPr/>
          <p:nvPr/>
        </p:nvGrpSpPr>
        <p:grpSpPr bwMode="auto">
          <a:xfrm>
            <a:off x="1763713" y="1981870"/>
            <a:ext cx="209550" cy="260350"/>
            <a:chOff x="0" y="0"/>
            <a:chExt cx="156" cy="194"/>
          </a:xfrm>
        </p:grpSpPr>
        <p:sp>
          <p:nvSpPr>
            <p:cNvPr id="20516" name="Freeform 36"/>
            <p:cNvSpPr/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518" name="Group 38"/>
          <p:cNvGrpSpPr/>
          <p:nvPr/>
        </p:nvGrpSpPr>
        <p:grpSpPr bwMode="auto">
          <a:xfrm>
            <a:off x="2878138" y="2556545"/>
            <a:ext cx="241300" cy="320675"/>
            <a:chOff x="0" y="0"/>
            <a:chExt cx="201" cy="269"/>
          </a:xfrm>
        </p:grpSpPr>
        <p:sp>
          <p:nvSpPr>
            <p:cNvPr id="20519" name="Freeform 39"/>
            <p:cNvSpPr/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20" name="Freeform 40"/>
            <p:cNvSpPr/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21" name="Freeform 41"/>
            <p:cNvSpPr/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595313" y="2642270"/>
            <a:ext cx="1728787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6440488" y="1321470"/>
            <a:ext cx="2019300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6440488" y="2039020"/>
            <a:ext cx="2019300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440488" y="2769270"/>
            <a:ext cx="2019300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THREE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440488" y="3474120"/>
            <a:ext cx="2019300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FOUR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9D3BB51-7D26-43A5-9AD2-E2F5F1C283B2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TextBox 71">
            <a:extLst>
              <a:ext uri="{FF2B5EF4-FFF2-40B4-BE49-F238E27FC236}">
                <a16:creationId xmlns:a16="http://schemas.microsoft.com/office/drawing/2014/main" id="{D2FA89E8-C820-483B-9320-9784BD598D7B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8EAB6AF1-0EFD-4C07-840A-9C7FAFED084E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50" name="Rectangle 50"/>
          <p:cNvSpPr>
            <a:spLocks noChangeArrowheads="1"/>
          </p:cNvSpPr>
          <p:nvPr/>
        </p:nvSpPr>
        <p:spPr bwMode="auto">
          <a:xfrm>
            <a:off x="1066800" y="1058788"/>
            <a:ext cx="1716088" cy="1711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651" name="Rectangle 51" descr="sy_64934932458副本"/>
          <p:cNvSpPr>
            <a:spLocks noChangeArrowheads="1"/>
          </p:cNvSpPr>
          <p:nvPr/>
        </p:nvSpPr>
        <p:spPr bwMode="auto">
          <a:xfrm>
            <a:off x="1066800" y="2770113"/>
            <a:ext cx="1716088" cy="171132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652" name="Rectangle 52" descr="sy_20111224160806078015"/>
          <p:cNvSpPr>
            <a:spLocks noChangeArrowheads="1"/>
          </p:cNvSpPr>
          <p:nvPr/>
        </p:nvSpPr>
        <p:spPr bwMode="auto">
          <a:xfrm>
            <a:off x="2830513" y="1058788"/>
            <a:ext cx="1716087" cy="171132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653" name="Rectangle 53"/>
          <p:cNvSpPr>
            <a:spLocks noChangeArrowheads="1"/>
          </p:cNvSpPr>
          <p:nvPr/>
        </p:nvSpPr>
        <p:spPr bwMode="auto">
          <a:xfrm>
            <a:off x="2830513" y="2770113"/>
            <a:ext cx="1716087" cy="17113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654" name="Freeform 54" descr="17957756_101728372001_2副本"/>
          <p:cNvSpPr/>
          <p:nvPr/>
        </p:nvSpPr>
        <p:spPr bwMode="auto">
          <a:xfrm>
            <a:off x="4594225" y="1058788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655" name="Rectangle 55"/>
          <p:cNvSpPr>
            <a:spLocks noChangeArrowheads="1"/>
          </p:cNvSpPr>
          <p:nvPr/>
        </p:nvSpPr>
        <p:spPr bwMode="auto">
          <a:xfrm>
            <a:off x="1239838" y="1419150"/>
            <a:ext cx="13684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b="1" dirty="0">
                <a:solidFill>
                  <a:schemeClr val="bg1"/>
                </a:solidFill>
                <a:cs typeface="+mn-ea"/>
                <a:sym typeface="+mn-lt"/>
              </a:rPr>
              <a:t>Option 01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656" name="Rectangle 56"/>
          <p:cNvSpPr>
            <a:spLocks noChangeArrowheads="1"/>
          </p:cNvSpPr>
          <p:nvPr/>
        </p:nvSpPr>
        <p:spPr bwMode="auto">
          <a:xfrm>
            <a:off x="3011488" y="3152700"/>
            <a:ext cx="13684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b="1" dirty="0">
                <a:solidFill>
                  <a:schemeClr val="bg1"/>
                </a:solidFill>
                <a:cs typeface="+mn-ea"/>
                <a:sym typeface="+mn-lt"/>
              </a:rPr>
              <a:t>Option 02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2A5C55E-4B81-4758-9BD2-4E3E4682E7BA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TextBox 71">
            <a:extLst>
              <a:ext uri="{FF2B5EF4-FFF2-40B4-BE49-F238E27FC236}">
                <a16:creationId xmlns:a16="http://schemas.microsoft.com/office/drawing/2014/main" id="{9FC385B9-9430-4964-B378-68F8ED155555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98F2EAE-4EC6-4A46-9E80-9E2C1F3C57E3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35" name="Freeform 39"/>
          <p:cNvSpPr/>
          <p:nvPr/>
        </p:nvSpPr>
        <p:spPr bwMode="auto">
          <a:xfrm>
            <a:off x="4572001" y="1487661"/>
            <a:ext cx="1054100" cy="2101850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36" name="Freeform 40"/>
          <p:cNvSpPr/>
          <p:nvPr/>
        </p:nvSpPr>
        <p:spPr bwMode="auto">
          <a:xfrm>
            <a:off x="3523457" y="1487661"/>
            <a:ext cx="1050925" cy="2101850"/>
          </a:xfrm>
          <a:custGeom>
            <a:avLst/>
            <a:gdLst>
              <a:gd name="T0" fmla="*/ 121 w 346"/>
              <a:gd name="T1" fmla="*/ 347 h 693"/>
              <a:gd name="T2" fmla="*/ 346 w 346"/>
              <a:gd name="T3" fmla="*/ 122 h 693"/>
              <a:gd name="T4" fmla="*/ 346 w 346"/>
              <a:gd name="T5" fmla="*/ 0 h 693"/>
              <a:gd name="T6" fmla="*/ 0 w 346"/>
              <a:gd name="T7" fmla="*/ 347 h 693"/>
              <a:gd name="T8" fmla="*/ 346 w 346"/>
              <a:gd name="T9" fmla="*/ 693 h 693"/>
              <a:gd name="T10" fmla="*/ 346 w 346"/>
              <a:gd name="T11" fmla="*/ 572 h 693"/>
              <a:gd name="T12" fmla="*/ 121 w 346"/>
              <a:gd name="T13" fmla="*/ 347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693">
                <a:moveTo>
                  <a:pt x="121" y="347"/>
                </a:moveTo>
                <a:cubicBezTo>
                  <a:pt x="121" y="222"/>
                  <a:pt x="222" y="122"/>
                  <a:pt x="346" y="122"/>
                </a:cubicBezTo>
                <a:cubicBezTo>
                  <a:pt x="346" y="0"/>
                  <a:pt x="346" y="0"/>
                  <a:pt x="346" y="0"/>
                </a:cubicBezTo>
                <a:cubicBezTo>
                  <a:pt x="155" y="0"/>
                  <a:pt x="0" y="155"/>
                  <a:pt x="0" y="347"/>
                </a:cubicBezTo>
                <a:cubicBezTo>
                  <a:pt x="0" y="538"/>
                  <a:pt x="155" y="693"/>
                  <a:pt x="346" y="693"/>
                </a:cubicBezTo>
                <a:cubicBezTo>
                  <a:pt x="346" y="572"/>
                  <a:pt x="346" y="572"/>
                  <a:pt x="346" y="572"/>
                </a:cubicBezTo>
                <a:cubicBezTo>
                  <a:pt x="222" y="572"/>
                  <a:pt x="121" y="471"/>
                  <a:pt x="121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37" name="Freeform 41"/>
          <p:cNvSpPr/>
          <p:nvPr/>
        </p:nvSpPr>
        <p:spPr bwMode="auto">
          <a:xfrm>
            <a:off x="3889376" y="1857549"/>
            <a:ext cx="682625" cy="1365250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38" name="Freeform 42"/>
          <p:cNvSpPr/>
          <p:nvPr/>
        </p:nvSpPr>
        <p:spPr bwMode="auto">
          <a:xfrm>
            <a:off x="4572001" y="1857549"/>
            <a:ext cx="682625" cy="1365250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39" name="Oval 43"/>
          <p:cNvSpPr>
            <a:spLocks noChangeArrowheads="1"/>
          </p:cNvSpPr>
          <p:nvPr/>
        </p:nvSpPr>
        <p:spPr bwMode="auto">
          <a:xfrm>
            <a:off x="4256088" y="2224261"/>
            <a:ext cx="631825" cy="630238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40" name="Freeform 44"/>
          <p:cNvSpPr>
            <a:spLocks noEditPoints="1"/>
          </p:cNvSpPr>
          <p:nvPr/>
        </p:nvSpPr>
        <p:spPr bwMode="auto">
          <a:xfrm>
            <a:off x="4414838" y="2378249"/>
            <a:ext cx="319088" cy="319088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8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1 w 105"/>
              <a:gd name="T19" fmla="*/ 85 h 105"/>
              <a:gd name="T20" fmla="*/ 19 w 105"/>
              <a:gd name="T21" fmla="*/ 53 h 105"/>
              <a:gd name="T22" fmla="*/ 51 w 105"/>
              <a:gd name="T23" fmla="*/ 21 h 105"/>
              <a:gd name="T24" fmla="*/ 75 w 105"/>
              <a:gd name="T25" fmla="*/ 24 h 105"/>
              <a:gd name="T26" fmla="*/ 73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1 w 105"/>
              <a:gd name="T35" fmla="*/ 105 h 105"/>
              <a:gd name="T36" fmla="*/ 0 w 105"/>
              <a:gd name="T37" fmla="*/ 53 h 105"/>
              <a:gd name="T38" fmla="*/ 51 w 105"/>
              <a:gd name="T39" fmla="*/ 2 h 105"/>
              <a:gd name="T40" fmla="*/ 66 w 105"/>
              <a:gd name="T41" fmla="*/ 4 h 105"/>
              <a:gd name="T42" fmla="*/ 64 w 105"/>
              <a:gd name="T43" fmla="*/ 12 h 105"/>
              <a:gd name="T44" fmla="*/ 51 w 105"/>
              <a:gd name="T45" fmla="*/ 10 h 105"/>
              <a:gd name="T46" fmla="*/ 8 w 105"/>
              <a:gd name="T47" fmla="*/ 53 h 105"/>
              <a:gd name="T48" fmla="*/ 51 w 105"/>
              <a:gd name="T49" fmla="*/ 97 h 105"/>
              <a:gd name="T50" fmla="*/ 95 w 105"/>
              <a:gd name="T51" fmla="*/ 53 h 105"/>
              <a:gd name="T52" fmla="*/ 93 w 105"/>
              <a:gd name="T53" fmla="*/ 41 h 105"/>
              <a:gd name="T54" fmla="*/ 51 w 105"/>
              <a:gd name="T55" fmla="*/ 39 h 105"/>
              <a:gd name="T56" fmla="*/ 67 w 105"/>
              <a:gd name="T57" fmla="*/ 32 h 105"/>
              <a:gd name="T58" fmla="*/ 32 w 105"/>
              <a:gd name="T59" fmla="*/ 34 h 105"/>
              <a:gd name="T60" fmla="*/ 32 w 105"/>
              <a:gd name="T61" fmla="*/ 34 h 105"/>
              <a:gd name="T62" fmla="*/ 32 w 105"/>
              <a:gd name="T63" fmla="*/ 73 h 105"/>
              <a:gd name="T64" fmla="*/ 71 w 105"/>
              <a:gd name="T65" fmla="*/ 73 h 105"/>
              <a:gd name="T66" fmla="*/ 79 w 105"/>
              <a:gd name="T67" fmla="*/ 53 h 105"/>
              <a:gd name="T68" fmla="*/ 64 w 105"/>
              <a:gd name="T69" fmla="*/ 46 h 105"/>
              <a:gd name="T70" fmla="*/ 62 w 105"/>
              <a:gd name="T71" fmla="*/ 64 h 105"/>
              <a:gd name="T72" fmla="*/ 51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1 w 105"/>
              <a:gd name="T81" fmla="*/ 44 h 105"/>
              <a:gd name="T82" fmla="*/ 42 w 105"/>
              <a:gd name="T83" fmla="*/ 53 h 105"/>
              <a:gd name="T84" fmla="*/ 51 w 105"/>
              <a:gd name="T85" fmla="*/ 63 h 105"/>
              <a:gd name="T86" fmla="*/ 58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7 w 105"/>
              <a:gd name="T95" fmla="*/ 7 h 105"/>
              <a:gd name="T96" fmla="*/ 79 w 105"/>
              <a:gd name="T97" fmla="*/ 22 h 105"/>
              <a:gd name="T98" fmla="*/ 87 w 105"/>
              <a:gd name="T99" fmla="*/ 7 h 105"/>
              <a:gd name="T100" fmla="*/ 92 w 105"/>
              <a:gd name="T101" fmla="*/ 16 h 105"/>
              <a:gd name="T102" fmla="*/ 88 w 105"/>
              <a:gd name="T103" fmla="*/ 27 h 105"/>
              <a:gd name="T104" fmla="*/ 92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3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89" y="0"/>
                  <a:pt x="90" y="1"/>
                </a:cubicBezTo>
                <a:cubicBezTo>
                  <a:pt x="91" y="1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8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3" y="46"/>
                  <a:pt x="83" y="53"/>
                </a:cubicBezTo>
                <a:cubicBezTo>
                  <a:pt x="83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8" y="82"/>
                  <a:pt x="60" y="85"/>
                  <a:pt x="51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19" y="62"/>
                  <a:pt x="19" y="53"/>
                </a:cubicBezTo>
                <a:cubicBezTo>
                  <a:pt x="19" y="45"/>
                  <a:pt x="23" y="37"/>
                  <a:pt x="29" y="31"/>
                </a:cubicBezTo>
                <a:cubicBezTo>
                  <a:pt x="35" y="25"/>
                  <a:pt x="43" y="21"/>
                  <a:pt x="51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6"/>
                  <a:pt x="73" y="15"/>
                  <a:pt x="73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39"/>
                  <a:pt x="94" y="36"/>
                  <a:pt x="96" y="36"/>
                </a:cubicBezTo>
                <a:cubicBezTo>
                  <a:pt x="98" y="35"/>
                  <a:pt x="100" y="36"/>
                  <a:pt x="101" y="38"/>
                </a:cubicBezTo>
                <a:cubicBezTo>
                  <a:pt x="102" y="41"/>
                  <a:pt x="102" y="43"/>
                  <a:pt x="102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8"/>
                  <a:pt x="97" y="81"/>
                  <a:pt x="88" y="90"/>
                </a:cubicBezTo>
                <a:cubicBezTo>
                  <a:pt x="79" y="99"/>
                  <a:pt x="66" y="105"/>
                  <a:pt x="51" y="105"/>
                </a:cubicBezTo>
                <a:cubicBezTo>
                  <a:pt x="37" y="105"/>
                  <a:pt x="24" y="99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6" y="4"/>
                </a:cubicBezTo>
                <a:cubicBezTo>
                  <a:pt x="69" y="5"/>
                  <a:pt x="70" y="7"/>
                  <a:pt x="69" y="9"/>
                </a:cubicBezTo>
                <a:cubicBezTo>
                  <a:pt x="69" y="11"/>
                  <a:pt x="66" y="13"/>
                  <a:pt x="64" y="12"/>
                </a:cubicBezTo>
                <a:cubicBezTo>
                  <a:pt x="62" y="11"/>
                  <a:pt x="60" y="11"/>
                  <a:pt x="58" y="11"/>
                </a:cubicBezTo>
                <a:cubicBezTo>
                  <a:pt x="56" y="10"/>
                  <a:pt x="54" y="10"/>
                  <a:pt x="51" y="10"/>
                </a:cubicBezTo>
                <a:cubicBezTo>
                  <a:pt x="39" y="10"/>
                  <a:pt x="29" y="15"/>
                  <a:pt x="21" y="23"/>
                </a:cubicBezTo>
                <a:cubicBezTo>
                  <a:pt x="13" y="31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2"/>
                  <a:pt x="39" y="97"/>
                  <a:pt x="51" y="97"/>
                </a:cubicBezTo>
                <a:cubicBezTo>
                  <a:pt x="63" y="97"/>
                  <a:pt x="74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4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1" y="39"/>
                </a:move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6" y="39"/>
                  <a:pt x="59" y="41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28"/>
                  <a:pt x="57" y="26"/>
                  <a:pt x="51" y="26"/>
                </a:cubicBezTo>
                <a:cubicBezTo>
                  <a:pt x="44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6"/>
                  <a:pt x="24" y="53"/>
                </a:cubicBezTo>
                <a:cubicBezTo>
                  <a:pt x="24" y="61"/>
                  <a:pt x="27" y="68"/>
                  <a:pt x="32" y="73"/>
                </a:cubicBezTo>
                <a:cubicBezTo>
                  <a:pt x="37" y="78"/>
                  <a:pt x="44" y="81"/>
                  <a:pt x="51" y="81"/>
                </a:cubicBezTo>
                <a:cubicBezTo>
                  <a:pt x="59" y="81"/>
                  <a:pt x="66" y="78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6" y="68"/>
                  <a:pt x="79" y="61"/>
                  <a:pt x="79" y="53"/>
                </a:cubicBezTo>
                <a:cubicBezTo>
                  <a:pt x="79" y="47"/>
                  <a:pt x="77" y="42"/>
                  <a:pt x="73" y="37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6" y="51"/>
                  <a:pt x="66" y="53"/>
                </a:cubicBezTo>
                <a:cubicBezTo>
                  <a:pt x="66" y="57"/>
                  <a:pt x="64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59" y="66"/>
                  <a:pt x="55" y="68"/>
                  <a:pt x="51" y="68"/>
                </a:cubicBezTo>
                <a:cubicBezTo>
                  <a:pt x="47" y="68"/>
                  <a:pt x="44" y="66"/>
                  <a:pt x="41" y="64"/>
                </a:cubicBezTo>
                <a:cubicBezTo>
                  <a:pt x="38" y="61"/>
                  <a:pt x="37" y="57"/>
                  <a:pt x="37" y="53"/>
                </a:cubicBezTo>
                <a:cubicBezTo>
                  <a:pt x="37" y="49"/>
                  <a:pt x="38" y="46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7" y="39"/>
                  <a:pt x="51" y="39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4"/>
                  <a:pt x="53" y="44"/>
                  <a:pt x="51" y="44"/>
                </a:cubicBezTo>
                <a:cubicBezTo>
                  <a:pt x="49" y="44"/>
                  <a:pt x="46" y="45"/>
                  <a:pt x="45" y="46"/>
                </a:cubicBezTo>
                <a:cubicBezTo>
                  <a:pt x="43" y="48"/>
                  <a:pt x="42" y="51"/>
                  <a:pt x="42" y="53"/>
                </a:cubicBezTo>
                <a:cubicBezTo>
                  <a:pt x="42" y="56"/>
                  <a:pt x="43" y="59"/>
                  <a:pt x="45" y="60"/>
                </a:cubicBezTo>
                <a:cubicBezTo>
                  <a:pt x="46" y="62"/>
                  <a:pt x="49" y="63"/>
                  <a:pt x="51" y="63"/>
                </a:cubicBezTo>
                <a:cubicBezTo>
                  <a:pt x="54" y="63"/>
                  <a:pt x="57" y="62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0" y="59"/>
                  <a:pt x="61" y="56"/>
                  <a:pt x="61" y="53"/>
                </a:cubicBezTo>
                <a:cubicBezTo>
                  <a:pt x="61" y="52"/>
                  <a:pt x="61" y="51"/>
                  <a:pt x="61" y="50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8"/>
                  <a:pt x="50" y="58"/>
                  <a:pt x="49" y="56"/>
                </a:cubicBezTo>
                <a:cubicBezTo>
                  <a:pt x="47" y="55"/>
                  <a:pt x="47" y="52"/>
                  <a:pt x="49" y="51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7" y="7"/>
                </a:moveTo>
                <a:cubicBezTo>
                  <a:pt x="87" y="7"/>
                  <a:pt x="87" y="7"/>
                  <a:pt x="87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79" y="22"/>
                  <a:pt x="79" y="22"/>
                  <a:pt x="79" y="22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7"/>
                  <a:pt x="87" y="7"/>
                  <a:pt x="87" y="7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8" y="27"/>
                  <a:pt x="88" y="27"/>
                  <a:pt x="88" y="27"/>
                </a:cubicBezTo>
                <a:cubicBezTo>
                  <a:pt x="97" y="18"/>
                  <a:pt x="97" y="18"/>
                  <a:pt x="97" y="18"/>
                </a:cubicBezTo>
                <a:cubicBezTo>
                  <a:pt x="92" y="16"/>
                  <a:pt x="92" y="16"/>
                  <a:pt x="92" y="1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41" name="Freeform 45"/>
          <p:cNvSpPr/>
          <p:nvPr/>
        </p:nvSpPr>
        <p:spPr bwMode="auto">
          <a:xfrm>
            <a:off x="2947988" y="2854499"/>
            <a:ext cx="1668463" cy="368300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42" name="Freeform 46"/>
          <p:cNvSpPr/>
          <p:nvPr/>
        </p:nvSpPr>
        <p:spPr bwMode="auto">
          <a:xfrm>
            <a:off x="2947988" y="3222799"/>
            <a:ext cx="1668463" cy="366713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43" name="Freeform 47"/>
          <p:cNvSpPr/>
          <p:nvPr/>
        </p:nvSpPr>
        <p:spPr bwMode="auto">
          <a:xfrm>
            <a:off x="4508501" y="1490836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44" name="Freeform 48"/>
          <p:cNvSpPr/>
          <p:nvPr/>
        </p:nvSpPr>
        <p:spPr bwMode="auto">
          <a:xfrm>
            <a:off x="4508501" y="1857549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745" name="Group 49"/>
          <p:cNvGrpSpPr/>
          <p:nvPr/>
        </p:nvGrpSpPr>
        <p:grpSpPr bwMode="auto">
          <a:xfrm flipH="1">
            <a:off x="6969125" y="2825924"/>
            <a:ext cx="196850" cy="247650"/>
            <a:chOff x="0" y="0"/>
            <a:chExt cx="127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46" name="Freeform 50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47" name="Freeform 51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48" name="Freeform 52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49" name="Freeform 53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50" name="Freeform 54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751" name="Freeform 55"/>
          <p:cNvSpPr>
            <a:spLocks noEditPoints="1"/>
          </p:cNvSpPr>
          <p:nvPr/>
        </p:nvSpPr>
        <p:spPr bwMode="auto">
          <a:xfrm flipH="1">
            <a:off x="6878638" y="1532111"/>
            <a:ext cx="301625" cy="203200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52" name="Rectangle 56"/>
          <p:cNvSpPr>
            <a:spLocks noChangeArrowheads="1"/>
          </p:cNvSpPr>
          <p:nvPr/>
        </p:nvSpPr>
        <p:spPr bwMode="auto">
          <a:xfrm>
            <a:off x="6302375" y="1827386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753" name="Text Box 57"/>
          <p:cNvSpPr txBox="1">
            <a:spLocks noChangeArrowheads="1"/>
          </p:cNvSpPr>
          <p:nvPr/>
        </p:nvSpPr>
        <p:spPr bwMode="auto">
          <a:xfrm>
            <a:off x="6302375" y="1408286"/>
            <a:ext cx="52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9754" name="Rectangle 58"/>
          <p:cNvSpPr>
            <a:spLocks noChangeArrowheads="1"/>
          </p:cNvSpPr>
          <p:nvPr/>
        </p:nvSpPr>
        <p:spPr bwMode="auto">
          <a:xfrm>
            <a:off x="6302375" y="3141836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755" name="Text Box 59"/>
          <p:cNvSpPr txBox="1">
            <a:spLocks noChangeArrowheads="1"/>
          </p:cNvSpPr>
          <p:nvPr/>
        </p:nvSpPr>
        <p:spPr bwMode="auto">
          <a:xfrm>
            <a:off x="6302375" y="2722736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9756" name="Rectangle 60"/>
          <p:cNvSpPr>
            <a:spLocks noChangeArrowheads="1"/>
          </p:cNvSpPr>
          <p:nvPr/>
        </p:nvSpPr>
        <p:spPr bwMode="auto">
          <a:xfrm>
            <a:off x="252413" y="3141836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757" name="Text Box 61"/>
          <p:cNvSpPr txBox="1">
            <a:spLocks noChangeArrowheads="1"/>
          </p:cNvSpPr>
          <p:nvPr/>
        </p:nvSpPr>
        <p:spPr bwMode="auto">
          <a:xfrm>
            <a:off x="2340904" y="2722736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29758" name="Group 62"/>
          <p:cNvGrpSpPr/>
          <p:nvPr/>
        </p:nvGrpSpPr>
        <p:grpSpPr bwMode="auto">
          <a:xfrm flipH="1">
            <a:off x="2005013" y="1520999"/>
            <a:ext cx="209550" cy="257175"/>
            <a:chOff x="0" y="0"/>
            <a:chExt cx="134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59" name="Freeform 63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60" name="Rectangle 64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61" name="Rectangle 65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762" name="Rectangle 66"/>
          <p:cNvSpPr>
            <a:spLocks noChangeArrowheads="1"/>
          </p:cNvSpPr>
          <p:nvPr/>
        </p:nvSpPr>
        <p:spPr bwMode="auto">
          <a:xfrm>
            <a:off x="252413" y="1833736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763" name="Text Box 67"/>
          <p:cNvSpPr txBox="1">
            <a:spLocks noChangeArrowheads="1"/>
          </p:cNvSpPr>
          <p:nvPr/>
        </p:nvSpPr>
        <p:spPr bwMode="auto">
          <a:xfrm>
            <a:off x="2340904" y="1414636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9764" name="Freeform 68"/>
          <p:cNvSpPr>
            <a:spLocks noEditPoints="1"/>
          </p:cNvSpPr>
          <p:nvPr/>
        </p:nvSpPr>
        <p:spPr bwMode="auto">
          <a:xfrm>
            <a:off x="2006600" y="2829099"/>
            <a:ext cx="233363" cy="242887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65" name="Rectangle 69"/>
          <p:cNvSpPr>
            <a:spLocks noChangeArrowheads="1"/>
          </p:cNvSpPr>
          <p:nvPr/>
        </p:nvSpPr>
        <p:spPr bwMode="auto">
          <a:xfrm>
            <a:off x="3081290" y="2932286"/>
            <a:ext cx="63350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cs typeface="+mn-ea"/>
                <a:sym typeface="+mn-lt"/>
              </a:rPr>
              <a:t>Option 01</a:t>
            </a:r>
          </a:p>
        </p:txBody>
      </p:sp>
      <p:sp>
        <p:nvSpPr>
          <p:cNvPr id="29766" name="Rectangle 70"/>
          <p:cNvSpPr>
            <a:spLocks noChangeArrowheads="1"/>
          </p:cNvSpPr>
          <p:nvPr/>
        </p:nvSpPr>
        <p:spPr bwMode="auto">
          <a:xfrm>
            <a:off x="3081290" y="3298999"/>
            <a:ext cx="63350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cs typeface="+mn-ea"/>
                <a:sym typeface="+mn-lt"/>
              </a:rPr>
              <a:t>Option 02</a:t>
            </a:r>
          </a:p>
        </p:txBody>
      </p:sp>
      <p:sp>
        <p:nvSpPr>
          <p:cNvPr id="29767" name="Rectangle 71"/>
          <p:cNvSpPr>
            <a:spLocks noChangeArrowheads="1"/>
          </p:cNvSpPr>
          <p:nvPr/>
        </p:nvSpPr>
        <p:spPr bwMode="auto">
          <a:xfrm>
            <a:off x="5437140" y="1560686"/>
            <a:ext cx="63350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cs typeface="+mn-ea"/>
                <a:sym typeface="+mn-lt"/>
              </a:rPr>
              <a:t>Option 03</a:t>
            </a:r>
          </a:p>
        </p:txBody>
      </p:sp>
      <p:sp>
        <p:nvSpPr>
          <p:cNvPr id="29768" name="Rectangle 72"/>
          <p:cNvSpPr>
            <a:spLocks noChangeArrowheads="1"/>
          </p:cNvSpPr>
          <p:nvPr/>
        </p:nvSpPr>
        <p:spPr bwMode="auto">
          <a:xfrm>
            <a:off x="5437140" y="1927399"/>
            <a:ext cx="63350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cs typeface="+mn-ea"/>
                <a:sym typeface="+mn-lt"/>
              </a:rPr>
              <a:t>Option 04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ED1D3339-ED5B-453B-BEA6-14EFD5C1F1C1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TextBox 71">
            <a:extLst>
              <a:ext uri="{FF2B5EF4-FFF2-40B4-BE49-F238E27FC236}">
                <a16:creationId xmlns:a16="http://schemas.microsoft.com/office/drawing/2014/main" id="{52CC2578-F6B4-4727-92B6-15928281F75A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6B82DC4-12C8-45DC-BEA6-C3DF7FF1EDCB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0" name="Freeform 106"/>
          <p:cNvSpPr/>
          <p:nvPr/>
        </p:nvSpPr>
        <p:spPr bwMode="auto">
          <a:xfrm>
            <a:off x="3195638" y="1202804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51" name="Freeform 107"/>
          <p:cNvSpPr/>
          <p:nvPr/>
        </p:nvSpPr>
        <p:spPr bwMode="auto">
          <a:xfrm>
            <a:off x="3195638" y="2271191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52" name="Freeform 108"/>
          <p:cNvSpPr/>
          <p:nvPr/>
        </p:nvSpPr>
        <p:spPr bwMode="auto">
          <a:xfrm>
            <a:off x="4260849" y="1202804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594D7B"/>
              </a:solidFill>
              <a:cs typeface="+mn-ea"/>
              <a:sym typeface="+mn-lt"/>
            </a:endParaRPr>
          </a:p>
        </p:txBody>
      </p:sp>
      <p:sp>
        <p:nvSpPr>
          <p:cNvPr id="31853" name="Freeform 109"/>
          <p:cNvSpPr/>
          <p:nvPr/>
        </p:nvSpPr>
        <p:spPr bwMode="auto">
          <a:xfrm>
            <a:off x="4260850" y="2271191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54" name="Freeform 110"/>
          <p:cNvSpPr>
            <a:spLocks noEditPoints="1"/>
          </p:cNvSpPr>
          <p:nvPr/>
        </p:nvSpPr>
        <p:spPr bwMode="auto">
          <a:xfrm>
            <a:off x="5494338" y="2493441"/>
            <a:ext cx="282575" cy="227013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55" name="Freeform 111"/>
          <p:cNvSpPr>
            <a:spLocks noEditPoints="1"/>
          </p:cNvSpPr>
          <p:nvPr/>
        </p:nvSpPr>
        <p:spPr bwMode="auto">
          <a:xfrm>
            <a:off x="3333750" y="2490266"/>
            <a:ext cx="279400" cy="233363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56" name="Freeform 112"/>
          <p:cNvSpPr>
            <a:spLocks noEditPoints="1"/>
          </p:cNvSpPr>
          <p:nvPr/>
        </p:nvSpPr>
        <p:spPr bwMode="auto">
          <a:xfrm>
            <a:off x="4448175" y="1359966"/>
            <a:ext cx="280988" cy="233363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57" name="Freeform 113"/>
          <p:cNvSpPr>
            <a:spLocks noEditPoints="1"/>
          </p:cNvSpPr>
          <p:nvPr/>
        </p:nvSpPr>
        <p:spPr bwMode="auto">
          <a:xfrm>
            <a:off x="4416425" y="2448991"/>
            <a:ext cx="309563" cy="252413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58" name="Freeform 114"/>
          <p:cNvSpPr>
            <a:spLocks noEditPoints="1"/>
          </p:cNvSpPr>
          <p:nvPr/>
        </p:nvSpPr>
        <p:spPr bwMode="auto">
          <a:xfrm>
            <a:off x="4491038" y="3534841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59" name="Line 115"/>
          <p:cNvSpPr>
            <a:spLocks noChangeShapeType="1"/>
          </p:cNvSpPr>
          <p:nvPr/>
        </p:nvSpPr>
        <p:spPr bwMode="auto">
          <a:xfrm flipH="1">
            <a:off x="3473450" y="1436166"/>
            <a:ext cx="760413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60" name="Line 116"/>
          <p:cNvSpPr>
            <a:spLocks noChangeShapeType="1"/>
          </p:cNvSpPr>
          <p:nvPr/>
        </p:nvSpPr>
        <p:spPr bwMode="auto">
          <a:xfrm>
            <a:off x="3473450" y="2923654"/>
            <a:ext cx="0" cy="7493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61" name="Line 117"/>
          <p:cNvSpPr>
            <a:spLocks noChangeShapeType="1"/>
          </p:cNvSpPr>
          <p:nvPr/>
        </p:nvSpPr>
        <p:spPr bwMode="auto">
          <a:xfrm>
            <a:off x="4913313" y="3672954"/>
            <a:ext cx="7207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62" name="Line 118"/>
          <p:cNvSpPr>
            <a:spLocks noChangeShapeType="1"/>
          </p:cNvSpPr>
          <p:nvPr/>
        </p:nvSpPr>
        <p:spPr bwMode="auto">
          <a:xfrm flipV="1">
            <a:off x="5634038" y="1436166"/>
            <a:ext cx="0" cy="7889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863" name="Rectangle 119"/>
          <p:cNvSpPr>
            <a:spLocks noChangeArrowheads="1"/>
          </p:cNvSpPr>
          <p:nvPr/>
        </p:nvSpPr>
        <p:spPr bwMode="auto">
          <a:xfrm>
            <a:off x="5795963" y="1359966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864" name="Rectangle 120"/>
          <p:cNvSpPr>
            <a:spLocks noChangeArrowheads="1"/>
          </p:cNvSpPr>
          <p:nvPr/>
        </p:nvSpPr>
        <p:spPr bwMode="auto">
          <a:xfrm>
            <a:off x="5795963" y="3588816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865" name="Rectangle 121"/>
          <p:cNvSpPr>
            <a:spLocks noChangeArrowheads="1"/>
          </p:cNvSpPr>
          <p:nvPr/>
        </p:nvSpPr>
        <p:spPr bwMode="auto">
          <a:xfrm>
            <a:off x="957263" y="1359966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866" name="Rectangle 122"/>
          <p:cNvSpPr>
            <a:spLocks noChangeArrowheads="1"/>
          </p:cNvSpPr>
          <p:nvPr/>
        </p:nvSpPr>
        <p:spPr bwMode="auto">
          <a:xfrm>
            <a:off x="957263" y="3588816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13B089D-ED81-4067-AACA-FAE445010181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TextBox 71">
            <a:extLst>
              <a:ext uri="{FF2B5EF4-FFF2-40B4-BE49-F238E27FC236}">
                <a16:creationId xmlns:a16="http://schemas.microsoft.com/office/drawing/2014/main" id="{D05201AF-D446-4B3B-B732-E0574EF65B83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546A20D-8012-4411-BB0E-D0511CB8912D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0" name="Freeform 28"/>
          <p:cNvSpPr/>
          <p:nvPr/>
        </p:nvSpPr>
        <p:spPr bwMode="auto">
          <a:xfrm>
            <a:off x="5154613" y="3147020"/>
            <a:ext cx="914400" cy="539750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5154613" y="1519832"/>
            <a:ext cx="91440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822" name="Freeform 30"/>
          <p:cNvSpPr/>
          <p:nvPr/>
        </p:nvSpPr>
        <p:spPr bwMode="auto">
          <a:xfrm>
            <a:off x="5154613" y="1986557"/>
            <a:ext cx="914400" cy="346075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3870" name="Group 78"/>
          <p:cNvGrpSpPr/>
          <p:nvPr/>
        </p:nvGrpSpPr>
        <p:grpSpPr bwMode="auto">
          <a:xfrm>
            <a:off x="4572000" y="1156295"/>
            <a:ext cx="676275" cy="3394075"/>
            <a:chOff x="2880" y="712"/>
            <a:chExt cx="426" cy="2138"/>
          </a:xfrm>
        </p:grpSpPr>
        <p:sp>
          <p:nvSpPr>
            <p:cNvPr id="33825" name="Rectangle 33"/>
            <p:cNvSpPr>
              <a:spLocks noChangeArrowheads="1"/>
            </p:cNvSpPr>
            <p:nvPr/>
          </p:nvSpPr>
          <p:spPr bwMode="auto">
            <a:xfrm>
              <a:off x="2940" y="771"/>
              <a:ext cx="307" cy="1535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26" name="Freeform 34"/>
            <p:cNvSpPr/>
            <p:nvPr/>
          </p:nvSpPr>
          <p:spPr bwMode="auto">
            <a:xfrm>
              <a:off x="2940" y="771"/>
              <a:ext cx="307" cy="1535"/>
            </a:xfrm>
            <a:custGeom>
              <a:avLst/>
              <a:gdLst>
                <a:gd name="T0" fmla="*/ 307 w 307"/>
                <a:gd name="T1" fmla="*/ 0 h 1535"/>
                <a:gd name="T2" fmla="*/ 0 w 307"/>
                <a:gd name="T3" fmla="*/ 217 h 1535"/>
                <a:gd name="T4" fmla="*/ 143 w 307"/>
                <a:gd name="T5" fmla="*/ 321 h 1535"/>
                <a:gd name="T6" fmla="*/ 307 w 307"/>
                <a:gd name="T7" fmla="*/ 464 h 1535"/>
                <a:gd name="T8" fmla="*/ 143 w 307"/>
                <a:gd name="T9" fmla="*/ 631 h 1535"/>
                <a:gd name="T10" fmla="*/ 0 w 307"/>
                <a:gd name="T11" fmla="*/ 853 h 1535"/>
                <a:gd name="T12" fmla="*/ 111 w 307"/>
                <a:gd name="T13" fmla="*/ 1058 h 1535"/>
                <a:gd name="T14" fmla="*/ 307 w 307"/>
                <a:gd name="T15" fmla="*/ 957 h 1535"/>
                <a:gd name="T16" fmla="*/ 126 w 307"/>
                <a:gd name="T17" fmla="*/ 1269 h 1535"/>
                <a:gd name="T18" fmla="*/ 307 w 307"/>
                <a:gd name="T19" fmla="*/ 153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535">
                  <a:moveTo>
                    <a:pt x="307" y="0"/>
                  </a:moveTo>
                  <a:lnTo>
                    <a:pt x="0" y="217"/>
                  </a:lnTo>
                  <a:lnTo>
                    <a:pt x="143" y="321"/>
                  </a:lnTo>
                  <a:lnTo>
                    <a:pt x="307" y="464"/>
                  </a:lnTo>
                  <a:lnTo>
                    <a:pt x="143" y="631"/>
                  </a:lnTo>
                  <a:lnTo>
                    <a:pt x="0" y="853"/>
                  </a:lnTo>
                  <a:lnTo>
                    <a:pt x="111" y="1058"/>
                  </a:lnTo>
                  <a:lnTo>
                    <a:pt x="307" y="957"/>
                  </a:lnTo>
                  <a:lnTo>
                    <a:pt x="126" y="1269"/>
                  </a:lnTo>
                  <a:lnTo>
                    <a:pt x="307" y="1535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27" name="Freeform 35"/>
            <p:cNvSpPr/>
            <p:nvPr/>
          </p:nvSpPr>
          <p:spPr bwMode="auto">
            <a:xfrm>
              <a:off x="2940" y="2040"/>
              <a:ext cx="307" cy="266"/>
            </a:xfrm>
            <a:custGeom>
              <a:avLst/>
              <a:gdLst>
                <a:gd name="T0" fmla="*/ 0 w 307"/>
                <a:gd name="T1" fmla="*/ 266 h 266"/>
                <a:gd name="T2" fmla="*/ 126 w 307"/>
                <a:gd name="T3" fmla="*/ 0 h 266"/>
                <a:gd name="T4" fmla="*/ 307 w 307"/>
                <a:gd name="T5" fmla="*/ 6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7" h="266">
                  <a:moveTo>
                    <a:pt x="0" y="266"/>
                  </a:moveTo>
                  <a:lnTo>
                    <a:pt x="126" y="0"/>
                  </a:lnTo>
                  <a:lnTo>
                    <a:pt x="307" y="64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28" name="Freeform 36"/>
            <p:cNvSpPr/>
            <p:nvPr/>
          </p:nvSpPr>
          <p:spPr bwMode="auto">
            <a:xfrm>
              <a:off x="2940" y="941"/>
              <a:ext cx="307" cy="683"/>
            </a:xfrm>
            <a:custGeom>
              <a:avLst/>
              <a:gdLst>
                <a:gd name="T0" fmla="*/ 0 w 307"/>
                <a:gd name="T1" fmla="*/ 683 h 683"/>
                <a:gd name="T2" fmla="*/ 307 w 307"/>
                <a:gd name="T3" fmla="*/ 553 h 683"/>
                <a:gd name="T4" fmla="*/ 143 w 307"/>
                <a:gd name="T5" fmla="*/ 461 h 683"/>
                <a:gd name="T6" fmla="*/ 0 w 307"/>
                <a:gd name="T7" fmla="*/ 345 h 683"/>
                <a:gd name="T8" fmla="*/ 143 w 307"/>
                <a:gd name="T9" fmla="*/ 151 h 683"/>
                <a:gd name="T10" fmla="*/ 307 w 307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683">
                  <a:moveTo>
                    <a:pt x="0" y="683"/>
                  </a:moveTo>
                  <a:lnTo>
                    <a:pt x="307" y="553"/>
                  </a:lnTo>
                  <a:lnTo>
                    <a:pt x="143" y="461"/>
                  </a:lnTo>
                  <a:lnTo>
                    <a:pt x="0" y="345"/>
                  </a:lnTo>
                  <a:lnTo>
                    <a:pt x="143" y="151"/>
                  </a:lnTo>
                  <a:lnTo>
                    <a:pt x="307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2880" y="712"/>
              <a:ext cx="119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3023" y="1034"/>
              <a:ext cx="119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3023" y="1343"/>
              <a:ext cx="119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32" name="Oval 40"/>
            <p:cNvSpPr>
              <a:spLocks noChangeArrowheads="1"/>
            </p:cNvSpPr>
            <p:nvPr/>
          </p:nvSpPr>
          <p:spPr bwMode="auto">
            <a:xfrm>
              <a:off x="2880" y="1565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33" name="Oval 41"/>
            <p:cNvSpPr>
              <a:spLocks noChangeArrowheads="1"/>
            </p:cNvSpPr>
            <p:nvPr/>
          </p:nvSpPr>
          <p:spPr bwMode="auto">
            <a:xfrm>
              <a:off x="2992" y="1772"/>
              <a:ext cx="117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34" name="Oval 42"/>
            <p:cNvSpPr>
              <a:spLocks noChangeArrowheads="1"/>
            </p:cNvSpPr>
            <p:nvPr/>
          </p:nvSpPr>
          <p:spPr bwMode="auto">
            <a:xfrm>
              <a:off x="3190" y="1176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35" name="Oval 43"/>
            <p:cNvSpPr>
              <a:spLocks noChangeArrowheads="1"/>
            </p:cNvSpPr>
            <p:nvPr/>
          </p:nvSpPr>
          <p:spPr bwMode="auto">
            <a:xfrm>
              <a:off x="3190" y="1670"/>
              <a:ext cx="116" cy="11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36" name="Oval 44"/>
            <p:cNvSpPr>
              <a:spLocks noChangeArrowheads="1"/>
            </p:cNvSpPr>
            <p:nvPr/>
          </p:nvSpPr>
          <p:spPr bwMode="auto">
            <a:xfrm>
              <a:off x="3009" y="1981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37" name="Oval 45"/>
            <p:cNvSpPr>
              <a:spLocks noChangeArrowheads="1"/>
            </p:cNvSpPr>
            <p:nvPr/>
          </p:nvSpPr>
          <p:spPr bwMode="auto">
            <a:xfrm>
              <a:off x="3190" y="712"/>
              <a:ext cx="116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38" name="Oval 46"/>
            <p:cNvSpPr>
              <a:spLocks noChangeArrowheads="1"/>
            </p:cNvSpPr>
            <p:nvPr/>
          </p:nvSpPr>
          <p:spPr bwMode="auto">
            <a:xfrm>
              <a:off x="3053" y="730"/>
              <a:ext cx="82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2880" y="2247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40" name="Oval 48"/>
            <p:cNvSpPr>
              <a:spLocks noChangeArrowheads="1"/>
            </p:cNvSpPr>
            <p:nvPr/>
          </p:nvSpPr>
          <p:spPr bwMode="auto">
            <a:xfrm>
              <a:off x="3190" y="2247"/>
              <a:ext cx="116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3053" y="2265"/>
              <a:ext cx="82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2898" y="939"/>
              <a:ext cx="83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43" name="Oval 51"/>
            <p:cNvSpPr>
              <a:spLocks noChangeArrowheads="1"/>
            </p:cNvSpPr>
            <p:nvPr/>
          </p:nvSpPr>
          <p:spPr bwMode="auto">
            <a:xfrm>
              <a:off x="2898" y="1245"/>
              <a:ext cx="83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44" name="Oval 52"/>
            <p:cNvSpPr>
              <a:spLocks noChangeArrowheads="1"/>
            </p:cNvSpPr>
            <p:nvPr/>
          </p:nvSpPr>
          <p:spPr bwMode="auto">
            <a:xfrm>
              <a:off x="2898" y="1893"/>
              <a:ext cx="83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3208" y="900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3208" y="1453"/>
              <a:ext cx="80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47" name="Oval 55"/>
            <p:cNvSpPr>
              <a:spLocks noChangeArrowheads="1"/>
            </p:cNvSpPr>
            <p:nvPr/>
          </p:nvSpPr>
          <p:spPr bwMode="auto">
            <a:xfrm>
              <a:off x="3208" y="2063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848" name="Group 56"/>
            <p:cNvGrpSpPr/>
            <p:nvPr/>
          </p:nvGrpSpPr>
          <p:grpSpPr bwMode="auto">
            <a:xfrm>
              <a:off x="2940" y="2431"/>
              <a:ext cx="307" cy="419"/>
              <a:chOff x="2963" y="2431"/>
              <a:chExt cx="307" cy="419"/>
            </a:xfrm>
          </p:grpSpPr>
          <p:sp>
            <p:nvSpPr>
              <p:cNvPr id="33849" name="Freeform 57"/>
              <p:cNvSpPr/>
              <p:nvPr/>
            </p:nvSpPr>
            <p:spPr bwMode="auto">
              <a:xfrm>
                <a:off x="3068" y="2715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50" name="Freeform 58"/>
              <p:cNvSpPr/>
              <p:nvPr/>
            </p:nvSpPr>
            <p:spPr bwMode="auto">
              <a:xfrm>
                <a:off x="2963" y="2431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3851" name="Oval 59"/>
          <p:cNvSpPr>
            <a:spLocks noChangeArrowheads="1"/>
          </p:cNvSpPr>
          <p:nvPr/>
        </p:nvSpPr>
        <p:spPr bwMode="auto">
          <a:xfrm>
            <a:off x="684213" y="3618507"/>
            <a:ext cx="579437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852" name="Oval 60"/>
          <p:cNvSpPr>
            <a:spLocks noChangeArrowheads="1"/>
          </p:cNvSpPr>
          <p:nvPr/>
        </p:nvSpPr>
        <p:spPr bwMode="auto">
          <a:xfrm>
            <a:off x="1619250" y="3618507"/>
            <a:ext cx="579438" cy="5794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853" name="Oval 61"/>
          <p:cNvSpPr>
            <a:spLocks noChangeArrowheads="1"/>
          </p:cNvSpPr>
          <p:nvPr/>
        </p:nvSpPr>
        <p:spPr bwMode="auto">
          <a:xfrm>
            <a:off x="2552700" y="3618507"/>
            <a:ext cx="579438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3854" name="Group 62"/>
          <p:cNvGrpSpPr/>
          <p:nvPr/>
        </p:nvGrpSpPr>
        <p:grpSpPr bwMode="auto">
          <a:xfrm>
            <a:off x="2743200" y="3777257"/>
            <a:ext cx="201613" cy="255588"/>
            <a:chOff x="2234" y="2038"/>
            <a:chExt cx="127" cy="161"/>
          </a:xfrm>
        </p:grpSpPr>
        <p:sp>
          <p:nvSpPr>
            <p:cNvPr id="33855" name="Freeform 63"/>
            <p:cNvSpPr/>
            <p:nvPr/>
          </p:nvSpPr>
          <p:spPr bwMode="auto">
            <a:xfrm>
              <a:off x="2234" y="2038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56" name="Freeform 64"/>
            <p:cNvSpPr/>
            <p:nvPr/>
          </p:nvSpPr>
          <p:spPr bwMode="auto">
            <a:xfrm>
              <a:off x="2313" y="2132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57" name="Freeform 65"/>
            <p:cNvSpPr>
              <a:spLocks noEditPoints="1"/>
            </p:cNvSpPr>
            <p:nvPr/>
          </p:nvSpPr>
          <p:spPr bwMode="auto">
            <a:xfrm>
              <a:off x="2279" y="2071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58" name="Freeform 66"/>
            <p:cNvSpPr/>
            <p:nvPr/>
          </p:nvSpPr>
          <p:spPr bwMode="auto">
            <a:xfrm>
              <a:off x="2257" y="2084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59" name="Freeform 67"/>
            <p:cNvSpPr/>
            <p:nvPr/>
          </p:nvSpPr>
          <p:spPr bwMode="auto">
            <a:xfrm>
              <a:off x="2257" y="2110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860" name="Group 68"/>
          <p:cNvGrpSpPr/>
          <p:nvPr/>
        </p:nvGrpSpPr>
        <p:grpSpPr bwMode="auto">
          <a:xfrm>
            <a:off x="1778000" y="3777257"/>
            <a:ext cx="258763" cy="258763"/>
            <a:chOff x="1714" y="2038"/>
            <a:chExt cx="163" cy="163"/>
          </a:xfrm>
        </p:grpSpPr>
        <p:sp>
          <p:nvSpPr>
            <p:cNvPr id="33861" name="Freeform 69"/>
            <p:cNvSpPr>
              <a:spLocks noEditPoints="1"/>
            </p:cNvSpPr>
            <p:nvPr/>
          </p:nvSpPr>
          <p:spPr bwMode="auto">
            <a:xfrm>
              <a:off x="1714" y="2038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1764" y="2086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863" name="Group 71"/>
          <p:cNvGrpSpPr/>
          <p:nvPr/>
        </p:nvGrpSpPr>
        <p:grpSpPr bwMode="auto">
          <a:xfrm>
            <a:off x="846138" y="3780432"/>
            <a:ext cx="255587" cy="255588"/>
            <a:chOff x="1215" y="2040"/>
            <a:chExt cx="161" cy="161"/>
          </a:xfrm>
        </p:grpSpPr>
        <p:sp>
          <p:nvSpPr>
            <p:cNvPr id="33864" name="Freeform 72"/>
            <p:cNvSpPr/>
            <p:nvPr/>
          </p:nvSpPr>
          <p:spPr bwMode="auto">
            <a:xfrm>
              <a:off x="1215" y="204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65" name="Freeform 73"/>
            <p:cNvSpPr/>
            <p:nvPr/>
          </p:nvSpPr>
          <p:spPr bwMode="auto">
            <a:xfrm>
              <a:off x="1264" y="210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866" name="Rectangle 74"/>
          <p:cNvSpPr>
            <a:spLocks noChangeArrowheads="1"/>
          </p:cNvSpPr>
          <p:nvPr/>
        </p:nvSpPr>
        <p:spPr bwMode="auto">
          <a:xfrm>
            <a:off x="6191250" y="1438870"/>
            <a:ext cx="2447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867" name="Rectangle 75"/>
          <p:cNvSpPr>
            <a:spLocks noChangeArrowheads="1"/>
          </p:cNvSpPr>
          <p:nvPr/>
        </p:nvSpPr>
        <p:spPr bwMode="auto">
          <a:xfrm>
            <a:off x="6191250" y="2251670"/>
            <a:ext cx="2447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868" name="Rectangle 76"/>
          <p:cNvSpPr>
            <a:spLocks noChangeArrowheads="1"/>
          </p:cNvSpPr>
          <p:nvPr/>
        </p:nvSpPr>
        <p:spPr bwMode="auto">
          <a:xfrm>
            <a:off x="6191250" y="3070820"/>
            <a:ext cx="2447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869" name="Rectangle 77"/>
          <p:cNvSpPr>
            <a:spLocks noChangeArrowheads="1"/>
          </p:cNvSpPr>
          <p:nvPr/>
        </p:nvSpPr>
        <p:spPr bwMode="auto">
          <a:xfrm>
            <a:off x="684213" y="1529357"/>
            <a:ext cx="3382962" cy="179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DIFFERENT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？</a:t>
            </a:r>
            <a:endParaRPr lang="zh-CN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89CA22A2-8DB8-449B-87F2-8E07C885B904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TextBox 71">
            <a:extLst>
              <a:ext uri="{FF2B5EF4-FFF2-40B4-BE49-F238E27FC236}">
                <a16:creationId xmlns:a16="http://schemas.microsoft.com/office/drawing/2014/main" id="{52A087E0-6B0B-45EF-9CD2-4677358731A5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A0120A4-4414-4755-A5F0-5472285DDC25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47B71095-1B42-491C-B17A-2EE4AA02314A}"/>
              </a:ext>
            </a:extLst>
          </p:cNvPr>
          <p:cNvGrpSpPr/>
          <p:nvPr/>
        </p:nvGrpSpPr>
        <p:grpSpPr>
          <a:xfrm>
            <a:off x="323530" y="1340536"/>
            <a:ext cx="8568950" cy="4990713"/>
            <a:chOff x="323530" y="1340536"/>
            <a:chExt cx="8568950" cy="4990713"/>
          </a:xfrm>
        </p:grpSpPr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A554BEE9-119C-439F-96EC-9A89AF64EEE8}"/>
                </a:ext>
              </a:extLst>
            </p:cNvPr>
            <p:cNvSpPr/>
            <p:nvPr/>
          </p:nvSpPr>
          <p:spPr>
            <a:xfrm>
              <a:off x="323654" y="1450936"/>
              <a:ext cx="8568757" cy="4880313"/>
            </a:xfrm>
            <a:custGeom>
              <a:avLst/>
              <a:gdLst>
                <a:gd name="connsiteX0" fmla="*/ -1357 w 217972"/>
                <a:gd name="connsiteY0" fmla="*/ 12276 h 159937"/>
                <a:gd name="connsiteX1" fmla="*/ 70733 w 217972"/>
                <a:gd name="connsiteY1" fmla="*/ -199 h 159937"/>
                <a:gd name="connsiteX2" fmla="*/ 107630 w 217972"/>
                <a:gd name="connsiteY2" fmla="*/ 12276 h 159937"/>
                <a:gd name="connsiteX3" fmla="*/ 146796 w 217972"/>
                <a:gd name="connsiteY3" fmla="*/ -199 h 159937"/>
                <a:gd name="connsiteX4" fmla="*/ 216615 w 217972"/>
                <a:gd name="connsiteY4" fmla="*/ 12276 h 159937"/>
                <a:gd name="connsiteX5" fmla="*/ 216615 w 217972"/>
                <a:gd name="connsiteY5" fmla="*/ 159629 h 159937"/>
                <a:gd name="connsiteX6" fmla="*/ 150689 w 217972"/>
                <a:gd name="connsiteY6" fmla="*/ 153548 h 159937"/>
                <a:gd name="connsiteX7" fmla="*/ 119647 w 217972"/>
                <a:gd name="connsiteY7" fmla="*/ 159404 h 159937"/>
                <a:gd name="connsiteX8" fmla="*/ 107629 w 217972"/>
                <a:gd name="connsiteY8" fmla="*/ 159629 h 159937"/>
                <a:gd name="connsiteX9" fmla="*/ 95600 w 217972"/>
                <a:gd name="connsiteY9" fmla="*/ 159723 h 159937"/>
                <a:gd name="connsiteX10" fmla="*/ 65729 w 217972"/>
                <a:gd name="connsiteY10" fmla="*/ 153270 h 159937"/>
                <a:gd name="connsiteX11" fmla="*/ -1357 w 217972"/>
                <a:gd name="connsiteY11" fmla="*/ 159629 h 159937"/>
                <a:gd name="connsiteX12" fmla="*/ -1357 w 217972"/>
                <a:gd name="connsiteY12" fmla="*/ 12276 h 15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7972" h="159937">
                  <a:moveTo>
                    <a:pt x="-1357" y="12276"/>
                  </a:moveTo>
                  <a:cubicBezTo>
                    <a:pt x="16807" y="12276"/>
                    <a:pt x="52569" y="-199"/>
                    <a:pt x="70733" y="-199"/>
                  </a:cubicBezTo>
                  <a:cubicBezTo>
                    <a:pt x="88898" y="-199"/>
                    <a:pt x="103115" y="4617"/>
                    <a:pt x="107630" y="12276"/>
                  </a:cubicBezTo>
                  <a:cubicBezTo>
                    <a:pt x="115561" y="-1180"/>
                    <a:pt x="137029" y="-199"/>
                    <a:pt x="146796" y="-199"/>
                  </a:cubicBezTo>
                  <a:cubicBezTo>
                    <a:pt x="181839" y="-199"/>
                    <a:pt x="184400" y="12276"/>
                    <a:pt x="216615" y="12276"/>
                  </a:cubicBezTo>
                  <a:lnTo>
                    <a:pt x="216615" y="159629"/>
                  </a:lnTo>
                  <a:cubicBezTo>
                    <a:pt x="172717" y="159629"/>
                    <a:pt x="160053" y="153548"/>
                    <a:pt x="150689" y="153548"/>
                  </a:cubicBezTo>
                  <a:cubicBezTo>
                    <a:pt x="141673" y="153548"/>
                    <a:pt x="134348" y="150591"/>
                    <a:pt x="119647" y="159404"/>
                  </a:cubicBezTo>
                  <a:lnTo>
                    <a:pt x="107629" y="159629"/>
                  </a:lnTo>
                  <a:lnTo>
                    <a:pt x="95600" y="159723"/>
                  </a:lnTo>
                  <a:cubicBezTo>
                    <a:pt x="91631" y="152849"/>
                    <a:pt x="74132" y="153270"/>
                    <a:pt x="65729" y="153270"/>
                  </a:cubicBezTo>
                  <a:cubicBezTo>
                    <a:pt x="47568" y="153270"/>
                    <a:pt x="24836" y="159629"/>
                    <a:pt x="-1357" y="159629"/>
                  </a:cubicBezTo>
                  <a:lnTo>
                    <a:pt x="-1357" y="12276"/>
                  </a:lnTo>
                  <a:close/>
                </a:path>
              </a:pathLst>
            </a:custGeom>
            <a:solidFill>
              <a:srgbClr val="E3E2DB"/>
            </a:solidFill>
            <a:ln w="1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B3F1CB2A-D31C-4DBB-A4CF-410B60275C52}"/>
                </a:ext>
              </a:extLst>
            </p:cNvPr>
            <p:cNvSpPr/>
            <p:nvPr/>
          </p:nvSpPr>
          <p:spPr>
            <a:xfrm>
              <a:off x="323530" y="1747135"/>
              <a:ext cx="87979" cy="99964"/>
            </a:xfrm>
            <a:custGeom>
              <a:avLst/>
              <a:gdLst>
                <a:gd name="connsiteX0" fmla="*/ -983 w 2238"/>
                <a:gd name="connsiteY0" fmla="*/ 3298 h 3276"/>
                <a:gd name="connsiteX1" fmla="*/ -986 w 2238"/>
                <a:gd name="connsiteY1" fmla="*/ 2810 h 3276"/>
                <a:gd name="connsiteX2" fmla="*/ 1252 w 2238"/>
                <a:gd name="connsiteY2" fmla="*/ 21 h 3276"/>
                <a:gd name="connsiteX3" fmla="*/ 1242 w 2238"/>
                <a:gd name="connsiteY3" fmla="*/ 3163 h 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" h="3276">
                  <a:moveTo>
                    <a:pt x="-983" y="3298"/>
                  </a:moveTo>
                  <a:lnTo>
                    <a:pt x="-986" y="2810"/>
                  </a:lnTo>
                  <a:lnTo>
                    <a:pt x="1252" y="21"/>
                  </a:lnTo>
                  <a:lnTo>
                    <a:pt x="1242" y="316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E8089CBE-4C52-4E71-8D30-D65243F77BAB}"/>
                </a:ext>
              </a:extLst>
            </p:cNvPr>
            <p:cNvSpPr/>
            <p:nvPr/>
          </p:nvSpPr>
          <p:spPr>
            <a:xfrm>
              <a:off x="8804737" y="1747226"/>
              <a:ext cx="87743" cy="104968"/>
            </a:xfrm>
            <a:custGeom>
              <a:avLst/>
              <a:gdLst>
                <a:gd name="connsiteX0" fmla="*/ 504 w 2232"/>
                <a:gd name="connsiteY0" fmla="*/ 3462 h 3440"/>
                <a:gd name="connsiteX1" fmla="*/ 504 w 2232"/>
                <a:gd name="connsiteY1" fmla="*/ 2810 h 3440"/>
                <a:gd name="connsiteX2" fmla="*/ -1729 w 2232"/>
                <a:gd name="connsiteY2" fmla="*/ 21 h 3440"/>
                <a:gd name="connsiteX3" fmla="*/ -1720 w 2232"/>
                <a:gd name="connsiteY3" fmla="*/ 3323 h 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" h="3440">
                  <a:moveTo>
                    <a:pt x="504" y="3462"/>
                  </a:moveTo>
                  <a:lnTo>
                    <a:pt x="504" y="2810"/>
                  </a:lnTo>
                  <a:lnTo>
                    <a:pt x="-1729" y="21"/>
                  </a:lnTo>
                  <a:lnTo>
                    <a:pt x="-1720" y="332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A8648FFD-9119-4C1B-8083-9C9C5A7FB7A4}"/>
                </a:ext>
              </a:extLst>
            </p:cNvPr>
            <p:cNvSpPr/>
            <p:nvPr/>
          </p:nvSpPr>
          <p:spPr>
            <a:xfrm>
              <a:off x="410801" y="1340536"/>
              <a:ext cx="8393976" cy="4946530"/>
            </a:xfrm>
            <a:custGeom>
              <a:avLst/>
              <a:gdLst>
                <a:gd name="connsiteX0" fmla="*/ -1357 w 213526"/>
                <a:gd name="connsiteY0" fmla="*/ 12282 h 162107"/>
                <a:gd name="connsiteX1" fmla="*/ 69262 w 213526"/>
                <a:gd name="connsiteY1" fmla="*/ -193 h 162107"/>
                <a:gd name="connsiteX2" fmla="*/ 105406 w 213526"/>
                <a:gd name="connsiteY2" fmla="*/ 12282 h 162107"/>
                <a:gd name="connsiteX3" fmla="*/ 143774 w 213526"/>
                <a:gd name="connsiteY3" fmla="*/ -193 h 162107"/>
                <a:gd name="connsiteX4" fmla="*/ 212169 w 213526"/>
                <a:gd name="connsiteY4" fmla="*/ 12282 h 162107"/>
                <a:gd name="connsiteX5" fmla="*/ 212169 w 213526"/>
                <a:gd name="connsiteY5" fmla="*/ 159638 h 162107"/>
                <a:gd name="connsiteX6" fmla="*/ 105406 w 213526"/>
                <a:gd name="connsiteY6" fmla="*/ 161898 h 162107"/>
                <a:gd name="connsiteX7" fmla="*/ -1357 w 213526"/>
                <a:gd name="connsiteY7" fmla="*/ 159638 h 162107"/>
                <a:gd name="connsiteX8" fmla="*/ -1357 w 213526"/>
                <a:gd name="connsiteY8" fmla="*/ 12282 h 16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526" h="162107">
                  <a:moveTo>
                    <a:pt x="-1357" y="12282"/>
                  </a:moveTo>
                  <a:cubicBezTo>
                    <a:pt x="16437" y="12282"/>
                    <a:pt x="51468" y="-193"/>
                    <a:pt x="69262" y="-193"/>
                  </a:cubicBezTo>
                  <a:cubicBezTo>
                    <a:pt x="87056" y="-193"/>
                    <a:pt x="100985" y="4623"/>
                    <a:pt x="105406" y="12282"/>
                  </a:cubicBezTo>
                  <a:cubicBezTo>
                    <a:pt x="113175" y="-1174"/>
                    <a:pt x="134204" y="-193"/>
                    <a:pt x="143774" y="-193"/>
                  </a:cubicBezTo>
                  <a:cubicBezTo>
                    <a:pt x="178102" y="-193"/>
                    <a:pt x="180610" y="12282"/>
                    <a:pt x="212169" y="12282"/>
                  </a:cubicBezTo>
                  <a:lnTo>
                    <a:pt x="212169" y="159638"/>
                  </a:lnTo>
                  <a:cubicBezTo>
                    <a:pt x="192053" y="160835"/>
                    <a:pt x="116622" y="121503"/>
                    <a:pt x="105406" y="161898"/>
                  </a:cubicBezTo>
                  <a:cubicBezTo>
                    <a:pt x="97193" y="124473"/>
                    <a:pt x="34150" y="161013"/>
                    <a:pt x="-1357" y="159638"/>
                  </a:cubicBezTo>
                  <a:lnTo>
                    <a:pt x="-1357" y="12282"/>
                  </a:lnTo>
                  <a:close/>
                </a:path>
              </a:pathLst>
            </a:custGeom>
            <a:solidFill>
              <a:schemeClr val="bg1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3DCC5FB-CA48-46EF-813A-605BAD858E03}"/>
                </a:ext>
              </a:extLst>
            </p:cNvPr>
            <p:cNvGrpSpPr/>
            <p:nvPr/>
          </p:nvGrpSpPr>
          <p:grpSpPr>
            <a:xfrm>
              <a:off x="382678" y="1346820"/>
              <a:ext cx="8343688" cy="4946526"/>
              <a:chOff x="382678" y="1368846"/>
              <a:chExt cx="8343688" cy="4946526"/>
            </a:xfrm>
          </p:grpSpPr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AED5AE99-51FA-4ABA-AA65-FA20678044BC}"/>
                  </a:ext>
                </a:extLst>
              </p:cNvPr>
              <p:cNvSpPr/>
              <p:nvPr/>
            </p:nvSpPr>
            <p:spPr>
              <a:xfrm>
                <a:off x="382678" y="1369330"/>
                <a:ext cx="4174759" cy="4946042"/>
              </a:xfrm>
              <a:custGeom>
                <a:avLst/>
                <a:gdLst>
                  <a:gd name="connsiteX0" fmla="*/ 2776122 w 4199982"/>
                  <a:gd name="connsiteY0" fmla="*/ 0 h 4946042"/>
                  <a:gd name="connsiteX1" fmla="*/ 4196988 w 4199982"/>
                  <a:gd name="connsiteY1" fmla="*/ 380662 h 4946042"/>
                  <a:gd name="connsiteX2" fmla="*/ 4199982 w 4199982"/>
                  <a:gd name="connsiteY2" fmla="*/ 377251 h 4946042"/>
                  <a:gd name="connsiteX3" fmla="*/ 4199982 w 4199982"/>
                  <a:gd name="connsiteY3" fmla="*/ 4939354 h 4946042"/>
                  <a:gd name="connsiteX4" fmla="*/ 4196988 w 4199982"/>
                  <a:gd name="connsiteY4" fmla="*/ 4946042 h 4946042"/>
                  <a:gd name="connsiteX5" fmla="*/ 0 w 4199982"/>
                  <a:gd name="connsiteY5" fmla="*/ 4877080 h 4946042"/>
                  <a:gd name="connsiteX6" fmla="*/ 0 w 4199982"/>
                  <a:gd name="connsiteY6" fmla="*/ 380662 h 4946042"/>
                  <a:gd name="connsiteX7" fmla="*/ 2776122 w 4199982"/>
                  <a:gd name="connsiteY7" fmla="*/ 0 h 4946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9982" h="4946042">
                    <a:moveTo>
                      <a:pt x="2776122" y="0"/>
                    </a:moveTo>
                    <a:cubicBezTo>
                      <a:pt x="3475626" y="0"/>
                      <a:pt x="4023193" y="146955"/>
                      <a:pt x="4196988" y="380662"/>
                    </a:cubicBezTo>
                    <a:lnTo>
                      <a:pt x="4199982" y="377251"/>
                    </a:lnTo>
                    <a:lnTo>
                      <a:pt x="4199982" y="4939354"/>
                    </a:lnTo>
                    <a:lnTo>
                      <a:pt x="4196988" y="4946042"/>
                    </a:lnTo>
                    <a:cubicBezTo>
                      <a:pt x="3874124" y="3804056"/>
                      <a:pt x="1395825" y="4919037"/>
                      <a:pt x="0" y="4877080"/>
                    </a:cubicBezTo>
                    <a:lnTo>
                      <a:pt x="0" y="380662"/>
                    </a:lnTo>
                    <a:cubicBezTo>
                      <a:pt x="699504" y="380662"/>
                      <a:pt x="2076617" y="0"/>
                      <a:pt x="2776122" y="0"/>
                    </a:cubicBezTo>
                    <a:close/>
                  </a:path>
                </a:pathLst>
              </a:custGeom>
              <a:gradFill flip="none" rotWithShape="0">
                <a:gsLst>
                  <a:gs pos="77000">
                    <a:srgbClr val="D7D7D7">
                      <a:alpha val="36000"/>
                    </a:srgbClr>
                  </a:gs>
                  <a:gs pos="8000">
                    <a:schemeClr val="bg1"/>
                  </a:gs>
                  <a:gs pos="100000">
                    <a:schemeClr val="bg1">
                      <a:lumMod val="50000"/>
                      <a:alpha val="7000"/>
                    </a:schemeClr>
                  </a:gs>
                </a:gsLst>
                <a:lin ang="0" scaled="1"/>
                <a:tileRect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DE003F30-5DF2-4A83-BBC8-7F93213A71E1}"/>
                  </a:ext>
                </a:extLst>
              </p:cNvPr>
              <p:cNvSpPr/>
              <p:nvPr/>
            </p:nvSpPr>
            <p:spPr>
              <a:xfrm>
                <a:off x="4557437" y="1368846"/>
                <a:ext cx="4168929" cy="4939838"/>
              </a:xfrm>
              <a:custGeom>
                <a:avLst/>
                <a:gdLst>
                  <a:gd name="connsiteX0" fmla="*/ 1345004 w 4193994"/>
                  <a:gd name="connsiteY0" fmla="*/ 0 h 4939838"/>
                  <a:gd name="connsiteX1" fmla="*/ 1505300 w 4193994"/>
                  <a:gd name="connsiteY1" fmla="*/ 484 h 4939838"/>
                  <a:gd name="connsiteX2" fmla="*/ 4193994 w 4193994"/>
                  <a:gd name="connsiteY2" fmla="*/ 381146 h 4939838"/>
                  <a:gd name="connsiteX3" fmla="*/ 4193994 w 4193994"/>
                  <a:gd name="connsiteY3" fmla="*/ 4877564 h 4939838"/>
                  <a:gd name="connsiteX4" fmla="*/ 45594 w 4193994"/>
                  <a:gd name="connsiteY4" fmla="*/ 4837984 h 4939838"/>
                  <a:gd name="connsiteX5" fmla="*/ 0 w 4193994"/>
                  <a:gd name="connsiteY5" fmla="*/ 4939838 h 4939838"/>
                  <a:gd name="connsiteX6" fmla="*/ 0 w 4193994"/>
                  <a:gd name="connsiteY6" fmla="*/ 377735 h 4939838"/>
                  <a:gd name="connsiteX7" fmla="*/ 60142 w 4193994"/>
                  <a:gd name="connsiteY7" fmla="*/ 309207 h 4939838"/>
                  <a:gd name="connsiteX8" fmla="*/ 1345004 w 4193994"/>
                  <a:gd name="connsiteY8" fmla="*/ 0 h 49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3994" h="4939838">
                    <a:moveTo>
                      <a:pt x="1345004" y="0"/>
                    </a:moveTo>
                    <a:cubicBezTo>
                      <a:pt x="1404210" y="16"/>
                      <a:pt x="1458274" y="484"/>
                      <a:pt x="1505300" y="484"/>
                    </a:cubicBezTo>
                    <a:cubicBezTo>
                      <a:pt x="2854777" y="484"/>
                      <a:pt x="2953370" y="381146"/>
                      <a:pt x="4193994" y="381146"/>
                    </a:cubicBezTo>
                    <a:lnTo>
                      <a:pt x="4193994" y="4877564"/>
                    </a:lnTo>
                    <a:cubicBezTo>
                      <a:pt x="3427921" y="4912948"/>
                      <a:pt x="621128" y="3787717"/>
                      <a:pt x="45594" y="4837984"/>
                    </a:cubicBezTo>
                    <a:lnTo>
                      <a:pt x="0" y="4939838"/>
                    </a:lnTo>
                    <a:lnTo>
                      <a:pt x="0" y="377735"/>
                    </a:lnTo>
                    <a:lnTo>
                      <a:pt x="60142" y="309207"/>
                    </a:lnTo>
                    <a:cubicBezTo>
                      <a:pt x="358144" y="18846"/>
                      <a:pt x="960170" y="-108"/>
                      <a:pt x="1345004" y="0"/>
                    </a:cubicBezTo>
                    <a:close/>
                  </a:path>
                </a:pathLst>
              </a:custGeom>
              <a:gradFill>
                <a:gsLst>
                  <a:gs pos="77000">
                    <a:srgbClr val="D7D7D7">
                      <a:alpha val="22000"/>
                    </a:srgbClr>
                  </a:gs>
                  <a:gs pos="8000">
                    <a:schemeClr val="bg1"/>
                  </a:gs>
                  <a:gs pos="100000">
                    <a:srgbClr val="C7C7C7">
                      <a:alpha val="7000"/>
                    </a:srgbClr>
                  </a:gs>
                </a:gsLst>
                <a:lin ang="0" scaled="1"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9" name="图形 308">
              <a:extLst>
                <a:ext uri="{FF2B5EF4-FFF2-40B4-BE49-F238E27FC236}">
                  <a16:creationId xmlns:a16="http://schemas.microsoft.com/office/drawing/2014/main" id="{8169B495-1AA9-4A74-A070-2FC7E1D8717E}"/>
                </a:ext>
              </a:extLst>
            </p:cNvPr>
            <p:cNvGrpSpPr/>
            <p:nvPr/>
          </p:nvGrpSpPr>
          <p:grpSpPr>
            <a:xfrm>
              <a:off x="326084" y="5813245"/>
              <a:ext cx="8563996" cy="516264"/>
              <a:chOff x="-2455938" y="5068688"/>
              <a:chExt cx="217851" cy="16919"/>
            </a:xfrm>
            <a:noFill/>
          </p:grpSpPr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CCE885B9-5807-4AF4-83C7-C10B6F9A376D}"/>
                  </a:ext>
                </a:extLst>
              </p:cNvPr>
              <p:cNvSpPr/>
              <p:nvPr/>
            </p:nvSpPr>
            <p:spPr>
              <a:xfrm>
                <a:off x="-2454332" y="5069862"/>
                <a:ext cx="106095" cy="15606"/>
              </a:xfrm>
              <a:custGeom>
                <a:avLst/>
                <a:gdLst>
                  <a:gd name="connsiteX0" fmla="*/ 104926 w 106095"/>
                  <a:gd name="connsiteY0" fmla="*/ 15144 h 15606"/>
                  <a:gd name="connsiteX1" fmla="*/ -1170 w 106095"/>
                  <a:gd name="connsiteY1" fmla="*/ 13170 h 1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095" h="15606">
                    <a:moveTo>
                      <a:pt x="104926" y="15144"/>
                    </a:moveTo>
                    <a:cubicBezTo>
                      <a:pt x="92966" y="-19354"/>
                      <a:pt x="41618" y="14266"/>
                      <a:pt x="-1170" y="1317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4C0BAA10-B947-4061-83A7-2C59DBABB37E}"/>
                  </a:ext>
                </a:extLst>
              </p:cNvPr>
              <p:cNvSpPr/>
              <p:nvPr/>
            </p:nvSpPr>
            <p:spPr>
              <a:xfrm>
                <a:off x="-2424713" y="5071930"/>
                <a:ext cx="74392" cy="13677"/>
              </a:xfrm>
              <a:custGeom>
                <a:avLst/>
                <a:gdLst>
                  <a:gd name="connsiteX0" fmla="*/ 73175 w 74392"/>
                  <a:gd name="connsiteY0" fmla="*/ 13211 h 13677"/>
                  <a:gd name="connsiteX1" fmla="*/ -1218 w 74392"/>
                  <a:gd name="connsiteY1" fmla="*/ 7836 h 1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92" h="13677">
                    <a:moveTo>
                      <a:pt x="73175" y="13211"/>
                    </a:moveTo>
                    <a:cubicBezTo>
                      <a:pt x="62985" y="-10349"/>
                      <a:pt x="32293" y="2552"/>
                      <a:pt x="-1218" y="783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1D710B4C-960D-4F50-91FE-E73B5F41FAAE}"/>
                  </a:ext>
                </a:extLst>
              </p:cNvPr>
              <p:cNvSpPr/>
              <p:nvPr/>
            </p:nvSpPr>
            <p:spPr>
              <a:xfrm>
                <a:off x="-2454860" y="5074365"/>
                <a:ext cx="101981" cy="11103"/>
              </a:xfrm>
              <a:custGeom>
                <a:avLst/>
                <a:gdLst>
                  <a:gd name="connsiteX0" fmla="*/ 100820 w 101981"/>
                  <a:gd name="connsiteY0" fmla="*/ 10633 h 11103"/>
                  <a:gd name="connsiteX1" fmla="*/ -1161 w 101981"/>
                  <a:gd name="connsiteY1" fmla="*/ 9330 h 11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981" h="11103">
                    <a:moveTo>
                      <a:pt x="100820" y="10633"/>
                    </a:moveTo>
                    <a:cubicBezTo>
                      <a:pt x="89055" y="-13655"/>
                      <a:pt x="43045" y="9499"/>
                      <a:pt x="-1161" y="933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31666B5A-4F40-4063-955B-A65C05F35A28}"/>
                  </a:ext>
                </a:extLst>
              </p:cNvPr>
              <p:cNvSpPr/>
              <p:nvPr/>
            </p:nvSpPr>
            <p:spPr>
              <a:xfrm>
                <a:off x="-2427502" y="5076435"/>
                <a:ext cx="72148" cy="9136"/>
              </a:xfrm>
              <a:custGeom>
                <a:avLst/>
                <a:gdLst>
                  <a:gd name="connsiteX0" fmla="*/ 70944 w 72148"/>
                  <a:gd name="connsiteY0" fmla="*/ 8662 h 9136"/>
                  <a:gd name="connsiteX1" fmla="*/ -1204 w 72148"/>
                  <a:gd name="connsiteY1" fmla="*/ 5047 h 9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148" h="9136">
                    <a:moveTo>
                      <a:pt x="70944" y="8662"/>
                    </a:moveTo>
                    <a:cubicBezTo>
                      <a:pt x="63189" y="-7769"/>
                      <a:pt x="25517" y="2461"/>
                      <a:pt x="-1204" y="504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FE3BC10C-62E1-4302-B693-D2F3AFFD9571}"/>
                  </a:ext>
                </a:extLst>
              </p:cNvPr>
              <p:cNvSpPr/>
              <p:nvPr/>
            </p:nvSpPr>
            <p:spPr>
              <a:xfrm>
                <a:off x="-2455388" y="5077688"/>
                <a:ext cx="97699" cy="7882"/>
              </a:xfrm>
              <a:custGeom>
                <a:avLst/>
                <a:gdLst>
                  <a:gd name="connsiteX0" fmla="*/ 96547 w 97699"/>
                  <a:gd name="connsiteY0" fmla="*/ 7406 h 7882"/>
                  <a:gd name="connsiteX1" fmla="*/ -1152 w 97699"/>
                  <a:gd name="connsiteY1" fmla="*/ 6622 h 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699" h="7882">
                    <a:moveTo>
                      <a:pt x="96547" y="7406"/>
                    </a:moveTo>
                    <a:cubicBezTo>
                      <a:pt x="86706" y="-10409"/>
                      <a:pt x="31839" y="7695"/>
                      <a:pt x="-1152" y="6622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4979E0B6-3EF1-4526-9084-AF8647FBC311}"/>
                  </a:ext>
                </a:extLst>
              </p:cNvPr>
              <p:cNvSpPr/>
              <p:nvPr/>
            </p:nvSpPr>
            <p:spPr>
              <a:xfrm>
                <a:off x="-2240249" y="5082780"/>
                <a:ext cx="2162" cy="2727"/>
              </a:xfrm>
              <a:custGeom>
                <a:avLst/>
                <a:gdLst>
                  <a:gd name="connsiteX0" fmla="*/ -1728 w 2162"/>
                  <a:gd name="connsiteY0" fmla="*/ -485 h 2727"/>
                  <a:gd name="connsiteX1" fmla="*/ 434 w 2162"/>
                  <a:gd name="connsiteY1" fmla="*/ 2243 h 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27">
                    <a:moveTo>
                      <a:pt x="-1728" y="-485"/>
                    </a:moveTo>
                    <a:lnTo>
                      <a:pt x="434" y="2243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C5154A01-16CC-4B19-BA77-896529C5B1DB}"/>
                  </a:ext>
                </a:extLst>
              </p:cNvPr>
              <p:cNvSpPr/>
              <p:nvPr/>
            </p:nvSpPr>
            <p:spPr>
              <a:xfrm>
                <a:off x="-2455938" y="5082791"/>
                <a:ext cx="2162" cy="2715"/>
              </a:xfrm>
              <a:custGeom>
                <a:avLst/>
                <a:gdLst>
                  <a:gd name="connsiteX0" fmla="*/ 1177 w 2162"/>
                  <a:gd name="connsiteY0" fmla="*/ -485 h 2715"/>
                  <a:gd name="connsiteX1" fmla="*/ -986 w 2162"/>
                  <a:gd name="connsiteY1" fmla="*/ 2230 h 2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15">
                    <a:moveTo>
                      <a:pt x="1177" y="-485"/>
                    </a:moveTo>
                    <a:lnTo>
                      <a:pt x="-986" y="2230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FD93DF45-570B-4AE4-A382-FFC117B4148E}"/>
                  </a:ext>
                </a:extLst>
              </p:cNvPr>
              <p:cNvSpPr/>
              <p:nvPr/>
            </p:nvSpPr>
            <p:spPr>
              <a:xfrm>
                <a:off x="-2345066" y="5068688"/>
                <a:ext cx="105178" cy="16891"/>
              </a:xfrm>
              <a:custGeom>
                <a:avLst/>
                <a:gdLst>
                  <a:gd name="connsiteX0" fmla="*/ -1545 w 105178"/>
                  <a:gd name="connsiteY0" fmla="*/ 16431 h 16891"/>
                  <a:gd name="connsiteX1" fmla="*/ 103634 w 105178"/>
                  <a:gd name="connsiteY1" fmla="*/ 14146 h 16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78" h="16891">
                    <a:moveTo>
                      <a:pt x="-1545" y="16431"/>
                    </a:moveTo>
                    <a:cubicBezTo>
                      <a:pt x="15217" y="-20678"/>
                      <a:pt x="72147" y="15063"/>
                      <a:pt x="103634" y="141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4EBB3E2B-C67A-432B-9076-E1A8027416A6}"/>
                  </a:ext>
                </a:extLst>
              </p:cNvPr>
              <p:cNvSpPr/>
              <p:nvPr/>
            </p:nvSpPr>
            <p:spPr>
              <a:xfrm>
                <a:off x="-2340896" y="5072638"/>
                <a:ext cx="101591" cy="12794"/>
              </a:xfrm>
              <a:custGeom>
                <a:avLst/>
                <a:gdLst>
                  <a:gd name="connsiteX0" fmla="*/ 100039 w 101591"/>
                  <a:gd name="connsiteY0" fmla="*/ 10975 h 12794"/>
                  <a:gd name="connsiteX1" fmla="*/ -1553 w 101591"/>
                  <a:gd name="connsiteY1" fmla="*/ 12327 h 12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591" h="12794">
                    <a:moveTo>
                      <a:pt x="100039" y="10975"/>
                    </a:moveTo>
                    <a:cubicBezTo>
                      <a:pt x="62588" y="11401"/>
                      <a:pt x="15763" y="-15872"/>
                      <a:pt x="-1553" y="1232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7E2EBD37-D13E-4379-957D-B2E9B1DA1D71}"/>
                  </a:ext>
                </a:extLst>
              </p:cNvPr>
              <p:cNvSpPr/>
              <p:nvPr/>
            </p:nvSpPr>
            <p:spPr>
              <a:xfrm>
                <a:off x="-2336336" y="5076402"/>
                <a:ext cx="97535" cy="8907"/>
              </a:xfrm>
              <a:custGeom>
                <a:avLst/>
                <a:gdLst>
                  <a:gd name="connsiteX0" fmla="*/ -1562 w 97535"/>
                  <a:gd name="connsiteY0" fmla="*/ 8434 h 8907"/>
                  <a:gd name="connsiteX1" fmla="*/ 95974 w 97535"/>
                  <a:gd name="connsiteY1" fmla="*/ 7893 h 8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535" h="8907">
                    <a:moveTo>
                      <a:pt x="-1562" y="8434"/>
                    </a:moveTo>
                    <a:cubicBezTo>
                      <a:pt x="18212" y="-11389"/>
                      <a:pt x="41321" y="8090"/>
                      <a:pt x="95974" y="7893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FFC71A1B-816D-4587-B924-A64DB1827178}"/>
                  </a:ext>
                </a:extLst>
              </p:cNvPr>
              <p:cNvSpPr/>
              <p:nvPr/>
            </p:nvSpPr>
            <p:spPr>
              <a:xfrm>
                <a:off x="-2342842" y="5070732"/>
                <a:ext cx="82719" cy="14675"/>
              </a:xfrm>
              <a:custGeom>
                <a:avLst/>
                <a:gdLst>
                  <a:gd name="connsiteX0" fmla="*/ -1514 w 82719"/>
                  <a:gd name="connsiteY0" fmla="*/ 14211 h 14675"/>
                  <a:gd name="connsiteX1" fmla="*/ 81205 w 82719"/>
                  <a:gd name="connsiteY1" fmla="*/ 9346 h 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719" h="14675">
                    <a:moveTo>
                      <a:pt x="-1514" y="14211"/>
                    </a:moveTo>
                    <a:cubicBezTo>
                      <a:pt x="13063" y="-13334"/>
                      <a:pt x="56133" y="5659"/>
                      <a:pt x="81205" y="93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730C12E6-5BEB-4D42-B2AC-F2379921B5D3}"/>
                  </a:ext>
                </a:extLst>
              </p:cNvPr>
              <p:cNvSpPr/>
              <p:nvPr/>
            </p:nvSpPr>
            <p:spPr>
              <a:xfrm>
                <a:off x="-2338477" y="5074461"/>
                <a:ext cx="85026" cy="10899"/>
              </a:xfrm>
              <a:custGeom>
                <a:avLst/>
                <a:gdLst>
                  <a:gd name="connsiteX0" fmla="*/ -1533 w 85026"/>
                  <a:gd name="connsiteY0" fmla="*/ 10429 h 10899"/>
                  <a:gd name="connsiteX1" fmla="*/ 83494 w 85026"/>
                  <a:gd name="connsiteY1" fmla="*/ 8168 h 1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026" h="10899">
                    <a:moveTo>
                      <a:pt x="-1533" y="10429"/>
                    </a:moveTo>
                    <a:cubicBezTo>
                      <a:pt x="15218" y="-13215"/>
                      <a:pt x="61346" y="9118"/>
                      <a:pt x="83494" y="8168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308">
              <a:extLst>
                <a:ext uri="{FF2B5EF4-FFF2-40B4-BE49-F238E27FC236}">
                  <a16:creationId xmlns:a16="http://schemas.microsoft.com/office/drawing/2014/main" id="{2AA90316-E7AF-4619-8E21-49B94BD4BBB1}"/>
                </a:ext>
              </a:extLst>
            </p:cNvPr>
            <p:cNvGrpSpPr/>
            <p:nvPr/>
          </p:nvGrpSpPr>
          <p:grpSpPr>
            <a:xfrm>
              <a:off x="337877" y="1773652"/>
              <a:ext cx="8537029" cy="4529556"/>
              <a:chOff x="-2455638" y="4936303"/>
              <a:chExt cx="217165" cy="148442"/>
            </a:xfrm>
            <a:solidFill>
              <a:srgbClr val="E3E2DB"/>
            </a:solidFill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993BED10-20A7-47CA-9B57-3A56611A2324}"/>
                  </a:ext>
                </a:extLst>
              </p:cNvPr>
              <p:cNvSpPr/>
              <p:nvPr/>
            </p:nvSpPr>
            <p:spPr>
              <a:xfrm>
                <a:off x="-2455638" y="4937790"/>
                <a:ext cx="263" cy="146955"/>
              </a:xfrm>
              <a:custGeom>
                <a:avLst/>
                <a:gdLst>
                  <a:gd name="connsiteX0" fmla="*/ -984 w 263"/>
                  <a:gd name="connsiteY0" fmla="*/ -234 h 146955"/>
                  <a:gd name="connsiteX1" fmla="*/ -720 w 263"/>
                  <a:gd name="connsiteY1" fmla="*/ 146721 h 14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" h="146955">
                    <a:moveTo>
                      <a:pt x="-984" y="-234"/>
                    </a:moveTo>
                    <a:lnTo>
                      <a:pt x="-720" y="146721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AF91A68F-2D5F-4B97-80DD-2B29B18964B3}"/>
                  </a:ext>
                </a:extLst>
              </p:cNvPr>
              <p:cNvSpPr/>
              <p:nvPr/>
            </p:nvSpPr>
            <p:spPr>
              <a:xfrm>
                <a:off x="-2455075" y="4937101"/>
                <a:ext cx="270" cy="146980"/>
              </a:xfrm>
              <a:custGeom>
                <a:avLst/>
                <a:gdLst>
                  <a:gd name="connsiteX0" fmla="*/ -715 w 270"/>
                  <a:gd name="connsiteY0" fmla="*/ 146748 h 146980"/>
                  <a:gd name="connsiteX1" fmla="*/ -986 w 270"/>
                  <a:gd name="connsiteY1" fmla="*/ -232 h 146980"/>
                  <a:gd name="connsiteX2" fmla="*/ -986 w 270"/>
                  <a:gd name="connsiteY2" fmla="*/ -232 h 14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" h="146980">
                    <a:moveTo>
                      <a:pt x="-715" y="146748"/>
                    </a:moveTo>
                    <a:lnTo>
                      <a:pt x="-986" y="-232"/>
                    </a:lnTo>
                    <a:lnTo>
                      <a:pt x="-986" y="-232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3ACFDA3D-5F50-4042-9E1C-D675A7208C81}"/>
                  </a:ext>
                </a:extLst>
              </p:cNvPr>
              <p:cNvSpPr/>
              <p:nvPr/>
            </p:nvSpPr>
            <p:spPr>
              <a:xfrm>
                <a:off x="-2454582" y="4936436"/>
                <a:ext cx="319" cy="147055"/>
              </a:xfrm>
              <a:custGeom>
                <a:avLst/>
                <a:gdLst>
                  <a:gd name="connsiteX0" fmla="*/ -987 w 319"/>
                  <a:gd name="connsiteY0" fmla="*/ -230 h 147055"/>
                  <a:gd name="connsiteX1" fmla="*/ -668 w 319"/>
                  <a:gd name="connsiteY1" fmla="*/ 146826 h 14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" h="147055">
                    <a:moveTo>
                      <a:pt x="-987" y="-230"/>
                    </a:moveTo>
                    <a:lnTo>
                      <a:pt x="-668" y="146826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F13403D2-6A28-4308-8779-5D98450ADA3D}"/>
                  </a:ext>
                </a:extLst>
              </p:cNvPr>
              <p:cNvSpPr/>
              <p:nvPr/>
            </p:nvSpPr>
            <p:spPr>
              <a:xfrm>
                <a:off x="-2238720" y="4937729"/>
                <a:ext cx="247" cy="146991"/>
              </a:xfrm>
              <a:custGeom>
                <a:avLst/>
                <a:gdLst>
                  <a:gd name="connsiteX0" fmla="*/ -1730 w 247"/>
                  <a:gd name="connsiteY0" fmla="*/ 146757 h 146991"/>
                  <a:gd name="connsiteX1" fmla="*/ -1483 w 247"/>
                  <a:gd name="connsiteY1" fmla="*/ -234 h 14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7" h="146991">
                    <a:moveTo>
                      <a:pt x="-1730" y="146757"/>
                    </a:moveTo>
                    <a:lnTo>
                      <a:pt x="-1483" y="-234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75EF6B60-F383-4280-B655-AEBA8196208F}"/>
                  </a:ext>
                </a:extLst>
              </p:cNvPr>
              <p:cNvSpPr/>
              <p:nvPr/>
            </p:nvSpPr>
            <p:spPr>
              <a:xfrm>
                <a:off x="-2239311" y="4937070"/>
                <a:ext cx="312" cy="146921"/>
              </a:xfrm>
              <a:custGeom>
                <a:avLst/>
                <a:gdLst>
                  <a:gd name="connsiteX0" fmla="*/ -1416 w 312"/>
                  <a:gd name="connsiteY0" fmla="*/ -232 h 146921"/>
                  <a:gd name="connsiteX1" fmla="*/ -1729 w 312"/>
                  <a:gd name="connsiteY1" fmla="*/ 146690 h 146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" h="146921">
                    <a:moveTo>
                      <a:pt x="-1416" y="-232"/>
                    </a:moveTo>
                    <a:lnTo>
                      <a:pt x="-1729" y="146690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F8835D6D-0207-4B2E-9414-8C72E4C45356}"/>
                  </a:ext>
                </a:extLst>
              </p:cNvPr>
              <p:cNvSpPr/>
              <p:nvPr/>
            </p:nvSpPr>
            <p:spPr>
              <a:xfrm>
                <a:off x="-2239888" y="4936303"/>
                <a:ext cx="305" cy="146957"/>
              </a:xfrm>
              <a:custGeom>
                <a:avLst/>
                <a:gdLst>
                  <a:gd name="connsiteX0" fmla="*/ -1727 w 305"/>
                  <a:gd name="connsiteY0" fmla="*/ 146729 h 146957"/>
                  <a:gd name="connsiteX1" fmla="*/ -1421 w 305"/>
                  <a:gd name="connsiteY1" fmla="*/ -229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" h="146957">
                    <a:moveTo>
                      <a:pt x="-1727" y="146729"/>
                    </a:moveTo>
                    <a:lnTo>
                      <a:pt x="-1421" y="-229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" name="TextBox 95">
            <a:extLst>
              <a:ext uri="{FF2B5EF4-FFF2-40B4-BE49-F238E27FC236}">
                <a16:creationId xmlns:a16="http://schemas.microsoft.com/office/drawing/2014/main" id="{C2409EFC-0F27-47D7-911E-A02FE406E53E}"/>
              </a:ext>
            </a:extLst>
          </p:cNvPr>
          <p:cNvSpPr txBox="1"/>
          <p:nvPr/>
        </p:nvSpPr>
        <p:spPr>
          <a:xfrm>
            <a:off x="3325503" y="238891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41" name="TextBox 96">
            <a:extLst>
              <a:ext uri="{FF2B5EF4-FFF2-40B4-BE49-F238E27FC236}">
                <a16:creationId xmlns:a16="http://schemas.microsoft.com/office/drawing/2014/main" id="{81E1F314-9E16-4FF5-9E1F-6D96F04FD5B6}"/>
              </a:ext>
            </a:extLst>
          </p:cNvPr>
          <p:cNvSpPr txBox="1"/>
          <p:nvPr/>
        </p:nvSpPr>
        <p:spPr>
          <a:xfrm>
            <a:off x="4075708" y="2892974"/>
            <a:ext cx="992579" cy="10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关键技术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实践难点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市场调研分析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案例对比分析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2F541F3-B2E4-4B02-A281-59D244ACA125}"/>
              </a:ext>
            </a:extLst>
          </p:cNvPr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>
            <a:extLst>
              <a:ext uri="{FF2B5EF4-FFF2-40B4-BE49-F238E27FC236}">
                <a16:creationId xmlns:a16="http://schemas.microsoft.com/office/drawing/2014/main" id="{E3FC16BA-3D30-4C8D-9DC1-3A5FEC041193}"/>
              </a:ext>
            </a:extLst>
          </p:cNvPr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12">
            <a:extLst>
              <a:ext uri="{FF2B5EF4-FFF2-40B4-BE49-F238E27FC236}">
                <a16:creationId xmlns:a16="http://schemas.microsoft.com/office/drawing/2014/main" id="{19DD8BE9-F17A-40E6-9952-37DEEE399657}"/>
              </a:ext>
            </a:extLst>
          </p:cNvPr>
          <p:cNvSpPr>
            <a:spLocks noEditPoints="1"/>
          </p:cNvSpPr>
          <p:nvPr/>
        </p:nvSpPr>
        <p:spPr bwMode="auto">
          <a:xfrm>
            <a:off x="4396005" y="1272032"/>
            <a:ext cx="351984" cy="505822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63055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00" name="Rectangle 60" descr="psb"/>
          <p:cNvSpPr>
            <a:spLocks noChangeArrowheads="1"/>
          </p:cNvSpPr>
          <p:nvPr/>
        </p:nvSpPr>
        <p:spPr bwMode="auto">
          <a:xfrm>
            <a:off x="0" y="2427288"/>
            <a:ext cx="9144000" cy="271462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02" name="Rectangle 62"/>
          <p:cNvSpPr>
            <a:spLocks noChangeArrowheads="1"/>
          </p:cNvSpPr>
          <p:nvPr/>
        </p:nvSpPr>
        <p:spPr bwMode="auto">
          <a:xfrm>
            <a:off x="896938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03" name="Freeform 63"/>
          <p:cNvSpPr/>
          <p:nvPr/>
        </p:nvSpPr>
        <p:spPr bwMode="auto">
          <a:xfrm>
            <a:off x="896938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04" name="Rectangle 64"/>
          <p:cNvSpPr>
            <a:spLocks noChangeArrowheads="1"/>
          </p:cNvSpPr>
          <p:nvPr/>
        </p:nvSpPr>
        <p:spPr bwMode="auto">
          <a:xfrm>
            <a:off x="2786063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05" name="Freeform 65"/>
          <p:cNvSpPr/>
          <p:nvPr/>
        </p:nvSpPr>
        <p:spPr bwMode="auto">
          <a:xfrm>
            <a:off x="2786063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06" name="Rectangle 66"/>
          <p:cNvSpPr>
            <a:spLocks noChangeArrowheads="1"/>
          </p:cNvSpPr>
          <p:nvPr/>
        </p:nvSpPr>
        <p:spPr bwMode="auto">
          <a:xfrm>
            <a:off x="4676775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07" name="Freeform 67"/>
          <p:cNvSpPr/>
          <p:nvPr/>
        </p:nvSpPr>
        <p:spPr bwMode="auto">
          <a:xfrm>
            <a:off x="4676775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08" name="Rectangle 68"/>
          <p:cNvSpPr>
            <a:spLocks noChangeArrowheads="1"/>
          </p:cNvSpPr>
          <p:nvPr/>
        </p:nvSpPr>
        <p:spPr bwMode="auto">
          <a:xfrm>
            <a:off x="6565900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09" name="Freeform 69"/>
          <p:cNvSpPr/>
          <p:nvPr/>
        </p:nvSpPr>
        <p:spPr bwMode="auto">
          <a:xfrm>
            <a:off x="6565900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10" name="Rectangle 70"/>
          <p:cNvSpPr>
            <a:spLocks noChangeArrowheads="1"/>
          </p:cNvSpPr>
          <p:nvPr/>
        </p:nvSpPr>
        <p:spPr bwMode="auto">
          <a:xfrm>
            <a:off x="11318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  <a:cs typeface="+mn-ea"/>
                <a:sym typeface="+mn-lt"/>
              </a:rPr>
              <a:t>01 SPEECH SECTION</a:t>
            </a:r>
          </a:p>
        </p:txBody>
      </p:sp>
      <p:sp>
        <p:nvSpPr>
          <p:cNvPr id="35911" name="Rectangle 71"/>
          <p:cNvSpPr>
            <a:spLocks noChangeArrowheads="1"/>
          </p:cNvSpPr>
          <p:nvPr/>
        </p:nvSpPr>
        <p:spPr bwMode="auto">
          <a:xfrm>
            <a:off x="30114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  <a:cs typeface="+mn-ea"/>
                <a:sym typeface="+mn-lt"/>
              </a:rPr>
              <a:t>01 SPEECH SECTION</a:t>
            </a:r>
          </a:p>
        </p:txBody>
      </p:sp>
      <p:sp>
        <p:nvSpPr>
          <p:cNvPr id="35912" name="Rectangle 72"/>
          <p:cNvSpPr>
            <a:spLocks noChangeArrowheads="1"/>
          </p:cNvSpPr>
          <p:nvPr/>
        </p:nvSpPr>
        <p:spPr bwMode="auto">
          <a:xfrm>
            <a:off x="489902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 dirty="0">
                <a:solidFill>
                  <a:schemeClr val="bg1"/>
                </a:solidFill>
                <a:cs typeface="+mn-ea"/>
                <a:sym typeface="+mn-lt"/>
              </a:rPr>
              <a:t>05 SPEECH SECTION</a:t>
            </a:r>
          </a:p>
        </p:txBody>
      </p:sp>
      <p:sp>
        <p:nvSpPr>
          <p:cNvPr id="35913" name="Rectangle 73"/>
          <p:cNvSpPr>
            <a:spLocks noChangeArrowheads="1"/>
          </p:cNvSpPr>
          <p:nvPr/>
        </p:nvSpPr>
        <p:spPr bwMode="auto">
          <a:xfrm>
            <a:off x="681037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  <a:cs typeface="+mn-ea"/>
                <a:sym typeface="+mn-lt"/>
              </a:rPr>
              <a:t>04 SPEECH SECTION</a:t>
            </a:r>
          </a:p>
        </p:txBody>
      </p:sp>
      <p:sp>
        <p:nvSpPr>
          <p:cNvPr id="35914" name="Rectangle 74"/>
          <p:cNvSpPr>
            <a:spLocks noChangeArrowheads="1"/>
          </p:cNvSpPr>
          <p:nvPr/>
        </p:nvSpPr>
        <p:spPr bwMode="auto">
          <a:xfrm>
            <a:off x="1009650" y="2122488"/>
            <a:ext cx="14414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Head Title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915" name="Rectangle 75"/>
          <p:cNvSpPr>
            <a:spLocks noChangeArrowheads="1"/>
          </p:cNvSpPr>
          <p:nvPr/>
        </p:nvSpPr>
        <p:spPr bwMode="auto">
          <a:xfrm>
            <a:off x="2903538" y="2122488"/>
            <a:ext cx="14414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Head Title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916" name="Rectangle 76"/>
          <p:cNvSpPr>
            <a:spLocks noChangeArrowheads="1"/>
          </p:cNvSpPr>
          <p:nvPr/>
        </p:nvSpPr>
        <p:spPr bwMode="auto">
          <a:xfrm>
            <a:off x="4795838" y="2122488"/>
            <a:ext cx="14414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Head Title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917" name="Rectangle 77"/>
          <p:cNvSpPr>
            <a:spLocks noChangeArrowheads="1"/>
          </p:cNvSpPr>
          <p:nvPr/>
        </p:nvSpPr>
        <p:spPr bwMode="auto">
          <a:xfrm>
            <a:off x="6681788" y="2122488"/>
            <a:ext cx="14414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Head Title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918" name="Freeform 78"/>
          <p:cNvSpPr>
            <a:spLocks noEditPoints="1"/>
          </p:cNvSpPr>
          <p:nvPr/>
        </p:nvSpPr>
        <p:spPr bwMode="auto">
          <a:xfrm flipH="1">
            <a:off x="5334000" y="2989263"/>
            <a:ext cx="393700" cy="314325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19" name="Freeform 79"/>
          <p:cNvSpPr>
            <a:spLocks noEditPoints="1"/>
          </p:cNvSpPr>
          <p:nvPr/>
        </p:nvSpPr>
        <p:spPr bwMode="auto">
          <a:xfrm flipH="1">
            <a:off x="3460750" y="2984500"/>
            <a:ext cx="390525" cy="32385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20" name="Freeform 80"/>
          <p:cNvSpPr>
            <a:spLocks noEditPoints="1"/>
          </p:cNvSpPr>
          <p:nvPr/>
        </p:nvSpPr>
        <p:spPr bwMode="auto">
          <a:xfrm flipH="1">
            <a:off x="1519238" y="2986088"/>
            <a:ext cx="390525" cy="32067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921" name="Freeform 81"/>
          <p:cNvSpPr>
            <a:spLocks noEditPoints="1"/>
          </p:cNvSpPr>
          <p:nvPr/>
        </p:nvSpPr>
        <p:spPr bwMode="auto">
          <a:xfrm flipH="1">
            <a:off x="7265988" y="2955925"/>
            <a:ext cx="269875" cy="3810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974FFBA-85B6-4113-B2F4-4738A37C6711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TextBox 71">
            <a:extLst>
              <a:ext uri="{FF2B5EF4-FFF2-40B4-BE49-F238E27FC236}">
                <a16:creationId xmlns:a16="http://schemas.microsoft.com/office/drawing/2014/main" id="{E23EA55C-A560-4A09-BBD3-CDDF9F88B0FD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6C09363-958C-450B-9EC8-7A1C32A134C5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Group 9"/>
          <p:cNvGrpSpPr/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18" name="Freeform 1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20" name="Freeform 12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422" name="Group 14"/>
          <p:cNvGrpSpPr/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3" name="Freeform 15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425" name="Group 17"/>
          <p:cNvGrpSpPr/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26" name="Freeform 18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428" name="Group 20"/>
          <p:cNvGrpSpPr/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9" name="Freeform 21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431" name="Group 23"/>
          <p:cNvGrpSpPr/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2" name="Freeform 24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434" name="Group 26"/>
          <p:cNvGrpSpPr/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35" name="Freeform 27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437" name="Group 29"/>
          <p:cNvGrpSpPr/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8" name="Freeform 3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440" name="Group 32"/>
          <p:cNvGrpSpPr/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41" name="Freeform 33"/>
            <p:cNvSpPr/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501" name="Group 93"/>
          <p:cNvGrpSpPr/>
          <p:nvPr/>
        </p:nvGrpSpPr>
        <p:grpSpPr bwMode="auto">
          <a:xfrm>
            <a:off x="1008063" y="1635125"/>
            <a:ext cx="349250" cy="295275"/>
            <a:chOff x="635" y="1030"/>
            <a:chExt cx="220" cy="186"/>
          </a:xfrm>
        </p:grpSpPr>
        <p:sp>
          <p:nvSpPr>
            <p:cNvPr id="17464" name="Freeform 56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500" name="Group 92"/>
          <p:cNvGrpSpPr/>
          <p:nvPr/>
        </p:nvGrpSpPr>
        <p:grpSpPr bwMode="auto">
          <a:xfrm>
            <a:off x="1619250" y="1635125"/>
            <a:ext cx="346075" cy="295275"/>
            <a:chOff x="1020" y="1030"/>
            <a:chExt cx="218" cy="186"/>
          </a:xfrm>
        </p:grpSpPr>
        <p:sp>
          <p:nvSpPr>
            <p:cNvPr id="17469" name="Freeform 61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498" name="Group 90"/>
          <p:cNvGrpSpPr/>
          <p:nvPr/>
        </p:nvGrpSpPr>
        <p:grpSpPr bwMode="auto">
          <a:xfrm>
            <a:off x="3306763" y="1635125"/>
            <a:ext cx="349250" cy="295275"/>
            <a:chOff x="2083" y="1030"/>
            <a:chExt cx="220" cy="186"/>
          </a:xfrm>
        </p:grpSpPr>
        <p:sp>
          <p:nvSpPr>
            <p:cNvPr id="17474" name="Freeform 66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499" name="Group 91"/>
          <p:cNvGrpSpPr/>
          <p:nvPr/>
        </p:nvGrpSpPr>
        <p:grpSpPr bwMode="auto">
          <a:xfrm>
            <a:off x="2700338" y="1635125"/>
            <a:ext cx="344487" cy="295275"/>
            <a:chOff x="1701" y="1030"/>
            <a:chExt cx="217" cy="186"/>
          </a:xfrm>
        </p:grpSpPr>
        <p:sp>
          <p:nvSpPr>
            <p:cNvPr id="17479" name="Freeform 71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483" name="Line 75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484" name="Oval 76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>
            <a:off x="4324985" y="2322513"/>
            <a:ext cx="4924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VS</a:t>
            </a:r>
          </a:p>
        </p:txBody>
      </p:sp>
      <p:sp>
        <p:nvSpPr>
          <p:cNvPr id="17486" name="Text Box 78"/>
          <p:cNvSpPr txBox="1">
            <a:spLocks noChangeArrowheads="1"/>
          </p:cNvSpPr>
          <p:nvPr/>
        </p:nvSpPr>
        <p:spPr bwMode="auto">
          <a:xfrm>
            <a:off x="1814986" y="3454400"/>
            <a:ext cx="10182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666,666</a:t>
            </a:r>
          </a:p>
        </p:txBody>
      </p:sp>
      <p:sp>
        <p:nvSpPr>
          <p:cNvPr id="17487" name="Rectangle 79"/>
          <p:cNvSpPr>
            <a:spLocks noChangeArrowheads="1"/>
          </p:cNvSpPr>
          <p:nvPr/>
        </p:nvSpPr>
        <p:spPr bwMode="auto">
          <a:xfrm>
            <a:off x="1352550" y="3932238"/>
            <a:ext cx="1943100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88" name="Text Box 80"/>
          <p:cNvSpPr txBox="1">
            <a:spLocks noChangeArrowheads="1"/>
          </p:cNvSpPr>
          <p:nvPr/>
        </p:nvSpPr>
        <p:spPr bwMode="auto">
          <a:xfrm>
            <a:off x="6298087" y="3454400"/>
            <a:ext cx="101822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666,666</a:t>
            </a: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5835650" y="3932238"/>
            <a:ext cx="1943100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502" name="Group 94"/>
          <p:cNvGrpSpPr/>
          <p:nvPr/>
        </p:nvGrpSpPr>
        <p:grpSpPr bwMode="auto">
          <a:xfrm>
            <a:off x="5457825" y="1635125"/>
            <a:ext cx="349250" cy="295275"/>
            <a:chOff x="635" y="1030"/>
            <a:chExt cx="220" cy="186"/>
          </a:xfrm>
        </p:grpSpPr>
        <p:sp>
          <p:nvSpPr>
            <p:cNvPr id="17503" name="Freeform 95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507" name="Group 99"/>
          <p:cNvGrpSpPr/>
          <p:nvPr/>
        </p:nvGrpSpPr>
        <p:grpSpPr bwMode="auto">
          <a:xfrm>
            <a:off x="6069013" y="1635125"/>
            <a:ext cx="346075" cy="295275"/>
            <a:chOff x="1020" y="1030"/>
            <a:chExt cx="218" cy="186"/>
          </a:xfrm>
        </p:grpSpPr>
        <p:sp>
          <p:nvSpPr>
            <p:cNvPr id="17508" name="Freeform 100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512" name="Group 104"/>
          <p:cNvGrpSpPr/>
          <p:nvPr/>
        </p:nvGrpSpPr>
        <p:grpSpPr bwMode="auto">
          <a:xfrm>
            <a:off x="7756525" y="1635125"/>
            <a:ext cx="349250" cy="295275"/>
            <a:chOff x="2083" y="1030"/>
            <a:chExt cx="220" cy="186"/>
          </a:xfrm>
        </p:grpSpPr>
        <p:sp>
          <p:nvSpPr>
            <p:cNvPr id="17513" name="Freeform 105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517" name="Group 109"/>
          <p:cNvGrpSpPr/>
          <p:nvPr/>
        </p:nvGrpSpPr>
        <p:grpSpPr bwMode="auto">
          <a:xfrm>
            <a:off x="7150100" y="1635125"/>
            <a:ext cx="344488" cy="295275"/>
            <a:chOff x="1701" y="1030"/>
            <a:chExt cx="217" cy="186"/>
          </a:xfrm>
        </p:grpSpPr>
        <p:sp>
          <p:nvSpPr>
            <p:cNvPr id="17518" name="Freeform 110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72DD6892-EF03-4944-919D-051DC29499A5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TextBox 71">
            <a:extLst>
              <a:ext uri="{FF2B5EF4-FFF2-40B4-BE49-F238E27FC236}">
                <a16:creationId xmlns:a16="http://schemas.microsoft.com/office/drawing/2014/main" id="{B48D4E09-0B35-4244-BEAD-0B378B109D04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B49D9C44-E327-4BF1-B96F-EC3812561FED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9" name="Rectangle 19"/>
          <p:cNvSpPr>
            <a:spLocks noChangeArrowheads="1"/>
          </p:cNvSpPr>
          <p:nvPr/>
        </p:nvSpPr>
        <p:spPr bwMode="auto">
          <a:xfrm>
            <a:off x="576263" y="1274812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00" name="Freeform 20" descr="001e90bc453a118d6b4237"/>
          <p:cNvSpPr/>
          <p:nvPr/>
        </p:nvSpPr>
        <p:spPr bwMode="auto">
          <a:xfrm>
            <a:off x="576263" y="1274812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01" name="Freeform 21"/>
          <p:cNvSpPr/>
          <p:nvPr/>
        </p:nvSpPr>
        <p:spPr bwMode="auto">
          <a:xfrm>
            <a:off x="576263" y="1274812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4875213" y="1274812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03" name="Freeform 23" descr="160621-20121008052951-1"/>
          <p:cNvSpPr/>
          <p:nvPr/>
        </p:nvSpPr>
        <p:spPr bwMode="auto">
          <a:xfrm>
            <a:off x="4875213" y="1274812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04" name="Freeform 24"/>
          <p:cNvSpPr/>
          <p:nvPr/>
        </p:nvSpPr>
        <p:spPr bwMode="auto">
          <a:xfrm>
            <a:off x="4875213" y="1274812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05" name="Rectangle 25"/>
          <p:cNvSpPr>
            <a:spLocks noChangeArrowheads="1"/>
          </p:cNvSpPr>
          <p:nvPr/>
        </p:nvSpPr>
        <p:spPr bwMode="auto">
          <a:xfrm>
            <a:off x="576263" y="2928987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06" name="Freeform 26" descr="160621-20121008053042-5"/>
          <p:cNvSpPr/>
          <p:nvPr/>
        </p:nvSpPr>
        <p:spPr bwMode="auto">
          <a:xfrm>
            <a:off x="576263" y="2928987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07" name="Freeform 27"/>
          <p:cNvSpPr/>
          <p:nvPr/>
        </p:nvSpPr>
        <p:spPr bwMode="auto">
          <a:xfrm>
            <a:off x="576263" y="2928987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08" name="Rectangle 28"/>
          <p:cNvSpPr>
            <a:spLocks noChangeArrowheads="1"/>
          </p:cNvSpPr>
          <p:nvPr/>
        </p:nvSpPr>
        <p:spPr bwMode="auto">
          <a:xfrm>
            <a:off x="4875213" y="2928987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09" name="Freeform 29" descr="160621-20121008053110-8"/>
          <p:cNvSpPr/>
          <p:nvPr/>
        </p:nvSpPr>
        <p:spPr bwMode="auto">
          <a:xfrm>
            <a:off x="4875213" y="2928987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10" name="Freeform 30"/>
          <p:cNvSpPr/>
          <p:nvPr/>
        </p:nvSpPr>
        <p:spPr bwMode="auto">
          <a:xfrm>
            <a:off x="4875213" y="2928987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11" name="Line 31"/>
          <p:cNvSpPr>
            <a:spLocks noChangeShapeType="1"/>
          </p:cNvSpPr>
          <p:nvPr/>
        </p:nvSpPr>
        <p:spPr bwMode="auto">
          <a:xfrm>
            <a:off x="576263" y="2657525"/>
            <a:ext cx="7967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12" name="Line 32"/>
          <p:cNvSpPr>
            <a:spLocks noChangeShapeType="1"/>
          </p:cNvSpPr>
          <p:nvPr/>
        </p:nvSpPr>
        <p:spPr bwMode="auto">
          <a:xfrm>
            <a:off x="4567238" y="1274812"/>
            <a:ext cx="0" cy="2752725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6113" name="Group 33"/>
          <p:cNvGrpSpPr/>
          <p:nvPr/>
        </p:nvGrpSpPr>
        <p:grpSpPr bwMode="auto">
          <a:xfrm>
            <a:off x="4979988" y="3021062"/>
            <a:ext cx="171450" cy="222250"/>
            <a:chOff x="0" y="0"/>
            <a:chExt cx="108" cy="140"/>
          </a:xfrm>
        </p:grpSpPr>
        <p:sp>
          <p:nvSpPr>
            <p:cNvPr id="46114" name="Freeform 34"/>
            <p:cNvSpPr/>
            <p:nvPr/>
          </p:nvSpPr>
          <p:spPr bwMode="auto">
            <a:xfrm>
              <a:off x="0" y="0"/>
              <a:ext cx="108" cy="140"/>
            </a:xfrm>
            <a:custGeom>
              <a:avLst/>
              <a:gdLst>
                <a:gd name="T0" fmla="*/ 16 w 73"/>
                <a:gd name="T1" fmla="*/ 86 h 94"/>
                <a:gd name="T2" fmla="*/ 8 w 73"/>
                <a:gd name="T3" fmla="*/ 86 h 94"/>
                <a:gd name="T4" fmla="*/ 8 w 73"/>
                <a:gd name="T5" fmla="*/ 8 h 94"/>
                <a:gd name="T6" fmla="*/ 69 w 73"/>
                <a:gd name="T7" fmla="*/ 8 h 94"/>
                <a:gd name="T8" fmla="*/ 73 w 73"/>
                <a:gd name="T9" fmla="*/ 4 h 94"/>
                <a:gd name="T10" fmla="*/ 69 w 73"/>
                <a:gd name="T11" fmla="*/ 0 h 94"/>
                <a:gd name="T12" fmla="*/ 4 w 73"/>
                <a:gd name="T13" fmla="*/ 0 h 94"/>
                <a:gd name="T14" fmla="*/ 0 w 73"/>
                <a:gd name="T15" fmla="*/ 4 h 94"/>
                <a:gd name="T16" fmla="*/ 0 w 73"/>
                <a:gd name="T17" fmla="*/ 90 h 94"/>
                <a:gd name="T18" fmla="*/ 4 w 73"/>
                <a:gd name="T19" fmla="*/ 94 h 94"/>
                <a:gd name="T20" fmla="*/ 16 w 73"/>
                <a:gd name="T21" fmla="*/ 94 h 94"/>
                <a:gd name="T22" fmla="*/ 20 w 73"/>
                <a:gd name="T23" fmla="*/ 90 h 94"/>
                <a:gd name="T24" fmla="*/ 16 w 73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4">
                  <a:moveTo>
                    <a:pt x="16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1" y="8"/>
                    <a:pt x="73" y="6"/>
                    <a:pt x="73" y="4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8" y="94"/>
                    <a:pt x="20" y="92"/>
                    <a:pt x="20" y="90"/>
                  </a:cubicBezTo>
                  <a:cubicBezTo>
                    <a:pt x="20" y="88"/>
                    <a:pt x="18" y="86"/>
                    <a:pt x="1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15" name="Freeform 35"/>
            <p:cNvSpPr/>
            <p:nvPr/>
          </p:nvSpPr>
          <p:spPr bwMode="auto">
            <a:xfrm>
              <a:off x="68" y="82"/>
              <a:ext cx="40" cy="58"/>
            </a:xfrm>
            <a:custGeom>
              <a:avLst/>
              <a:gdLst>
                <a:gd name="T0" fmla="*/ 23 w 27"/>
                <a:gd name="T1" fmla="*/ 0 h 39"/>
                <a:gd name="T2" fmla="*/ 19 w 27"/>
                <a:gd name="T3" fmla="*/ 4 h 39"/>
                <a:gd name="T4" fmla="*/ 19 w 27"/>
                <a:gd name="T5" fmla="*/ 31 h 39"/>
                <a:gd name="T6" fmla="*/ 4 w 27"/>
                <a:gd name="T7" fmla="*/ 31 h 39"/>
                <a:gd name="T8" fmla="*/ 0 w 27"/>
                <a:gd name="T9" fmla="*/ 35 h 39"/>
                <a:gd name="T10" fmla="*/ 4 w 27"/>
                <a:gd name="T11" fmla="*/ 39 h 39"/>
                <a:gd name="T12" fmla="*/ 23 w 27"/>
                <a:gd name="T13" fmla="*/ 39 h 39"/>
                <a:gd name="T14" fmla="*/ 26 w 27"/>
                <a:gd name="T15" fmla="*/ 38 h 39"/>
                <a:gd name="T16" fmla="*/ 27 w 27"/>
                <a:gd name="T17" fmla="*/ 35 h 39"/>
                <a:gd name="T18" fmla="*/ 27 w 27"/>
                <a:gd name="T19" fmla="*/ 4 h 39"/>
                <a:gd name="T20" fmla="*/ 23 w 27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9">
                  <a:moveTo>
                    <a:pt x="23" y="0"/>
                  </a:moveTo>
                  <a:cubicBezTo>
                    <a:pt x="21" y="0"/>
                    <a:pt x="19" y="2"/>
                    <a:pt x="19" y="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16" name="Freeform 36"/>
            <p:cNvSpPr>
              <a:spLocks noEditPoints="1"/>
            </p:cNvSpPr>
            <p:nvPr/>
          </p:nvSpPr>
          <p:spPr bwMode="auto">
            <a:xfrm>
              <a:off x="38" y="29"/>
              <a:ext cx="69" cy="99"/>
            </a:xfrm>
            <a:custGeom>
              <a:avLst/>
              <a:gdLst>
                <a:gd name="T0" fmla="*/ 40 w 46"/>
                <a:gd name="T1" fmla="*/ 1 h 67"/>
                <a:gd name="T2" fmla="*/ 35 w 46"/>
                <a:gd name="T3" fmla="*/ 0 h 67"/>
                <a:gd name="T4" fmla="*/ 27 w 46"/>
                <a:gd name="T5" fmla="*/ 5 h 67"/>
                <a:gd name="T6" fmla="*/ 0 w 46"/>
                <a:gd name="T7" fmla="*/ 50 h 67"/>
                <a:gd name="T8" fmla="*/ 0 w 46"/>
                <a:gd name="T9" fmla="*/ 53 h 67"/>
                <a:gd name="T10" fmla="*/ 0 w 46"/>
                <a:gd name="T11" fmla="*/ 63 h 67"/>
                <a:gd name="T12" fmla="*/ 2 w 46"/>
                <a:gd name="T13" fmla="*/ 66 h 67"/>
                <a:gd name="T14" fmla="*/ 4 w 46"/>
                <a:gd name="T15" fmla="*/ 67 h 67"/>
                <a:gd name="T16" fmla="*/ 6 w 46"/>
                <a:gd name="T17" fmla="*/ 66 h 67"/>
                <a:gd name="T18" fmla="*/ 15 w 46"/>
                <a:gd name="T19" fmla="*/ 61 h 67"/>
                <a:gd name="T20" fmla="*/ 17 w 46"/>
                <a:gd name="T21" fmla="*/ 60 h 67"/>
                <a:gd name="T22" fmla="*/ 43 w 46"/>
                <a:gd name="T23" fmla="*/ 15 h 67"/>
                <a:gd name="T24" fmla="*/ 40 w 46"/>
                <a:gd name="T25" fmla="*/ 1 h 67"/>
                <a:gd name="T26" fmla="*/ 36 w 46"/>
                <a:gd name="T27" fmla="*/ 10 h 67"/>
                <a:gd name="T28" fmla="*/ 11 w 46"/>
                <a:gd name="T29" fmla="*/ 55 h 67"/>
                <a:gd name="T30" fmla="*/ 8 w 46"/>
                <a:gd name="T31" fmla="*/ 56 h 67"/>
                <a:gd name="T32" fmla="*/ 8 w 46"/>
                <a:gd name="T33" fmla="*/ 53 h 67"/>
                <a:gd name="T34" fmla="*/ 34 w 46"/>
                <a:gd name="T35" fmla="*/ 9 h 67"/>
                <a:gd name="T36" fmla="*/ 36 w 46"/>
                <a:gd name="T37" fmla="*/ 8 h 67"/>
                <a:gd name="T38" fmla="*/ 36 w 46"/>
                <a:gd name="T3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7">
                  <a:moveTo>
                    <a:pt x="40" y="1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6"/>
                  </a:cubicBezTo>
                  <a:cubicBezTo>
                    <a:pt x="3" y="67"/>
                    <a:pt x="4" y="67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10"/>
                    <a:pt x="44" y="4"/>
                    <a:pt x="40" y="1"/>
                  </a:cubicBezTo>
                  <a:close/>
                  <a:moveTo>
                    <a:pt x="36" y="10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6" y="9"/>
                    <a:pt x="37" y="10"/>
                    <a:pt x="3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17" name="Freeform 37"/>
            <p:cNvSpPr/>
            <p:nvPr/>
          </p:nvSpPr>
          <p:spPr bwMode="auto">
            <a:xfrm>
              <a:off x="19" y="39"/>
              <a:ext cx="43" cy="13"/>
            </a:xfrm>
            <a:custGeom>
              <a:avLst/>
              <a:gdLst>
                <a:gd name="T0" fmla="*/ 29 w 29"/>
                <a:gd name="T1" fmla="*/ 4 h 9"/>
                <a:gd name="T2" fmla="*/ 25 w 29"/>
                <a:gd name="T3" fmla="*/ 0 h 9"/>
                <a:gd name="T4" fmla="*/ 4 w 29"/>
                <a:gd name="T5" fmla="*/ 0 h 9"/>
                <a:gd name="T6" fmla="*/ 0 w 29"/>
                <a:gd name="T7" fmla="*/ 4 h 9"/>
                <a:gd name="T8" fmla="*/ 4 w 29"/>
                <a:gd name="T9" fmla="*/ 9 h 9"/>
                <a:gd name="T10" fmla="*/ 25 w 29"/>
                <a:gd name="T11" fmla="*/ 9 h 9"/>
                <a:gd name="T12" fmla="*/ 29 w 2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4"/>
                  </a:move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9" y="7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18" name="Freeform 38"/>
            <p:cNvSpPr/>
            <p:nvPr/>
          </p:nvSpPr>
          <p:spPr bwMode="auto">
            <a:xfrm>
              <a:off x="19" y="63"/>
              <a:ext cx="28" cy="12"/>
            </a:xfrm>
            <a:custGeom>
              <a:avLst/>
              <a:gdLst>
                <a:gd name="T0" fmla="*/ 4 w 19"/>
                <a:gd name="T1" fmla="*/ 0 h 8"/>
                <a:gd name="T2" fmla="*/ 0 w 19"/>
                <a:gd name="T3" fmla="*/ 4 h 8"/>
                <a:gd name="T4" fmla="*/ 4 w 19"/>
                <a:gd name="T5" fmla="*/ 8 h 8"/>
                <a:gd name="T6" fmla="*/ 15 w 19"/>
                <a:gd name="T7" fmla="*/ 8 h 8"/>
                <a:gd name="T8" fmla="*/ 19 w 19"/>
                <a:gd name="T9" fmla="*/ 4 h 8"/>
                <a:gd name="T10" fmla="*/ 15 w 19"/>
                <a:gd name="T11" fmla="*/ 0 h 8"/>
                <a:gd name="T12" fmla="*/ 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7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119" name="Group 39"/>
          <p:cNvGrpSpPr/>
          <p:nvPr/>
        </p:nvGrpSpPr>
        <p:grpSpPr bwMode="auto">
          <a:xfrm>
            <a:off x="668338" y="3019475"/>
            <a:ext cx="223837" cy="223837"/>
            <a:chOff x="0" y="0"/>
            <a:chExt cx="141" cy="141"/>
          </a:xfrm>
        </p:grpSpPr>
        <p:sp>
          <p:nvSpPr>
            <p:cNvPr id="46120" name="Freeform 40"/>
            <p:cNvSpPr>
              <a:spLocks noEditPoints="1"/>
            </p:cNvSpPr>
            <p:nvPr/>
          </p:nvSpPr>
          <p:spPr bwMode="auto">
            <a:xfrm>
              <a:off x="0" y="0"/>
              <a:ext cx="141" cy="141"/>
            </a:xfrm>
            <a:custGeom>
              <a:avLst/>
              <a:gdLst>
                <a:gd name="T0" fmla="*/ 91 w 95"/>
                <a:gd name="T1" fmla="*/ 37 h 95"/>
                <a:gd name="T2" fmla="*/ 82 w 95"/>
                <a:gd name="T3" fmla="*/ 31 h 95"/>
                <a:gd name="T4" fmla="*/ 85 w 95"/>
                <a:gd name="T5" fmla="*/ 20 h 95"/>
                <a:gd name="T6" fmla="*/ 71 w 95"/>
                <a:gd name="T7" fmla="*/ 9 h 95"/>
                <a:gd name="T8" fmla="*/ 60 w 95"/>
                <a:gd name="T9" fmla="*/ 11 h 95"/>
                <a:gd name="T10" fmla="*/ 55 w 95"/>
                <a:gd name="T11" fmla="*/ 1 h 95"/>
                <a:gd name="T12" fmla="*/ 37 w 95"/>
                <a:gd name="T13" fmla="*/ 4 h 95"/>
                <a:gd name="T14" fmla="*/ 31 w 95"/>
                <a:gd name="T15" fmla="*/ 13 h 95"/>
                <a:gd name="T16" fmla="*/ 20 w 95"/>
                <a:gd name="T17" fmla="*/ 10 h 95"/>
                <a:gd name="T18" fmla="*/ 9 w 95"/>
                <a:gd name="T19" fmla="*/ 24 h 95"/>
                <a:gd name="T20" fmla="*/ 11 w 95"/>
                <a:gd name="T21" fmla="*/ 35 h 95"/>
                <a:gd name="T22" fmla="*/ 1 w 95"/>
                <a:gd name="T23" fmla="*/ 41 h 95"/>
                <a:gd name="T24" fmla="*/ 1 w 95"/>
                <a:gd name="T25" fmla="*/ 55 h 95"/>
                <a:gd name="T26" fmla="*/ 11 w 95"/>
                <a:gd name="T27" fmla="*/ 61 h 95"/>
                <a:gd name="T28" fmla="*/ 9 w 95"/>
                <a:gd name="T29" fmla="*/ 72 h 95"/>
                <a:gd name="T30" fmla="*/ 20 w 95"/>
                <a:gd name="T31" fmla="*/ 86 h 95"/>
                <a:gd name="T32" fmla="*/ 31 w 95"/>
                <a:gd name="T33" fmla="*/ 83 h 95"/>
                <a:gd name="T34" fmla="*/ 37 w 95"/>
                <a:gd name="T35" fmla="*/ 92 h 95"/>
                <a:gd name="T36" fmla="*/ 47 w 95"/>
                <a:gd name="T37" fmla="*/ 95 h 95"/>
                <a:gd name="T38" fmla="*/ 58 w 95"/>
                <a:gd name="T39" fmla="*/ 92 h 95"/>
                <a:gd name="T40" fmla="*/ 64 w 95"/>
                <a:gd name="T41" fmla="*/ 83 h 95"/>
                <a:gd name="T42" fmla="*/ 75 w 95"/>
                <a:gd name="T43" fmla="*/ 86 h 95"/>
                <a:gd name="T44" fmla="*/ 86 w 95"/>
                <a:gd name="T45" fmla="*/ 72 h 95"/>
                <a:gd name="T46" fmla="*/ 84 w 95"/>
                <a:gd name="T47" fmla="*/ 61 h 95"/>
                <a:gd name="T48" fmla="*/ 94 w 95"/>
                <a:gd name="T49" fmla="*/ 55 h 95"/>
                <a:gd name="T50" fmla="*/ 94 w 95"/>
                <a:gd name="T51" fmla="*/ 41 h 95"/>
                <a:gd name="T52" fmla="*/ 79 w 95"/>
                <a:gd name="T53" fmla="*/ 54 h 95"/>
                <a:gd name="T54" fmla="*/ 74 w 95"/>
                <a:gd name="T55" fmla="*/ 62 h 95"/>
                <a:gd name="T56" fmla="*/ 77 w 95"/>
                <a:gd name="T57" fmla="*/ 73 h 95"/>
                <a:gd name="T58" fmla="*/ 66 w 95"/>
                <a:gd name="T59" fmla="*/ 75 h 95"/>
                <a:gd name="T60" fmla="*/ 56 w 95"/>
                <a:gd name="T61" fmla="*/ 77 h 95"/>
                <a:gd name="T62" fmla="*/ 51 w 95"/>
                <a:gd name="T63" fmla="*/ 87 h 95"/>
                <a:gd name="T64" fmla="*/ 41 w 95"/>
                <a:gd name="T65" fmla="*/ 80 h 95"/>
                <a:gd name="T66" fmla="*/ 33 w 95"/>
                <a:gd name="T67" fmla="*/ 75 h 95"/>
                <a:gd name="T68" fmla="*/ 22 w 95"/>
                <a:gd name="T69" fmla="*/ 78 h 95"/>
                <a:gd name="T70" fmla="*/ 21 w 95"/>
                <a:gd name="T71" fmla="*/ 66 h 95"/>
                <a:gd name="T72" fmla="*/ 18 w 95"/>
                <a:gd name="T73" fmla="*/ 56 h 95"/>
                <a:gd name="T74" fmla="*/ 8 w 95"/>
                <a:gd name="T75" fmla="*/ 51 h 95"/>
                <a:gd name="T76" fmla="*/ 8 w 95"/>
                <a:gd name="T77" fmla="*/ 44 h 95"/>
                <a:gd name="T78" fmla="*/ 18 w 95"/>
                <a:gd name="T79" fmla="*/ 39 h 95"/>
                <a:gd name="T80" fmla="*/ 21 w 95"/>
                <a:gd name="T81" fmla="*/ 29 h 95"/>
                <a:gd name="T82" fmla="*/ 22 w 95"/>
                <a:gd name="T83" fmla="*/ 18 h 95"/>
                <a:gd name="T84" fmla="*/ 33 w 95"/>
                <a:gd name="T85" fmla="*/ 21 h 95"/>
                <a:gd name="T86" fmla="*/ 41 w 95"/>
                <a:gd name="T87" fmla="*/ 16 h 95"/>
                <a:gd name="T88" fmla="*/ 51 w 95"/>
                <a:gd name="T89" fmla="*/ 9 h 95"/>
                <a:gd name="T90" fmla="*/ 56 w 95"/>
                <a:gd name="T91" fmla="*/ 18 h 95"/>
                <a:gd name="T92" fmla="*/ 66 w 95"/>
                <a:gd name="T93" fmla="*/ 21 h 95"/>
                <a:gd name="T94" fmla="*/ 77 w 95"/>
                <a:gd name="T95" fmla="*/ 23 h 95"/>
                <a:gd name="T96" fmla="*/ 74 w 95"/>
                <a:gd name="T97" fmla="*/ 33 h 95"/>
                <a:gd name="T98" fmla="*/ 79 w 95"/>
                <a:gd name="T99" fmla="*/ 42 h 95"/>
                <a:gd name="T100" fmla="*/ 87 w 95"/>
                <a:gd name="T101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95">
                  <a:moveTo>
                    <a:pt x="94" y="41"/>
                  </a:moveTo>
                  <a:cubicBezTo>
                    <a:pt x="94" y="39"/>
                    <a:pt x="93" y="38"/>
                    <a:pt x="91" y="3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3"/>
                    <a:pt x="83" y="32"/>
                    <a:pt x="82" y="31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3"/>
                    <a:pt x="86" y="21"/>
                    <a:pt x="85" y="20"/>
                  </a:cubicBezTo>
                  <a:cubicBezTo>
                    <a:pt x="83" y="16"/>
                    <a:pt x="79" y="13"/>
                    <a:pt x="75" y="10"/>
                  </a:cubicBezTo>
                  <a:cubicBezTo>
                    <a:pt x="74" y="9"/>
                    <a:pt x="73" y="9"/>
                    <a:pt x="71" y="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2"/>
                    <a:pt x="62" y="12"/>
                    <a:pt x="60" y="11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2"/>
                    <a:pt x="56" y="1"/>
                    <a:pt x="55" y="1"/>
                  </a:cubicBezTo>
                  <a:cubicBezTo>
                    <a:pt x="49" y="0"/>
                    <a:pt x="45" y="0"/>
                    <a:pt x="40" y="1"/>
                  </a:cubicBezTo>
                  <a:cubicBezTo>
                    <a:pt x="39" y="1"/>
                    <a:pt x="38" y="2"/>
                    <a:pt x="37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6" y="13"/>
                    <a:pt x="12" y="16"/>
                    <a:pt x="9" y="20"/>
                  </a:cubicBezTo>
                  <a:cubicBezTo>
                    <a:pt x="8" y="21"/>
                    <a:pt x="8" y="23"/>
                    <a:pt x="9" y="2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2"/>
                    <a:pt x="1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2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2" y="80"/>
                    <a:pt x="16" y="83"/>
                    <a:pt x="20" y="86"/>
                  </a:cubicBezTo>
                  <a:cubicBezTo>
                    <a:pt x="21" y="87"/>
                    <a:pt x="22" y="87"/>
                    <a:pt x="24" y="86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3" y="84"/>
                    <a:pt x="34" y="8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3"/>
                    <a:pt x="39" y="94"/>
                    <a:pt x="40" y="94"/>
                  </a:cubicBezTo>
                  <a:cubicBezTo>
                    <a:pt x="43" y="95"/>
                    <a:pt x="45" y="95"/>
                    <a:pt x="47" y="95"/>
                  </a:cubicBezTo>
                  <a:cubicBezTo>
                    <a:pt x="50" y="95"/>
                    <a:pt x="52" y="95"/>
                    <a:pt x="55" y="94"/>
                  </a:cubicBezTo>
                  <a:cubicBezTo>
                    <a:pt x="56" y="94"/>
                    <a:pt x="57" y="93"/>
                    <a:pt x="58" y="9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2" y="84"/>
                    <a:pt x="63" y="83"/>
                    <a:pt x="64" y="83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3" y="87"/>
                    <a:pt x="74" y="87"/>
                    <a:pt x="75" y="86"/>
                  </a:cubicBezTo>
                  <a:cubicBezTo>
                    <a:pt x="79" y="83"/>
                    <a:pt x="83" y="80"/>
                    <a:pt x="85" y="76"/>
                  </a:cubicBezTo>
                  <a:cubicBezTo>
                    <a:pt x="86" y="74"/>
                    <a:pt x="87" y="73"/>
                    <a:pt x="86" y="72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4" y="62"/>
                    <a:pt x="84" y="6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3" y="58"/>
                    <a:pt x="94" y="56"/>
                    <a:pt x="94" y="55"/>
                  </a:cubicBezTo>
                  <a:cubicBezTo>
                    <a:pt x="94" y="52"/>
                    <a:pt x="95" y="50"/>
                    <a:pt x="95" y="48"/>
                  </a:cubicBezTo>
                  <a:cubicBezTo>
                    <a:pt x="95" y="46"/>
                    <a:pt x="94" y="43"/>
                    <a:pt x="94" y="41"/>
                  </a:cubicBezTo>
                  <a:close/>
                  <a:moveTo>
                    <a:pt x="86" y="5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8" y="54"/>
                    <a:pt x="77" y="55"/>
                    <a:pt x="77" y="56"/>
                  </a:cubicBezTo>
                  <a:cubicBezTo>
                    <a:pt x="76" y="59"/>
                    <a:pt x="75" y="61"/>
                    <a:pt x="74" y="62"/>
                  </a:cubicBezTo>
                  <a:cubicBezTo>
                    <a:pt x="74" y="64"/>
                    <a:pt x="74" y="65"/>
                    <a:pt x="74" y="66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75"/>
                    <a:pt x="74" y="76"/>
                    <a:pt x="72" y="78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3" y="74"/>
                    <a:pt x="62" y="75"/>
                  </a:cubicBezTo>
                  <a:cubicBezTo>
                    <a:pt x="60" y="76"/>
                    <a:pt x="58" y="77"/>
                    <a:pt x="56" y="77"/>
                  </a:cubicBezTo>
                  <a:cubicBezTo>
                    <a:pt x="55" y="78"/>
                    <a:pt x="54" y="78"/>
                    <a:pt x="53" y="80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79"/>
                    <a:pt x="40" y="78"/>
                    <a:pt x="39" y="77"/>
                  </a:cubicBezTo>
                  <a:cubicBezTo>
                    <a:pt x="37" y="77"/>
                    <a:pt x="35" y="76"/>
                    <a:pt x="33" y="75"/>
                  </a:cubicBezTo>
                  <a:cubicBezTo>
                    <a:pt x="32" y="74"/>
                    <a:pt x="30" y="74"/>
                    <a:pt x="29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6"/>
                    <a:pt x="19" y="75"/>
                    <a:pt x="17" y="73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5"/>
                    <a:pt x="21" y="64"/>
                    <a:pt x="20" y="62"/>
                  </a:cubicBezTo>
                  <a:cubicBezTo>
                    <a:pt x="19" y="61"/>
                    <a:pt x="19" y="59"/>
                    <a:pt x="18" y="56"/>
                  </a:cubicBezTo>
                  <a:cubicBezTo>
                    <a:pt x="18" y="55"/>
                    <a:pt x="17" y="54"/>
                    <a:pt x="15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49"/>
                    <a:pt x="8" y="48"/>
                  </a:cubicBezTo>
                  <a:cubicBezTo>
                    <a:pt x="8" y="47"/>
                    <a:pt x="8" y="45"/>
                    <a:pt x="8" y="44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9" y="37"/>
                    <a:pt x="19" y="35"/>
                    <a:pt x="20" y="33"/>
                  </a:cubicBezTo>
                  <a:cubicBezTo>
                    <a:pt x="21" y="32"/>
                    <a:pt x="21" y="31"/>
                    <a:pt x="21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1"/>
                    <a:pt x="21" y="19"/>
                    <a:pt x="22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5" y="20"/>
                    <a:pt x="37" y="19"/>
                    <a:pt x="39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8" y="9"/>
                    <a:pt x="51" y="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7"/>
                    <a:pt x="55" y="18"/>
                    <a:pt x="56" y="18"/>
                  </a:cubicBezTo>
                  <a:cubicBezTo>
                    <a:pt x="58" y="19"/>
                    <a:pt x="60" y="20"/>
                    <a:pt x="62" y="21"/>
                  </a:cubicBezTo>
                  <a:cubicBezTo>
                    <a:pt x="63" y="21"/>
                    <a:pt x="65" y="21"/>
                    <a:pt x="66" y="21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9"/>
                    <a:pt x="76" y="21"/>
                    <a:pt x="77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1"/>
                    <a:pt x="74" y="32"/>
                    <a:pt x="74" y="33"/>
                  </a:cubicBezTo>
                  <a:cubicBezTo>
                    <a:pt x="75" y="35"/>
                    <a:pt x="76" y="37"/>
                    <a:pt x="77" y="39"/>
                  </a:cubicBezTo>
                  <a:cubicBezTo>
                    <a:pt x="77" y="40"/>
                    <a:pt x="78" y="41"/>
                    <a:pt x="79" y="4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5"/>
                    <a:pt x="87" y="47"/>
                    <a:pt x="87" y="48"/>
                  </a:cubicBezTo>
                  <a:cubicBezTo>
                    <a:pt x="87" y="49"/>
                    <a:pt x="87" y="50"/>
                    <a:pt x="8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21" name="Freeform 41"/>
            <p:cNvSpPr>
              <a:spLocks noEditPoints="1"/>
            </p:cNvSpPr>
            <p:nvPr/>
          </p:nvSpPr>
          <p:spPr bwMode="auto">
            <a:xfrm>
              <a:off x="43" y="41"/>
              <a:ext cx="55" cy="57"/>
            </a:xfrm>
            <a:custGeom>
              <a:avLst/>
              <a:gdLst>
                <a:gd name="T0" fmla="*/ 18 w 37"/>
                <a:gd name="T1" fmla="*/ 0 h 38"/>
                <a:gd name="T2" fmla="*/ 0 w 37"/>
                <a:gd name="T3" fmla="*/ 19 h 38"/>
                <a:gd name="T4" fmla="*/ 18 w 37"/>
                <a:gd name="T5" fmla="*/ 38 h 38"/>
                <a:gd name="T6" fmla="*/ 37 w 37"/>
                <a:gd name="T7" fmla="*/ 19 h 38"/>
                <a:gd name="T8" fmla="*/ 18 w 37"/>
                <a:gd name="T9" fmla="*/ 0 h 38"/>
                <a:gd name="T10" fmla="*/ 18 w 37"/>
                <a:gd name="T11" fmla="*/ 29 h 38"/>
                <a:gd name="T12" fmla="*/ 8 w 37"/>
                <a:gd name="T13" fmla="*/ 19 h 38"/>
                <a:gd name="T14" fmla="*/ 18 w 37"/>
                <a:gd name="T15" fmla="*/ 8 h 38"/>
                <a:gd name="T16" fmla="*/ 29 w 37"/>
                <a:gd name="T17" fmla="*/ 19 h 38"/>
                <a:gd name="T18" fmla="*/ 18 w 37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8" y="38"/>
                  </a:cubicBezTo>
                  <a:cubicBezTo>
                    <a:pt x="29" y="38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9"/>
                  </a:moveTo>
                  <a:cubicBezTo>
                    <a:pt x="13" y="29"/>
                    <a:pt x="8" y="25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29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122" name="Group 42"/>
          <p:cNvGrpSpPr/>
          <p:nvPr/>
        </p:nvGrpSpPr>
        <p:grpSpPr bwMode="auto">
          <a:xfrm>
            <a:off x="4956175" y="1362125"/>
            <a:ext cx="219075" cy="222250"/>
            <a:chOff x="0" y="0"/>
            <a:chExt cx="138" cy="140"/>
          </a:xfrm>
        </p:grpSpPr>
        <p:sp>
          <p:nvSpPr>
            <p:cNvPr id="46123" name="Freeform 43"/>
            <p:cNvSpPr/>
            <p:nvPr/>
          </p:nvSpPr>
          <p:spPr bwMode="auto">
            <a:xfrm>
              <a:off x="0" y="0"/>
              <a:ext cx="138" cy="101"/>
            </a:xfrm>
            <a:custGeom>
              <a:avLst/>
              <a:gdLst>
                <a:gd name="T0" fmla="*/ 72 w 93"/>
                <a:gd name="T1" fmla="*/ 25 h 68"/>
                <a:gd name="T2" fmla="*/ 67 w 93"/>
                <a:gd name="T3" fmla="*/ 25 h 68"/>
                <a:gd name="T4" fmla="*/ 67 w 93"/>
                <a:gd name="T5" fmla="*/ 23 h 68"/>
                <a:gd name="T6" fmla="*/ 44 w 93"/>
                <a:gd name="T7" fmla="*/ 0 h 68"/>
                <a:gd name="T8" fmla="*/ 21 w 93"/>
                <a:gd name="T9" fmla="*/ 19 h 68"/>
                <a:gd name="T10" fmla="*/ 15 w 93"/>
                <a:gd name="T11" fmla="*/ 20 h 68"/>
                <a:gd name="T12" fmla="*/ 15 w 93"/>
                <a:gd name="T13" fmla="*/ 20 h 68"/>
                <a:gd name="T14" fmla="*/ 5 w 93"/>
                <a:gd name="T15" fmla="*/ 34 h 68"/>
                <a:gd name="T16" fmla="*/ 7 w 93"/>
                <a:gd name="T17" fmla="*/ 40 h 68"/>
                <a:gd name="T18" fmla="*/ 0 w 93"/>
                <a:gd name="T19" fmla="*/ 53 h 68"/>
                <a:gd name="T20" fmla="*/ 15 w 93"/>
                <a:gd name="T21" fmla="*/ 68 h 68"/>
                <a:gd name="T22" fmla="*/ 30 w 93"/>
                <a:gd name="T23" fmla="*/ 68 h 68"/>
                <a:gd name="T24" fmla="*/ 34 w 93"/>
                <a:gd name="T25" fmla="*/ 64 h 68"/>
                <a:gd name="T26" fmla="*/ 30 w 93"/>
                <a:gd name="T27" fmla="*/ 60 h 68"/>
                <a:gd name="T28" fmla="*/ 15 w 93"/>
                <a:gd name="T29" fmla="*/ 60 h 68"/>
                <a:gd name="T30" fmla="*/ 8 w 93"/>
                <a:gd name="T31" fmla="*/ 53 h 68"/>
                <a:gd name="T32" fmla="*/ 14 w 93"/>
                <a:gd name="T33" fmla="*/ 46 h 68"/>
                <a:gd name="T34" fmla="*/ 17 w 93"/>
                <a:gd name="T35" fmla="*/ 43 h 68"/>
                <a:gd name="T36" fmla="*/ 16 w 93"/>
                <a:gd name="T37" fmla="*/ 39 h 68"/>
                <a:gd name="T38" fmla="*/ 13 w 93"/>
                <a:gd name="T39" fmla="*/ 34 h 68"/>
                <a:gd name="T40" fmla="*/ 18 w 93"/>
                <a:gd name="T41" fmla="*/ 27 h 68"/>
                <a:gd name="T42" fmla="*/ 18 w 93"/>
                <a:gd name="T43" fmla="*/ 27 h 68"/>
                <a:gd name="T44" fmla="*/ 23 w 93"/>
                <a:gd name="T45" fmla="*/ 28 h 68"/>
                <a:gd name="T46" fmla="*/ 27 w 93"/>
                <a:gd name="T47" fmla="*/ 28 h 68"/>
                <a:gd name="T48" fmla="*/ 29 w 93"/>
                <a:gd name="T49" fmla="*/ 24 h 68"/>
                <a:gd name="T50" fmla="*/ 29 w 93"/>
                <a:gd name="T51" fmla="*/ 23 h 68"/>
                <a:gd name="T52" fmla="*/ 29 w 93"/>
                <a:gd name="T53" fmla="*/ 23 h 68"/>
                <a:gd name="T54" fmla="*/ 44 w 93"/>
                <a:gd name="T55" fmla="*/ 8 h 68"/>
                <a:gd name="T56" fmla="*/ 59 w 93"/>
                <a:gd name="T57" fmla="*/ 23 h 68"/>
                <a:gd name="T58" fmla="*/ 57 w 93"/>
                <a:gd name="T59" fmla="*/ 31 h 68"/>
                <a:gd name="T60" fmla="*/ 58 w 93"/>
                <a:gd name="T61" fmla="*/ 36 h 68"/>
                <a:gd name="T62" fmla="*/ 63 w 93"/>
                <a:gd name="T63" fmla="*/ 36 h 68"/>
                <a:gd name="T64" fmla="*/ 72 w 93"/>
                <a:gd name="T65" fmla="*/ 33 h 68"/>
                <a:gd name="T66" fmla="*/ 85 w 93"/>
                <a:gd name="T67" fmla="*/ 46 h 68"/>
                <a:gd name="T68" fmla="*/ 72 w 93"/>
                <a:gd name="T69" fmla="*/ 60 h 68"/>
                <a:gd name="T70" fmla="*/ 63 w 93"/>
                <a:gd name="T71" fmla="*/ 60 h 68"/>
                <a:gd name="T72" fmla="*/ 59 w 93"/>
                <a:gd name="T73" fmla="*/ 64 h 68"/>
                <a:gd name="T74" fmla="*/ 63 w 93"/>
                <a:gd name="T75" fmla="*/ 68 h 68"/>
                <a:gd name="T76" fmla="*/ 72 w 93"/>
                <a:gd name="T77" fmla="*/ 68 h 68"/>
                <a:gd name="T78" fmla="*/ 93 w 93"/>
                <a:gd name="T79" fmla="*/ 46 h 68"/>
                <a:gd name="T80" fmla="*/ 72 w 93"/>
                <a:gd name="T8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68">
                  <a:moveTo>
                    <a:pt x="72" y="25"/>
                  </a:moveTo>
                  <a:cubicBezTo>
                    <a:pt x="70" y="25"/>
                    <a:pt x="69" y="25"/>
                    <a:pt x="67" y="25"/>
                  </a:cubicBezTo>
                  <a:cubicBezTo>
                    <a:pt x="67" y="24"/>
                    <a:pt x="67" y="24"/>
                    <a:pt x="67" y="23"/>
                  </a:cubicBezTo>
                  <a:cubicBezTo>
                    <a:pt x="67" y="10"/>
                    <a:pt x="57" y="0"/>
                    <a:pt x="44" y="0"/>
                  </a:cubicBezTo>
                  <a:cubicBezTo>
                    <a:pt x="33" y="0"/>
                    <a:pt x="23" y="8"/>
                    <a:pt x="21" y="19"/>
                  </a:cubicBezTo>
                  <a:cubicBezTo>
                    <a:pt x="19" y="19"/>
                    <a:pt x="17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9" y="22"/>
                    <a:pt x="5" y="28"/>
                    <a:pt x="5" y="34"/>
                  </a:cubicBezTo>
                  <a:cubicBezTo>
                    <a:pt x="5" y="36"/>
                    <a:pt x="6" y="38"/>
                    <a:pt x="7" y="40"/>
                  </a:cubicBezTo>
                  <a:cubicBezTo>
                    <a:pt x="3" y="43"/>
                    <a:pt x="0" y="48"/>
                    <a:pt x="0" y="53"/>
                  </a:cubicBezTo>
                  <a:cubicBezTo>
                    <a:pt x="0" y="61"/>
                    <a:pt x="6" y="68"/>
                    <a:pt x="15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3" y="68"/>
                    <a:pt x="34" y="66"/>
                    <a:pt x="34" y="64"/>
                  </a:cubicBezTo>
                  <a:cubicBezTo>
                    <a:pt x="34" y="61"/>
                    <a:pt x="33" y="60"/>
                    <a:pt x="30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1" y="60"/>
                    <a:pt x="8" y="57"/>
                    <a:pt x="8" y="53"/>
                  </a:cubicBezTo>
                  <a:cubicBezTo>
                    <a:pt x="8" y="50"/>
                    <a:pt x="10" y="47"/>
                    <a:pt x="14" y="46"/>
                  </a:cubicBezTo>
                  <a:cubicBezTo>
                    <a:pt x="15" y="46"/>
                    <a:pt x="17" y="45"/>
                    <a:pt x="17" y="43"/>
                  </a:cubicBezTo>
                  <a:cubicBezTo>
                    <a:pt x="18" y="42"/>
                    <a:pt x="17" y="40"/>
                    <a:pt x="16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13" y="31"/>
                    <a:pt x="15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3" y="28"/>
                  </a:cubicBezTo>
                  <a:cubicBezTo>
                    <a:pt x="25" y="29"/>
                    <a:pt x="26" y="29"/>
                    <a:pt x="27" y="28"/>
                  </a:cubicBezTo>
                  <a:cubicBezTo>
                    <a:pt x="29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5"/>
                    <a:pt x="36" y="8"/>
                    <a:pt x="44" y="8"/>
                  </a:cubicBezTo>
                  <a:cubicBezTo>
                    <a:pt x="52" y="8"/>
                    <a:pt x="59" y="15"/>
                    <a:pt x="59" y="23"/>
                  </a:cubicBezTo>
                  <a:cubicBezTo>
                    <a:pt x="59" y="26"/>
                    <a:pt x="58" y="28"/>
                    <a:pt x="57" y="31"/>
                  </a:cubicBezTo>
                  <a:cubicBezTo>
                    <a:pt x="56" y="32"/>
                    <a:pt x="56" y="35"/>
                    <a:pt x="58" y="36"/>
                  </a:cubicBezTo>
                  <a:cubicBezTo>
                    <a:pt x="59" y="37"/>
                    <a:pt x="62" y="37"/>
                    <a:pt x="63" y="36"/>
                  </a:cubicBezTo>
                  <a:cubicBezTo>
                    <a:pt x="65" y="35"/>
                    <a:pt x="68" y="33"/>
                    <a:pt x="72" y="33"/>
                  </a:cubicBezTo>
                  <a:cubicBezTo>
                    <a:pt x="79" y="33"/>
                    <a:pt x="85" y="39"/>
                    <a:pt x="85" y="46"/>
                  </a:cubicBezTo>
                  <a:cubicBezTo>
                    <a:pt x="85" y="54"/>
                    <a:pt x="79" y="60"/>
                    <a:pt x="72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0" y="60"/>
                    <a:pt x="59" y="61"/>
                    <a:pt x="59" y="64"/>
                  </a:cubicBezTo>
                  <a:cubicBezTo>
                    <a:pt x="59" y="66"/>
                    <a:pt x="60" y="68"/>
                    <a:pt x="6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68"/>
                    <a:pt x="93" y="58"/>
                    <a:pt x="93" y="46"/>
                  </a:cubicBezTo>
                  <a:cubicBezTo>
                    <a:pt x="93" y="34"/>
                    <a:pt x="83" y="25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24" name="Freeform 44"/>
            <p:cNvSpPr/>
            <p:nvPr/>
          </p:nvSpPr>
          <p:spPr bwMode="auto">
            <a:xfrm>
              <a:off x="42" y="56"/>
              <a:ext cx="55" cy="84"/>
            </a:xfrm>
            <a:custGeom>
              <a:avLst/>
              <a:gdLst>
                <a:gd name="T0" fmla="*/ 29 w 37"/>
                <a:gd name="T1" fmla="*/ 36 h 56"/>
                <a:gd name="T2" fmla="*/ 23 w 37"/>
                <a:gd name="T3" fmla="*/ 43 h 56"/>
                <a:gd name="T4" fmla="*/ 23 w 37"/>
                <a:gd name="T5" fmla="*/ 4 h 56"/>
                <a:gd name="T6" fmla="*/ 18 w 37"/>
                <a:gd name="T7" fmla="*/ 0 h 56"/>
                <a:gd name="T8" fmla="*/ 14 w 37"/>
                <a:gd name="T9" fmla="*/ 4 h 56"/>
                <a:gd name="T10" fmla="*/ 14 w 37"/>
                <a:gd name="T11" fmla="*/ 43 h 56"/>
                <a:gd name="T12" fmla="*/ 8 w 37"/>
                <a:gd name="T13" fmla="*/ 36 h 56"/>
                <a:gd name="T14" fmla="*/ 2 w 37"/>
                <a:gd name="T15" fmla="*/ 36 h 56"/>
                <a:gd name="T16" fmla="*/ 2 w 37"/>
                <a:gd name="T17" fmla="*/ 41 h 56"/>
                <a:gd name="T18" fmla="*/ 16 w 37"/>
                <a:gd name="T19" fmla="*/ 55 h 56"/>
                <a:gd name="T20" fmla="*/ 18 w 37"/>
                <a:gd name="T21" fmla="*/ 56 h 56"/>
                <a:gd name="T22" fmla="*/ 21 w 37"/>
                <a:gd name="T23" fmla="*/ 55 h 56"/>
                <a:gd name="T24" fmla="*/ 35 w 37"/>
                <a:gd name="T25" fmla="*/ 41 h 56"/>
                <a:gd name="T26" fmla="*/ 35 w 37"/>
                <a:gd name="T27" fmla="*/ 36 h 56"/>
                <a:gd name="T28" fmla="*/ 29 w 37"/>
                <a:gd name="T2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6">
                  <a:moveTo>
                    <a:pt x="29" y="36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4"/>
                    <a:pt x="3" y="34"/>
                    <a:pt x="2" y="36"/>
                  </a:cubicBezTo>
                  <a:cubicBezTo>
                    <a:pt x="0" y="37"/>
                    <a:pt x="0" y="40"/>
                    <a:pt x="2" y="4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20" y="56"/>
                    <a:pt x="21" y="56"/>
                    <a:pt x="21" y="5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0"/>
                    <a:pt x="37" y="37"/>
                    <a:pt x="35" y="36"/>
                  </a:cubicBezTo>
                  <a:cubicBezTo>
                    <a:pt x="34" y="34"/>
                    <a:pt x="31" y="34"/>
                    <a:pt x="2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6125" name="Freeform 45"/>
          <p:cNvSpPr>
            <a:spLocks noEditPoints="1"/>
          </p:cNvSpPr>
          <p:nvPr/>
        </p:nvSpPr>
        <p:spPr bwMode="auto">
          <a:xfrm>
            <a:off x="668338" y="1397050"/>
            <a:ext cx="223837" cy="153987"/>
          </a:xfrm>
          <a:custGeom>
            <a:avLst/>
            <a:gdLst>
              <a:gd name="T0" fmla="*/ 91 w 95"/>
              <a:gd name="T1" fmla="*/ 7 h 65"/>
              <a:gd name="T2" fmla="*/ 82 w 95"/>
              <a:gd name="T3" fmla="*/ 3 h 65"/>
              <a:gd name="T4" fmla="*/ 73 w 95"/>
              <a:gd name="T5" fmla="*/ 7 h 65"/>
              <a:gd name="T6" fmla="*/ 69 w 95"/>
              <a:gd name="T7" fmla="*/ 16 h 65"/>
              <a:gd name="T8" fmla="*/ 71 w 95"/>
              <a:gd name="T9" fmla="*/ 21 h 65"/>
              <a:gd name="T10" fmla="*/ 55 w 95"/>
              <a:gd name="T11" fmla="*/ 35 h 65"/>
              <a:gd name="T12" fmla="*/ 47 w 95"/>
              <a:gd name="T13" fmla="*/ 33 h 65"/>
              <a:gd name="T14" fmla="*/ 39 w 95"/>
              <a:gd name="T15" fmla="*/ 35 h 65"/>
              <a:gd name="T16" fmla="*/ 28 w 95"/>
              <a:gd name="T17" fmla="*/ 22 h 65"/>
              <a:gd name="T18" fmla="*/ 25 w 95"/>
              <a:gd name="T19" fmla="*/ 4 h 65"/>
              <a:gd name="T20" fmla="*/ 15 w 95"/>
              <a:gd name="T21" fmla="*/ 0 h 65"/>
              <a:gd name="T22" fmla="*/ 4 w 95"/>
              <a:gd name="T23" fmla="*/ 4 h 65"/>
              <a:gd name="T24" fmla="*/ 0 w 95"/>
              <a:gd name="T25" fmla="*/ 14 h 65"/>
              <a:gd name="T26" fmla="*/ 4 w 95"/>
              <a:gd name="T27" fmla="*/ 25 h 65"/>
              <a:gd name="T28" fmla="*/ 15 w 95"/>
              <a:gd name="T29" fmla="*/ 29 h 65"/>
              <a:gd name="T30" fmla="*/ 22 w 95"/>
              <a:gd name="T31" fmla="*/ 27 h 65"/>
              <a:gd name="T32" fmla="*/ 33 w 95"/>
              <a:gd name="T33" fmla="*/ 40 h 65"/>
              <a:gd name="T34" fmla="*/ 35 w 95"/>
              <a:gd name="T35" fmla="*/ 60 h 65"/>
              <a:gd name="T36" fmla="*/ 47 w 95"/>
              <a:gd name="T37" fmla="*/ 65 h 65"/>
              <a:gd name="T38" fmla="*/ 58 w 95"/>
              <a:gd name="T39" fmla="*/ 60 h 65"/>
              <a:gd name="T40" fmla="*/ 60 w 95"/>
              <a:gd name="T41" fmla="*/ 41 h 65"/>
              <a:gd name="T42" fmla="*/ 76 w 95"/>
              <a:gd name="T43" fmla="*/ 27 h 65"/>
              <a:gd name="T44" fmla="*/ 82 w 95"/>
              <a:gd name="T45" fmla="*/ 29 h 65"/>
              <a:gd name="T46" fmla="*/ 91 w 95"/>
              <a:gd name="T47" fmla="*/ 25 h 65"/>
              <a:gd name="T48" fmla="*/ 95 w 95"/>
              <a:gd name="T49" fmla="*/ 16 h 65"/>
              <a:gd name="T50" fmla="*/ 91 w 95"/>
              <a:gd name="T51" fmla="*/ 7 h 65"/>
              <a:gd name="T52" fmla="*/ 10 w 95"/>
              <a:gd name="T53" fmla="*/ 19 h 65"/>
              <a:gd name="T54" fmla="*/ 8 w 95"/>
              <a:gd name="T55" fmla="*/ 14 h 65"/>
              <a:gd name="T56" fmla="*/ 10 w 95"/>
              <a:gd name="T57" fmla="*/ 10 h 65"/>
              <a:gd name="T58" fmla="*/ 15 w 95"/>
              <a:gd name="T59" fmla="*/ 8 h 65"/>
              <a:gd name="T60" fmla="*/ 20 w 95"/>
              <a:gd name="T61" fmla="*/ 10 h 65"/>
              <a:gd name="T62" fmla="*/ 20 w 95"/>
              <a:gd name="T63" fmla="*/ 19 h 65"/>
              <a:gd name="T64" fmla="*/ 10 w 95"/>
              <a:gd name="T65" fmla="*/ 19 h 65"/>
              <a:gd name="T66" fmla="*/ 85 w 95"/>
              <a:gd name="T67" fmla="*/ 19 h 65"/>
              <a:gd name="T68" fmla="*/ 79 w 95"/>
              <a:gd name="T69" fmla="*/ 19 h 65"/>
              <a:gd name="T70" fmla="*/ 77 w 95"/>
              <a:gd name="T71" fmla="*/ 16 h 65"/>
              <a:gd name="T72" fmla="*/ 79 w 95"/>
              <a:gd name="T73" fmla="*/ 13 h 65"/>
              <a:gd name="T74" fmla="*/ 82 w 95"/>
              <a:gd name="T75" fmla="*/ 11 h 65"/>
              <a:gd name="T76" fmla="*/ 85 w 95"/>
              <a:gd name="T77" fmla="*/ 13 h 65"/>
              <a:gd name="T78" fmla="*/ 87 w 95"/>
              <a:gd name="T79" fmla="*/ 16 h 65"/>
              <a:gd name="T80" fmla="*/ 85 w 95"/>
              <a:gd name="T81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65">
                <a:moveTo>
                  <a:pt x="91" y="7"/>
                </a:moveTo>
                <a:cubicBezTo>
                  <a:pt x="89" y="5"/>
                  <a:pt x="85" y="3"/>
                  <a:pt x="82" y="3"/>
                </a:cubicBezTo>
                <a:cubicBezTo>
                  <a:pt x="79" y="3"/>
                  <a:pt x="75" y="5"/>
                  <a:pt x="73" y="7"/>
                </a:cubicBezTo>
                <a:cubicBezTo>
                  <a:pt x="71" y="9"/>
                  <a:pt x="69" y="13"/>
                  <a:pt x="69" y="16"/>
                </a:cubicBezTo>
                <a:cubicBezTo>
                  <a:pt x="69" y="18"/>
                  <a:pt x="70" y="20"/>
                  <a:pt x="71" y="21"/>
                </a:cubicBezTo>
                <a:cubicBezTo>
                  <a:pt x="55" y="35"/>
                  <a:pt x="55" y="35"/>
                  <a:pt x="55" y="35"/>
                </a:cubicBezTo>
                <a:cubicBezTo>
                  <a:pt x="52" y="34"/>
                  <a:pt x="50" y="33"/>
                  <a:pt x="47" y="33"/>
                </a:cubicBezTo>
                <a:cubicBezTo>
                  <a:pt x="44" y="33"/>
                  <a:pt x="41" y="33"/>
                  <a:pt x="39" y="35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16"/>
                  <a:pt x="30" y="9"/>
                  <a:pt x="25" y="4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2" y="22"/>
                  <a:pt x="4" y="25"/>
                </a:cubicBezTo>
                <a:cubicBezTo>
                  <a:pt x="7" y="28"/>
                  <a:pt x="11" y="29"/>
                  <a:pt x="15" y="29"/>
                </a:cubicBezTo>
                <a:cubicBezTo>
                  <a:pt x="17" y="29"/>
                  <a:pt x="20" y="28"/>
                  <a:pt x="22" y="27"/>
                </a:cubicBezTo>
                <a:cubicBezTo>
                  <a:pt x="33" y="40"/>
                  <a:pt x="33" y="40"/>
                  <a:pt x="33" y="40"/>
                </a:cubicBezTo>
                <a:cubicBezTo>
                  <a:pt x="29" y="47"/>
                  <a:pt x="30" y="55"/>
                  <a:pt x="35" y="60"/>
                </a:cubicBezTo>
                <a:cubicBezTo>
                  <a:pt x="38" y="63"/>
                  <a:pt x="42" y="65"/>
                  <a:pt x="47" y="65"/>
                </a:cubicBezTo>
                <a:cubicBezTo>
                  <a:pt x="51" y="65"/>
                  <a:pt x="55" y="63"/>
                  <a:pt x="58" y="60"/>
                </a:cubicBezTo>
                <a:cubicBezTo>
                  <a:pt x="63" y="55"/>
                  <a:pt x="64" y="47"/>
                  <a:pt x="60" y="41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8"/>
                  <a:pt x="80" y="29"/>
                  <a:pt x="82" y="29"/>
                </a:cubicBezTo>
                <a:cubicBezTo>
                  <a:pt x="85" y="29"/>
                  <a:pt x="89" y="27"/>
                  <a:pt x="91" y="25"/>
                </a:cubicBezTo>
                <a:cubicBezTo>
                  <a:pt x="93" y="23"/>
                  <a:pt x="95" y="19"/>
                  <a:pt x="95" y="16"/>
                </a:cubicBezTo>
                <a:cubicBezTo>
                  <a:pt x="95" y="13"/>
                  <a:pt x="93" y="9"/>
                  <a:pt x="91" y="7"/>
                </a:cubicBezTo>
                <a:close/>
                <a:moveTo>
                  <a:pt x="10" y="19"/>
                </a:moveTo>
                <a:cubicBezTo>
                  <a:pt x="9" y="18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8"/>
                  <a:pt x="13" y="8"/>
                  <a:pt x="15" y="8"/>
                </a:cubicBezTo>
                <a:cubicBezTo>
                  <a:pt x="17" y="8"/>
                  <a:pt x="18" y="8"/>
                  <a:pt x="20" y="10"/>
                </a:cubicBezTo>
                <a:cubicBezTo>
                  <a:pt x="22" y="12"/>
                  <a:pt x="22" y="16"/>
                  <a:pt x="20" y="19"/>
                </a:cubicBezTo>
                <a:cubicBezTo>
                  <a:pt x="17" y="22"/>
                  <a:pt x="13" y="22"/>
                  <a:pt x="10" y="19"/>
                </a:cubicBezTo>
                <a:close/>
                <a:moveTo>
                  <a:pt x="85" y="19"/>
                </a:moveTo>
                <a:cubicBezTo>
                  <a:pt x="83" y="21"/>
                  <a:pt x="80" y="21"/>
                  <a:pt x="79" y="19"/>
                </a:cubicBezTo>
                <a:cubicBezTo>
                  <a:pt x="78" y="18"/>
                  <a:pt x="77" y="17"/>
                  <a:pt x="77" y="16"/>
                </a:cubicBezTo>
                <a:cubicBezTo>
                  <a:pt x="77" y="15"/>
                  <a:pt x="78" y="14"/>
                  <a:pt x="79" y="13"/>
                </a:cubicBezTo>
                <a:cubicBezTo>
                  <a:pt x="80" y="12"/>
                  <a:pt x="81" y="11"/>
                  <a:pt x="82" y="11"/>
                </a:cubicBezTo>
                <a:cubicBezTo>
                  <a:pt x="83" y="11"/>
                  <a:pt x="84" y="12"/>
                  <a:pt x="85" y="13"/>
                </a:cubicBezTo>
                <a:cubicBezTo>
                  <a:pt x="86" y="14"/>
                  <a:pt x="87" y="15"/>
                  <a:pt x="87" y="16"/>
                </a:cubicBezTo>
                <a:cubicBezTo>
                  <a:pt x="87" y="17"/>
                  <a:pt x="86" y="18"/>
                  <a:pt x="8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26" name="Rectangle 46"/>
          <p:cNvSpPr>
            <a:spLocks noChangeArrowheads="1"/>
          </p:cNvSpPr>
          <p:nvPr/>
        </p:nvSpPr>
        <p:spPr bwMode="auto">
          <a:xfrm>
            <a:off x="2201863" y="1692367"/>
            <a:ext cx="1943100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127" name="Line 47"/>
          <p:cNvSpPr>
            <a:spLocks noChangeShapeType="1"/>
          </p:cNvSpPr>
          <p:nvPr/>
        </p:nvSpPr>
        <p:spPr bwMode="auto">
          <a:xfrm>
            <a:off x="2214563" y="1619300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28" name="Rectangle 48"/>
          <p:cNvSpPr>
            <a:spLocks noChangeArrowheads="1"/>
          </p:cNvSpPr>
          <p:nvPr/>
        </p:nvSpPr>
        <p:spPr bwMode="auto">
          <a:xfrm>
            <a:off x="2214563" y="1382762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129" name="Line 49"/>
          <p:cNvSpPr>
            <a:spLocks noChangeShapeType="1"/>
          </p:cNvSpPr>
          <p:nvPr/>
        </p:nvSpPr>
        <p:spPr bwMode="auto">
          <a:xfrm>
            <a:off x="6491288" y="1619300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31" name="Line 51"/>
          <p:cNvSpPr>
            <a:spLocks noChangeShapeType="1"/>
          </p:cNvSpPr>
          <p:nvPr/>
        </p:nvSpPr>
        <p:spPr bwMode="auto">
          <a:xfrm>
            <a:off x="2214563" y="3275062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133" name="Line 53"/>
          <p:cNvSpPr>
            <a:spLocks noChangeShapeType="1"/>
          </p:cNvSpPr>
          <p:nvPr/>
        </p:nvSpPr>
        <p:spPr bwMode="auto">
          <a:xfrm>
            <a:off x="6491288" y="3275062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Rectangle 46"/>
          <p:cNvSpPr>
            <a:spLocks noChangeArrowheads="1"/>
          </p:cNvSpPr>
          <p:nvPr/>
        </p:nvSpPr>
        <p:spPr bwMode="auto">
          <a:xfrm>
            <a:off x="6479223" y="1692367"/>
            <a:ext cx="1943100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Rectangle 48"/>
          <p:cNvSpPr>
            <a:spLocks noChangeArrowheads="1"/>
          </p:cNvSpPr>
          <p:nvPr/>
        </p:nvSpPr>
        <p:spPr bwMode="auto">
          <a:xfrm>
            <a:off x="6491923" y="1382762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Rectangle 46"/>
          <p:cNvSpPr>
            <a:spLocks noChangeArrowheads="1"/>
          </p:cNvSpPr>
          <p:nvPr/>
        </p:nvSpPr>
        <p:spPr bwMode="auto">
          <a:xfrm>
            <a:off x="2201863" y="3365381"/>
            <a:ext cx="1943100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Rectangle 48"/>
          <p:cNvSpPr>
            <a:spLocks noChangeArrowheads="1"/>
          </p:cNvSpPr>
          <p:nvPr/>
        </p:nvSpPr>
        <p:spPr bwMode="auto">
          <a:xfrm>
            <a:off x="2214563" y="3055776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THREE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Rectangle 46"/>
          <p:cNvSpPr>
            <a:spLocks noChangeArrowheads="1"/>
          </p:cNvSpPr>
          <p:nvPr/>
        </p:nvSpPr>
        <p:spPr bwMode="auto">
          <a:xfrm>
            <a:off x="6479223" y="3365381"/>
            <a:ext cx="1943100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6491923" y="3055776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FOUR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05C53F62-E684-43D6-A115-E3B0FA46B6A1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TextBox 71">
            <a:extLst>
              <a:ext uri="{FF2B5EF4-FFF2-40B4-BE49-F238E27FC236}">
                <a16:creationId xmlns:a16="http://schemas.microsoft.com/office/drawing/2014/main" id="{52A48009-89C4-4B79-AC6D-F9F539C93CAE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525A3BF1-155B-481A-9598-72DFCEE3AEFA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 descr="Money副本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chemeClr val="accent1">
              <a:alpha val="89999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“What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Makes us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Different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？”</a:t>
            </a: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427538" y="3795713"/>
            <a:ext cx="4103687" cy="79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WRITE YOUR GREAT TITLE HERE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85" name="Freeform 13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C4456E9-3F54-4398-9F89-181B068B099E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TextBox 71">
            <a:extLst>
              <a:ext uri="{FF2B5EF4-FFF2-40B4-BE49-F238E27FC236}">
                <a16:creationId xmlns:a16="http://schemas.microsoft.com/office/drawing/2014/main" id="{4DA08A8E-DAB9-4967-807E-A73073475DFC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012EF00-7516-414A-BC82-C143107F38C6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FD0F07BB-9A64-48AD-9A68-E13847DCACC2}"/>
              </a:ext>
            </a:extLst>
          </p:cNvPr>
          <p:cNvGrpSpPr/>
          <p:nvPr/>
        </p:nvGrpSpPr>
        <p:grpSpPr>
          <a:xfrm>
            <a:off x="0" y="0"/>
            <a:ext cx="9144000" cy="5141913"/>
            <a:chOff x="0" y="0"/>
            <a:chExt cx="9144000" cy="5141913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0C5ADB03-69B9-4790-8159-20AF0B121F75}"/>
                </a:ext>
              </a:extLst>
            </p:cNvPr>
            <p:cNvGrpSpPr/>
            <p:nvPr/>
          </p:nvGrpSpPr>
          <p:grpSpPr>
            <a:xfrm>
              <a:off x="0" y="1493"/>
              <a:ext cx="9144000" cy="5138927"/>
              <a:chOff x="0" y="1493"/>
              <a:chExt cx="9144000" cy="5138927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D0F550D2-F99F-408F-8CEE-9C24321EE2EF}"/>
                  </a:ext>
                </a:extLst>
              </p:cNvPr>
              <p:cNvGrpSpPr/>
              <p:nvPr/>
            </p:nvGrpSpPr>
            <p:grpSpPr>
              <a:xfrm>
                <a:off x="0" y="1493"/>
                <a:ext cx="9144000" cy="3248025"/>
                <a:chOff x="-180528" y="-534493"/>
                <a:chExt cx="11704320" cy="4157472"/>
              </a:xfrm>
            </p:grpSpPr>
            <p:pic>
              <p:nvPicPr>
                <p:cNvPr id="67" name="图片 66">
                  <a:extLst>
                    <a:ext uri="{FF2B5EF4-FFF2-40B4-BE49-F238E27FC236}">
                      <a16:creationId xmlns:a16="http://schemas.microsoft.com/office/drawing/2014/main" id="{10741B7B-B612-4BB9-AB76-5BCD6FB5C7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80528" y="-534493"/>
                  <a:ext cx="5852160" cy="4157472"/>
                </a:xfrm>
                <a:prstGeom prst="rect">
                  <a:avLst/>
                </a:prstGeom>
              </p:spPr>
            </p:pic>
            <p:pic>
              <p:nvPicPr>
                <p:cNvPr id="68" name="图片 67">
                  <a:extLst>
                    <a:ext uri="{FF2B5EF4-FFF2-40B4-BE49-F238E27FC236}">
                      <a16:creationId xmlns:a16="http://schemas.microsoft.com/office/drawing/2014/main" id="{59F9E55D-B639-4BE9-A3BB-D7DBFB38E42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71632" y="-534493"/>
                  <a:ext cx="5852160" cy="4157472"/>
                </a:xfrm>
                <a:prstGeom prst="rect">
                  <a:avLst/>
                </a:prstGeom>
              </p:spPr>
            </p:pic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7F250BA8-86F1-41D0-8017-8A947218BBED}"/>
                  </a:ext>
                </a:extLst>
              </p:cNvPr>
              <p:cNvGrpSpPr/>
              <p:nvPr/>
            </p:nvGrpSpPr>
            <p:grpSpPr>
              <a:xfrm>
                <a:off x="0" y="3247271"/>
                <a:ext cx="9144000" cy="1893149"/>
                <a:chOff x="-180528" y="-534493"/>
                <a:chExt cx="11704320" cy="2423231"/>
              </a:xfrm>
            </p:grpSpPr>
            <p:pic>
              <p:nvPicPr>
                <p:cNvPr id="65" name="图片 64">
                  <a:extLst>
                    <a:ext uri="{FF2B5EF4-FFF2-40B4-BE49-F238E27FC236}">
                      <a16:creationId xmlns:a16="http://schemas.microsoft.com/office/drawing/2014/main" id="{86104DB1-84BC-4939-90EB-AB18354451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180528" y="-534493"/>
                  <a:ext cx="5852160" cy="2423231"/>
                </a:xfrm>
                <a:prstGeom prst="rect">
                  <a:avLst/>
                </a:prstGeom>
              </p:spPr>
            </p:pic>
            <p:pic>
              <p:nvPicPr>
                <p:cNvPr id="66" name="图片 65">
                  <a:extLst>
                    <a:ext uri="{FF2B5EF4-FFF2-40B4-BE49-F238E27FC236}">
                      <a16:creationId xmlns:a16="http://schemas.microsoft.com/office/drawing/2014/main" id="{A5F377A5-EB60-428F-B857-3C4D7D09F8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671632" y="-534493"/>
                  <a:ext cx="5852160" cy="2423231"/>
                </a:xfrm>
                <a:prstGeom prst="rect">
                  <a:avLst/>
                </a:prstGeom>
              </p:spPr>
            </p:pic>
          </p:grpSp>
        </p:grp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89125C8D-B0DC-4678-9DBB-DB24CAFC96CD}"/>
                </a:ext>
              </a:extLst>
            </p:cNvPr>
            <p:cNvSpPr/>
            <p:nvPr/>
          </p:nvSpPr>
          <p:spPr>
            <a:xfrm>
              <a:off x="0" y="0"/>
              <a:ext cx="9144000" cy="5141913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4508E06-CD15-4E76-B866-DEC18214301D}"/>
              </a:ext>
            </a:extLst>
          </p:cNvPr>
          <p:cNvGrpSpPr/>
          <p:nvPr/>
        </p:nvGrpSpPr>
        <p:grpSpPr>
          <a:xfrm>
            <a:off x="3366361" y="141996"/>
            <a:ext cx="2483288" cy="1446310"/>
            <a:chOff x="323530" y="1340536"/>
            <a:chExt cx="8568950" cy="499071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97BA879-6B16-4B39-95F9-E940306D2DF6}"/>
                </a:ext>
              </a:extLst>
            </p:cNvPr>
            <p:cNvSpPr/>
            <p:nvPr/>
          </p:nvSpPr>
          <p:spPr>
            <a:xfrm>
              <a:off x="323654" y="1450936"/>
              <a:ext cx="8568757" cy="4880313"/>
            </a:xfrm>
            <a:custGeom>
              <a:avLst/>
              <a:gdLst>
                <a:gd name="connsiteX0" fmla="*/ -1357 w 217972"/>
                <a:gd name="connsiteY0" fmla="*/ 12276 h 159937"/>
                <a:gd name="connsiteX1" fmla="*/ 70733 w 217972"/>
                <a:gd name="connsiteY1" fmla="*/ -199 h 159937"/>
                <a:gd name="connsiteX2" fmla="*/ 107630 w 217972"/>
                <a:gd name="connsiteY2" fmla="*/ 12276 h 159937"/>
                <a:gd name="connsiteX3" fmla="*/ 146796 w 217972"/>
                <a:gd name="connsiteY3" fmla="*/ -199 h 159937"/>
                <a:gd name="connsiteX4" fmla="*/ 216615 w 217972"/>
                <a:gd name="connsiteY4" fmla="*/ 12276 h 159937"/>
                <a:gd name="connsiteX5" fmla="*/ 216615 w 217972"/>
                <a:gd name="connsiteY5" fmla="*/ 159629 h 159937"/>
                <a:gd name="connsiteX6" fmla="*/ 150689 w 217972"/>
                <a:gd name="connsiteY6" fmla="*/ 153548 h 159937"/>
                <a:gd name="connsiteX7" fmla="*/ 119647 w 217972"/>
                <a:gd name="connsiteY7" fmla="*/ 159404 h 159937"/>
                <a:gd name="connsiteX8" fmla="*/ 107629 w 217972"/>
                <a:gd name="connsiteY8" fmla="*/ 159629 h 159937"/>
                <a:gd name="connsiteX9" fmla="*/ 95600 w 217972"/>
                <a:gd name="connsiteY9" fmla="*/ 159723 h 159937"/>
                <a:gd name="connsiteX10" fmla="*/ 65729 w 217972"/>
                <a:gd name="connsiteY10" fmla="*/ 153270 h 159937"/>
                <a:gd name="connsiteX11" fmla="*/ -1357 w 217972"/>
                <a:gd name="connsiteY11" fmla="*/ 159629 h 159937"/>
                <a:gd name="connsiteX12" fmla="*/ -1357 w 217972"/>
                <a:gd name="connsiteY12" fmla="*/ 12276 h 15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7972" h="159937">
                  <a:moveTo>
                    <a:pt x="-1357" y="12276"/>
                  </a:moveTo>
                  <a:cubicBezTo>
                    <a:pt x="16807" y="12276"/>
                    <a:pt x="52569" y="-199"/>
                    <a:pt x="70733" y="-199"/>
                  </a:cubicBezTo>
                  <a:cubicBezTo>
                    <a:pt x="88898" y="-199"/>
                    <a:pt x="103115" y="4617"/>
                    <a:pt x="107630" y="12276"/>
                  </a:cubicBezTo>
                  <a:cubicBezTo>
                    <a:pt x="115561" y="-1180"/>
                    <a:pt x="137029" y="-199"/>
                    <a:pt x="146796" y="-199"/>
                  </a:cubicBezTo>
                  <a:cubicBezTo>
                    <a:pt x="181839" y="-199"/>
                    <a:pt x="184400" y="12276"/>
                    <a:pt x="216615" y="12276"/>
                  </a:cubicBezTo>
                  <a:lnTo>
                    <a:pt x="216615" y="159629"/>
                  </a:lnTo>
                  <a:cubicBezTo>
                    <a:pt x="172717" y="159629"/>
                    <a:pt x="160053" y="153548"/>
                    <a:pt x="150689" y="153548"/>
                  </a:cubicBezTo>
                  <a:cubicBezTo>
                    <a:pt x="141673" y="153548"/>
                    <a:pt x="134348" y="150591"/>
                    <a:pt x="119647" y="159404"/>
                  </a:cubicBezTo>
                  <a:lnTo>
                    <a:pt x="107629" y="159629"/>
                  </a:lnTo>
                  <a:lnTo>
                    <a:pt x="95600" y="159723"/>
                  </a:lnTo>
                  <a:cubicBezTo>
                    <a:pt x="91631" y="152849"/>
                    <a:pt x="74132" y="153270"/>
                    <a:pt x="65729" y="153270"/>
                  </a:cubicBezTo>
                  <a:cubicBezTo>
                    <a:pt x="47568" y="153270"/>
                    <a:pt x="24836" y="159629"/>
                    <a:pt x="-1357" y="159629"/>
                  </a:cubicBezTo>
                  <a:lnTo>
                    <a:pt x="-1357" y="12276"/>
                  </a:lnTo>
                  <a:close/>
                </a:path>
              </a:pathLst>
            </a:custGeom>
            <a:solidFill>
              <a:srgbClr val="E3E2DB"/>
            </a:solidFill>
            <a:ln w="1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F769059-2C4A-4F30-BC64-0746D23FEB5A}"/>
                </a:ext>
              </a:extLst>
            </p:cNvPr>
            <p:cNvSpPr/>
            <p:nvPr/>
          </p:nvSpPr>
          <p:spPr>
            <a:xfrm>
              <a:off x="323530" y="1747135"/>
              <a:ext cx="87979" cy="99964"/>
            </a:xfrm>
            <a:custGeom>
              <a:avLst/>
              <a:gdLst>
                <a:gd name="connsiteX0" fmla="*/ -983 w 2238"/>
                <a:gd name="connsiteY0" fmla="*/ 3298 h 3276"/>
                <a:gd name="connsiteX1" fmla="*/ -986 w 2238"/>
                <a:gd name="connsiteY1" fmla="*/ 2810 h 3276"/>
                <a:gd name="connsiteX2" fmla="*/ 1252 w 2238"/>
                <a:gd name="connsiteY2" fmla="*/ 21 h 3276"/>
                <a:gd name="connsiteX3" fmla="*/ 1242 w 2238"/>
                <a:gd name="connsiteY3" fmla="*/ 3163 h 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" h="3276">
                  <a:moveTo>
                    <a:pt x="-983" y="3298"/>
                  </a:moveTo>
                  <a:lnTo>
                    <a:pt x="-986" y="2810"/>
                  </a:lnTo>
                  <a:lnTo>
                    <a:pt x="1252" y="21"/>
                  </a:lnTo>
                  <a:lnTo>
                    <a:pt x="1242" y="316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ED30936-B806-4F5F-B34A-D686F0433498}"/>
                </a:ext>
              </a:extLst>
            </p:cNvPr>
            <p:cNvSpPr/>
            <p:nvPr/>
          </p:nvSpPr>
          <p:spPr>
            <a:xfrm>
              <a:off x="8804737" y="1747226"/>
              <a:ext cx="87743" cy="104968"/>
            </a:xfrm>
            <a:custGeom>
              <a:avLst/>
              <a:gdLst>
                <a:gd name="connsiteX0" fmla="*/ 504 w 2232"/>
                <a:gd name="connsiteY0" fmla="*/ 3462 h 3440"/>
                <a:gd name="connsiteX1" fmla="*/ 504 w 2232"/>
                <a:gd name="connsiteY1" fmla="*/ 2810 h 3440"/>
                <a:gd name="connsiteX2" fmla="*/ -1729 w 2232"/>
                <a:gd name="connsiteY2" fmla="*/ 21 h 3440"/>
                <a:gd name="connsiteX3" fmla="*/ -1720 w 2232"/>
                <a:gd name="connsiteY3" fmla="*/ 3323 h 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" h="3440">
                  <a:moveTo>
                    <a:pt x="504" y="3462"/>
                  </a:moveTo>
                  <a:lnTo>
                    <a:pt x="504" y="2810"/>
                  </a:lnTo>
                  <a:lnTo>
                    <a:pt x="-1729" y="21"/>
                  </a:lnTo>
                  <a:lnTo>
                    <a:pt x="-1720" y="332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1ED34CB-A50A-4891-AB6B-1371426337DA}"/>
                </a:ext>
              </a:extLst>
            </p:cNvPr>
            <p:cNvSpPr/>
            <p:nvPr/>
          </p:nvSpPr>
          <p:spPr>
            <a:xfrm>
              <a:off x="410801" y="1340536"/>
              <a:ext cx="8393976" cy="4946530"/>
            </a:xfrm>
            <a:custGeom>
              <a:avLst/>
              <a:gdLst>
                <a:gd name="connsiteX0" fmla="*/ -1357 w 213526"/>
                <a:gd name="connsiteY0" fmla="*/ 12282 h 162107"/>
                <a:gd name="connsiteX1" fmla="*/ 69262 w 213526"/>
                <a:gd name="connsiteY1" fmla="*/ -193 h 162107"/>
                <a:gd name="connsiteX2" fmla="*/ 105406 w 213526"/>
                <a:gd name="connsiteY2" fmla="*/ 12282 h 162107"/>
                <a:gd name="connsiteX3" fmla="*/ 143774 w 213526"/>
                <a:gd name="connsiteY3" fmla="*/ -193 h 162107"/>
                <a:gd name="connsiteX4" fmla="*/ 212169 w 213526"/>
                <a:gd name="connsiteY4" fmla="*/ 12282 h 162107"/>
                <a:gd name="connsiteX5" fmla="*/ 212169 w 213526"/>
                <a:gd name="connsiteY5" fmla="*/ 159638 h 162107"/>
                <a:gd name="connsiteX6" fmla="*/ 105406 w 213526"/>
                <a:gd name="connsiteY6" fmla="*/ 161898 h 162107"/>
                <a:gd name="connsiteX7" fmla="*/ -1357 w 213526"/>
                <a:gd name="connsiteY7" fmla="*/ 159638 h 162107"/>
                <a:gd name="connsiteX8" fmla="*/ -1357 w 213526"/>
                <a:gd name="connsiteY8" fmla="*/ 12282 h 16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526" h="162107">
                  <a:moveTo>
                    <a:pt x="-1357" y="12282"/>
                  </a:moveTo>
                  <a:cubicBezTo>
                    <a:pt x="16437" y="12282"/>
                    <a:pt x="51468" y="-193"/>
                    <a:pt x="69262" y="-193"/>
                  </a:cubicBezTo>
                  <a:cubicBezTo>
                    <a:pt x="87056" y="-193"/>
                    <a:pt x="100985" y="4623"/>
                    <a:pt x="105406" y="12282"/>
                  </a:cubicBezTo>
                  <a:cubicBezTo>
                    <a:pt x="113175" y="-1174"/>
                    <a:pt x="134204" y="-193"/>
                    <a:pt x="143774" y="-193"/>
                  </a:cubicBezTo>
                  <a:cubicBezTo>
                    <a:pt x="178102" y="-193"/>
                    <a:pt x="180610" y="12282"/>
                    <a:pt x="212169" y="12282"/>
                  </a:cubicBezTo>
                  <a:lnTo>
                    <a:pt x="212169" y="159638"/>
                  </a:lnTo>
                  <a:cubicBezTo>
                    <a:pt x="192053" y="160835"/>
                    <a:pt x="116622" y="121503"/>
                    <a:pt x="105406" y="161898"/>
                  </a:cubicBezTo>
                  <a:cubicBezTo>
                    <a:pt x="97193" y="124473"/>
                    <a:pt x="34150" y="161013"/>
                    <a:pt x="-1357" y="159638"/>
                  </a:cubicBezTo>
                  <a:lnTo>
                    <a:pt x="-1357" y="12282"/>
                  </a:lnTo>
                  <a:close/>
                </a:path>
              </a:pathLst>
            </a:custGeom>
            <a:solidFill>
              <a:schemeClr val="bg1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76644E6-D536-4016-A7FB-4D99691CD9E9}"/>
                </a:ext>
              </a:extLst>
            </p:cNvPr>
            <p:cNvGrpSpPr/>
            <p:nvPr/>
          </p:nvGrpSpPr>
          <p:grpSpPr>
            <a:xfrm>
              <a:off x="382678" y="1346820"/>
              <a:ext cx="8343688" cy="4946526"/>
              <a:chOff x="382678" y="1368846"/>
              <a:chExt cx="8343688" cy="4946526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7C988C5-C498-40F3-8EED-DA41C5C1DFA2}"/>
                  </a:ext>
                </a:extLst>
              </p:cNvPr>
              <p:cNvSpPr/>
              <p:nvPr/>
            </p:nvSpPr>
            <p:spPr>
              <a:xfrm>
                <a:off x="382678" y="1369330"/>
                <a:ext cx="4174759" cy="4946042"/>
              </a:xfrm>
              <a:custGeom>
                <a:avLst/>
                <a:gdLst>
                  <a:gd name="connsiteX0" fmla="*/ 2776122 w 4199982"/>
                  <a:gd name="connsiteY0" fmla="*/ 0 h 4946042"/>
                  <a:gd name="connsiteX1" fmla="*/ 4196988 w 4199982"/>
                  <a:gd name="connsiteY1" fmla="*/ 380662 h 4946042"/>
                  <a:gd name="connsiteX2" fmla="*/ 4199982 w 4199982"/>
                  <a:gd name="connsiteY2" fmla="*/ 377251 h 4946042"/>
                  <a:gd name="connsiteX3" fmla="*/ 4199982 w 4199982"/>
                  <a:gd name="connsiteY3" fmla="*/ 4939354 h 4946042"/>
                  <a:gd name="connsiteX4" fmla="*/ 4196988 w 4199982"/>
                  <a:gd name="connsiteY4" fmla="*/ 4946042 h 4946042"/>
                  <a:gd name="connsiteX5" fmla="*/ 0 w 4199982"/>
                  <a:gd name="connsiteY5" fmla="*/ 4877080 h 4946042"/>
                  <a:gd name="connsiteX6" fmla="*/ 0 w 4199982"/>
                  <a:gd name="connsiteY6" fmla="*/ 380662 h 4946042"/>
                  <a:gd name="connsiteX7" fmla="*/ 2776122 w 4199982"/>
                  <a:gd name="connsiteY7" fmla="*/ 0 h 4946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9982" h="4946042">
                    <a:moveTo>
                      <a:pt x="2776122" y="0"/>
                    </a:moveTo>
                    <a:cubicBezTo>
                      <a:pt x="3475626" y="0"/>
                      <a:pt x="4023193" y="146955"/>
                      <a:pt x="4196988" y="380662"/>
                    </a:cubicBezTo>
                    <a:lnTo>
                      <a:pt x="4199982" y="377251"/>
                    </a:lnTo>
                    <a:lnTo>
                      <a:pt x="4199982" y="4939354"/>
                    </a:lnTo>
                    <a:lnTo>
                      <a:pt x="4196988" y="4946042"/>
                    </a:lnTo>
                    <a:cubicBezTo>
                      <a:pt x="3874124" y="3804056"/>
                      <a:pt x="1395825" y="4919037"/>
                      <a:pt x="0" y="4877080"/>
                    </a:cubicBezTo>
                    <a:lnTo>
                      <a:pt x="0" y="380662"/>
                    </a:lnTo>
                    <a:cubicBezTo>
                      <a:pt x="699504" y="380662"/>
                      <a:pt x="2076617" y="0"/>
                      <a:pt x="2776122" y="0"/>
                    </a:cubicBezTo>
                    <a:close/>
                  </a:path>
                </a:pathLst>
              </a:custGeom>
              <a:gradFill flip="none" rotWithShape="0">
                <a:gsLst>
                  <a:gs pos="77000">
                    <a:srgbClr val="D7D7D7">
                      <a:alpha val="36000"/>
                    </a:srgbClr>
                  </a:gs>
                  <a:gs pos="8000">
                    <a:schemeClr val="bg1"/>
                  </a:gs>
                  <a:gs pos="100000">
                    <a:schemeClr val="bg1">
                      <a:lumMod val="50000"/>
                      <a:alpha val="7000"/>
                    </a:schemeClr>
                  </a:gs>
                </a:gsLst>
                <a:lin ang="0" scaled="1"/>
                <a:tileRect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B0CB096-6810-4D95-8D5A-7CE3E4828E6B}"/>
                  </a:ext>
                </a:extLst>
              </p:cNvPr>
              <p:cNvSpPr/>
              <p:nvPr/>
            </p:nvSpPr>
            <p:spPr>
              <a:xfrm>
                <a:off x="4557437" y="1368846"/>
                <a:ext cx="4168929" cy="4939838"/>
              </a:xfrm>
              <a:custGeom>
                <a:avLst/>
                <a:gdLst>
                  <a:gd name="connsiteX0" fmla="*/ 1345004 w 4193994"/>
                  <a:gd name="connsiteY0" fmla="*/ 0 h 4939838"/>
                  <a:gd name="connsiteX1" fmla="*/ 1505300 w 4193994"/>
                  <a:gd name="connsiteY1" fmla="*/ 484 h 4939838"/>
                  <a:gd name="connsiteX2" fmla="*/ 4193994 w 4193994"/>
                  <a:gd name="connsiteY2" fmla="*/ 381146 h 4939838"/>
                  <a:gd name="connsiteX3" fmla="*/ 4193994 w 4193994"/>
                  <a:gd name="connsiteY3" fmla="*/ 4877564 h 4939838"/>
                  <a:gd name="connsiteX4" fmla="*/ 45594 w 4193994"/>
                  <a:gd name="connsiteY4" fmla="*/ 4837984 h 4939838"/>
                  <a:gd name="connsiteX5" fmla="*/ 0 w 4193994"/>
                  <a:gd name="connsiteY5" fmla="*/ 4939838 h 4939838"/>
                  <a:gd name="connsiteX6" fmla="*/ 0 w 4193994"/>
                  <a:gd name="connsiteY6" fmla="*/ 377735 h 4939838"/>
                  <a:gd name="connsiteX7" fmla="*/ 60142 w 4193994"/>
                  <a:gd name="connsiteY7" fmla="*/ 309207 h 4939838"/>
                  <a:gd name="connsiteX8" fmla="*/ 1345004 w 4193994"/>
                  <a:gd name="connsiteY8" fmla="*/ 0 h 49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3994" h="4939838">
                    <a:moveTo>
                      <a:pt x="1345004" y="0"/>
                    </a:moveTo>
                    <a:cubicBezTo>
                      <a:pt x="1404210" y="16"/>
                      <a:pt x="1458274" y="484"/>
                      <a:pt x="1505300" y="484"/>
                    </a:cubicBezTo>
                    <a:cubicBezTo>
                      <a:pt x="2854777" y="484"/>
                      <a:pt x="2953370" y="381146"/>
                      <a:pt x="4193994" y="381146"/>
                    </a:cubicBezTo>
                    <a:lnTo>
                      <a:pt x="4193994" y="4877564"/>
                    </a:lnTo>
                    <a:cubicBezTo>
                      <a:pt x="3427921" y="4912948"/>
                      <a:pt x="621128" y="3787717"/>
                      <a:pt x="45594" y="4837984"/>
                    </a:cubicBezTo>
                    <a:lnTo>
                      <a:pt x="0" y="4939838"/>
                    </a:lnTo>
                    <a:lnTo>
                      <a:pt x="0" y="377735"/>
                    </a:lnTo>
                    <a:lnTo>
                      <a:pt x="60142" y="309207"/>
                    </a:lnTo>
                    <a:cubicBezTo>
                      <a:pt x="358144" y="18846"/>
                      <a:pt x="960170" y="-108"/>
                      <a:pt x="1345004" y="0"/>
                    </a:cubicBezTo>
                    <a:close/>
                  </a:path>
                </a:pathLst>
              </a:custGeom>
              <a:gradFill>
                <a:gsLst>
                  <a:gs pos="77000">
                    <a:srgbClr val="D7D7D7">
                      <a:alpha val="22000"/>
                    </a:srgbClr>
                  </a:gs>
                  <a:gs pos="8000">
                    <a:schemeClr val="bg1"/>
                  </a:gs>
                  <a:gs pos="100000">
                    <a:srgbClr val="C7C7C7">
                      <a:alpha val="7000"/>
                    </a:srgbClr>
                  </a:gs>
                </a:gsLst>
                <a:lin ang="0" scaled="1"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图形 308">
              <a:extLst>
                <a:ext uri="{FF2B5EF4-FFF2-40B4-BE49-F238E27FC236}">
                  <a16:creationId xmlns:a16="http://schemas.microsoft.com/office/drawing/2014/main" id="{32703267-2FE9-4A07-A9FD-DA01C1F6B174}"/>
                </a:ext>
              </a:extLst>
            </p:cNvPr>
            <p:cNvGrpSpPr/>
            <p:nvPr/>
          </p:nvGrpSpPr>
          <p:grpSpPr>
            <a:xfrm>
              <a:off x="326084" y="5813245"/>
              <a:ext cx="8563996" cy="516264"/>
              <a:chOff x="-2455938" y="5068688"/>
              <a:chExt cx="217851" cy="16919"/>
            </a:xfrm>
            <a:noFill/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61F23B8-9EB5-43EA-AA65-F62B06A0FEEF}"/>
                  </a:ext>
                </a:extLst>
              </p:cNvPr>
              <p:cNvSpPr/>
              <p:nvPr/>
            </p:nvSpPr>
            <p:spPr>
              <a:xfrm>
                <a:off x="-2454332" y="5069862"/>
                <a:ext cx="106095" cy="15606"/>
              </a:xfrm>
              <a:custGeom>
                <a:avLst/>
                <a:gdLst>
                  <a:gd name="connsiteX0" fmla="*/ 104926 w 106095"/>
                  <a:gd name="connsiteY0" fmla="*/ 15144 h 15606"/>
                  <a:gd name="connsiteX1" fmla="*/ -1170 w 106095"/>
                  <a:gd name="connsiteY1" fmla="*/ 13170 h 1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095" h="15606">
                    <a:moveTo>
                      <a:pt x="104926" y="15144"/>
                    </a:moveTo>
                    <a:cubicBezTo>
                      <a:pt x="92966" y="-19354"/>
                      <a:pt x="41618" y="14266"/>
                      <a:pt x="-1170" y="1317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FC96254-0B40-4068-A290-8F63A011FC7A}"/>
                  </a:ext>
                </a:extLst>
              </p:cNvPr>
              <p:cNvSpPr/>
              <p:nvPr/>
            </p:nvSpPr>
            <p:spPr>
              <a:xfrm>
                <a:off x="-2424713" y="5071930"/>
                <a:ext cx="74392" cy="13677"/>
              </a:xfrm>
              <a:custGeom>
                <a:avLst/>
                <a:gdLst>
                  <a:gd name="connsiteX0" fmla="*/ 73175 w 74392"/>
                  <a:gd name="connsiteY0" fmla="*/ 13211 h 13677"/>
                  <a:gd name="connsiteX1" fmla="*/ -1218 w 74392"/>
                  <a:gd name="connsiteY1" fmla="*/ 7836 h 1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92" h="13677">
                    <a:moveTo>
                      <a:pt x="73175" y="13211"/>
                    </a:moveTo>
                    <a:cubicBezTo>
                      <a:pt x="62985" y="-10349"/>
                      <a:pt x="32293" y="2552"/>
                      <a:pt x="-1218" y="783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6A34BB3-4BFC-4EFF-945D-FEF7588DFBFA}"/>
                  </a:ext>
                </a:extLst>
              </p:cNvPr>
              <p:cNvSpPr/>
              <p:nvPr/>
            </p:nvSpPr>
            <p:spPr>
              <a:xfrm>
                <a:off x="-2454860" y="5074365"/>
                <a:ext cx="101981" cy="11103"/>
              </a:xfrm>
              <a:custGeom>
                <a:avLst/>
                <a:gdLst>
                  <a:gd name="connsiteX0" fmla="*/ 100820 w 101981"/>
                  <a:gd name="connsiteY0" fmla="*/ 10633 h 11103"/>
                  <a:gd name="connsiteX1" fmla="*/ -1161 w 101981"/>
                  <a:gd name="connsiteY1" fmla="*/ 9330 h 11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981" h="11103">
                    <a:moveTo>
                      <a:pt x="100820" y="10633"/>
                    </a:moveTo>
                    <a:cubicBezTo>
                      <a:pt x="89055" y="-13655"/>
                      <a:pt x="43045" y="9499"/>
                      <a:pt x="-1161" y="933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3A09F7A-0E0B-4235-AB07-767E042EE527}"/>
                  </a:ext>
                </a:extLst>
              </p:cNvPr>
              <p:cNvSpPr/>
              <p:nvPr/>
            </p:nvSpPr>
            <p:spPr>
              <a:xfrm>
                <a:off x="-2427502" y="5076435"/>
                <a:ext cx="72148" cy="9136"/>
              </a:xfrm>
              <a:custGeom>
                <a:avLst/>
                <a:gdLst>
                  <a:gd name="connsiteX0" fmla="*/ 70944 w 72148"/>
                  <a:gd name="connsiteY0" fmla="*/ 8662 h 9136"/>
                  <a:gd name="connsiteX1" fmla="*/ -1204 w 72148"/>
                  <a:gd name="connsiteY1" fmla="*/ 5047 h 9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148" h="9136">
                    <a:moveTo>
                      <a:pt x="70944" y="8662"/>
                    </a:moveTo>
                    <a:cubicBezTo>
                      <a:pt x="63189" y="-7769"/>
                      <a:pt x="25517" y="2461"/>
                      <a:pt x="-1204" y="504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35377F3-B415-4EC0-B16B-4689D7F96081}"/>
                  </a:ext>
                </a:extLst>
              </p:cNvPr>
              <p:cNvSpPr/>
              <p:nvPr/>
            </p:nvSpPr>
            <p:spPr>
              <a:xfrm>
                <a:off x="-2455388" y="5077688"/>
                <a:ext cx="97699" cy="7882"/>
              </a:xfrm>
              <a:custGeom>
                <a:avLst/>
                <a:gdLst>
                  <a:gd name="connsiteX0" fmla="*/ 96547 w 97699"/>
                  <a:gd name="connsiteY0" fmla="*/ 7406 h 7882"/>
                  <a:gd name="connsiteX1" fmla="*/ -1152 w 97699"/>
                  <a:gd name="connsiteY1" fmla="*/ 6622 h 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699" h="7882">
                    <a:moveTo>
                      <a:pt x="96547" y="7406"/>
                    </a:moveTo>
                    <a:cubicBezTo>
                      <a:pt x="86706" y="-10409"/>
                      <a:pt x="31839" y="7695"/>
                      <a:pt x="-1152" y="6622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9C7AEA9-4109-4509-B394-76777A3BE6ED}"/>
                  </a:ext>
                </a:extLst>
              </p:cNvPr>
              <p:cNvSpPr/>
              <p:nvPr/>
            </p:nvSpPr>
            <p:spPr>
              <a:xfrm>
                <a:off x="-2240249" y="5082780"/>
                <a:ext cx="2162" cy="2727"/>
              </a:xfrm>
              <a:custGeom>
                <a:avLst/>
                <a:gdLst>
                  <a:gd name="connsiteX0" fmla="*/ -1728 w 2162"/>
                  <a:gd name="connsiteY0" fmla="*/ -485 h 2727"/>
                  <a:gd name="connsiteX1" fmla="*/ 434 w 2162"/>
                  <a:gd name="connsiteY1" fmla="*/ 2243 h 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27">
                    <a:moveTo>
                      <a:pt x="-1728" y="-485"/>
                    </a:moveTo>
                    <a:lnTo>
                      <a:pt x="434" y="2243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2A821D1-AE30-42D2-8F01-909444AC5567}"/>
                  </a:ext>
                </a:extLst>
              </p:cNvPr>
              <p:cNvSpPr/>
              <p:nvPr/>
            </p:nvSpPr>
            <p:spPr>
              <a:xfrm>
                <a:off x="-2455938" y="5082791"/>
                <a:ext cx="2162" cy="2715"/>
              </a:xfrm>
              <a:custGeom>
                <a:avLst/>
                <a:gdLst>
                  <a:gd name="connsiteX0" fmla="*/ 1177 w 2162"/>
                  <a:gd name="connsiteY0" fmla="*/ -485 h 2715"/>
                  <a:gd name="connsiteX1" fmla="*/ -986 w 2162"/>
                  <a:gd name="connsiteY1" fmla="*/ 2230 h 2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15">
                    <a:moveTo>
                      <a:pt x="1177" y="-485"/>
                    </a:moveTo>
                    <a:lnTo>
                      <a:pt x="-986" y="2230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29329F1-E1CF-47D7-9A23-E54F2014F373}"/>
                  </a:ext>
                </a:extLst>
              </p:cNvPr>
              <p:cNvSpPr/>
              <p:nvPr/>
            </p:nvSpPr>
            <p:spPr>
              <a:xfrm>
                <a:off x="-2345066" y="5068688"/>
                <a:ext cx="105178" cy="16891"/>
              </a:xfrm>
              <a:custGeom>
                <a:avLst/>
                <a:gdLst>
                  <a:gd name="connsiteX0" fmla="*/ -1545 w 105178"/>
                  <a:gd name="connsiteY0" fmla="*/ 16431 h 16891"/>
                  <a:gd name="connsiteX1" fmla="*/ 103634 w 105178"/>
                  <a:gd name="connsiteY1" fmla="*/ 14146 h 16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78" h="16891">
                    <a:moveTo>
                      <a:pt x="-1545" y="16431"/>
                    </a:moveTo>
                    <a:cubicBezTo>
                      <a:pt x="15217" y="-20678"/>
                      <a:pt x="72147" y="15063"/>
                      <a:pt x="103634" y="141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ACC48D2-2CC9-4339-A26F-4138CCDC342E}"/>
                  </a:ext>
                </a:extLst>
              </p:cNvPr>
              <p:cNvSpPr/>
              <p:nvPr/>
            </p:nvSpPr>
            <p:spPr>
              <a:xfrm>
                <a:off x="-2340896" y="5072638"/>
                <a:ext cx="101591" cy="12794"/>
              </a:xfrm>
              <a:custGeom>
                <a:avLst/>
                <a:gdLst>
                  <a:gd name="connsiteX0" fmla="*/ 100039 w 101591"/>
                  <a:gd name="connsiteY0" fmla="*/ 10975 h 12794"/>
                  <a:gd name="connsiteX1" fmla="*/ -1553 w 101591"/>
                  <a:gd name="connsiteY1" fmla="*/ 12327 h 12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591" h="12794">
                    <a:moveTo>
                      <a:pt x="100039" y="10975"/>
                    </a:moveTo>
                    <a:cubicBezTo>
                      <a:pt x="62588" y="11401"/>
                      <a:pt x="15763" y="-15872"/>
                      <a:pt x="-1553" y="1232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358DFF6F-2071-4B4F-A11B-282DF08D17FB}"/>
                  </a:ext>
                </a:extLst>
              </p:cNvPr>
              <p:cNvSpPr/>
              <p:nvPr/>
            </p:nvSpPr>
            <p:spPr>
              <a:xfrm>
                <a:off x="-2336336" y="5076402"/>
                <a:ext cx="97535" cy="8907"/>
              </a:xfrm>
              <a:custGeom>
                <a:avLst/>
                <a:gdLst>
                  <a:gd name="connsiteX0" fmla="*/ -1562 w 97535"/>
                  <a:gd name="connsiteY0" fmla="*/ 8434 h 8907"/>
                  <a:gd name="connsiteX1" fmla="*/ 95974 w 97535"/>
                  <a:gd name="connsiteY1" fmla="*/ 7893 h 8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535" h="8907">
                    <a:moveTo>
                      <a:pt x="-1562" y="8434"/>
                    </a:moveTo>
                    <a:cubicBezTo>
                      <a:pt x="18212" y="-11389"/>
                      <a:pt x="41321" y="8090"/>
                      <a:pt x="95974" y="7893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3E63C9C2-2841-4AA7-867A-766DA61C151D}"/>
                  </a:ext>
                </a:extLst>
              </p:cNvPr>
              <p:cNvSpPr/>
              <p:nvPr/>
            </p:nvSpPr>
            <p:spPr>
              <a:xfrm>
                <a:off x="-2342842" y="5070732"/>
                <a:ext cx="82719" cy="14675"/>
              </a:xfrm>
              <a:custGeom>
                <a:avLst/>
                <a:gdLst>
                  <a:gd name="connsiteX0" fmla="*/ -1514 w 82719"/>
                  <a:gd name="connsiteY0" fmla="*/ 14211 h 14675"/>
                  <a:gd name="connsiteX1" fmla="*/ 81205 w 82719"/>
                  <a:gd name="connsiteY1" fmla="*/ 9346 h 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719" h="14675">
                    <a:moveTo>
                      <a:pt x="-1514" y="14211"/>
                    </a:moveTo>
                    <a:cubicBezTo>
                      <a:pt x="13063" y="-13334"/>
                      <a:pt x="56133" y="5659"/>
                      <a:pt x="81205" y="93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803AD2BD-F3BB-4FFD-AB66-AE4C09AF58A2}"/>
                  </a:ext>
                </a:extLst>
              </p:cNvPr>
              <p:cNvSpPr/>
              <p:nvPr/>
            </p:nvSpPr>
            <p:spPr>
              <a:xfrm>
                <a:off x="-2338477" y="5074461"/>
                <a:ext cx="85026" cy="10899"/>
              </a:xfrm>
              <a:custGeom>
                <a:avLst/>
                <a:gdLst>
                  <a:gd name="connsiteX0" fmla="*/ -1533 w 85026"/>
                  <a:gd name="connsiteY0" fmla="*/ 10429 h 10899"/>
                  <a:gd name="connsiteX1" fmla="*/ 83494 w 85026"/>
                  <a:gd name="connsiteY1" fmla="*/ 8168 h 1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026" h="10899">
                    <a:moveTo>
                      <a:pt x="-1533" y="10429"/>
                    </a:moveTo>
                    <a:cubicBezTo>
                      <a:pt x="15218" y="-13215"/>
                      <a:pt x="61346" y="9118"/>
                      <a:pt x="83494" y="8168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08">
              <a:extLst>
                <a:ext uri="{FF2B5EF4-FFF2-40B4-BE49-F238E27FC236}">
                  <a16:creationId xmlns:a16="http://schemas.microsoft.com/office/drawing/2014/main" id="{1B3DE444-4F4D-4755-922B-51FD122EB173}"/>
                </a:ext>
              </a:extLst>
            </p:cNvPr>
            <p:cNvGrpSpPr/>
            <p:nvPr/>
          </p:nvGrpSpPr>
          <p:grpSpPr>
            <a:xfrm>
              <a:off x="337877" y="1773652"/>
              <a:ext cx="8537029" cy="4529556"/>
              <a:chOff x="-2455638" y="4936303"/>
              <a:chExt cx="217165" cy="148442"/>
            </a:xfrm>
            <a:solidFill>
              <a:srgbClr val="E3E2DB"/>
            </a:solidFill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A4D6E9B1-9BA3-4E7E-96C1-914C31E3C25E}"/>
                  </a:ext>
                </a:extLst>
              </p:cNvPr>
              <p:cNvSpPr/>
              <p:nvPr/>
            </p:nvSpPr>
            <p:spPr>
              <a:xfrm>
                <a:off x="-2455638" y="4937790"/>
                <a:ext cx="263" cy="146955"/>
              </a:xfrm>
              <a:custGeom>
                <a:avLst/>
                <a:gdLst>
                  <a:gd name="connsiteX0" fmla="*/ -984 w 263"/>
                  <a:gd name="connsiteY0" fmla="*/ -234 h 146955"/>
                  <a:gd name="connsiteX1" fmla="*/ -720 w 263"/>
                  <a:gd name="connsiteY1" fmla="*/ 146721 h 14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" h="146955">
                    <a:moveTo>
                      <a:pt x="-984" y="-234"/>
                    </a:moveTo>
                    <a:lnTo>
                      <a:pt x="-720" y="146721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D67286D-2C6A-4B8D-869B-A7949B345032}"/>
                  </a:ext>
                </a:extLst>
              </p:cNvPr>
              <p:cNvSpPr/>
              <p:nvPr/>
            </p:nvSpPr>
            <p:spPr>
              <a:xfrm>
                <a:off x="-2455075" y="4937101"/>
                <a:ext cx="270" cy="146980"/>
              </a:xfrm>
              <a:custGeom>
                <a:avLst/>
                <a:gdLst>
                  <a:gd name="connsiteX0" fmla="*/ -715 w 270"/>
                  <a:gd name="connsiteY0" fmla="*/ 146748 h 146980"/>
                  <a:gd name="connsiteX1" fmla="*/ -986 w 270"/>
                  <a:gd name="connsiteY1" fmla="*/ -232 h 146980"/>
                  <a:gd name="connsiteX2" fmla="*/ -986 w 270"/>
                  <a:gd name="connsiteY2" fmla="*/ -232 h 14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" h="146980">
                    <a:moveTo>
                      <a:pt x="-715" y="146748"/>
                    </a:moveTo>
                    <a:lnTo>
                      <a:pt x="-986" y="-232"/>
                    </a:lnTo>
                    <a:lnTo>
                      <a:pt x="-986" y="-232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A1D1489-68EA-4C4E-9511-620E34C4E08F}"/>
                  </a:ext>
                </a:extLst>
              </p:cNvPr>
              <p:cNvSpPr/>
              <p:nvPr/>
            </p:nvSpPr>
            <p:spPr>
              <a:xfrm>
                <a:off x="-2454582" y="4936436"/>
                <a:ext cx="319" cy="147055"/>
              </a:xfrm>
              <a:custGeom>
                <a:avLst/>
                <a:gdLst>
                  <a:gd name="connsiteX0" fmla="*/ -987 w 319"/>
                  <a:gd name="connsiteY0" fmla="*/ -230 h 147055"/>
                  <a:gd name="connsiteX1" fmla="*/ -668 w 319"/>
                  <a:gd name="connsiteY1" fmla="*/ 146826 h 14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" h="147055">
                    <a:moveTo>
                      <a:pt x="-987" y="-230"/>
                    </a:moveTo>
                    <a:lnTo>
                      <a:pt x="-668" y="146826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4C3A437-07D1-4C63-A178-966C4EC78E9E}"/>
                  </a:ext>
                </a:extLst>
              </p:cNvPr>
              <p:cNvSpPr/>
              <p:nvPr/>
            </p:nvSpPr>
            <p:spPr>
              <a:xfrm>
                <a:off x="-2238720" y="4937729"/>
                <a:ext cx="247" cy="146991"/>
              </a:xfrm>
              <a:custGeom>
                <a:avLst/>
                <a:gdLst>
                  <a:gd name="connsiteX0" fmla="*/ -1730 w 247"/>
                  <a:gd name="connsiteY0" fmla="*/ 146757 h 146991"/>
                  <a:gd name="connsiteX1" fmla="*/ -1483 w 247"/>
                  <a:gd name="connsiteY1" fmla="*/ -234 h 14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7" h="146991">
                    <a:moveTo>
                      <a:pt x="-1730" y="146757"/>
                    </a:moveTo>
                    <a:lnTo>
                      <a:pt x="-1483" y="-234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B0C3A626-46D1-42F2-B1CE-F93211628090}"/>
                  </a:ext>
                </a:extLst>
              </p:cNvPr>
              <p:cNvSpPr/>
              <p:nvPr/>
            </p:nvSpPr>
            <p:spPr>
              <a:xfrm>
                <a:off x="-2239311" y="4937070"/>
                <a:ext cx="312" cy="146921"/>
              </a:xfrm>
              <a:custGeom>
                <a:avLst/>
                <a:gdLst>
                  <a:gd name="connsiteX0" fmla="*/ -1416 w 312"/>
                  <a:gd name="connsiteY0" fmla="*/ -232 h 146921"/>
                  <a:gd name="connsiteX1" fmla="*/ -1729 w 312"/>
                  <a:gd name="connsiteY1" fmla="*/ 146690 h 146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" h="146921">
                    <a:moveTo>
                      <a:pt x="-1416" y="-232"/>
                    </a:moveTo>
                    <a:lnTo>
                      <a:pt x="-1729" y="146690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8AA27CD-38DA-4B04-8BA9-0DEE5CC04497}"/>
                  </a:ext>
                </a:extLst>
              </p:cNvPr>
              <p:cNvSpPr/>
              <p:nvPr/>
            </p:nvSpPr>
            <p:spPr>
              <a:xfrm>
                <a:off x="-2239888" y="4936303"/>
                <a:ext cx="305" cy="146957"/>
              </a:xfrm>
              <a:custGeom>
                <a:avLst/>
                <a:gdLst>
                  <a:gd name="connsiteX0" fmla="*/ -1727 w 305"/>
                  <a:gd name="connsiteY0" fmla="*/ 146729 h 146957"/>
                  <a:gd name="connsiteX1" fmla="*/ -1421 w 305"/>
                  <a:gd name="connsiteY1" fmla="*/ -229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" h="146957">
                    <a:moveTo>
                      <a:pt x="-1727" y="146729"/>
                    </a:moveTo>
                    <a:lnTo>
                      <a:pt x="-1421" y="-229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8" name="椭圆 117"/>
          <p:cNvSpPr/>
          <p:nvPr/>
        </p:nvSpPr>
        <p:spPr>
          <a:xfrm>
            <a:off x="7513349" y="2714972"/>
            <a:ext cx="716648" cy="716648"/>
          </a:xfrm>
          <a:prstGeom prst="ellipse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5849649" y="2714972"/>
            <a:ext cx="716648" cy="716648"/>
          </a:xfrm>
          <a:prstGeom prst="ellipse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4213675" y="2714972"/>
            <a:ext cx="716648" cy="716648"/>
          </a:xfrm>
          <a:prstGeom prst="ellipse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2585150" y="2714972"/>
            <a:ext cx="716648" cy="716648"/>
          </a:xfrm>
          <a:prstGeom prst="ellipse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908288" y="2714972"/>
            <a:ext cx="716648" cy="716648"/>
          </a:xfrm>
          <a:prstGeom prst="ellipse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832860" y="410716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en-US" altLang="zh-CN" sz="2800" b="1" dirty="0">
              <a:ln w="635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6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Freeform 9"/>
          <p:cNvSpPr>
            <a:spLocks noEditPoints="1"/>
          </p:cNvSpPr>
          <p:nvPr/>
        </p:nvSpPr>
        <p:spPr bwMode="auto">
          <a:xfrm>
            <a:off x="7681431" y="2950133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Freeform 10"/>
          <p:cNvSpPr>
            <a:spLocks noEditPoints="1"/>
          </p:cNvSpPr>
          <p:nvPr/>
        </p:nvSpPr>
        <p:spPr bwMode="auto">
          <a:xfrm>
            <a:off x="2800042" y="2932664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Freeform 11"/>
          <p:cNvSpPr>
            <a:spLocks noEditPoints="1"/>
          </p:cNvSpPr>
          <p:nvPr/>
        </p:nvSpPr>
        <p:spPr bwMode="auto">
          <a:xfrm>
            <a:off x="6084764" y="2916758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Freeform 12"/>
          <p:cNvSpPr>
            <a:spLocks noEditPoints="1"/>
          </p:cNvSpPr>
          <p:nvPr/>
        </p:nvSpPr>
        <p:spPr bwMode="auto">
          <a:xfrm>
            <a:off x="4464895" y="2920173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Freeform 13"/>
          <p:cNvSpPr>
            <a:spLocks noEditPoints="1"/>
          </p:cNvSpPr>
          <p:nvPr/>
        </p:nvSpPr>
        <p:spPr bwMode="auto">
          <a:xfrm>
            <a:off x="1100223" y="2929161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3787169" y="381550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110" name="矩形 109"/>
          <p:cNvSpPr/>
          <p:nvPr/>
        </p:nvSpPr>
        <p:spPr>
          <a:xfrm>
            <a:off x="2288363" y="2017332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111" name="矩形 110"/>
          <p:cNvSpPr/>
          <p:nvPr/>
        </p:nvSpPr>
        <p:spPr>
          <a:xfrm>
            <a:off x="697527" y="3815509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绪论</a:t>
            </a:r>
          </a:p>
        </p:txBody>
      </p:sp>
      <p:sp>
        <p:nvSpPr>
          <p:cNvPr id="112" name="矩形 111"/>
          <p:cNvSpPr/>
          <p:nvPr/>
        </p:nvSpPr>
        <p:spPr>
          <a:xfrm>
            <a:off x="7099328" y="381550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113" name="矩形 112"/>
          <p:cNvSpPr/>
          <p:nvPr/>
        </p:nvSpPr>
        <p:spPr>
          <a:xfrm>
            <a:off x="5600522" y="2017332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61BE96-B754-4625-9EB2-FAE4949B2C27}"/>
              </a:ext>
            </a:extLst>
          </p:cNvPr>
          <p:cNvSpPr txBox="1"/>
          <p:nvPr/>
        </p:nvSpPr>
        <p:spPr>
          <a:xfrm>
            <a:off x="713596" y="1807039"/>
            <a:ext cx="1223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lumMod val="65000"/>
                        <a:alpha val="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4400000" scaled="0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lumMod val="65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4400000" scaled="0"/>
                <a:tileRect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3AD4060-5716-4C88-8C18-C5108BE334E4}"/>
              </a:ext>
            </a:extLst>
          </p:cNvPr>
          <p:cNvSpPr txBox="1"/>
          <p:nvPr/>
        </p:nvSpPr>
        <p:spPr>
          <a:xfrm>
            <a:off x="2355162" y="3344395"/>
            <a:ext cx="1223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lumMod val="65000"/>
                        <a:alpha val="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4200000" scaled="0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02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lumMod val="65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4200000" scaled="0"/>
                <a:tileRect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8F020E2-1A2D-42E1-8AD8-9EE5911980BA}"/>
              </a:ext>
            </a:extLst>
          </p:cNvPr>
          <p:cNvSpPr txBox="1"/>
          <p:nvPr/>
        </p:nvSpPr>
        <p:spPr>
          <a:xfrm>
            <a:off x="3959462" y="1807039"/>
            <a:ext cx="1223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lumMod val="65000"/>
                        <a:alpha val="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4400000" scaled="0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03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lumMod val="65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4400000" scaled="0"/>
                <a:tileRect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4706552-05E0-43B0-BFD5-7E13199CD552}"/>
              </a:ext>
            </a:extLst>
          </p:cNvPr>
          <p:cNvSpPr txBox="1"/>
          <p:nvPr/>
        </p:nvSpPr>
        <p:spPr>
          <a:xfrm>
            <a:off x="7259967" y="1807039"/>
            <a:ext cx="1223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lumMod val="65000"/>
                        <a:alpha val="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4400000" scaled="0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05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lumMod val="65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4400000" scaled="0"/>
                <a:tileRect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6248635-FA09-4837-8E98-1E37524408E3}"/>
              </a:ext>
            </a:extLst>
          </p:cNvPr>
          <p:cNvSpPr txBox="1"/>
          <p:nvPr/>
        </p:nvSpPr>
        <p:spPr>
          <a:xfrm>
            <a:off x="5622534" y="3344395"/>
            <a:ext cx="1223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lumMod val="65000"/>
                        <a:alpha val="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4200000" scaled="0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04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lumMod val="65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4200000" scaled="0"/>
                <a:tileRect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1220788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4565650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7216775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203450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889250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V="1">
            <a:off x="3602038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5529263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6219825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8196263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635000" y="1891507"/>
            <a:ext cx="1174750" cy="11731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898650" y="2175669"/>
            <a:ext cx="604838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2589213" y="2175669"/>
            <a:ext cx="604837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298825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5237163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5927725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7893050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992563" y="1902619"/>
            <a:ext cx="1147762" cy="1150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6640513" y="1902619"/>
            <a:ext cx="1150937" cy="11509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42" name="Group 22"/>
          <p:cNvGrpSpPr/>
          <p:nvPr/>
        </p:nvGrpSpPr>
        <p:grpSpPr bwMode="auto">
          <a:xfrm>
            <a:off x="2093913" y="2337594"/>
            <a:ext cx="222250" cy="280988"/>
            <a:chOff x="0" y="0"/>
            <a:chExt cx="140" cy="177"/>
          </a:xfrm>
        </p:grpSpPr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9 w 57"/>
                <a:gd name="T1" fmla="*/ 50 h 57"/>
                <a:gd name="T2" fmla="*/ 7 w 57"/>
                <a:gd name="T3" fmla="*/ 56 h 57"/>
                <a:gd name="T4" fmla="*/ 6 w 57"/>
                <a:gd name="T5" fmla="*/ 49 h 57"/>
                <a:gd name="T6" fmla="*/ 10 w 57"/>
                <a:gd name="T7" fmla="*/ 45 h 57"/>
                <a:gd name="T8" fmla="*/ 46 w 57"/>
                <a:gd name="T9" fmla="*/ 10 h 57"/>
                <a:gd name="T10" fmla="*/ 50 w 57"/>
                <a:gd name="T11" fmla="*/ 1 h 57"/>
                <a:gd name="T12" fmla="*/ 51 w 57"/>
                <a:gd name="T13" fmla="*/ 8 h 57"/>
                <a:gd name="T14" fmla="*/ 50 w 57"/>
                <a:gd name="T15" fmla="*/ 10 h 57"/>
                <a:gd name="T16" fmla="*/ 48 w 57"/>
                <a:gd name="T17" fmla="*/ 11 h 57"/>
                <a:gd name="T18" fmla="*/ 47 w 57"/>
                <a:gd name="T19" fmla="*/ 11 h 57"/>
                <a:gd name="T20" fmla="*/ 49 w 57"/>
                <a:gd name="T21" fmla="*/ 18 h 57"/>
                <a:gd name="T22" fmla="*/ 46 w 57"/>
                <a:gd name="T23" fmla="*/ 14 h 57"/>
                <a:gd name="T24" fmla="*/ 37 w 57"/>
                <a:gd name="T25" fmla="*/ 21 h 57"/>
                <a:gd name="T26" fmla="*/ 40 w 57"/>
                <a:gd name="T27" fmla="*/ 26 h 57"/>
                <a:gd name="T28" fmla="*/ 30 w 57"/>
                <a:gd name="T29" fmla="*/ 28 h 57"/>
                <a:gd name="T30" fmla="*/ 33 w 57"/>
                <a:gd name="T31" fmla="*/ 34 h 57"/>
                <a:gd name="T32" fmla="*/ 23 w 57"/>
                <a:gd name="T33" fmla="*/ 35 h 57"/>
                <a:gd name="T34" fmla="*/ 25 w 57"/>
                <a:gd name="T35" fmla="*/ 41 h 57"/>
                <a:gd name="T36" fmla="*/ 14 w 57"/>
                <a:gd name="T37" fmla="*/ 45 h 57"/>
                <a:gd name="T38" fmla="*/ 18 w 57"/>
                <a:gd name="T39" fmla="*/ 48 h 57"/>
                <a:gd name="T40" fmla="*/ 12 w 57"/>
                <a:gd name="T41" fmla="*/ 47 h 57"/>
                <a:gd name="T42" fmla="*/ 11 w 57"/>
                <a:gd name="T43" fmla="*/ 48 h 57"/>
                <a:gd name="T44" fmla="*/ 14 w 57"/>
                <a:gd name="T45" fmla="*/ 53 h 57"/>
                <a:gd name="T46" fmla="*/ 28 w 57"/>
                <a:gd name="T47" fmla="*/ 15 h 57"/>
                <a:gd name="T48" fmla="*/ 22 w 57"/>
                <a:gd name="T49" fmla="*/ 20 h 57"/>
                <a:gd name="T50" fmla="*/ 34 w 57"/>
                <a:gd name="T51" fmla="*/ 22 h 57"/>
                <a:gd name="T52" fmla="*/ 25 w 57"/>
                <a:gd name="T53" fmla="*/ 7 h 57"/>
                <a:gd name="T54" fmla="*/ 14 w 57"/>
                <a:gd name="T55" fmla="*/ 12 h 57"/>
                <a:gd name="T56" fmla="*/ 27 w 57"/>
                <a:gd name="T57" fmla="*/ 13 h 57"/>
                <a:gd name="T58" fmla="*/ 29 w 57"/>
                <a:gd name="T59" fmla="*/ 11 h 57"/>
                <a:gd name="T60" fmla="*/ 39 w 57"/>
                <a:gd name="T61" fmla="*/ 8 h 57"/>
                <a:gd name="T62" fmla="*/ 31 w 57"/>
                <a:gd name="T63" fmla="*/ 14 h 57"/>
                <a:gd name="T64" fmla="*/ 43 w 57"/>
                <a:gd name="T65" fmla="*/ 12 h 57"/>
                <a:gd name="T66" fmla="*/ 31 w 57"/>
                <a:gd name="T67" fmla="*/ 13 h 57"/>
                <a:gd name="T68" fmla="*/ 12 w 57"/>
                <a:gd name="T69" fmla="*/ 27 h 57"/>
                <a:gd name="T70" fmla="*/ 18 w 57"/>
                <a:gd name="T71" fmla="*/ 19 h 57"/>
                <a:gd name="T72" fmla="*/ 6 w 57"/>
                <a:gd name="T73" fmla="*/ 24 h 57"/>
                <a:gd name="T74" fmla="*/ 8 w 57"/>
                <a:gd name="T75" fmla="*/ 39 h 57"/>
                <a:gd name="T76" fmla="*/ 11 w 57"/>
                <a:gd name="T77" fmla="*/ 29 h 57"/>
                <a:gd name="T78" fmla="*/ 15 w 57"/>
                <a:gd name="T79" fmla="*/ 29 h 57"/>
                <a:gd name="T80" fmla="*/ 27 w 57"/>
                <a:gd name="T81" fmla="*/ 29 h 57"/>
                <a:gd name="T82" fmla="*/ 19 w 57"/>
                <a:gd name="T83" fmla="*/ 22 h 57"/>
                <a:gd name="T84" fmla="*/ 20 w 57"/>
                <a:gd name="T85" fmla="*/ 35 h 57"/>
                <a:gd name="T86" fmla="*/ 11 w 57"/>
                <a:gd name="T87" fmla="*/ 43 h 57"/>
                <a:gd name="T88" fmla="*/ 20 w 57"/>
                <a:gd name="T8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30 w 51"/>
                <a:gd name="T1" fmla="*/ 25 h 61"/>
                <a:gd name="T2" fmla="*/ 22 w 51"/>
                <a:gd name="T3" fmla="*/ 30 h 61"/>
                <a:gd name="T4" fmla="*/ 24 w 51"/>
                <a:gd name="T5" fmla="*/ 37 h 61"/>
                <a:gd name="T6" fmla="*/ 36 w 51"/>
                <a:gd name="T7" fmla="*/ 32 h 61"/>
                <a:gd name="T8" fmla="*/ 6 w 51"/>
                <a:gd name="T9" fmla="*/ 39 h 61"/>
                <a:gd name="T10" fmla="*/ 39 w 51"/>
                <a:gd name="T11" fmla="*/ 33 h 61"/>
                <a:gd name="T12" fmla="*/ 45 w 51"/>
                <a:gd name="T13" fmla="*/ 0 h 61"/>
                <a:gd name="T14" fmla="*/ 23 w 51"/>
                <a:gd name="T15" fmla="*/ 43 h 61"/>
                <a:gd name="T16" fmla="*/ 22 w 51"/>
                <a:gd name="T17" fmla="*/ 45 h 61"/>
                <a:gd name="T18" fmla="*/ 22 w 51"/>
                <a:gd name="T19" fmla="*/ 53 h 61"/>
                <a:gd name="T20" fmla="*/ 22 w 51"/>
                <a:gd name="T21" fmla="*/ 54 h 61"/>
                <a:gd name="T22" fmla="*/ 40 w 51"/>
                <a:gd name="T23" fmla="*/ 60 h 61"/>
                <a:gd name="T24" fmla="*/ 1 w 51"/>
                <a:gd name="T25" fmla="*/ 61 h 61"/>
                <a:gd name="T26" fmla="*/ 18 w 51"/>
                <a:gd name="T27" fmla="*/ 55 h 61"/>
                <a:gd name="T28" fmla="*/ 19 w 51"/>
                <a:gd name="T29" fmla="*/ 53 h 61"/>
                <a:gd name="T30" fmla="*/ 19 w 51"/>
                <a:gd name="T31" fmla="*/ 45 h 61"/>
                <a:gd name="T32" fmla="*/ 19 w 51"/>
                <a:gd name="T33" fmla="*/ 44 h 61"/>
                <a:gd name="T34" fmla="*/ 6 w 51"/>
                <a:gd name="T35" fmla="*/ 39 h 61"/>
                <a:gd name="T36" fmla="*/ 10 w 51"/>
                <a:gd name="T37" fmla="*/ 35 h 61"/>
                <a:gd name="T38" fmla="*/ 22 w 51"/>
                <a:gd name="T39" fmla="*/ 37 h 61"/>
                <a:gd name="T40" fmla="*/ 20 w 51"/>
                <a:gd name="T41" fmla="*/ 32 h 61"/>
                <a:gd name="T42" fmla="*/ 10 w 51"/>
                <a:gd name="T43" fmla="*/ 34 h 61"/>
                <a:gd name="T44" fmla="*/ 12 w 51"/>
                <a:gd name="T45" fmla="*/ 32 h 61"/>
                <a:gd name="T46" fmla="*/ 19 w 51"/>
                <a:gd name="T47" fmla="*/ 29 h 61"/>
                <a:gd name="T48" fmla="*/ 18 w 51"/>
                <a:gd name="T49" fmla="*/ 26 h 61"/>
                <a:gd name="T50" fmla="*/ 21 w 51"/>
                <a:gd name="T51" fmla="*/ 29 h 61"/>
                <a:gd name="T52" fmla="*/ 28 w 51"/>
                <a:gd name="T53" fmla="*/ 23 h 61"/>
                <a:gd name="T54" fmla="*/ 26 w 51"/>
                <a:gd name="T55" fmla="*/ 19 h 61"/>
                <a:gd name="T56" fmla="*/ 29 w 51"/>
                <a:gd name="T57" fmla="*/ 22 h 61"/>
                <a:gd name="T58" fmla="*/ 35 w 51"/>
                <a:gd name="T59" fmla="*/ 15 h 61"/>
                <a:gd name="T60" fmla="*/ 32 w 51"/>
                <a:gd name="T61" fmla="*/ 12 h 61"/>
                <a:gd name="T62" fmla="*/ 35 w 51"/>
                <a:gd name="T63" fmla="*/ 13 h 61"/>
                <a:gd name="T64" fmla="*/ 38 w 51"/>
                <a:gd name="T65" fmla="*/ 6 h 61"/>
                <a:gd name="T66" fmla="*/ 40 w 51"/>
                <a:gd name="T67" fmla="*/ 4 h 61"/>
                <a:gd name="T68" fmla="*/ 38 w 51"/>
                <a:gd name="T69" fmla="*/ 14 h 61"/>
                <a:gd name="T70" fmla="*/ 44 w 51"/>
                <a:gd name="T71" fmla="*/ 15 h 61"/>
                <a:gd name="T72" fmla="*/ 41 w 51"/>
                <a:gd name="T73" fmla="*/ 4 h 61"/>
                <a:gd name="T74" fmla="*/ 38 w 51"/>
                <a:gd name="T75" fmla="*/ 32 h 61"/>
                <a:gd name="T76" fmla="*/ 43 w 51"/>
                <a:gd name="T77" fmla="*/ 18 h 61"/>
                <a:gd name="T78" fmla="*/ 36 w 51"/>
                <a:gd name="T79" fmla="*/ 16 h 61"/>
                <a:gd name="T80" fmla="*/ 31 w 51"/>
                <a:gd name="T81" fmla="*/ 24 h 61"/>
                <a:gd name="T82" fmla="*/ 37 w 51"/>
                <a:gd name="T83" fmla="*/ 30 h 61"/>
                <a:gd name="T84" fmla="*/ 43 w 51"/>
                <a:gd name="T85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45" name="Freeform 25"/>
          <p:cNvSpPr/>
          <p:nvPr/>
        </p:nvSpPr>
        <p:spPr bwMode="auto">
          <a:xfrm>
            <a:off x="2792413" y="2351882"/>
            <a:ext cx="209550" cy="2508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46" name="Freeform 26"/>
          <p:cNvSpPr>
            <a:spLocks noEditPoints="1"/>
          </p:cNvSpPr>
          <p:nvPr/>
        </p:nvSpPr>
        <p:spPr bwMode="auto">
          <a:xfrm>
            <a:off x="3463925" y="2307432"/>
            <a:ext cx="261938" cy="314325"/>
          </a:xfrm>
          <a:custGeom>
            <a:avLst/>
            <a:gdLst>
              <a:gd name="T0" fmla="*/ 23 w 70"/>
              <a:gd name="T1" fmla="*/ 70 h 84"/>
              <a:gd name="T2" fmla="*/ 29 w 70"/>
              <a:gd name="T3" fmla="*/ 72 h 84"/>
              <a:gd name="T4" fmla="*/ 17 w 70"/>
              <a:gd name="T5" fmla="*/ 29 h 84"/>
              <a:gd name="T6" fmla="*/ 17 w 70"/>
              <a:gd name="T7" fmla="*/ 31 h 84"/>
              <a:gd name="T8" fmla="*/ 4 w 70"/>
              <a:gd name="T9" fmla="*/ 54 h 84"/>
              <a:gd name="T10" fmla="*/ 2 w 70"/>
              <a:gd name="T11" fmla="*/ 54 h 84"/>
              <a:gd name="T12" fmla="*/ 16 w 70"/>
              <a:gd name="T13" fmla="*/ 29 h 84"/>
              <a:gd name="T14" fmla="*/ 17 w 70"/>
              <a:gd name="T15" fmla="*/ 29 h 84"/>
              <a:gd name="T16" fmla="*/ 66 w 70"/>
              <a:gd name="T17" fmla="*/ 58 h 84"/>
              <a:gd name="T18" fmla="*/ 53 w 70"/>
              <a:gd name="T19" fmla="*/ 81 h 84"/>
              <a:gd name="T20" fmla="*/ 52 w 70"/>
              <a:gd name="T21" fmla="*/ 83 h 84"/>
              <a:gd name="T22" fmla="*/ 54 w 70"/>
              <a:gd name="T23" fmla="*/ 84 h 84"/>
              <a:gd name="T24" fmla="*/ 67 w 70"/>
              <a:gd name="T25" fmla="*/ 58 h 84"/>
              <a:gd name="T26" fmla="*/ 59 w 70"/>
              <a:gd name="T27" fmla="*/ 58 h 84"/>
              <a:gd name="T28" fmla="*/ 58 w 70"/>
              <a:gd name="T29" fmla="*/ 59 h 84"/>
              <a:gd name="T30" fmla="*/ 49 w 70"/>
              <a:gd name="T31" fmla="*/ 74 h 84"/>
              <a:gd name="T32" fmla="*/ 48 w 70"/>
              <a:gd name="T33" fmla="*/ 75 h 84"/>
              <a:gd name="T34" fmla="*/ 50 w 70"/>
              <a:gd name="T35" fmla="*/ 77 h 84"/>
              <a:gd name="T36" fmla="*/ 59 w 70"/>
              <a:gd name="T37" fmla="*/ 58 h 84"/>
              <a:gd name="T38" fmla="*/ 21 w 70"/>
              <a:gd name="T39" fmla="*/ 37 h 84"/>
              <a:gd name="T40" fmla="*/ 21 w 70"/>
              <a:gd name="T41" fmla="*/ 38 h 84"/>
              <a:gd name="T42" fmla="*/ 12 w 70"/>
              <a:gd name="T43" fmla="*/ 54 h 84"/>
              <a:gd name="T44" fmla="*/ 11 w 70"/>
              <a:gd name="T45" fmla="*/ 54 h 84"/>
              <a:gd name="T46" fmla="*/ 20 w 70"/>
              <a:gd name="T47" fmla="*/ 36 h 84"/>
              <a:gd name="T48" fmla="*/ 50 w 70"/>
              <a:gd name="T49" fmla="*/ 57 h 84"/>
              <a:gd name="T50" fmla="*/ 45 w 70"/>
              <a:gd name="T51" fmla="*/ 75 h 84"/>
              <a:gd name="T52" fmla="*/ 13 w 70"/>
              <a:gd name="T53" fmla="*/ 62 h 84"/>
              <a:gd name="T54" fmla="*/ 21 w 70"/>
              <a:gd name="T55" fmla="*/ 53 h 84"/>
              <a:gd name="T56" fmla="*/ 40 w 70"/>
              <a:gd name="T57" fmla="*/ 37 h 84"/>
              <a:gd name="T58" fmla="*/ 44 w 70"/>
              <a:gd name="T59" fmla="*/ 32 h 84"/>
              <a:gd name="T60" fmla="*/ 51 w 70"/>
              <a:gd name="T61" fmla="*/ 35 h 84"/>
              <a:gd name="T62" fmla="*/ 50 w 70"/>
              <a:gd name="T63" fmla="*/ 37 h 84"/>
              <a:gd name="T64" fmla="*/ 50 w 70"/>
              <a:gd name="T65" fmla="*/ 57 h 84"/>
              <a:gd name="T66" fmla="*/ 58 w 70"/>
              <a:gd name="T67" fmla="*/ 7 h 84"/>
              <a:gd name="T68" fmla="*/ 66 w 70"/>
              <a:gd name="T69" fmla="*/ 11 h 84"/>
              <a:gd name="T70" fmla="*/ 53 w 70"/>
              <a:gd name="T71" fmla="*/ 34 h 84"/>
              <a:gd name="T72" fmla="*/ 45 w 70"/>
              <a:gd name="T73" fmla="*/ 30 h 84"/>
              <a:gd name="T74" fmla="*/ 60 w 70"/>
              <a:gd name="T75" fmla="*/ 5 h 84"/>
              <a:gd name="T76" fmla="*/ 67 w 70"/>
              <a:gd name="T77" fmla="*/ 9 h 84"/>
              <a:gd name="T78" fmla="*/ 60 w 70"/>
              <a:gd name="T79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47" name="Freeform 27"/>
          <p:cNvSpPr>
            <a:spLocks noEditPoints="1"/>
          </p:cNvSpPr>
          <p:nvPr/>
        </p:nvSpPr>
        <p:spPr bwMode="auto">
          <a:xfrm>
            <a:off x="7051675" y="2247107"/>
            <a:ext cx="327025" cy="461962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48" name="Freeform 28"/>
          <p:cNvSpPr>
            <a:spLocks noEditPoints="1"/>
          </p:cNvSpPr>
          <p:nvPr/>
        </p:nvSpPr>
        <p:spPr bwMode="auto">
          <a:xfrm>
            <a:off x="6073775" y="2307432"/>
            <a:ext cx="314325" cy="322262"/>
          </a:xfrm>
          <a:custGeom>
            <a:avLst/>
            <a:gdLst>
              <a:gd name="T0" fmla="*/ 58 w 84"/>
              <a:gd name="T1" fmla="*/ 29 h 86"/>
              <a:gd name="T2" fmla="*/ 35 w 84"/>
              <a:gd name="T3" fmla="*/ 15 h 86"/>
              <a:gd name="T4" fmla="*/ 20 w 84"/>
              <a:gd name="T5" fmla="*/ 35 h 86"/>
              <a:gd name="T6" fmla="*/ 33 w 84"/>
              <a:gd name="T7" fmla="*/ 16 h 86"/>
              <a:gd name="T8" fmla="*/ 34 w 84"/>
              <a:gd name="T9" fmla="*/ 17 h 86"/>
              <a:gd name="T10" fmla="*/ 22 w 84"/>
              <a:gd name="T11" fmla="*/ 42 h 86"/>
              <a:gd name="T12" fmla="*/ 35 w 84"/>
              <a:gd name="T13" fmla="*/ 57 h 86"/>
              <a:gd name="T14" fmla="*/ 23 w 84"/>
              <a:gd name="T15" fmla="*/ 56 h 86"/>
              <a:gd name="T16" fmla="*/ 19 w 84"/>
              <a:gd name="T17" fmla="*/ 54 h 86"/>
              <a:gd name="T18" fmla="*/ 44 w 84"/>
              <a:gd name="T19" fmla="*/ 65 h 86"/>
              <a:gd name="T20" fmla="*/ 22 w 84"/>
              <a:gd name="T21" fmla="*/ 64 h 86"/>
              <a:gd name="T22" fmla="*/ 22 w 84"/>
              <a:gd name="T23" fmla="*/ 58 h 86"/>
              <a:gd name="T24" fmla="*/ 67 w 84"/>
              <a:gd name="T25" fmla="*/ 42 h 86"/>
              <a:gd name="T26" fmla="*/ 65 w 84"/>
              <a:gd name="T27" fmla="*/ 47 h 86"/>
              <a:gd name="T28" fmla="*/ 54 w 84"/>
              <a:gd name="T29" fmla="*/ 51 h 86"/>
              <a:gd name="T30" fmla="*/ 40 w 84"/>
              <a:gd name="T31" fmla="*/ 12 h 86"/>
              <a:gd name="T32" fmla="*/ 57 w 84"/>
              <a:gd name="T33" fmla="*/ 25 h 86"/>
              <a:gd name="T34" fmla="*/ 52 w 84"/>
              <a:gd name="T35" fmla="*/ 41 h 86"/>
              <a:gd name="T36" fmla="*/ 52 w 84"/>
              <a:gd name="T37" fmla="*/ 41 h 86"/>
              <a:gd name="T38" fmla="*/ 34 w 84"/>
              <a:gd name="T39" fmla="*/ 45 h 86"/>
              <a:gd name="T40" fmla="*/ 58 w 84"/>
              <a:gd name="T41" fmla="*/ 62 h 86"/>
              <a:gd name="T42" fmla="*/ 9 w 84"/>
              <a:gd name="T43" fmla="*/ 35 h 86"/>
              <a:gd name="T44" fmla="*/ 33 w 84"/>
              <a:gd name="T45" fmla="*/ 11 h 86"/>
              <a:gd name="T46" fmla="*/ 66 w 84"/>
              <a:gd name="T47" fmla="*/ 19 h 86"/>
              <a:gd name="T48" fmla="*/ 76 w 84"/>
              <a:gd name="T49" fmla="*/ 48 h 86"/>
              <a:gd name="T50" fmla="*/ 75 w 84"/>
              <a:gd name="T51" fmla="*/ 48 h 86"/>
              <a:gd name="T52" fmla="*/ 73 w 84"/>
              <a:gd name="T53" fmla="*/ 40 h 86"/>
              <a:gd name="T54" fmla="*/ 68 w 84"/>
              <a:gd name="T55" fmla="*/ 26 h 86"/>
              <a:gd name="T56" fmla="*/ 68 w 84"/>
              <a:gd name="T57" fmla="*/ 38 h 86"/>
              <a:gd name="T58" fmla="*/ 52 w 84"/>
              <a:gd name="T59" fmla="*/ 73 h 86"/>
              <a:gd name="T60" fmla="*/ 58 w 84"/>
              <a:gd name="T61" fmla="*/ 67 h 86"/>
              <a:gd name="T62" fmla="*/ 70 w 84"/>
              <a:gd name="T63" fmla="*/ 55 h 86"/>
              <a:gd name="T64" fmla="*/ 58 w 84"/>
              <a:gd name="T65" fmla="*/ 62 h 86"/>
              <a:gd name="T66" fmla="*/ 16 w 84"/>
              <a:gd name="T67" fmla="*/ 50 h 86"/>
              <a:gd name="T68" fmla="*/ 12 w 84"/>
              <a:gd name="T69" fmla="*/ 39 h 86"/>
              <a:gd name="T70" fmla="*/ 15 w 84"/>
              <a:gd name="T71" fmla="*/ 5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49" name="Freeform 29"/>
          <p:cNvSpPr>
            <a:spLocks noEditPoints="1"/>
          </p:cNvSpPr>
          <p:nvPr/>
        </p:nvSpPr>
        <p:spPr bwMode="auto">
          <a:xfrm>
            <a:off x="5391150" y="2318544"/>
            <a:ext cx="296863" cy="296863"/>
          </a:xfrm>
          <a:custGeom>
            <a:avLst/>
            <a:gdLst>
              <a:gd name="T0" fmla="*/ 79 w 79"/>
              <a:gd name="T1" fmla="*/ 39 h 79"/>
              <a:gd name="T2" fmla="*/ 0 w 79"/>
              <a:gd name="T3" fmla="*/ 39 h 79"/>
              <a:gd name="T4" fmla="*/ 60 w 79"/>
              <a:gd name="T5" fmla="*/ 41 h 79"/>
              <a:gd name="T6" fmla="*/ 64 w 79"/>
              <a:gd name="T7" fmla="*/ 34 h 79"/>
              <a:gd name="T8" fmla="*/ 71 w 79"/>
              <a:gd name="T9" fmla="*/ 37 h 79"/>
              <a:gd name="T10" fmla="*/ 72 w 79"/>
              <a:gd name="T11" fmla="*/ 32 h 79"/>
              <a:gd name="T12" fmla="*/ 73 w 79"/>
              <a:gd name="T13" fmla="*/ 40 h 79"/>
              <a:gd name="T14" fmla="*/ 72 w 79"/>
              <a:gd name="T15" fmla="*/ 43 h 79"/>
              <a:gd name="T16" fmla="*/ 73 w 79"/>
              <a:gd name="T17" fmla="*/ 44 h 79"/>
              <a:gd name="T18" fmla="*/ 72 w 79"/>
              <a:gd name="T19" fmla="*/ 45 h 79"/>
              <a:gd name="T20" fmla="*/ 69 w 79"/>
              <a:gd name="T21" fmla="*/ 42 h 79"/>
              <a:gd name="T22" fmla="*/ 69 w 79"/>
              <a:gd name="T23" fmla="*/ 46 h 79"/>
              <a:gd name="T24" fmla="*/ 72 w 79"/>
              <a:gd name="T25" fmla="*/ 47 h 79"/>
              <a:gd name="T26" fmla="*/ 39 w 79"/>
              <a:gd name="T27" fmla="*/ 73 h 79"/>
              <a:gd name="T28" fmla="*/ 39 w 79"/>
              <a:gd name="T29" fmla="*/ 5 h 79"/>
              <a:gd name="T30" fmla="*/ 50 w 79"/>
              <a:gd name="T31" fmla="*/ 8 h 79"/>
              <a:gd name="T32" fmla="*/ 36 w 79"/>
              <a:gd name="T33" fmla="*/ 15 h 79"/>
              <a:gd name="T34" fmla="*/ 29 w 79"/>
              <a:gd name="T35" fmla="*/ 16 h 79"/>
              <a:gd name="T36" fmla="*/ 28 w 79"/>
              <a:gd name="T37" fmla="*/ 23 h 79"/>
              <a:gd name="T38" fmla="*/ 25 w 79"/>
              <a:gd name="T39" fmla="*/ 28 h 79"/>
              <a:gd name="T40" fmla="*/ 23 w 79"/>
              <a:gd name="T41" fmla="*/ 30 h 79"/>
              <a:gd name="T42" fmla="*/ 25 w 79"/>
              <a:gd name="T43" fmla="*/ 32 h 79"/>
              <a:gd name="T44" fmla="*/ 27 w 79"/>
              <a:gd name="T45" fmla="*/ 31 h 79"/>
              <a:gd name="T46" fmla="*/ 31 w 79"/>
              <a:gd name="T47" fmla="*/ 27 h 79"/>
              <a:gd name="T48" fmla="*/ 36 w 79"/>
              <a:gd name="T49" fmla="*/ 29 h 79"/>
              <a:gd name="T50" fmla="*/ 39 w 79"/>
              <a:gd name="T51" fmla="*/ 32 h 79"/>
              <a:gd name="T52" fmla="*/ 34 w 79"/>
              <a:gd name="T53" fmla="*/ 33 h 79"/>
              <a:gd name="T54" fmla="*/ 30 w 79"/>
              <a:gd name="T55" fmla="*/ 31 h 79"/>
              <a:gd name="T56" fmla="*/ 24 w 79"/>
              <a:gd name="T57" fmla="*/ 35 h 79"/>
              <a:gd name="T58" fmla="*/ 22 w 79"/>
              <a:gd name="T59" fmla="*/ 45 h 79"/>
              <a:gd name="T60" fmla="*/ 27 w 79"/>
              <a:gd name="T61" fmla="*/ 49 h 79"/>
              <a:gd name="T62" fmla="*/ 34 w 79"/>
              <a:gd name="T63" fmla="*/ 49 h 79"/>
              <a:gd name="T64" fmla="*/ 41 w 79"/>
              <a:gd name="T65" fmla="*/ 67 h 79"/>
              <a:gd name="T66" fmla="*/ 47 w 79"/>
              <a:gd name="T67" fmla="*/ 55 h 79"/>
              <a:gd name="T68" fmla="*/ 47 w 79"/>
              <a:gd name="T69" fmla="*/ 43 h 79"/>
              <a:gd name="T70" fmla="*/ 42 w 79"/>
              <a:gd name="T71" fmla="*/ 36 h 79"/>
              <a:gd name="T72" fmla="*/ 45 w 79"/>
              <a:gd name="T73" fmla="*/ 39 h 79"/>
              <a:gd name="T74" fmla="*/ 51 w 79"/>
              <a:gd name="T75" fmla="*/ 35 h 79"/>
              <a:gd name="T76" fmla="*/ 48 w 79"/>
              <a:gd name="T77" fmla="*/ 33 h 79"/>
              <a:gd name="T78" fmla="*/ 53 w 79"/>
              <a:gd name="T79" fmla="*/ 33 h 79"/>
              <a:gd name="T80" fmla="*/ 59 w 79"/>
              <a:gd name="T81" fmla="*/ 41 h 79"/>
              <a:gd name="T82" fmla="*/ 49 w 79"/>
              <a:gd name="T83" fmla="*/ 55 h 79"/>
              <a:gd name="T84" fmla="*/ 47 w 79"/>
              <a:gd name="T85" fmla="*/ 60 h 79"/>
              <a:gd name="T86" fmla="*/ 50 w 79"/>
              <a:gd name="T87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50" name="Freeform 30"/>
          <p:cNvSpPr>
            <a:spLocks noEditPoints="1"/>
          </p:cNvSpPr>
          <p:nvPr/>
        </p:nvSpPr>
        <p:spPr bwMode="auto">
          <a:xfrm>
            <a:off x="962025" y="2221707"/>
            <a:ext cx="517525" cy="517525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51" name="Group 31"/>
          <p:cNvGrpSpPr/>
          <p:nvPr/>
        </p:nvGrpSpPr>
        <p:grpSpPr bwMode="auto">
          <a:xfrm>
            <a:off x="8042275" y="2326482"/>
            <a:ext cx="303213" cy="295275"/>
            <a:chOff x="0" y="0"/>
            <a:chExt cx="191" cy="186"/>
          </a:xfrm>
        </p:grpSpPr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929636" y="1254919"/>
            <a:ext cx="59183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01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4264973" y="1254919"/>
            <a:ext cx="59183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05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924036" y="1254919"/>
            <a:ext cx="59183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08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591748" y="3277394"/>
            <a:ext cx="59183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03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927086" y="3277394"/>
            <a:ext cx="59183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07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7897173" y="3277394"/>
            <a:ext cx="59183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09</a:t>
            </a: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1907536" y="1577182"/>
            <a:ext cx="59183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02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306123" y="1577182"/>
            <a:ext cx="59183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04</a:t>
            </a: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5238111" y="1577182"/>
            <a:ext cx="59183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TEXT 06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827088" y="3892550"/>
            <a:ext cx="2160587" cy="614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DESIGN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3490913" y="3892550"/>
            <a:ext cx="2160587" cy="614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MARKETING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65" name="Rectangle 45"/>
          <p:cNvSpPr>
            <a:spLocks noChangeArrowheads="1"/>
          </p:cNvSpPr>
          <p:nvPr/>
        </p:nvSpPr>
        <p:spPr bwMode="auto">
          <a:xfrm>
            <a:off x="6176963" y="3892550"/>
            <a:ext cx="2160587" cy="614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SALES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68" name="Group 48"/>
          <p:cNvGrpSpPr/>
          <p:nvPr/>
        </p:nvGrpSpPr>
        <p:grpSpPr bwMode="auto">
          <a:xfrm>
            <a:off x="4418013" y="2218532"/>
            <a:ext cx="306387" cy="517525"/>
            <a:chOff x="0" y="0"/>
            <a:chExt cx="193" cy="326"/>
          </a:xfrm>
        </p:grpSpPr>
        <p:sp>
          <p:nvSpPr>
            <p:cNvPr id="5169" name="AutoShape 49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/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79 w 82"/>
                <a:gd name="T1" fmla="*/ 0 h 86"/>
                <a:gd name="T2" fmla="*/ 12 w 82"/>
                <a:gd name="T3" fmla="*/ 0 h 86"/>
                <a:gd name="T4" fmla="*/ 0 w 82"/>
                <a:gd name="T5" fmla="*/ 12 h 86"/>
                <a:gd name="T6" fmla="*/ 0 w 82"/>
                <a:gd name="T7" fmla="*/ 74 h 86"/>
                <a:gd name="T8" fmla="*/ 12 w 82"/>
                <a:gd name="T9" fmla="*/ 86 h 86"/>
                <a:gd name="T10" fmla="*/ 22 w 82"/>
                <a:gd name="T11" fmla="*/ 86 h 86"/>
                <a:gd name="T12" fmla="*/ 23 w 82"/>
                <a:gd name="T13" fmla="*/ 86 h 86"/>
                <a:gd name="T14" fmla="*/ 79 w 82"/>
                <a:gd name="T15" fmla="*/ 86 h 86"/>
                <a:gd name="T16" fmla="*/ 82 w 82"/>
                <a:gd name="T17" fmla="*/ 83 h 86"/>
                <a:gd name="T18" fmla="*/ 82 w 82"/>
                <a:gd name="T19" fmla="*/ 70 h 86"/>
                <a:gd name="T20" fmla="*/ 80 w 82"/>
                <a:gd name="T21" fmla="*/ 68 h 86"/>
                <a:gd name="T22" fmla="*/ 79 w 82"/>
                <a:gd name="T23" fmla="*/ 68 h 86"/>
                <a:gd name="T24" fmla="*/ 77 w 82"/>
                <a:gd name="T25" fmla="*/ 70 h 86"/>
                <a:gd name="T26" fmla="*/ 77 w 82"/>
                <a:gd name="T27" fmla="*/ 80 h 86"/>
                <a:gd name="T28" fmla="*/ 75 w 82"/>
                <a:gd name="T29" fmla="*/ 83 h 86"/>
                <a:gd name="T30" fmla="*/ 26 w 82"/>
                <a:gd name="T31" fmla="*/ 83 h 86"/>
                <a:gd name="T32" fmla="*/ 25 w 82"/>
                <a:gd name="T33" fmla="*/ 83 h 86"/>
                <a:gd name="T34" fmla="*/ 12 w 82"/>
                <a:gd name="T35" fmla="*/ 83 h 86"/>
                <a:gd name="T36" fmla="*/ 12 w 82"/>
                <a:gd name="T37" fmla="*/ 66 h 86"/>
                <a:gd name="T38" fmla="*/ 42 w 82"/>
                <a:gd name="T39" fmla="*/ 66 h 86"/>
                <a:gd name="T40" fmla="*/ 43 w 82"/>
                <a:gd name="T41" fmla="*/ 66 h 86"/>
                <a:gd name="T42" fmla="*/ 79 w 82"/>
                <a:gd name="T43" fmla="*/ 66 h 86"/>
                <a:gd name="T44" fmla="*/ 82 w 82"/>
                <a:gd name="T45" fmla="*/ 63 h 86"/>
                <a:gd name="T46" fmla="*/ 82 w 82"/>
                <a:gd name="T47" fmla="*/ 28 h 86"/>
                <a:gd name="T48" fmla="*/ 82 w 82"/>
                <a:gd name="T49" fmla="*/ 25 h 86"/>
                <a:gd name="T50" fmla="*/ 82 w 82"/>
                <a:gd name="T51" fmla="*/ 3 h 86"/>
                <a:gd name="T52" fmla="*/ 79 w 82"/>
                <a:gd name="T5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1" name="Freeform 51"/>
            <p:cNvSpPr/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0 w 64"/>
                <a:gd name="T7" fmla="*/ 2 h 4"/>
                <a:gd name="T8" fmla="*/ 2 w 64"/>
                <a:gd name="T9" fmla="*/ 4 h 4"/>
                <a:gd name="T10" fmla="*/ 62 w 64"/>
                <a:gd name="T11" fmla="*/ 4 h 4"/>
                <a:gd name="T12" fmla="*/ 64 w 64"/>
                <a:gd name="T13" fmla="*/ 2 h 4"/>
                <a:gd name="T14" fmla="*/ 64 w 64"/>
                <a:gd name="T15" fmla="*/ 2 h 4"/>
                <a:gd name="T16" fmla="*/ 62 w 6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2" name="Freeform 52"/>
            <p:cNvSpPr/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2 w 64"/>
                <a:gd name="T5" fmla="*/ 0 h 4"/>
                <a:gd name="T6" fmla="*/ 0 w 64"/>
                <a:gd name="T7" fmla="*/ 2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  <a:gd name="T14" fmla="*/ 64 w 6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3" name="Freeform 53"/>
            <p:cNvSpPr/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80 w 82"/>
                <a:gd name="T1" fmla="*/ 6 h 29"/>
                <a:gd name="T2" fmla="*/ 21 w 82"/>
                <a:gd name="T3" fmla="*/ 6 h 29"/>
                <a:gd name="T4" fmla="*/ 20 w 82"/>
                <a:gd name="T5" fmla="*/ 6 h 29"/>
                <a:gd name="T6" fmla="*/ 12 w 82"/>
                <a:gd name="T7" fmla="*/ 6 h 29"/>
                <a:gd name="T8" fmla="*/ 1 w 82"/>
                <a:gd name="T9" fmla="*/ 1 h 29"/>
                <a:gd name="T10" fmla="*/ 0 w 82"/>
                <a:gd name="T11" fmla="*/ 1 h 29"/>
                <a:gd name="T12" fmla="*/ 0 w 82"/>
                <a:gd name="T13" fmla="*/ 18 h 29"/>
                <a:gd name="T14" fmla="*/ 3 w 82"/>
                <a:gd name="T15" fmla="*/ 25 h 29"/>
                <a:gd name="T16" fmla="*/ 12 w 82"/>
                <a:gd name="T17" fmla="*/ 29 h 29"/>
                <a:gd name="T18" fmla="*/ 79 w 82"/>
                <a:gd name="T19" fmla="*/ 29 h 29"/>
                <a:gd name="T20" fmla="*/ 82 w 82"/>
                <a:gd name="T21" fmla="*/ 26 h 29"/>
                <a:gd name="T22" fmla="*/ 82 w 82"/>
                <a:gd name="T23" fmla="*/ 13 h 29"/>
                <a:gd name="T24" fmla="*/ 80 w 82"/>
                <a:gd name="T25" fmla="*/ 12 h 29"/>
                <a:gd name="T26" fmla="*/ 79 w 82"/>
                <a:gd name="T27" fmla="*/ 12 h 29"/>
                <a:gd name="T28" fmla="*/ 77 w 82"/>
                <a:gd name="T29" fmla="*/ 13 h 29"/>
                <a:gd name="T30" fmla="*/ 77 w 82"/>
                <a:gd name="T31" fmla="*/ 23 h 29"/>
                <a:gd name="T32" fmla="*/ 75 w 82"/>
                <a:gd name="T33" fmla="*/ 26 h 29"/>
                <a:gd name="T34" fmla="*/ 12 w 82"/>
                <a:gd name="T35" fmla="*/ 26 h 29"/>
                <a:gd name="T36" fmla="*/ 5 w 82"/>
                <a:gd name="T37" fmla="*/ 22 h 29"/>
                <a:gd name="T38" fmla="*/ 12 w 82"/>
                <a:gd name="T39" fmla="*/ 9 h 29"/>
                <a:gd name="T40" fmla="*/ 17 w 82"/>
                <a:gd name="T41" fmla="*/ 9 h 29"/>
                <a:gd name="T42" fmla="*/ 18 w 82"/>
                <a:gd name="T43" fmla="*/ 9 h 29"/>
                <a:gd name="T44" fmla="*/ 80 w 82"/>
                <a:gd name="T45" fmla="*/ 9 h 29"/>
                <a:gd name="T46" fmla="*/ 82 w 82"/>
                <a:gd name="T47" fmla="*/ 8 h 29"/>
                <a:gd name="T48" fmla="*/ 82 w 82"/>
                <a:gd name="T49" fmla="*/ 7 h 29"/>
                <a:gd name="T50" fmla="*/ 80 w 82"/>
                <a:gd name="T5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4" name="Freeform 54"/>
            <p:cNvSpPr/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80 w 82"/>
                <a:gd name="T1" fmla="*/ 5 h 28"/>
                <a:gd name="T2" fmla="*/ 12 w 82"/>
                <a:gd name="T3" fmla="*/ 5 h 28"/>
                <a:gd name="T4" fmla="*/ 1 w 82"/>
                <a:gd name="T5" fmla="*/ 0 h 28"/>
                <a:gd name="T6" fmla="*/ 1 w 82"/>
                <a:gd name="T7" fmla="*/ 0 h 28"/>
                <a:gd name="T8" fmla="*/ 1 w 82"/>
                <a:gd name="T9" fmla="*/ 0 h 28"/>
                <a:gd name="T10" fmla="*/ 1 w 82"/>
                <a:gd name="T11" fmla="*/ 0 h 28"/>
                <a:gd name="T12" fmla="*/ 1 w 82"/>
                <a:gd name="T13" fmla="*/ 0 h 28"/>
                <a:gd name="T14" fmla="*/ 0 w 82"/>
                <a:gd name="T15" fmla="*/ 1 h 28"/>
                <a:gd name="T16" fmla="*/ 0 w 82"/>
                <a:gd name="T17" fmla="*/ 1 h 28"/>
                <a:gd name="T18" fmla="*/ 0 w 82"/>
                <a:gd name="T19" fmla="*/ 17 h 28"/>
                <a:gd name="T20" fmla="*/ 12 w 82"/>
                <a:gd name="T21" fmla="*/ 28 h 28"/>
                <a:gd name="T22" fmla="*/ 79 w 82"/>
                <a:gd name="T23" fmla="*/ 28 h 28"/>
                <a:gd name="T24" fmla="*/ 82 w 82"/>
                <a:gd name="T25" fmla="*/ 26 h 28"/>
                <a:gd name="T26" fmla="*/ 82 w 82"/>
                <a:gd name="T27" fmla="*/ 12 h 28"/>
                <a:gd name="T28" fmla="*/ 80 w 82"/>
                <a:gd name="T29" fmla="*/ 11 h 28"/>
                <a:gd name="T30" fmla="*/ 79 w 82"/>
                <a:gd name="T31" fmla="*/ 11 h 28"/>
                <a:gd name="T32" fmla="*/ 77 w 82"/>
                <a:gd name="T33" fmla="*/ 12 h 28"/>
                <a:gd name="T34" fmla="*/ 77 w 82"/>
                <a:gd name="T35" fmla="*/ 23 h 28"/>
                <a:gd name="T36" fmla="*/ 75 w 82"/>
                <a:gd name="T37" fmla="*/ 25 h 28"/>
                <a:gd name="T38" fmla="*/ 12 w 82"/>
                <a:gd name="T39" fmla="*/ 25 h 28"/>
                <a:gd name="T40" fmla="*/ 12 w 82"/>
                <a:gd name="T41" fmla="*/ 8 h 28"/>
                <a:gd name="T42" fmla="*/ 80 w 82"/>
                <a:gd name="T43" fmla="*/ 8 h 28"/>
                <a:gd name="T44" fmla="*/ 82 w 82"/>
                <a:gd name="T45" fmla="*/ 7 h 28"/>
                <a:gd name="T46" fmla="*/ 82 w 82"/>
                <a:gd name="T47" fmla="*/ 6 h 28"/>
                <a:gd name="T48" fmla="*/ 80 w 82"/>
                <a:gd name="T4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5" name="Freeform 55"/>
            <p:cNvSpPr/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64 w 64"/>
                <a:gd name="T1" fmla="*/ 1 h 3"/>
                <a:gd name="T2" fmla="*/ 62 w 64"/>
                <a:gd name="T3" fmla="*/ 0 h 3"/>
                <a:gd name="T4" fmla="*/ 4 w 64"/>
                <a:gd name="T5" fmla="*/ 0 h 3"/>
                <a:gd name="T6" fmla="*/ 3 w 64"/>
                <a:gd name="T7" fmla="*/ 0 h 3"/>
                <a:gd name="T8" fmla="*/ 2 w 64"/>
                <a:gd name="T9" fmla="*/ 0 h 3"/>
                <a:gd name="T10" fmla="*/ 0 w 64"/>
                <a:gd name="T11" fmla="*/ 1 h 3"/>
                <a:gd name="T12" fmla="*/ 0 w 64"/>
                <a:gd name="T13" fmla="*/ 2 h 3"/>
                <a:gd name="T14" fmla="*/ 1 w 64"/>
                <a:gd name="T15" fmla="*/ 3 h 3"/>
                <a:gd name="T16" fmla="*/ 2 w 64"/>
                <a:gd name="T17" fmla="*/ 3 h 3"/>
                <a:gd name="T18" fmla="*/ 62 w 64"/>
                <a:gd name="T19" fmla="*/ 3 h 3"/>
                <a:gd name="T20" fmla="*/ 64 w 64"/>
                <a:gd name="T21" fmla="*/ 2 h 3"/>
                <a:gd name="T22" fmla="*/ 64 w 64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6" name="Freeform 56"/>
            <p:cNvSpPr/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4 w 64"/>
                <a:gd name="T3" fmla="*/ 0 h 3"/>
                <a:gd name="T4" fmla="*/ 22 w 64"/>
                <a:gd name="T5" fmla="*/ 0 h 3"/>
                <a:gd name="T6" fmla="*/ 2 w 64"/>
                <a:gd name="T7" fmla="*/ 0 h 3"/>
                <a:gd name="T8" fmla="*/ 0 w 64"/>
                <a:gd name="T9" fmla="*/ 1 h 3"/>
                <a:gd name="T10" fmla="*/ 0 w 64"/>
                <a:gd name="T11" fmla="*/ 1 h 3"/>
                <a:gd name="T12" fmla="*/ 2 w 64"/>
                <a:gd name="T13" fmla="*/ 3 h 3"/>
                <a:gd name="T14" fmla="*/ 19 w 64"/>
                <a:gd name="T15" fmla="*/ 3 h 3"/>
                <a:gd name="T16" fmla="*/ 20 w 64"/>
                <a:gd name="T17" fmla="*/ 3 h 3"/>
                <a:gd name="T18" fmla="*/ 62 w 64"/>
                <a:gd name="T19" fmla="*/ 3 h 3"/>
                <a:gd name="T20" fmla="*/ 64 w 64"/>
                <a:gd name="T21" fmla="*/ 1 h 3"/>
                <a:gd name="T22" fmla="*/ 64 w 64"/>
                <a:gd name="T23" fmla="*/ 1 h 3"/>
                <a:gd name="T24" fmla="*/ 62 w 6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7" name="Freeform 57"/>
            <p:cNvSpPr/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30 w 64"/>
                <a:gd name="T5" fmla="*/ 0 h 4"/>
                <a:gd name="T6" fmla="*/ 28 w 64"/>
                <a:gd name="T7" fmla="*/ 0 h 4"/>
                <a:gd name="T8" fmla="*/ 2 w 64"/>
                <a:gd name="T9" fmla="*/ 0 h 4"/>
                <a:gd name="T10" fmla="*/ 0 w 64"/>
                <a:gd name="T11" fmla="*/ 2 h 4"/>
                <a:gd name="T12" fmla="*/ 0 w 64"/>
                <a:gd name="T13" fmla="*/ 2 h 4"/>
                <a:gd name="T14" fmla="*/ 2 w 64"/>
                <a:gd name="T15" fmla="*/ 4 h 4"/>
                <a:gd name="T16" fmla="*/ 24 w 64"/>
                <a:gd name="T17" fmla="*/ 4 h 4"/>
                <a:gd name="T18" fmla="*/ 26 w 64"/>
                <a:gd name="T19" fmla="*/ 4 h 4"/>
                <a:gd name="T20" fmla="*/ 62 w 64"/>
                <a:gd name="T21" fmla="*/ 4 h 4"/>
                <a:gd name="T22" fmla="*/ 64 w 64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8" name="Freeform 58"/>
            <p:cNvSpPr/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 w 64"/>
                <a:gd name="T3" fmla="*/ 0 h 3"/>
                <a:gd name="T4" fmla="*/ 0 w 64"/>
                <a:gd name="T5" fmla="*/ 1 h 3"/>
                <a:gd name="T6" fmla="*/ 0 w 64"/>
                <a:gd name="T7" fmla="*/ 2 h 3"/>
                <a:gd name="T8" fmla="*/ 2 w 64"/>
                <a:gd name="T9" fmla="*/ 3 h 3"/>
                <a:gd name="T10" fmla="*/ 62 w 64"/>
                <a:gd name="T11" fmla="*/ 3 h 3"/>
                <a:gd name="T12" fmla="*/ 64 w 64"/>
                <a:gd name="T13" fmla="*/ 2 h 3"/>
                <a:gd name="T14" fmla="*/ 64 w 64"/>
                <a:gd name="T15" fmla="*/ 1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328138E4-97BA-49BE-9A17-AB978E8C3ED2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TextBox 71">
            <a:extLst>
              <a:ext uri="{FF2B5EF4-FFF2-40B4-BE49-F238E27FC236}">
                <a16:creationId xmlns:a16="http://schemas.microsoft.com/office/drawing/2014/main" id="{D7FC68D8-8682-4FA9-8E06-CA597C3A5269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96F8CF54-98E4-458A-8D15-88D860C630FA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47B71095-1B42-491C-B17A-2EE4AA02314A}"/>
              </a:ext>
            </a:extLst>
          </p:cNvPr>
          <p:cNvGrpSpPr/>
          <p:nvPr/>
        </p:nvGrpSpPr>
        <p:grpSpPr>
          <a:xfrm>
            <a:off x="323530" y="1340536"/>
            <a:ext cx="8568950" cy="4990713"/>
            <a:chOff x="323530" y="1340536"/>
            <a:chExt cx="8568950" cy="4990713"/>
          </a:xfrm>
        </p:grpSpPr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A554BEE9-119C-439F-96EC-9A89AF64EEE8}"/>
                </a:ext>
              </a:extLst>
            </p:cNvPr>
            <p:cNvSpPr/>
            <p:nvPr/>
          </p:nvSpPr>
          <p:spPr>
            <a:xfrm>
              <a:off x="323654" y="1450936"/>
              <a:ext cx="8568757" cy="4880313"/>
            </a:xfrm>
            <a:custGeom>
              <a:avLst/>
              <a:gdLst>
                <a:gd name="connsiteX0" fmla="*/ -1357 w 217972"/>
                <a:gd name="connsiteY0" fmla="*/ 12276 h 159937"/>
                <a:gd name="connsiteX1" fmla="*/ 70733 w 217972"/>
                <a:gd name="connsiteY1" fmla="*/ -199 h 159937"/>
                <a:gd name="connsiteX2" fmla="*/ 107630 w 217972"/>
                <a:gd name="connsiteY2" fmla="*/ 12276 h 159937"/>
                <a:gd name="connsiteX3" fmla="*/ 146796 w 217972"/>
                <a:gd name="connsiteY3" fmla="*/ -199 h 159937"/>
                <a:gd name="connsiteX4" fmla="*/ 216615 w 217972"/>
                <a:gd name="connsiteY4" fmla="*/ 12276 h 159937"/>
                <a:gd name="connsiteX5" fmla="*/ 216615 w 217972"/>
                <a:gd name="connsiteY5" fmla="*/ 159629 h 159937"/>
                <a:gd name="connsiteX6" fmla="*/ 150689 w 217972"/>
                <a:gd name="connsiteY6" fmla="*/ 153548 h 159937"/>
                <a:gd name="connsiteX7" fmla="*/ 119647 w 217972"/>
                <a:gd name="connsiteY7" fmla="*/ 159404 h 159937"/>
                <a:gd name="connsiteX8" fmla="*/ 107629 w 217972"/>
                <a:gd name="connsiteY8" fmla="*/ 159629 h 159937"/>
                <a:gd name="connsiteX9" fmla="*/ 95600 w 217972"/>
                <a:gd name="connsiteY9" fmla="*/ 159723 h 159937"/>
                <a:gd name="connsiteX10" fmla="*/ 65729 w 217972"/>
                <a:gd name="connsiteY10" fmla="*/ 153270 h 159937"/>
                <a:gd name="connsiteX11" fmla="*/ -1357 w 217972"/>
                <a:gd name="connsiteY11" fmla="*/ 159629 h 159937"/>
                <a:gd name="connsiteX12" fmla="*/ -1357 w 217972"/>
                <a:gd name="connsiteY12" fmla="*/ 12276 h 15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7972" h="159937">
                  <a:moveTo>
                    <a:pt x="-1357" y="12276"/>
                  </a:moveTo>
                  <a:cubicBezTo>
                    <a:pt x="16807" y="12276"/>
                    <a:pt x="52569" y="-199"/>
                    <a:pt x="70733" y="-199"/>
                  </a:cubicBezTo>
                  <a:cubicBezTo>
                    <a:pt x="88898" y="-199"/>
                    <a:pt x="103115" y="4617"/>
                    <a:pt x="107630" y="12276"/>
                  </a:cubicBezTo>
                  <a:cubicBezTo>
                    <a:pt x="115561" y="-1180"/>
                    <a:pt x="137029" y="-199"/>
                    <a:pt x="146796" y="-199"/>
                  </a:cubicBezTo>
                  <a:cubicBezTo>
                    <a:pt x="181839" y="-199"/>
                    <a:pt x="184400" y="12276"/>
                    <a:pt x="216615" y="12276"/>
                  </a:cubicBezTo>
                  <a:lnTo>
                    <a:pt x="216615" y="159629"/>
                  </a:lnTo>
                  <a:cubicBezTo>
                    <a:pt x="172717" y="159629"/>
                    <a:pt x="160053" y="153548"/>
                    <a:pt x="150689" y="153548"/>
                  </a:cubicBezTo>
                  <a:cubicBezTo>
                    <a:pt x="141673" y="153548"/>
                    <a:pt x="134348" y="150591"/>
                    <a:pt x="119647" y="159404"/>
                  </a:cubicBezTo>
                  <a:lnTo>
                    <a:pt x="107629" y="159629"/>
                  </a:lnTo>
                  <a:lnTo>
                    <a:pt x="95600" y="159723"/>
                  </a:lnTo>
                  <a:cubicBezTo>
                    <a:pt x="91631" y="152849"/>
                    <a:pt x="74132" y="153270"/>
                    <a:pt x="65729" y="153270"/>
                  </a:cubicBezTo>
                  <a:cubicBezTo>
                    <a:pt x="47568" y="153270"/>
                    <a:pt x="24836" y="159629"/>
                    <a:pt x="-1357" y="159629"/>
                  </a:cubicBezTo>
                  <a:lnTo>
                    <a:pt x="-1357" y="12276"/>
                  </a:lnTo>
                  <a:close/>
                </a:path>
              </a:pathLst>
            </a:custGeom>
            <a:solidFill>
              <a:srgbClr val="E3E2DB"/>
            </a:solidFill>
            <a:ln w="1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B3F1CB2A-D31C-4DBB-A4CF-410B60275C52}"/>
                </a:ext>
              </a:extLst>
            </p:cNvPr>
            <p:cNvSpPr/>
            <p:nvPr/>
          </p:nvSpPr>
          <p:spPr>
            <a:xfrm>
              <a:off x="323530" y="1747135"/>
              <a:ext cx="87979" cy="99964"/>
            </a:xfrm>
            <a:custGeom>
              <a:avLst/>
              <a:gdLst>
                <a:gd name="connsiteX0" fmla="*/ -983 w 2238"/>
                <a:gd name="connsiteY0" fmla="*/ 3298 h 3276"/>
                <a:gd name="connsiteX1" fmla="*/ -986 w 2238"/>
                <a:gd name="connsiteY1" fmla="*/ 2810 h 3276"/>
                <a:gd name="connsiteX2" fmla="*/ 1252 w 2238"/>
                <a:gd name="connsiteY2" fmla="*/ 21 h 3276"/>
                <a:gd name="connsiteX3" fmla="*/ 1242 w 2238"/>
                <a:gd name="connsiteY3" fmla="*/ 3163 h 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" h="3276">
                  <a:moveTo>
                    <a:pt x="-983" y="3298"/>
                  </a:moveTo>
                  <a:lnTo>
                    <a:pt x="-986" y="2810"/>
                  </a:lnTo>
                  <a:lnTo>
                    <a:pt x="1252" y="21"/>
                  </a:lnTo>
                  <a:lnTo>
                    <a:pt x="1242" y="316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E8089CBE-4C52-4E71-8D30-D65243F77BAB}"/>
                </a:ext>
              </a:extLst>
            </p:cNvPr>
            <p:cNvSpPr/>
            <p:nvPr/>
          </p:nvSpPr>
          <p:spPr>
            <a:xfrm>
              <a:off x="8804737" y="1747226"/>
              <a:ext cx="87743" cy="104968"/>
            </a:xfrm>
            <a:custGeom>
              <a:avLst/>
              <a:gdLst>
                <a:gd name="connsiteX0" fmla="*/ 504 w 2232"/>
                <a:gd name="connsiteY0" fmla="*/ 3462 h 3440"/>
                <a:gd name="connsiteX1" fmla="*/ 504 w 2232"/>
                <a:gd name="connsiteY1" fmla="*/ 2810 h 3440"/>
                <a:gd name="connsiteX2" fmla="*/ -1729 w 2232"/>
                <a:gd name="connsiteY2" fmla="*/ 21 h 3440"/>
                <a:gd name="connsiteX3" fmla="*/ -1720 w 2232"/>
                <a:gd name="connsiteY3" fmla="*/ 3323 h 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" h="3440">
                  <a:moveTo>
                    <a:pt x="504" y="3462"/>
                  </a:moveTo>
                  <a:lnTo>
                    <a:pt x="504" y="2810"/>
                  </a:lnTo>
                  <a:lnTo>
                    <a:pt x="-1729" y="21"/>
                  </a:lnTo>
                  <a:lnTo>
                    <a:pt x="-1720" y="332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A8648FFD-9119-4C1B-8083-9C9C5A7FB7A4}"/>
                </a:ext>
              </a:extLst>
            </p:cNvPr>
            <p:cNvSpPr/>
            <p:nvPr/>
          </p:nvSpPr>
          <p:spPr>
            <a:xfrm>
              <a:off x="410801" y="1340536"/>
              <a:ext cx="8393976" cy="4946530"/>
            </a:xfrm>
            <a:custGeom>
              <a:avLst/>
              <a:gdLst>
                <a:gd name="connsiteX0" fmla="*/ -1357 w 213526"/>
                <a:gd name="connsiteY0" fmla="*/ 12282 h 162107"/>
                <a:gd name="connsiteX1" fmla="*/ 69262 w 213526"/>
                <a:gd name="connsiteY1" fmla="*/ -193 h 162107"/>
                <a:gd name="connsiteX2" fmla="*/ 105406 w 213526"/>
                <a:gd name="connsiteY2" fmla="*/ 12282 h 162107"/>
                <a:gd name="connsiteX3" fmla="*/ 143774 w 213526"/>
                <a:gd name="connsiteY3" fmla="*/ -193 h 162107"/>
                <a:gd name="connsiteX4" fmla="*/ 212169 w 213526"/>
                <a:gd name="connsiteY4" fmla="*/ 12282 h 162107"/>
                <a:gd name="connsiteX5" fmla="*/ 212169 w 213526"/>
                <a:gd name="connsiteY5" fmla="*/ 159638 h 162107"/>
                <a:gd name="connsiteX6" fmla="*/ 105406 w 213526"/>
                <a:gd name="connsiteY6" fmla="*/ 161898 h 162107"/>
                <a:gd name="connsiteX7" fmla="*/ -1357 w 213526"/>
                <a:gd name="connsiteY7" fmla="*/ 159638 h 162107"/>
                <a:gd name="connsiteX8" fmla="*/ -1357 w 213526"/>
                <a:gd name="connsiteY8" fmla="*/ 12282 h 16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526" h="162107">
                  <a:moveTo>
                    <a:pt x="-1357" y="12282"/>
                  </a:moveTo>
                  <a:cubicBezTo>
                    <a:pt x="16437" y="12282"/>
                    <a:pt x="51468" y="-193"/>
                    <a:pt x="69262" y="-193"/>
                  </a:cubicBezTo>
                  <a:cubicBezTo>
                    <a:pt x="87056" y="-193"/>
                    <a:pt x="100985" y="4623"/>
                    <a:pt x="105406" y="12282"/>
                  </a:cubicBezTo>
                  <a:cubicBezTo>
                    <a:pt x="113175" y="-1174"/>
                    <a:pt x="134204" y="-193"/>
                    <a:pt x="143774" y="-193"/>
                  </a:cubicBezTo>
                  <a:cubicBezTo>
                    <a:pt x="178102" y="-193"/>
                    <a:pt x="180610" y="12282"/>
                    <a:pt x="212169" y="12282"/>
                  </a:cubicBezTo>
                  <a:lnTo>
                    <a:pt x="212169" y="159638"/>
                  </a:lnTo>
                  <a:cubicBezTo>
                    <a:pt x="192053" y="160835"/>
                    <a:pt x="116622" y="121503"/>
                    <a:pt x="105406" y="161898"/>
                  </a:cubicBezTo>
                  <a:cubicBezTo>
                    <a:pt x="97193" y="124473"/>
                    <a:pt x="34150" y="161013"/>
                    <a:pt x="-1357" y="159638"/>
                  </a:cubicBezTo>
                  <a:lnTo>
                    <a:pt x="-1357" y="12282"/>
                  </a:lnTo>
                  <a:close/>
                </a:path>
              </a:pathLst>
            </a:custGeom>
            <a:solidFill>
              <a:schemeClr val="bg1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3DCC5FB-CA48-46EF-813A-605BAD858E03}"/>
                </a:ext>
              </a:extLst>
            </p:cNvPr>
            <p:cNvGrpSpPr/>
            <p:nvPr/>
          </p:nvGrpSpPr>
          <p:grpSpPr>
            <a:xfrm>
              <a:off x="382678" y="1346820"/>
              <a:ext cx="8343688" cy="4946526"/>
              <a:chOff x="382678" y="1368846"/>
              <a:chExt cx="8343688" cy="4946526"/>
            </a:xfrm>
          </p:grpSpPr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AED5AE99-51FA-4ABA-AA65-FA20678044BC}"/>
                  </a:ext>
                </a:extLst>
              </p:cNvPr>
              <p:cNvSpPr/>
              <p:nvPr/>
            </p:nvSpPr>
            <p:spPr>
              <a:xfrm>
                <a:off x="382678" y="1369330"/>
                <a:ext cx="4174759" cy="4946042"/>
              </a:xfrm>
              <a:custGeom>
                <a:avLst/>
                <a:gdLst>
                  <a:gd name="connsiteX0" fmla="*/ 2776122 w 4199982"/>
                  <a:gd name="connsiteY0" fmla="*/ 0 h 4946042"/>
                  <a:gd name="connsiteX1" fmla="*/ 4196988 w 4199982"/>
                  <a:gd name="connsiteY1" fmla="*/ 380662 h 4946042"/>
                  <a:gd name="connsiteX2" fmla="*/ 4199982 w 4199982"/>
                  <a:gd name="connsiteY2" fmla="*/ 377251 h 4946042"/>
                  <a:gd name="connsiteX3" fmla="*/ 4199982 w 4199982"/>
                  <a:gd name="connsiteY3" fmla="*/ 4939354 h 4946042"/>
                  <a:gd name="connsiteX4" fmla="*/ 4196988 w 4199982"/>
                  <a:gd name="connsiteY4" fmla="*/ 4946042 h 4946042"/>
                  <a:gd name="connsiteX5" fmla="*/ 0 w 4199982"/>
                  <a:gd name="connsiteY5" fmla="*/ 4877080 h 4946042"/>
                  <a:gd name="connsiteX6" fmla="*/ 0 w 4199982"/>
                  <a:gd name="connsiteY6" fmla="*/ 380662 h 4946042"/>
                  <a:gd name="connsiteX7" fmla="*/ 2776122 w 4199982"/>
                  <a:gd name="connsiteY7" fmla="*/ 0 h 4946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9982" h="4946042">
                    <a:moveTo>
                      <a:pt x="2776122" y="0"/>
                    </a:moveTo>
                    <a:cubicBezTo>
                      <a:pt x="3475626" y="0"/>
                      <a:pt x="4023193" y="146955"/>
                      <a:pt x="4196988" y="380662"/>
                    </a:cubicBezTo>
                    <a:lnTo>
                      <a:pt x="4199982" y="377251"/>
                    </a:lnTo>
                    <a:lnTo>
                      <a:pt x="4199982" y="4939354"/>
                    </a:lnTo>
                    <a:lnTo>
                      <a:pt x="4196988" y="4946042"/>
                    </a:lnTo>
                    <a:cubicBezTo>
                      <a:pt x="3874124" y="3804056"/>
                      <a:pt x="1395825" y="4919037"/>
                      <a:pt x="0" y="4877080"/>
                    </a:cubicBezTo>
                    <a:lnTo>
                      <a:pt x="0" y="380662"/>
                    </a:lnTo>
                    <a:cubicBezTo>
                      <a:pt x="699504" y="380662"/>
                      <a:pt x="2076617" y="0"/>
                      <a:pt x="2776122" y="0"/>
                    </a:cubicBezTo>
                    <a:close/>
                  </a:path>
                </a:pathLst>
              </a:custGeom>
              <a:gradFill flip="none" rotWithShape="0">
                <a:gsLst>
                  <a:gs pos="77000">
                    <a:srgbClr val="D7D7D7">
                      <a:alpha val="36000"/>
                    </a:srgbClr>
                  </a:gs>
                  <a:gs pos="8000">
                    <a:schemeClr val="bg1"/>
                  </a:gs>
                  <a:gs pos="100000">
                    <a:schemeClr val="bg1">
                      <a:lumMod val="50000"/>
                      <a:alpha val="7000"/>
                    </a:schemeClr>
                  </a:gs>
                </a:gsLst>
                <a:lin ang="0" scaled="1"/>
                <a:tileRect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DE003F30-5DF2-4A83-BBC8-7F93213A71E1}"/>
                  </a:ext>
                </a:extLst>
              </p:cNvPr>
              <p:cNvSpPr/>
              <p:nvPr/>
            </p:nvSpPr>
            <p:spPr>
              <a:xfrm>
                <a:off x="4557437" y="1368846"/>
                <a:ext cx="4168929" cy="4939838"/>
              </a:xfrm>
              <a:custGeom>
                <a:avLst/>
                <a:gdLst>
                  <a:gd name="connsiteX0" fmla="*/ 1345004 w 4193994"/>
                  <a:gd name="connsiteY0" fmla="*/ 0 h 4939838"/>
                  <a:gd name="connsiteX1" fmla="*/ 1505300 w 4193994"/>
                  <a:gd name="connsiteY1" fmla="*/ 484 h 4939838"/>
                  <a:gd name="connsiteX2" fmla="*/ 4193994 w 4193994"/>
                  <a:gd name="connsiteY2" fmla="*/ 381146 h 4939838"/>
                  <a:gd name="connsiteX3" fmla="*/ 4193994 w 4193994"/>
                  <a:gd name="connsiteY3" fmla="*/ 4877564 h 4939838"/>
                  <a:gd name="connsiteX4" fmla="*/ 45594 w 4193994"/>
                  <a:gd name="connsiteY4" fmla="*/ 4837984 h 4939838"/>
                  <a:gd name="connsiteX5" fmla="*/ 0 w 4193994"/>
                  <a:gd name="connsiteY5" fmla="*/ 4939838 h 4939838"/>
                  <a:gd name="connsiteX6" fmla="*/ 0 w 4193994"/>
                  <a:gd name="connsiteY6" fmla="*/ 377735 h 4939838"/>
                  <a:gd name="connsiteX7" fmla="*/ 60142 w 4193994"/>
                  <a:gd name="connsiteY7" fmla="*/ 309207 h 4939838"/>
                  <a:gd name="connsiteX8" fmla="*/ 1345004 w 4193994"/>
                  <a:gd name="connsiteY8" fmla="*/ 0 h 49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3994" h="4939838">
                    <a:moveTo>
                      <a:pt x="1345004" y="0"/>
                    </a:moveTo>
                    <a:cubicBezTo>
                      <a:pt x="1404210" y="16"/>
                      <a:pt x="1458274" y="484"/>
                      <a:pt x="1505300" y="484"/>
                    </a:cubicBezTo>
                    <a:cubicBezTo>
                      <a:pt x="2854777" y="484"/>
                      <a:pt x="2953370" y="381146"/>
                      <a:pt x="4193994" y="381146"/>
                    </a:cubicBezTo>
                    <a:lnTo>
                      <a:pt x="4193994" y="4877564"/>
                    </a:lnTo>
                    <a:cubicBezTo>
                      <a:pt x="3427921" y="4912948"/>
                      <a:pt x="621128" y="3787717"/>
                      <a:pt x="45594" y="4837984"/>
                    </a:cubicBezTo>
                    <a:lnTo>
                      <a:pt x="0" y="4939838"/>
                    </a:lnTo>
                    <a:lnTo>
                      <a:pt x="0" y="377735"/>
                    </a:lnTo>
                    <a:lnTo>
                      <a:pt x="60142" y="309207"/>
                    </a:lnTo>
                    <a:cubicBezTo>
                      <a:pt x="358144" y="18846"/>
                      <a:pt x="960170" y="-108"/>
                      <a:pt x="1345004" y="0"/>
                    </a:cubicBezTo>
                    <a:close/>
                  </a:path>
                </a:pathLst>
              </a:custGeom>
              <a:gradFill>
                <a:gsLst>
                  <a:gs pos="77000">
                    <a:srgbClr val="D7D7D7">
                      <a:alpha val="22000"/>
                    </a:srgbClr>
                  </a:gs>
                  <a:gs pos="8000">
                    <a:schemeClr val="bg1"/>
                  </a:gs>
                  <a:gs pos="100000">
                    <a:srgbClr val="C7C7C7">
                      <a:alpha val="7000"/>
                    </a:srgbClr>
                  </a:gs>
                </a:gsLst>
                <a:lin ang="0" scaled="1"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9" name="图形 308">
              <a:extLst>
                <a:ext uri="{FF2B5EF4-FFF2-40B4-BE49-F238E27FC236}">
                  <a16:creationId xmlns:a16="http://schemas.microsoft.com/office/drawing/2014/main" id="{8169B495-1AA9-4A74-A070-2FC7E1D8717E}"/>
                </a:ext>
              </a:extLst>
            </p:cNvPr>
            <p:cNvGrpSpPr/>
            <p:nvPr/>
          </p:nvGrpSpPr>
          <p:grpSpPr>
            <a:xfrm>
              <a:off x="326084" y="5813245"/>
              <a:ext cx="8563996" cy="516264"/>
              <a:chOff x="-2455938" y="5068688"/>
              <a:chExt cx="217851" cy="16919"/>
            </a:xfrm>
            <a:noFill/>
          </p:grpSpPr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CCE885B9-5807-4AF4-83C7-C10B6F9A376D}"/>
                  </a:ext>
                </a:extLst>
              </p:cNvPr>
              <p:cNvSpPr/>
              <p:nvPr/>
            </p:nvSpPr>
            <p:spPr>
              <a:xfrm>
                <a:off x="-2454332" y="5069862"/>
                <a:ext cx="106095" cy="15606"/>
              </a:xfrm>
              <a:custGeom>
                <a:avLst/>
                <a:gdLst>
                  <a:gd name="connsiteX0" fmla="*/ 104926 w 106095"/>
                  <a:gd name="connsiteY0" fmla="*/ 15144 h 15606"/>
                  <a:gd name="connsiteX1" fmla="*/ -1170 w 106095"/>
                  <a:gd name="connsiteY1" fmla="*/ 13170 h 1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095" h="15606">
                    <a:moveTo>
                      <a:pt x="104926" y="15144"/>
                    </a:moveTo>
                    <a:cubicBezTo>
                      <a:pt x="92966" y="-19354"/>
                      <a:pt x="41618" y="14266"/>
                      <a:pt x="-1170" y="1317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4C0BAA10-B947-4061-83A7-2C59DBABB37E}"/>
                  </a:ext>
                </a:extLst>
              </p:cNvPr>
              <p:cNvSpPr/>
              <p:nvPr/>
            </p:nvSpPr>
            <p:spPr>
              <a:xfrm>
                <a:off x="-2424713" y="5071930"/>
                <a:ext cx="74392" cy="13677"/>
              </a:xfrm>
              <a:custGeom>
                <a:avLst/>
                <a:gdLst>
                  <a:gd name="connsiteX0" fmla="*/ 73175 w 74392"/>
                  <a:gd name="connsiteY0" fmla="*/ 13211 h 13677"/>
                  <a:gd name="connsiteX1" fmla="*/ -1218 w 74392"/>
                  <a:gd name="connsiteY1" fmla="*/ 7836 h 1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92" h="13677">
                    <a:moveTo>
                      <a:pt x="73175" y="13211"/>
                    </a:moveTo>
                    <a:cubicBezTo>
                      <a:pt x="62985" y="-10349"/>
                      <a:pt x="32293" y="2552"/>
                      <a:pt x="-1218" y="783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1D710B4C-960D-4F50-91FE-E73B5F41FAAE}"/>
                  </a:ext>
                </a:extLst>
              </p:cNvPr>
              <p:cNvSpPr/>
              <p:nvPr/>
            </p:nvSpPr>
            <p:spPr>
              <a:xfrm>
                <a:off x="-2454860" y="5074365"/>
                <a:ext cx="101981" cy="11103"/>
              </a:xfrm>
              <a:custGeom>
                <a:avLst/>
                <a:gdLst>
                  <a:gd name="connsiteX0" fmla="*/ 100820 w 101981"/>
                  <a:gd name="connsiteY0" fmla="*/ 10633 h 11103"/>
                  <a:gd name="connsiteX1" fmla="*/ -1161 w 101981"/>
                  <a:gd name="connsiteY1" fmla="*/ 9330 h 11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981" h="11103">
                    <a:moveTo>
                      <a:pt x="100820" y="10633"/>
                    </a:moveTo>
                    <a:cubicBezTo>
                      <a:pt x="89055" y="-13655"/>
                      <a:pt x="43045" y="9499"/>
                      <a:pt x="-1161" y="933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31666B5A-4F40-4063-955B-A65C05F35A28}"/>
                  </a:ext>
                </a:extLst>
              </p:cNvPr>
              <p:cNvSpPr/>
              <p:nvPr/>
            </p:nvSpPr>
            <p:spPr>
              <a:xfrm>
                <a:off x="-2427502" y="5076435"/>
                <a:ext cx="72148" cy="9136"/>
              </a:xfrm>
              <a:custGeom>
                <a:avLst/>
                <a:gdLst>
                  <a:gd name="connsiteX0" fmla="*/ 70944 w 72148"/>
                  <a:gd name="connsiteY0" fmla="*/ 8662 h 9136"/>
                  <a:gd name="connsiteX1" fmla="*/ -1204 w 72148"/>
                  <a:gd name="connsiteY1" fmla="*/ 5047 h 9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148" h="9136">
                    <a:moveTo>
                      <a:pt x="70944" y="8662"/>
                    </a:moveTo>
                    <a:cubicBezTo>
                      <a:pt x="63189" y="-7769"/>
                      <a:pt x="25517" y="2461"/>
                      <a:pt x="-1204" y="504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FE3BC10C-62E1-4302-B693-D2F3AFFD9571}"/>
                  </a:ext>
                </a:extLst>
              </p:cNvPr>
              <p:cNvSpPr/>
              <p:nvPr/>
            </p:nvSpPr>
            <p:spPr>
              <a:xfrm>
                <a:off x="-2455388" y="5077688"/>
                <a:ext cx="97699" cy="7882"/>
              </a:xfrm>
              <a:custGeom>
                <a:avLst/>
                <a:gdLst>
                  <a:gd name="connsiteX0" fmla="*/ 96547 w 97699"/>
                  <a:gd name="connsiteY0" fmla="*/ 7406 h 7882"/>
                  <a:gd name="connsiteX1" fmla="*/ -1152 w 97699"/>
                  <a:gd name="connsiteY1" fmla="*/ 6622 h 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699" h="7882">
                    <a:moveTo>
                      <a:pt x="96547" y="7406"/>
                    </a:moveTo>
                    <a:cubicBezTo>
                      <a:pt x="86706" y="-10409"/>
                      <a:pt x="31839" y="7695"/>
                      <a:pt x="-1152" y="6622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4979E0B6-3EF1-4526-9084-AF8647FBC311}"/>
                  </a:ext>
                </a:extLst>
              </p:cNvPr>
              <p:cNvSpPr/>
              <p:nvPr/>
            </p:nvSpPr>
            <p:spPr>
              <a:xfrm>
                <a:off x="-2240249" y="5082780"/>
                <a:ext cx="2162" cy="2727"/>
              </a:xfrm>
              <a:custGeom>
                <a:avLst/>
                <a:gdLst>
                  <a:gd name="connsiteX0" fmla="*/ -1728 w 2162"/>
                  <a:gd name="connsiteY0" fmla="*/ -485 h 2727"/>
                  <a:gd name="connsiteX1" fmla="*/ 434 w 2162"/>
                  <a:gd name="connsiteY1" fmla="*/ 2243 h 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27">
                    <a:moveTo>
                      <a:pt x="-1728" y="-485"/>
                    </a:moveTo>
                    <a:lnTo>
                      <a:pt x="434" y="2243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C5154A01-16CC-4B19-BA77-896529C5B1DB}"/>
                  </a:ext>
                </a:extLst>
              </p:cNvPr>
              <p:cNvSpPr/>
              <p:nvPr/>
            </p:nvSpPr>
            <p:spPr>
              <a:xfrm>
                <a:off x="-2455938" y="5082791"/>
                <a:ext cx="2162" cy="2715"/>
              </a:xfrm>
              <a:custGeom>
                <a:avLst/>
                <a:gdLst>
                  <a:gd name="connsiteX0" fmla="*/ 1177 w 2162"/>
                  <a:gd name="connsiteY0" fmla="*/ -485 h 2715"/>
                  <a:gd name="connsiteX1" fmla="*/ -986 w 2162"/>
                  <a:gd name="connsiteY1" fmla="*/ 2230 h 2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15">
                    <a:moveTo>
                      <a:pt x="1177" y="-485"/>
                    </a:moveTo>
                    <a:lnTo>
                      <a:pt x="-986" y="2230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FD93DF45-570B-4AE4-A382-FFC117B4148E}"/>
                  </a:ext>
                </a:extLst>
              </p:cNvPr>
              <p:cNvSpPr/>
              <p:nvPr/>
            </p:nvSpPr>
            <p:spPr>
              <a:xfrm>
                <a:off x="-2345066" y="5068688"/>
                <a:ext cx="105178" cy="16891"/>
              </a:xfrm>
              <a:custGeom>
                <a:avLst/>
                <a:gdLst>
                  <a:gd name="connsiteX0" fmla="*/ -1545 w 105178"/>
                  <a:gd name="connsiteY0" fmla="*/ 16431 h 16891"/>
                  <a:gd name="connsiteX1" fmla="*/ 103634 w 105178"/>
                  <a:gd name="connsiteY1" fmla="*/ 14146 h 16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78" h="16891">
                    <a:moveTo>
                      <a:pt x="-1545" y="16431"/>
                    </a:moveTo>
                    <a:cubicBezTo>
                      <a:pt x="15217" y="-20678"/>
                      <a:pt x="72147" y="15063"/>
                      <a:pt x="103634" y="141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4EBB3E2B-C67A-432B-9076-E1A8027416A6}"/>
                  </a:ext>
                </a:extLst>
              </p:cNvPr>
              <p:cNvSpPr/>
              <p:nvPr/>
            </p:nvSpPr>
            <p:spPr>
              <a:xfrm>
                <a:off x="-2340896" y="5072638"/>
                <a:ext cx="101591" cy="12794"/>
              </a:xfrm>
              <a:custGeom>
                <a:avLst/>
                <a:gdLst>
                  <a:gd name="connsiteX0" fmla="*/ 100039 w 101591"/>
                  <a:gd name="connsiteY0" fmla="*/ 10975 h 12794"/>
                  <a:gd name="connsiteX1" fmla="*/ -1553 w 101591"/>
                  <a:gd name="connsiteY1" fmla="*/ 12327 h 12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591" h="12794">
                    <a:moveTo>
                      <a:pt x="100039" y="10975"/>
                    </a:moveTo>
                    <a:cubicBezTo>
                      <a:pt x="62588" y="11401"/>
                      <a:pt x="15763" y="-15872"/>
                      <a:pt x="-1553" y="1232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7E2EBD37-D13E-4379-957D-B2E9B1DA1D71}"/>
                  </a:ext>
                </a:extLst>
              </p:cNvPr>
              <p:cNvSpPr/>
              <p:nvPr/>
            </p:nvSpPr>
            <p:spPr>
              <a:xfrm>
                <a:off x="-2336336" y="5076402"/>
                <a:ext cx="97535" cy="8907"/>
              </a:xfrm>
              <a:custGeom>
                <a:avLst/>
                <a:gdLst>
                  <a:gd name="connsiteX0" fmla="*/ -1562 w 97535"/>
                  <a:gd name="connsiteY0" fmla="*/ 8434 h 8907"/>
                  <a:gd name="connsiteX1" fmla="*/ 95974 w 97535"/>
                  <a:gd name="connsiteY1" fmla="*/ 7893 h 8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535" h="8907">
                    <a:moveTo>
                      <a:pt x="-1562" y="8434"/>
                    </a:moveTo>
                    <a:cubicBezTo>
                      <a:pt x="18212" y="-11389"/>
                      <a:pt x="41321" y="8090"/>
                      <a:pt x="95974" y="7893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FFC71A1B-816D-4587-B924-A64DB1827178}"/>
                  </a:ext>
                </a:extLst>
              </p:cNvPr>
              <p:cNvSpPr/>
              <p:nvPr/>
            </p:nvSpPr>
            <p:spPr>
              <a:xfrm>
                <a:off x="-2342842" y="5070732"/>
                <a:ext cx="82719" cy="14675"/>
              </a:xfrm>
              <a:custGeom>
                <a:avLst/>
                <a:gdLst>
                  <a:gd name="connsiteX0" fmla="*/ -1514 w 82719"/>
                  <a:gd name="connsiteY0" fmla="*/ 14211 h 14675"/>
                  <a:gd name="connsiteX1" fmla="*/ 81205 w 82719"/>
                  <a:gd name="connsiteY1" fmla="*/ 9346 h 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719" h="14675">
                    <a:moveTo>
                      <a:pt x="-1514" y="14211"/>
                    </a:moveTo>
                    <a:cubicBezTo>
                      <a:pt x="13063" y="-13334"/>
                      <a:pt x="56133" y="5659"/>
                      <a:pt x="81205" y="93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730C12E6-5BEB-4D42-B2AC-F2379921B5D3}"/>
                  </a:ext>
                </a:extLst>
              </p:cNvPr>
              <p:cNvSpPr/>
              <p:nvPr/>
            </p:nvSpPr>
            <p:spPr>
              <a:xfrm>
                <a:off x="-2338477" y="5074461"/>
                <a:ext cx="85026" cy="10899"/>
              </a:xfrm>
              <a:custGeom>
                <a:avLst/>
                <a:gdLst>
                  <a:gd name="connsiteX0" fmla="*/ -1533 w 85026"/>
                  <a:gd name="connsiteY0" fmla="*/ 10429 h 10899"/>
                  <a:gd name="connsiteX1" fmla="*/ 83494 w 85026"/>
                  <a:gd name="connsiteY1" fmla="*/ 8168 h 1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026" h="10899">
                    <a:moveTo>
                      <a:pt x="-1533" y="10429"/>
                    </a:moveTo>
                    <a:cubicBezTo>
                      <a:pt x="15218" y="-13215"/>
                      <a:pt x="61346" y="9118"/>
                      <a:pt x="83494" y="8168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308">
              <a:extLst>
                <a:ext uri="{FF2B5EF4-FFF2-40B4-BE49-F238E27FC236}">
                  <a16:creationId xmlns:a16="http://schemas.microsoft.com/office/drawing/2014/main" id="{2AA90316-E7AF-4619-8E21-49B94BD4BBB1}"/>
                </a:ext>
              </a:extLst>
            </p:cNvPr>
            <p:cNvGrpSpPr/>
            <p:nvPr/>
          </p:nvGrpSpPr>
          <p:grpSpPr>
            <a:xfrm>
              <a:off x="337877" y="1773652"/>
              <a:ext cx="8537029" cy="4529556"/>
              <a:chOff x="-2455638" y="4936303"/>
              <a:chExt cx="217165" cy="148442"/>
            </a:xfrm>
            <a:solidFill>
              <a:srgbClr val="E3E2DB"/>
            </a:solidFill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993BED10-20A7-47CA-9B57-3A56611A2324}"/>
                  </a:ext>
                </a:extLst>
              </p:cNvPr>
              <p:cNvSpPr/>
              <p:nvPr/>
            </p:nvSpPr>
            <p:spPr>
              <a:xfrm>
                <a:off x="-2455638" y="4937790"/>
                <a:ext cx="263" cy="146955"/>
              </a:xfrm>
              <a:custGeom>
                <a:avLst/>
                <a:gdLst>
                  <a:gd name="connsiteX0" fmla="*/ -984 w 263"/>
                  <a:gd name="connsiteY0" fmla="*/ -234 h 146955"/>
                  <a:gd name="connsiteX1" fmla="*/ -720 w 263"/>
                  <a:gd name="connsiteY1" fmla="*/ 146721 h 14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" h="146955">
                    <a:moveTo>
                      <a:pt x="-984" y="-234"/>
                    </a:moveTo>
                    <a:lnTo>
                      <a:pt x="-720" y="146721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AF91A68F-2D5F-4B97-80DD-2B29B18964B3}"/>
                  </a:ext>
                </a:extLst>
              </p:cNvPr>
              <p:cNvSpPr/>
              <p:nvPr/>
            </p:nvSpPr>
            <p:spPr>
              <a:xfrm>
                <a:off x="-2455075" y="4937101"/>
                <a:ext cx="270" cy="146980"/>
              </a:xfrm>
              <a:custGeom>
                <a:avLst/>
                <a:gdLst>
                  <a:gd name="connsiteX0" fmla="*/ -715 w 270"/>
                  <a:gd name="connsiteY0" fmla="*/ 146748 h 146980"/>
                  <a:gd name="connsiteX1" fmla="*/ -986 w 270"/>
                  <a:gd name="connsiteY1" fmla="*/ -232 h 146980"/>
                  <a:gd name="connsiteX2" fmla="*/ -986 w 270"/>
                  <a:gd name="connsiteY2" fmla="*/ -232 h 14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" h="146980">
                    <a:moveTo>
                      <a:pt x="-715" y="146748"/>
                    </a:moveTo>
                    <a:lnTo>
                      <a:pt x="-986" y="-232"/>
                    </a:lnTo>
                    <a:lnTo>
                      <a:pt x="-986" y="-232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3ACFDA3D-5F50-4042-9E1C-D675A7208C81}"/>
                  </a:ext>
                </a:extLst>
              </p:cNvPr>
              <p:cNvSpPr/>
              <p:nvPr/>
            </p:nvSpPr>
            <p:spPr>
              <a:xfrm>
                <a:off x="-2454582" y="4936436"/>
                <a:ext cx="319" cy="147055"/>
              </a:xfrm>
              <a:custGeom>
                <a:avLst/>
                <a:gdLst>
                  <a:gd name="connsiteX0" fmla="*/ -987 w 319"/>
                  <a:gd name="connsiteY0" fmla="*/ -230 h 147055"/>
                  <a:gd name="connsiteX1" fmla="*/ -668 w 319"/>
                  <a:gd name="connsiteY1" fmla="*/ 146826 h 14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" h="147055">
                    <a:moveTo>
                      <a:pt x="-987" y="-230"/>
                    </a:moveTo>
                    <a:lnTo>
                      <a:pt x="-668" y="146826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F13403D2-6A28-4308-8779-5D98450ADA3D}"/>
                  </a:ext>
                </a:extLst>
              </p:cNvPr>
              <p:cNvSpPr/>
              <p:nvPr/>
            </p:nvSpPr>
            <p:spPr>
              <a:xfrm>
                <a:off x="-2238720" y="4937729"/>
                <a:ext cx="247" cy="146991"/>
              </a:xfrm>
              <a:custGeom>
                <a:avLst/>
                <a:gdLst>
                  <a:gd name="connsiteX0" fmla="*/ -1730 w 247"/>
                  <a:gd name="connsiteY0" fmla="*/ 146757 h 146991"/>
                  <a:gd name="connsiteX1" fmla="*/ -1483 w 247"/>
                  <a:gd name="connsiteY1" fmla="*/ -234 h 14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7" h="146991">
                    <a:moveTo>
                      <a:pt x="-1730" y="146757"/>
                    </a:moveTo>
                    <a:lnTo>
                      <a:pt x="-1483" y="-234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75EF6B60-F383-4280-B655-AEBA8196208F}"/>
                  </a:ext>
                </a:extLst>
              </p:cNvPr>
              <p:cNvSpPr/>
              <p:nvPr/>
            </p:nvSpPr>
            <p:spPr>
              <a:xfrm>
                <a:off x="-2239311" y="4937070"/>
                <a:ext cx="312" cy="146921"/>
              </a:xfrm>
              <a:custGeom>
                <a:avLst/>
                <a:gdLst>
                  <a:gd name="connsiteX0" fmla="*/ -1416 w 312"/>
                  <a:gd name="connsiteY0" fmla="*/ -232 h 146921"/>
                  <a:gd name="connsiteX1" fmla="*/ -1729 w 312"/>
                  <a:gd name="connsiteY1" fmla="*/ 146690 h 146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" h="146921">
                    <a:moveTo>
                      <a:pt x="-1416" y="-232"/>
                    </a:moveTo>
                    <a:lnTo>
                      <a:pt x="-1729" y="146690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F8835D6D-0207-4B2E-9414-8C72E4C45356}"/>
                  </a:ext>
                </a:extLst>
              </p:cNvPr>
              <p:cNvSpPr/>
              <p:nvPr/>
            </p:nvSpPr>
            <p:spPr>
              <a:xfrm>
                <a:off x="-2239888" y="4936303"/>
                <a:ext cx="305" cy="146957"/>
              </a:xfrm>
              <a:custGeom>
                <a:avLst/>
                <a:gdLst>
                  <a:gd name="connsiteX0" fmla="*/ -1727 w 305"/>
                  <a:gd name="connsiteY0" fmla="*/ 146729 h 146957"/>
                  <a:gd name="connsiteX1" fmla="*/ -1421 w 305"/>
                  <a:gd name="connsiteY1" fmla="*/ -229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" h="146957">
                    <a:moveTo>
                      <a:pt x="-1727" y="146729"/>
                    </a:moveTo>
                    <a:lnTo>
                      <a:pt x="-1421" y="-229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5" name="TextBox 94">
            <a:extLst>
              <a:ext uri="{FF2B5EF4-FFF2-40B4-BE49-F238E27FC236}">
                <a16:creationId xmlns:a16="http://schemas.microsoft.com/office/drawing/2014/main" id="{EDEB7091-C527-44CF-BDCE-638E64EE706D}"/>
              </a:ext>
            </a:extLst>
          </p:cNvPr>
          <p:cNvSpPr txBox="1"/>
          <p:nvPr/>
        </p:nvSpPr>
        <p:spPr>
          <a:xfrm>
            <a:off x="3581983" y="23889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36" name="TextBox 95">
            <a:extLst>
              <a:ext uri="{FF2B5EF4-FFF2-40B4-BE49-F238E27FC236}">
                <a16:creationId xmlns:a16="http://schemas.microsoft.com/office/drawing/2014/main" id="{BAD6E568-7354-4F66-B06A-91EDA22853A9}"/>
              </a:ext>
            </a:extLst>
          </p:cNvPr>
          <p:cNvSpPr txBox="1"/>
          <p:nvPr/>
        </p:nvSpPr>
        <p:spPr>
          <a:xfrm>
            <a:off x="4210360" y="2892974"/>
            <a:ext cx="723275" cy="790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研究目标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成果形式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应用前景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78D5C992-3594-4DAA-B792-EEC9DF315153}"/>
              </a:ext>
            </a:extLst>
          </p:cNvPr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6FB5C1CB-23E5-402C-89A2-DD4940DCFCD0}"/>
              </a:ext>
            </a:extLst>
          </p:cNvPr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11">
            <a:extLst>
              <a:ext uri="{FF2B5EF4-FFF2-40B4-BE49-F238E27FC236}">
                <a16:creationId xmlns:a16="http://schemas.microsoft.com/office/drawing/2014/main" id="{EC9137AD-4145-40F9-A116-2F67AD5F76DC}"/>
              </a:ext>
            </a:extLst>
          </p:cNvPr>
          <p:cNvSpPr>
            <a:spLocks noEditPoints="1"/>
          </p:cNvSpPr>
          <p:nvPr/>
        </p:nvSpPr>
        <p:spPr bwMode="auto">
          <a:xfrm>
            <a:off x="4373027" y="1272150"/>
            <a:ext cx="397940" cy="50558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68875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5288" y="1346200"/>
            <a:ext cx="8351837" cy="28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hererst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time. Your content to play here, or through paste in this box, and select only the text. Your content to play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hererst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60" name="Oval 16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64" name="Freeform 20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100 w 123"/>
              <a:gd name="T1" fmla="*/ 187 h 198"/>
              <a:gd name="T2" fmla="*/ 96 w 123"/>
              <a:gd name="T3" fmla="*/ 156 h 198"/>
              <a:gd name="T4" fmla="*/ 111 w 123"/>
              <a:gd name="T5" fmla="*/ 78 h 198"/>
              <a:gd name="T6" fmla="*/ 74 w 123"/>
              <a:gd name="T7" fmla="*/ 48 h 198"/>
              <a:gd name="T8" fmla="*/ 59 w 123"/>
              <a:gd name="T9" fmla="*/ 38 h 198"/>
              <a:gd name="T10" fmla="*/ 56 w 123"/>
              <a:gd name="T11" fmla="*/ 20 h 198"/>
              <a:gd name="T12" fmla="*/ 52 w 123"/>
              <a:gd name="T13" fmla="*/ 16 h 198"/>
              <a:gd name="T14" fmla="*/ 50 w 123"/>
              <a:gd name="T15" fmla="*/ 10 h 198"/>
              <a:gd name="T16" fmla="*/ 47 w 123"/>
              <a:gd name="T17" fmla="*/ 7 h 198"/>
              <a:gd name="T18" fmla="*/ 44 w 123"/>
              <a:gd name="T19" fmla="*/ 0 h 198"/>
              <a:gd name="T20" fmla="*/ 36 w 123"/>
              <a:gd name="T21" fmla="*/ 2 h 198"/>
              <a:gd name="T22" fmla="*/ 33 w 123"/>
              <a:gd name="T23" fmla="*/ 10 h 198"/>
              <a:gd name="T24" fmla="*/ 30 w 123"/>
              <a:gd name="T25" fmla="*/ 12 h 198"/>
              <a:gd name="T26" fmla="*/ 27 w 123"/>
              <a:gd name="T27" fmla="*/ 20 h 198"/>
              <a:gd name="T28" fmla="*/ 23 w 123"/>
              <a:gd name="T29" fmla="*/ 23 h 198"/>
              <a:gd name="T30" fmla="*/ 26 w 123"/>
              <a:gd name="T31" fmla="*/ 97 h 198"/>
              <a:gd name="T32" fmla="*/ 30 w 123"/>
              <a:gd name="T33" fmla="*/ 99 h 198"/>
              <a:gd name="T34" fmla="*/ 37 w 123"/>
              <a:gd name="T35" fmla="*/ 117 h 198"/>
              <a:gd name="T36" fmla="*/ 52 w 123"/>
              <a:gd name="T37" fmla="*/ 110 h 198"/>
              <a:gd name="T38" fmla="*/ 54 w 123"/>
              <a:gd name="T39" fmla="*/ 97 h 198"/>
              <a:gd name="T40" fmla="*/ 59 w 123"/>
              <a:gd name="T41" fmla="*/ 95 h 198"/>
              <a:gd name="T42" fmla="*/ 62 w 123"/>
              <a:gd name="T43" fmla="*/ 79 h 198"/>
              <a:gd name="T44" fmla="*/ 76 w 123"/>
              <a:gd name="T45" fmla="*/ 78 h 198"/>
              <a:gd name="T46" fmla="*/ 59 w 123"/>
              <a:gd name="T47" fmla="*/ 140 h 198"/>
              <a:gd name="T48" fmla="*/ 10 w 123"/>
              <a:gd name="T49" fmla="*/ 140 h 198"/>
              <a:gd name="T50" fmla="*/ 8 w 123"/>
              <a:gd name="T51" fmla="*/ 147 h 198"/>
              <a:gd name="T52" fmla="*/ 15 w 123"/>
              <a:gd name="T53" fmla="*/ 149 h 198"/>
              <a:gd name="T54" fmla="*/ 31 w 123"/>
              <a:gd name="T55" fmla="*/ 159 h 198"/>
              <a:gd name="T56" fmla="*/ 54 w 123"/>
              <a:gd name="T57" fmla="*/ 169 h 198"/>
              <a:gd name="T58" fmla="*/ 51 w 123"/>
              <a:gd name="T59" fmla="*/ 187 h 198"/>
              <a:gd name="T60" fmla="*/ 2 w 123"/>
              <a:gd name="T61" fmla="*/ 187 h 198"/>
              <a:gd name="T62" fmla="*/ 0 w 123"/>
              <a:gd name="T63" fmla="*/ 190 h 198"/>
              <a:gd name="T64" fmla="*/ 3 w 123"/>
              <a:gd name="T65" fmla="*/ 198 h 198"/>
              <a:gd name="T66" fmla="*/ 114 w 123"/>
              <a:gd name="T67" fmla="*/ 195 h 198"/>
              <a:gd name="T68" fmla="*/ 111 w 123"/>
              <a:gd name="T69" fmla="*/ 187 h 198"/>
              <a:gd name="T70" fmla="*/ 51 w 123"/>
              <a:gd name="T71" fmla="*/ 60 h 198"/>
              <a:gd name="T72" fmla="*/ 67 w 123"/>
              <a:gd name="T73" fmla="*/ 6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65" name="Freeform 21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78 w 119"/>
              <a:gd name="T1" fmla="*/ 9 h 140"/>
              <a:gd name="T2" fmla="*/ 86 w 119"/>
              <a:gd name="T3" fmla="*/ 1 h 140"/>
              <a:gd name="T4" fmla="*/ 56 w 119"/>
              <a:gd name="T5" fmla="*/ 127 h 140"/>
              <a:gd name="T6" fmla="*/ 89 w 119"/>
              <a:gd name="T7" fmla="*/ 132 h 140"/>
              <a:gd name="T8" fmla="*/ 89 w 119"/>
              <a:gd name="T9" fmla="*/ 140 h 140"/>
              <a:gd name="T10" fmla="*/ 14 w 119"/>
              <a:gd name="T11" fmla="*/ 134 h 140"/>
              <a:gd name="T12" fmla="*/ 49 w 119"/>
              <a:gd name="T13" fmla="*/ 129 h 140"/>
              <a:gd name="T14" fmla="*/ 24 w 119"/>
              <a:gd name="T15" fmla="*/ 118 h 140"/>
              <a:gd name="T16" fmla="*/ 26 w 119"/>
              <a:gd name="T17" fmla="*/ 103 h 140"/>
              <a:gd name="T18" fmla="*/ 84 w 119"/>
              <a:gd name="T19" fmla="*/ 16 h 140"/>
              <a:gd name="T20" fmla="*/ 35 w 119"/>
              <a:gd name="T21" fmla="*/ 107 h 140"/>
              <a:gd name="T22" fmla="*/ 31 w 119"/>
              <a:gd name="T23" fmla="*/ 112 h 140"/>
              <a:gd name="T24" fmla="*/ 111 w 119"/>
              <a:gd name="T25" fmla="*/ 58 h 140"/>
              <a:gd name="T26" fmla="*/ 84 w 119"/>
              <a:gd name="T27" fmla="*/ 11 h 140"/>
              <a:gd name="T28" fmla="*/ 81 w 119"/>
              <a:gd name="T29" fmla="*/ 61 h 140"/>
              <a:gd name="T30" fmla="*/ 92 w 119"/>
              <a:gd name="T31" fmla="*/ 56 h 140"/>
              <a:gd name="T32" fmla="*/ 97 w 119"/>
              <a:gd name="T33" fmla="*/ 49 h 140"/>
              <a:gd name="T34" fmla="*/ 98 w 119"/>
              <a:gd name="T35" fmla="*/ 59 h 140"/>
              <a:gd name="T36" fmla="*/ 97 w 119"/>
              <a:gd name="T37" fmla="*/ 63 h 140"/>
              <a:gd name="T38" fmla="*/ 97 w 119"/>
              <a:gd name="T39" fmla="*/ 65 h 140"/>
              <a:gd name="T40" fmla="*/ 92 w 119"/>
              <a:gd name="T41" fmla="*/ 62 h 140"/>
              <a:gd name="T42" fmla="*/ 94 w 119"/>
              <a:gd name="T43" fmla="*/ 68 h 140"/>
              <a:gd name="T44" fmla="*/ 52 w 119"/>
              <a:gd name="T45" fmla="*/ 103 h 140"/>
              <a:gd name="T46" fmla="*/ 66 w 119"/>
              <a:gd name="T47" fmla="*/ 15 h 140"/>
              <a:gd name="T48" fmla="*/ 48 w 119"/>
              <a:gd name="T49" fmla="*/ 25 h 140"/>
              <a:gd name="T50" fmla="*/ 38 w 119"/>
              <a:gd name="T51" fmla="*/ 34 h 140"/>
              <a:gd name="T52" fmla="*/ 33 w 119"/>
              <a:gd name="T53" fmla="*/ 43 h 140"/>
              <a:gd name="T54" fmla="*/ 31 w 119"/>
              <a:gd name="T55" fmla="*/ 47 h 140"/>
              <a:gd name="T56" fmla="*/ 37 w 119"/>
              <a:gd name="T57" fmla="*/ 47 h 140"/>
              <a:gd name="T58" fmla="*/ 47 w 119"/>
              <a:gd name="T59" fmla="*/ 43 h 140"/>
              <a:gd name="T60" fmla="*/ 52 w 119"/>
              <a:gd name="T61" fmla="*/ 49 h 140"/>
              <a:gd name="T62" fmla="*/ 42 w 119"/>
              <a:gd name="T63" fmla="*/ 47 h 140"/>
              <a:gd name="T64" fmla="*/ 32 w 119"/>
              <a:gd name="T65" fmla="*/ 53 h 140"/>
              <a:gd name="T66" fmla="*/ 33 w 119"/>
              <a:gd name="T67" fmla="*/ 71 h 140"/>
              <a:gd name="T68" fmla="*/ 45 w 119"/>
              <a:gd name="T69" fmla="*/ 71 h 140"/>
              <a:gd name="T70" fmla="*/ 61 w 119"/>
              <a:gd name="T71" fmla="*/ 83 h 140"/>
              <a:gd name="T72" fmla="*/ 63 w 119"/>
              <a:gd name="T73" fmla="*/ 62 h 140"/>
              <a:gd name="T74" fmla="*/ 56 w 119"/>
              <a:gd name="T75" fmla="*/ 53 h 140"/>
              <a:gd name="T76" fmla="*/ 68 w 119"/>
              <a:gd name="T77" fmla="*/ 53 h 140"/>
              <a:gd name="T78" fmla="*/ 64 w 119"/>
              <a:gd name="T79" fmla="*/ 49 h 140"/>
              <a:gd name="T80" fmla="*/ 79 w 119"/>
              <a:gd name="T81" fmla="*/ 61 h 140"/>
              <a:gd name="T82" fmla="*/ 64 w 119"/>
              <a:gd name="T83" fmla="*/ 82 h 140"/>
              <a:gd name="T84" fmla="*/ 67 w 119"/>
              <a:gd name="T85" fmla="*/ 8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68" name="Freeform 24"/>
          <p:cNvSpPr/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7223713" y="2695575"/>
            <a:ext cx="2067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FFFFF"/>
                </a:solidFill>
                <a:cs typeface="+mn-ea"/>
                <a:sym typeface="+mn-lt"/>
              </a:rPr>
              <a:t>75%</a:t>
            </a:r>
            <a:endParaRPr lang="en-US" altLang="zh-CN" sz="800">
              <a:cs typeface="+mn-ea"/>
              <a:sym typeface="+mn-lt"/>
            </a:endParaRPr>
          </a:p>
        </p:txBody>
      </p:sp>
      <p:sp>
        <p:nvSpPr>
          <p:cNvPr id="6174" name="Freeform 30"/>
          <p:cNvSpPr/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FFFFF"/>
                </a:solidFill>
                <a:cs typeface="+mn-ea"/>
                <a:sym typeface="+mn-lt"/>
              </a:rPr>
              <a:t>85%</a:t>
            </a:r>
            <a:endParaRPr lang="en-US" altLang="zh-CN" sz="800">
              <a:cs typeface="+mn-ea"/>
              <a:sym typeface="+mn-lt"/>
            </a:endParaRPr>
          </a:p>
        </p:txBody>
      </p:sp>
      <p:sp>
        <p:nvSpPr>
          <p:cNvPr id="6176" name="Freeform 32"/>
          <p:cNvSpPr/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912563" y="3783013"/>
            <a:ext cx="2067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FFFFF"/>
                </a:solidFill>
                <a:cs typeface="+mn-ea"/>
                <a:sym typeface="+mn-lt"/>
              </a:rPr>
              <a:t>65%</a:t>
            </a:r>
            <a:endParaRPr lang="en-US" altLang="zh-CN" sz="800">
              <a:cs typeface="+mn-ea"/>
              <a:sym typeface="+mn-lt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832350" y="2754313"/>
            <a:ext cx="68320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Developer </a:t>
            </a: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4832350" y="3309938"/>
            <a:ext cx="62549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Designer 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Marketing </a:t>
            </a: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1452563" y="2859088"/>
            <a:ext cx="1438275" cy="762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MARKETING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F0436F9-3B95-4CFC-96C4-4659B85A72F4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TextBox 71">
            <a:extLst>
              <a:ext uri="{FF2B5EF4-FFF2-40B4-BE49-F238E27FC236}">
                <a16:creationId xmlns:a16="http://schemas.microsoft.com/office/drawing/2014/main" id="{E92D8EB0-DE14-4991-8EA8-FF880EB0687B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F54EE8D-02B7-47DD-8E04-6FEBC7B27EAC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 descr="slide3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403350" y="2171700"/>
            <a:ext cx="2232025" cy="72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ONE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95288" y="1203325"/>
            <a:ext cx="8353425" cy="28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08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DEC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403350" y="3560763"/>
            <a:ext cx="2232025" cy="72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TWO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65112" y="3625850"/>
            <a:ext cx="47000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accent1"/>
                </a:solidFill>
                <a:cs typeface="+mn-ea"/>
                <a:sym typeface="+mn-lt"/>
              </a:rPr>
              <a:t>12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cs typeface="+mn-ea"/>
                <a:sym typeface="+mn-lt"/>
              </a:rPr>
              <a:t>NOV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2317F2D-74BA-4FC8-8875-5DF104FA160F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TextBox 71">
            <a:extLst>
              <a:ext uri="{FF2B5EF4-FFF2-40B4-BE49-F238E27FC236}">
                <a16:creationId xmlns:a16="http://schemas.microsoft.com/office/drawing/2014/main" id="{B427199C-5B84-4578-8A57-C720E72D03FF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6096A62-26CA-4EDE-B338-1AE9A10C224E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19413" y="1635125"/>
            <a:ext cx="3127375" cy="3111500"/>
            <a:chOff x="2919413" y="1635125"/>
            <a:chExt cx="3127375" cy="3111500"/>
          </a:xfrm>
        </p:grpSpPr>
        <p:sp>
          <p:nvSpPr>
            <p:cNvPr id="27667" name="Freeform 19"/>
            <p:cNvSpPr>
              <a:spLocks noEditPoints="1"/>
            </p:cNvSpPr>
            <p:nvPr/>
          </p:nvSpPr>
          <p:spPr bwMode="auto">
            <a:xfrm>
              <a:off x="2919413" y="1635125"/>
              <a:ext cx="2144712" cy="2147888"/>
            </a:xfrm>
            <a:custGeom>
              <a:avLst/>
              <a:gdLst>
                <a:gd name="T0" fmla="*/ 480 w 961"/>
                <a:gd name="T1" fmla="*/ 0 h 961"/>
                <a:gd name="T2" fmla="*/ 0 w 961"/>
                <a:gd name="T3" fmla="*/ 480 h 961"/>
                <a:gd name="T4" fmla="*/ 480 w 961"/>
                <a:gd name="T5" fmla="*/ 961 h 961"/>
                <a:gd name="T6" fmla="*/ 961 w 961"/>
                <a:gd name="T7" fmla="*/ 480 h 961"/>
                <a:gd name="T8" fmla="*/ 480 w 961"/>
                <a:gd name="T9" fmla="*/ 0 h 961"/>
                <a:gd name="T10" fmla="*/ 480 w 961"/>
                <a:gd name="T11" fmla="*/ 896 h 961"/>
                <a:gd name="T12" fmla="*/ 64 w 961"/>
                <a:gd name="T13" fmla="*/ 480 h 961"/>
                <a:gd name="T14" fmla="*/ 480 w 961"/>
                <a:gd name="T15" fmla="*/ 64 h 961"/>
                <a:gd name="T16" fmla="*/ 896 w 961"/>
                <a:gd name="T17" fmla="*/ 480 h 961"/>
                <a:gd name="T18" fmla="*/ 480 w 961"/>
                <a:gd name="T19" fmla="*/ 896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1" h="961">
                  <a:moveTo>
                    <a:pt x="480" y="0"/>
                  </a:moveTo>
                  <a:cubicBezTo>
                    <a:pt x="215" y="0"/>
                    <a:pt x="0" y="215"/>
                    <a:pt x="0" y="480"/>
                  </a:cubicBezTo>
                  <a:cubicBezTo>
                    <a:pt x="0" y="746"/>
                    <a:pt x="215" y="961"/>
                    <a:pt x="480" y="961"/>
                  </a:cubicBezTo>
                  <a:cubicBezTo>
                    <a:pt x="746" y="961"/>
                    <a:pt x="961" y="746"/>
                    <a:pt x="961" y="480"/>
                  </a:cubicBezTo>
                  <a:cubicBezTo>
                    <a:pt x="961" y="215"/>
                    <a:pt x="746" y="0"/>
                    <a:pt x="480" y="0"/>
                  </a:cubicBezTo>
                  <a:close/>
                  <a:moveTo>
                    <a:pt x="480" y="896"/>
                  </a:moveTo>
                  <a:cubicBezTo>
                    <a:pt x="251" y="896"/>
                    <a:pt x="64" y="710"/>
                    <a:pt x="64" y="480"/>
                  </a:cubicBezTo>
                  <a:cubicBezTo>
                    <a:pt x="64" y="251"/>
                    <a:pt x="251" y="64"/>
                    <a:pt x="480" y="64"/>
                  </a:cubicBezTo>
                  <a:cubicBezTo>
                    <a:pt x="710" y="64"/>
                    <a:pt x="896" y="251"/>
                    <a:pt x="896" y="480"/>
                  </a:cubicBezTo>
                  <a:cubicBezTo>
                    <a:pt x="896" y="710"/>
                    <a:pt x="710" y="896"/>
                    <a:pt x="480" y="8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68" name="Freeform 20"/>
            <p:cNvSpPr/>
            <p:nvPr/>
          </p:nvSpPr>
          <p:spPr bwMode="auto">
            <a:xfrm>
              <a:off x="4660900" y="3355975"/>
              <a:ext cx="631825" cy="633413"/>
            </a:xfrm>
            <a:custGeom>
              <a:avLst/>
              <a:gdLst>
                <a:gd name="T0" fmla="*/ 309 w 398"/>
                <a:gd name="T1" fmla="*/ 399 h 399"/>
                <a:gd name="T2" fmla="*/ 0 w 398"/>
                <a:gd name="T3" fmla="*/ 89 h 399"/>
                <a:gd name="T4" fmla="*/ 88 w 398"/>
                <a:gd name="T5" fmla="*/ 0 h 399"/>
                <a:gd name="T6" fmla="*/ 398 w 398"/>
                <a:gd name="T7" fmla="*/ 310 h 399"/>
                <a:gd name="T8" fmla="*/ 309 w 398"/>
                <a:gd name="T9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99">
                  <a:moveTo>
                    <a:pt x="309" y="399"/>
                  </a:moveTo>
                  <a:lnTo>
                    <a:pt x="0" y="89"/>
                  </a:lnTo>
                  <a:lnTo>
                    <a:pt x="88" y="0"/>
                  </a:lnTo>
                  <a:lnTo>
                    <a:pt x="398" y="310"/>
                  </a:lnTo>
                  <a:lnTo>
                    <a:pt x="309" y="39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69" name="Freeform 21"/>
            <p:cNvSpPr/>
            <p:nvPr/>
          </p:nvSpPr>
          <p:spPr bwMode="auto">
            <a:xfrm>
              <a:off x="5086350" y="3786188"/>
              <a:ext cx="960438" cy="960437"/>
            </a:xfrm>
            <a:custGeom>
              <a:avLst/>
              <a:gdLst>
                <a:gd name="T0" fmla="*/ 340 w 430"/>
                <a:gd name="T1" fmla="*/ 415 h 430"/>
                <a:gd name="T2" fmla="*/ 302 w 430"/>
                <a:gd name="T3" fmla="*/ 421 h 430"/>
                <a:gd name="T4" fmla="*/ 9 w 430"/>
                <a:gd name="T5" fmla="*/ 128 h 430"/>
                <a:gd name="T6" fmla="*/ 14 w 430"/>
                <a:gd name="T7" fmla="*/ 90 h 430"/>
                <a:gd name="T8" fmla="*/ 91 w 430"/>
                <a:gd name="T9" fmla="*/ 14 h 430"/>
                <a:gd name="T10" fmla="*/ 128 w 430"/>
                <a:gd name="T11" fmla="*/ 8 h 430"/>
                <a:gd name="T12" fmla="*/ 421 w 430"/>
                <a:gd name="T13" fmla="*/ 301 h 430"/>
                <a:gd name="T14" fmla="*/ 416 w 430"/>
                <a:gd name="T15" fmla="*/ 339 h 430"/>
                <a:gd name="T16" fmla="*/ 340 w 430"/>
                <a:gd name="T17" fmla="*/ 41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430">
                  <a:moveTo>
                    <a:pt x="340" y="415"/>
                  </a:moveTo>
                  <a:cubicBezTo>
                    <a:pt x="328" y="427"/>
                    <a:pt x="311" y="430"/>
                    <a:pt x="302" y="421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0" y="119"/>
                    <a:pt x="2" y="102"/>
                    <a:pt x="14" y="90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102" y="2"/>
                    <a:pt x="119" y="0"/>
                    <a:pt x="128" y="8"/>
                  </a:cubicBezTo>
                  <a:cubicBezTo>
                    <a:pt x="421" y="301"/>
                    <a:pt x="421" y="301"/>
                    <a:pt x="421" y="301"/>
                  </a:cubicBezTo>
                  <a:cubicBezTo>
                    <a:pt x="430" y="310"/>
                    <a:pt x="428" y="327"/>
                    <a:pt x="416" y="339"/>
                  </a:cubicBezTo>
                  <a:lnTo>
                    <a:pt x="340" y="4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70" name="Freeform 22"/>
            <p:cNvSpPr/>
            <p:nvPr/>
          </p:nvSpPr>
          <p:spPr bwMode="auto">
            <a:xfrm>
              <a:off x="5157788" y="3857625"/>
              <a:ext cx="304800" cy="301625"/>
            </a:xfrm>
            <a:custGeom>
              <a:avLst/>
              <a:gdLst>
                <a:gd name="T0" fmla="*/ 23 w 192"/>
                <a:gd name="T1" fmla="*/ 190 h 190"/>
                <a:gd name="T2" fmla="*/ 0 w 192"/>
                <a:gd name="T3" fmla="*/ 167 h 190"/>
                <a:gd name="T4" fmla="*/ 168 w 192"/>
                <a:gd name="T5" fmla="*/ 0 h 190"/>
                <a:gd name="T6" fmla="*/ 192 w 192"/>
                <a:gd name="T7" fmla="*/ 22 h 190"/>
                <a:gd name="T8" fmla="*/ 23 w 192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0">
                  <a:moveTo>
                    <a:pt x="23" y="190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2" y="22"/>
                  </a:lnTo>
                  <a:lnTo>
                    <a:pt x="23" y="1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71" name="Freeform 23"/>
            <p:cNvSpPr/>
            <p:nvPr/>
          </p:nvSpPr>
          <p:spPr bwMode="auto">
            <a:xfrm>
              <a:off x="5673725" y="4371975"/>
              <a:ext cx="301625" cy="303213"/>
            </a:xfrm>
            <a:custGeom>
              <a:avLst/>
              <a:gdLst>
                <a:gd name="T0" fmla="*/ 23 w 190"/>
                <a:gd name="T1" fmla="*/ 191 h 191"/>
                <a:gd name="T2" fmla="*/ 0 w 190"/>
                <a:gd name="T3" fmla="*/ 167 h 191"/>
                <a:gd name="T4" fmla="*/ 168 w 190"/>
                <a:gd name="T5" fmla="*/ 0 h 191"/>
                <a:gd name="T6" fmla="*/ 190 w 190"/>
                <a:gd name="T7" fmla="*/ 22 h 191"/>
                <a:gd name="T8" fmla="*/ 23 w 19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23" y="191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0" y="22"/>
                  </a:lnTo>
                  <a:lnTo>
                    <a:pt x="23" y="1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468313" y="1589088"/>
            <a:ext cx="2159000" cy="2423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HERE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265488" y="2135188"/>
            <a:ext cx="1450975" cy="1168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bg1"/>
                </a:solidFill>
                <a:cs typeface="+mn-ea"/>
                <a:sym typeface="+mn-lt"/>
              </a:rPr>
              <a:t>TOPIC HEADER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5226050" y="2627313"/>
            <a:ext cx="2298700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5226050" y="3070225"/>
            <a:ext cx="2009775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006D146-F407-48A3-9885-8F94EEF8FC9C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TextBox 71">
            <a:extLst>
              <a:ext uri="{FF2B5EF4-FFF2-40B4-BE49-F238E27FC236}">
                <a16:creationId xmlns:a16="http://schemas.microsoft.com/office/drawing/2014/main" id="{7A7F0477-1D0C-44C7-A854-6796068FE573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54E5D65B-C27C-4E83-B2DD-E32DED884FE9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36264" y="1346200"/>
            <a:ext cx="2746375" cy="159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93" name="Rectangle 5" descr="C3443F420FB5676601CD8A6FCB880146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94" name="Rectangle 6" descr="headphones-405880_1280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95" name="Rectangle 7" descr="photo-1416339276121-ba1dfa199912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96" name="Rectangle 8" descr="12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97" name="Rectangle 9" descr="psb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84213" y="1682750"/>
            <a:ext cx="2232025" cy="79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TOPIC HEADER ONE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F3EE8AB-DBA0-41AF-96CE-38CDA8CC0A3C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TextBox 71">
            <a:extLst>
              <a:ext uri="{FF2B5EF4-FFF2-40B4-BE49-F238E27FC236}">
                <a16:creationId xmlns:a16="http://schemas.microsoft.com/office/drawing/2014/main" id="{6F94C366-7DCC-40DB-B170-3418FBEF6150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D0F025B-66F6-417F-AB31-C9642395B6FE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4"/>
          <p:cNvGrpSpPr/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342" name="Group 6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4343" name="Picture 7" descr="apple icons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4" name="Rectangle 8" descr="star_stareu_177855_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4345" name="Freeform 9"/>
          <p:cNvSpPr/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46" name="Freeform 10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47" name="Freeform 11"/>
          <p:cNvSpPr>
            <a:spLocks noEditPoints="1"/>
          </p:cNvSpPr>
          <p:nvPr/>
        </p:nvSpPr>
        <p:spPr bwMode="auto">
          <a:xfrm rot="-178888">
            <a:off x="2554288" y="3429000"/>
            <a:ext cx="304800" cy="304800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348" name="Group 12"/>
          <p:cNvGrpSpPr/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  <a:solidFill>
            <a:schemeClr val="accent1"/>
          </a:solidFill>
        </p:grpSpPr>
        <p:sp>
          <p:nvSpPr>
            <p:cNvPr id="14349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6729413" y="1690688"/>
            <a:ext cx="1943100" cy="72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TWO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29413" y="3524250"/>
            <a:ext cx="1943100" cy="72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FOUR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17513" y="1690688"/>
            <a:ext cx="1943100" cy="72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417513" y="3524250"/>
            <a:ext cx="1943100" cy="72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THREE</a:t>
            </a: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3F9A057-F793-4B3C-BF13-8AB673554C63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TextBox 71">
            <a:extLst>
              <a:ext uri="{FF2B5EF4-FFF2-40B4-BE49-F238E27FC236}">
                <a16:creationId xmlns:a16="http://schemas.microsoft.com/office/drawing/2014/main" id="{022DD47D-1E0F-4296-ADD0-5FFA1F073B62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4477493-F9EA-45F8-B531-8974BB7B0D26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47B71095-1B42-491C-B17A-2EE4AA02314A}"/>
              </a:ext>
            </a:extLst>
          </p:cNvPr>
          <p:cNvGrpSpPr/>
          <p:nvPr/>
        </p:nvGrpSpPr>
        <p:grpSpPr>
          <a:xfrm>
            <a:off x="323530" y="1340536"/>
            <a:ext cx="8568950" cy="4990713"/>
            <a:chOff x="323530" y="1340536"/>
            <a:chExt cx="8568950" cy="4990713"/>
          </a:xfrm>
        </p:grpSpPr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A554BEE9-119C-439F-96EC-9A89AF64EEE8}"/>
                </a:ext>
              </a:extLst>
            </p:cNvPr>
            <p:cNvSpPr/>
            <p:nvPr/>
          </p:nvSpPr>
          <p:spPr>
            <a:xfrm>
              <a:off x="323654" y="1450936"/>
              <a:ext cx="8568757" cy="4880313"/>
            </a:xfrm>
            <a:custGeom>
              <a:avLst/>
              <a:gdLst>
                <a:gd name="connsiteX0" fmla="*/ -1357 w 217972"/>
                <a:gd name="connsiteY0" fmla="*/ 12276 h 159937"/>
                <a:gd name="connsiteX1" fmla="*/ 70733 w 217972"/>
                <a:gd name="connsiteY1" fmla="*/ -199 h 159937"/>
                <a:gd name="connsiteX2" fmla="*/ 107630 w 217972"/>
                <a:gd name="connsiteY2" fmla="*/ 12276 h 159937"/>
                <a:gd name="connsiteX3" fmla="*/ 146796 w 217972"/>
                <a:gd name="connsiteY3" fmla="*/ -199 h 159937"/>
                <a:gd name="connsiteX4" fmla="*/ 216615 w 217972"/>
                <a:gd name="connsiteY4" fmla="*/ 12276 h 159937"/>
                <a:gd name="connsiteX5" fmla="*/ 216615 w 217972"/>
                <a:gd name="connsiteY5" fmla="*/ 159629 h 159937"/>
                <a:gd name="connsiteX6" fmla="*/ 150689 w 217972"/>
                <a:gd name="connsiteY6" fmla="*/ 153548 h 159937"/>
                <a:gd name="connsiteX7" fmla="*/ 119647 w 217972"/>
                <a:gd name="connsiteY7" fmla="*/ 159404 h 159937"/>
                <a:gd name="connsiteX8" fmla="*/ 107629 w 217972"/>
                <a:gd name="connsiteY8" fmla="*/ 159629 h 159937"/>
                <a:gd name="connsiteX9" fmla="*/ 95600 w 217972"/>
                <a:gd name="connsiteY9" fmla="*/ 159723 h 159937"/>
                <a:gd name="connsiteX10" fmla="*/ 65729 w 217972"/>
                <a:gd name="connsiteY10" fmla="*/ 153270 h 159937"/>
                <a:gd name="connsiteX11" fmla="*/ -1357 w 217972"/>
                <a:gd name="connsiteY11" fmla="*/ 159629 h 159937"/>
                <a:gd name="connsiteX12" fmla="*/ -1357 w 217972"/>
                <a:gd name="connsiteY12" fmla="*/ 12276 h 15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7972" h="159937">
                  <a:moveTo>
                    <a:pt x="-1357" y="12276"/>
                  </a:moveTo>
                  <a:cubicBezTo>
                    <a:pt x="16807" y="12276"/>
                    <a:pt x="52569" y="-199"/>
                    <a:pt x="70733" y="-199"/>
                  </a:cubicBezTo>
                  <a:cubicBezTo>
                    <a:pt x="88898" y="-199"/>
                    <a:pt x="103115" y="4617"/>
                    <a:pt x="107630" y="12276"/>
                  </a:cubicBezTo>
                  <a:cubicBezTo>
                    <a:pt x="115561" y="-1180"/>
                    <a:pt x="137029" y="-199"/>
                    <a:pt x="146796" y="-199"/>
                  </a:cubicBezTo>
                  <a:cubicBezTo>
                    <a:pt x="181839" y="-199"/>
                    <a:pt x="184400" y="12276"/>
                    <a:pt x="216615" y="12276"/>
                  </a:cubicBezTo>
                  <a:lnTo>
                    <a:pt x="216615" y="159629"/>
                  </a:lnTo>
                  <a:cubicBezTo>
                    <a:pt x="172717" y="159629"/>
                    <a:pt x="160053" y="153548"/>
                    <a:pt x="150689" y="153548"/>
                  </a:cubicBezTo>
                  <a:cubicBezTo>
                    <a:pt x="141673" y="153548"/>
                    <a:pt x="134348" y="150591"/>
                    <a:pt x="119647" y="159404"/>
                  </a:cubicBezTo>
                  <a:lnTo>
                    <a:pt x="107629" y="159629"/>
                  </a:lnTo>
                  <a:lnTo>
                    <a:pt x="95600" y="159723"/>
                  </a:lnTo>
                  <a:cubicBezTo>
                    <a:pt x="91631" y="152849"/>
                    <a:pt x="74132" y="153270"/>
                    <a:pt x="65729" y="153270"/>
                  </a:cubicBezTo>
                  <a:cubicBezTo>
                    <a:pt x="47568" y="153270"/>
                    <a:pt x="24836" y="159629"/>
                    <a:pt x="-1357" y="159629"/>
                  </a:cubicBezTo>
                  <a:lnTo>
                    <a:pt x="-1357" y="12276"/>
                  </a:lnTo>
                  <a:close/>
                </a:path>
              </a:pathLst>
            </a:custGeom>
            <a:solidFill>
              <a:srgbClr val="E3E2DB"/>
            </a:solidFill>
            <a:ln w="1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B3F1CB2A-D31C-4DBB-A4CF-410B60275C52}"/>
                </a:ext>
              </a:extLst>
            </p:cNvPr>
            <p:cNvSpPr/>
            <p:nvPr/>
          </p:nvSpPr>
          <p:spPr>
            <a:xfrm>
              <a:off x="323530" y="1747135"/>
              <a:ext cx="87979" cy="99964"/>
            </a:xfrm>
            <a:custGeom>
              <a:avLst/>
              <a:gdLst>
                <a:gd name="connsiteX0" fmla="*/ -983 w 2238"/>
                <a:gd name="connsiteY0" fmla="*/ 3298 h 3276"/>
                <a:gd name="connsiteX1" fmla="*/ -986 w 2238"/>
                <a:gd name="connsiteY1" fmla="*/ 2810 h 3276"/>
                <a:gd name="connsiteX2" fmla="*/ 1252 w 2238"/>
                <a:gd name="connsiteY2" fmla="*/ 21 h 3276"/>
                <a:gd name="connsiteX3" fmla="*/ 1242 w 2238"/>
                <a:gd name="connsiteY3" fmla="*/ 3163 h 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" h="3276">
                  <a:moveTo>
                    <a:pt x="-983" y="3298"/>
                  </a:moveTo>
                  <a:lnTo>
                    <a:pt x="-986" y="2810"/>
                  </a:lnTo>
                  <a:lnTo>
                    <a:pt x="1252" y="21"/>
                  </a:lnTo>
                  <a:lnTo>
                    <a:pt x="1242" y="316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E8089CBE-4C52-4E71-8D30-D65243F77BAB}"/>
                </a:ext>
              </a:extLst>
            </p:cNvPr>
            <p:cNvSpPr/>
            <p:nvPr/>
          </p:nvSpPr>
          <p:spPr>
            <a:xfrm>
              <a:off x="8804737" y="1747226"/>
              <a:ext cx="87743" cy="104968"/>
            </a:xfrm>
            <a:custGeom>
              <a:avLst/>
              <a:gdLst>
                <a:gd name="connsiteX0" fmla="*/ 504 w 2232"/>
                <a:gd name="connsiteY0" fmla="*/ 3462 h 3440"/>
                <a:gd name="connsiteX1" fmla="*/ 504 w 2232"/>
                <a:gd name="connsiteY1" fmla="*/ 2810 h 3440"/>
                <a:gd name="connsiteX2" fmla="*/ -1729 w 2232"/>
                <a:gd name="connsiteY2" fmla="*/ 21 h 3440"/>
                <a:gd name="connsiteX3" fmla="*/ -1720 w 2232"/>
                <a:gd name="connsiteY3" fmla="*/ 3323 h 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" h="3440">
                  <a:moveTo>
                    <a:pt x="504" y="3462"/>
                  </a:moveTo>
                  <a:lnTo>
                    <a:pt x="504" y="2810"/>
                  </a:lnTo>
                  <a:lnTo>
                    <a:pt x="-1729" y="21"/>
                  </a:lnTo>
                  <a:lnTo>
                    <a:pt x="-1720" y="332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A8648FFD-9119-4C1B-8083-9C9C5A7FB7A4}"/>
                </a:ext>
              </a:extLst>
            </p:cNvPr>
            <p:cNvSpPr/>
            <p:nvPr/>
          </p:nvSpPr>
          <p:spPr>
            <a:xfrm>
              <a:off x="410801" y="1340536"/>
              <a:ext cx="8393976" cy="4946530"/>
            </a:xfrm>
            <a:custGeom>
              <a:avLst/>
              <a:gdLst>
                <a:gd name="connsiteX0" fmla="*/ -1357 w 213526"/>
                <a:gd name="connsiteY0" fmla="*/ 12282 h 162107"/>
                <a:gd name="connsiteX1" fmla="*/ 69262 w 213526"/>
                <a:gd name="connsiteY1" fmla="*/ -193 h 162107"/>
                <a:gd name="connsiteX2" fmla="*/ 105406 w 213526"/>
                <a:gd name="connsiteY2" fmla="*/ 12282 h 162107"/>
                <a:gd name="connsiteX3" fmla="*/ 143774 w 213526"/>
                <a:gd name="connsiteY3" fmla="*/ -193 h 162107"/>
                <a:gd name="connsiteX4" fmla="*/ 212169 w 213526"/>
                <a:gd name="connsiteY4" fmla="*/ 12282 h 162107"/>
                <a:gd name="connsiteX5" fmla="*/ 212169 w 213526"/>
                <a:gd name="connsiteY5" fmla="*/ 159638 h 162107"/>
                <a:gd name="connsiteX6" fmla="*/ 105406 w 213526"/>
                <a:gd name="connsiteY6" fmla="*/ 161898 h 162107"/>
                <a:gd name="connsiteX7" fmla="*/ -1357 w 213526"/>
                <a:gd name="connsiteY7" fmla="*/ 159638 h 162107"/>
                <a:gd name="connsiteX8" fmla="*/ -1357 w 213526"/>
                <a:gd name="connsiteY8" fmla="*/ 12282 h 16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526" h="162107">
                  <a:moveTo>
                    <a:pt x="-1357" y="12282"/>
                  </a:moveTo>
                  <a:cubicBezTo>
                    <a:pt x="16437" y="12282"/>
                    <a:pt x="51468" y="-193"/>
                    <a:pt x="69262" y="-193"/>
                  </a:cubicBezTo>
                  <a:cubicBezTo>
                    <a:pt x="87056" y="-193"/>
                    <a:pt x="100985" y="4623"/>
                    <a:pt x="105406" y="12282"/>
                  </a:cubicBezTo>
                  <a:cubicBezTo>
                    <a:pt x="113175" y="-1174"/>
                    <a:pt x="134204" y="-193"/>
                    <a:pt x="143774" y="-193"/>
                  </a:cubicBezTo>
                  <a:cubicBezTo>
                    <a:pt x="178102" y="-193"/>
                    <a:pt x="180610" y="12282"/>
                    <a:pt x="212169" y="12282"/>
                  </a:cubicBezTo>
                  <a:lnTo>
                    <a:pt x="212169" y="159638"/>
                  </a:lnTo>
                  <a:cubicBezTo>
                    <a:pt x="192053" y="160835"/>
                    <a:pt x="116622" y="121503"/>
                    <a:pt x="105406" y="161898"/>
                  </a:cubicBezTo>
                  <a:cubicBezTo>
                    <a:pt x="97193" y="124473"/>
                    <a:pt x="34150" y="161013"/>
                    <a:pt x="-1357" y="159638"/>
                  </a:cubicBezTo>
                  <a:lnTo>
                    <a:pt x="-1357" y="12282"/>
                  </a:lnTo>
                  <a:close/>
                </a:path>
              </a:pathLst>
            </a:custGeom>
            <a:solidFill>
              <a:schemeClr val="bg1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3DCC5FB-CA48-46EF-813A-605BAD858E03}"/>
                </a:ext>
              </a:extLst>
            </p:cNvPr>
            <p:cNvGrpSpPr/>
            <p:nvPr/>
          </p:nvGrpSpPr>
          <p:grpSpPr>
            <a:xfrm>
              <a:off x="382678" y="1346820"/>
              <a:ext cx="8343688" cy="4946526"/>
              <a:chOff x="382678" y="1368846"/>
              <a:chExt cx="8343688" cy="4946526"/>
            </a:xfrm>
          </p:grpSpPr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AED5AE99-51FA-4ABA-AA65-FA20678044BC}"/>
                  </a:ext>
                </a:extLst>
              </p:cNvPr>
              <p:cNvSpPr/>
              <p:nvPr/>
            </p:nvSpPr>
            <p:spPr>
              <a:xfrm>
                <a:off x="382678" y="1369330"/>
                <a:ext cx="4174759" cy="4946042"/>
              </a:xfrm>
              <a:custGeom>
                <a:avLst/>
                <a:gdLst>
                  <a:gd name="connsiteX0" fmla="*/ 2776122 w 4199982"/>
                  <a:gd name="connsiteY0" fmla="*/ 0 h 4946042"/>
                  <a:gd name="connsiteX1" fmla="*/ 4196988 w 4199982"/>
                  <a:gd name="connsiteY1" fmla="*/ 380662 h 4946042"/>
                  <a:gd name="connsiteX2" fmla="*/ 4199982 w 4199982"/>
                  <a:gd name="connsiteY2" fmla="*/ 377251 h 4946042"/>
                  <a:gd name="connsiteX3" fmla="*/ 4199982 w 4199982"/>
                  <a:gd name="connsiteY3" fmla="*/ 4939354 h 4946042"/>
                  <a:gd name="connsiteX4" fmla="*/ 4196988 w 4199982"/>
                  <a:gd name="connsiteY4" fmla="*/ 4946042 h 4946042"/>
                  <a:gd name="connsiteX5" fmla="*/ 0 w 4199982"/>
                  <a:gd name="connsiteY5" fmla="*/ 4877080 h 4946042"/>
                  <a:gd name="connsiteX6" fmla="*/ 0 w 4199982"/>
                  <a:gd name="connsiteY6" fmla="*/ 380662 h 4946042"/>
                  <a:gd name="connsiteX7" fmla="*/ 2776122 w 4199982"/>
                  <a:gd name="connsiteY7" fmla="*/ 0 h 4946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9982" h="4946042">
                    <a:moveTo>
                      <a:pt x="2776122" y="0"/>
                    </a:moveTo>
                    <a:cubicBezTo>
                      <a:pt x="3475626" y="0"/>
                      <a:pt x="4023193" y="146955"/>
                      <a:pt x="4196988" y="380662"/>
                    </a:cubicBezTo>
                    <a:lnTo>
                      <a:pt x="4199982" y="377251"/>
                    </a:lnTo>
                    <a:lnTo>
                      <a:pt x="4199982" y="4939354"/>
                    </a:lnTo>
                    <a:lnTo>
                      <a:pt x="4196988" y="4946042"/>
                    </a:lnTo>
                    <a:cubicBezTo>
                      <a:pt x="3874124" y="3804056"/>
                      <a:pt x="1395825" y="4919037"/>
                      <a:pt x="0" y="4877080"/>
                    </a:cubicBezTo>
                    <a:lnTo>
                      <a:pt x="0" y="380662"/>
                    </a:lnTo>
                    <a:cubicBezTo>
                      <a:pt x="699504" y="380662"/>
                      <a:pt x="2076617" y="0"/>
                      <a:pt x="2776122" y="0"/>
                    </a:cubicBezTo>
                    <a:close/>
                  </a:path>
                </a:pathLst>
              </a:custGeom>
              <a:gradFill flip="none" rotWithShape="0">
                <a:gsLst>
                  <a:gs pos="77000">
                    <a:srgbClr val="D7D7D7">
                      <a:alpha val="36000"/>
                    </a:srgbClr>
                  </a:gs>
                  <a:gs pos="8000">
                    <a:schemeClr val="bg1"/>
                  </a:gs>
                  <a:gs pos="100000">
                    <a:schemeClr val="bg1">
                      <a:lumMod val="50000"/>
                      <a:alpha val="7000"/>
                    </a:schemeClr>
                  </a:gs>
                </a:gsLst>
                <a:lin ang="0" scaled="1"/>
                <a:tileRect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DE003F30-5DF2-4A83-BBC8-7F93213A71E1}"/>
                  </a:ext>
                </a:extLst>
              </p:cNvPr>
              <p:cNvSpPr/>
              <p:nvPr/>
            </p:nvSpPr>
            <p:spPr>
              <a:xfrm>
                <a:off x="4557437" y="1368846"/>
                <a:ext cx="4168929" cy="4939838"/>
              </a:xfrm>
              <a:custGeom>
                <a:avLst/>
                <a:gdLst>
                  <a:gd name="connsiteX0" fmla="*/ 1345004 w 4193994"/>
                  <a:gd name="connsiteY0" fmla="*/ 0 h 4939838"/>
                  <a:gd name="connsiteX1" fmla="*/ 1505300 w 4193994"/>
                  <a:gd name="connsiteY1" fmla="*/ 484 h 4939838"/>
                  <a:gd name="connsiteX2" fmla="*/ 4193994 w 4193994"/>
                  <a:gd name="connsiteY2" fmla="*/ 381146 h 4939838"/>
                  <a:gd name="connsiteX3" fmla="*/ 4193994 w 4193994"/>
                  <a:gd name="connsiteY3" fmla="*/ 4877564 h 4939838"/>
                  <a:gd name="connsiteX4" fmla="*/ 45594 w 4193994"/>
                  <a:gd name="connsiteY4" fmla="*/ 4837984 h 4939838"/>
                  <a:gd name="connsiteX5" fmla="*/ 0 w 4193994"/>
                  <a:gd name="connsiteY5" fmla="*/ 4939838 h 4939838"/>
                  <a:gd name="connsiteX6" fmla="*/ 0 w 4193994"/>
                  <a:gd name="connsiteY6" fmla="*/ 377735 h 4939838"/>
                  <a:gd name="connsiteX7" fmla="*/ 60142 w 4193994"/>
                  <a:gd name="connsiteY7" fmla="*/ 309207 h 4939838"/>
                  <a:gd name="connsiteX8" fmla="*/ 1345004 w 4193994"/>
                  <a:gd name="connsiteY8" fmla="*/ 0 h 49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3994" h="4939838">
                    <a:moveTo>
                      <a:pt x="1345004" y="0"/>
                    </a:moveTo>
                    <a:cubicBezTo>
                      <a:pt x="1404210" y="16"/>
                      <a:pt x="1458274" y="484"/>
                      <a:pt x="1505300" y="484"/>
                    </a:cubicBezTo>
                    <a:cubicBezTo>
                      <a:pt x="2854777" y="484"/>
                      <a:pt x="2953370" y="381146"/>
                      <a:pt x="4193994" y="381146"/>
                    </a:cubicBezTo>
                    <a:lnTo>
                      <a:pt x="4193994" y="4877564"/>
                    </a:lnTo>
                    <a:cubicBezTo>
                      <a:pt x="3427921" y="4912948"/>
                      <a:pt x="621128" y="3787717"/>
                      <a:pt x="45594" y="4837984"/>
                    </a:cubicBezTo>
                    <a:lnTo>
                      <a:pt x="0" y="4939838"/>
                    </a:lnTo>
                    <a:lnTo>
                      <a:pt x="0" y="377735"/>
                    </a:lnTo>
                    <a:lnTo>
                      <a:pt x="60142" y="309207"/>
                    </a:lnTo>
                    <a:cubicBezTo>
                      <a:pt x="358144" y="18846"/>
                      <a:pt x="960170" y="-108"/>
                      <a:pt x="1345004" y="0"/>
                    </a:cubicBezTo>
                    <a:close/>
                  </a:path>
                </a:pathLst>
              </a:custGeom>
              <a:gradFill>
                <a:gsLst>
                  <a:gs pos="77000">
                    <a:srgbClr val="D7D7D7">
                      <a:alpha val="22000"/>
                    </a:srgbClr>
                  </a:gs>
                  <a:gs pos="8000">
                    <a:schemeClr val="bg1"/>
                  </a:gs>
                  <a:gs pos="100000">
                    <a:srgbClr val="C7C7C7">
                      <a:alpha val="7000"/>
                    </a:srgbClr>
                  </a:gs>
                </a:gsLst>
                <a:lin ang="0" scaled="1"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9" name="图形 308">
              <a:extLst>
                <a:ext uri="{FF2B5EF4-FFF2-40B4-BE49-F238E27FC236}">
                  <a16:creationId xmlns:a16="http://schemas.microsoft.com/office/drawing/2014/main" id="{8169B495-1AA9-4A74-A070-2FC7E1D8717E}"/>
                </a:ext>
              </a:extLst>
            </p:cNvPr>
            <p:cNvGrpSpPr/>
            <p:nvPr/>
          </p:nvGrpSpPr>
          <p:grpSpPr>
            <a:xfrm>
              <a:off x="326084" y="5813245"/>
              <a:ext cx="8563996" cy="516264"/>
              <a:chOff x="-2455938" y="5068688"/>
              <a:chExt cx="217851" cy="16919"/>
            </a:xfrm>
            <a:noFill/>
          </p:grpSpPr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CCE885B9-5807-4AF4-83C7-C10B6F9A376D}"/>
                  </a:ext>
                </a:extLst>
              </p:cNvPr>
              <p:cNvSpPr/>
              <p:nvPr/>
            </p:nvSpPr>
            <p:spPr>
              <a:xfrm>
                <a:off x="-2454332" y="5069862"/>
                <a:ext cx="106095" cy="15606"/>
              </a:xfrm>
              <a:custGeom>
                <a:avLst/>
                <a:gdLst>
                  <a:gd name="connsiteX0" fmla="*/ 104926 w 106095"/>
                  <a:gd name="connsiteY0" fmla="*/ 15144 h 15606"/>
                  <a:gd name="connsiteX1" fmla="*/ -1170 w 106095"/>
                  <a:gd name="connsiteY1" fmla="*/ 13170 h 1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095" h="15606">
                    <a:moveTo>
                      <a:pt x="104926" y="15144"/>
                    </a:moveTo>
                    <a:cubicBezTo>
                      <a:pt x="92966" y="-19354"/>
                      <a:pt x="41618" y="14266"/>
                      <a:pt x="-1170" y="1317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4C0BAA10-B947-4061-83A7-2C59DBABB37E}"/>
                  </a:ext>
                </a:extLst>
              </p:cNvPr>
              <p:cNvSpPr/>
              <p:nvPr/>
            </p:nvSpPr>
            <p:spPr>
              <a:xfrm>
                <a:off x="-2424713" y="5071930"/>
                <a:ext cx="74392" cy="13677"/>
              </a:xfrm>
              <a:custGeom>
                <a:avLst/>
                <a:gdLst>
                  <a:gd name="connsiteX0" fmla="*/ 73175 w 74392"/>
                  <a:gd name="connsiteY0" fmla="*/ 13211 h 13677"/>
                  <a:gd name="connsiteX1" fmla="*/ -1218 w 74392"/>
                  <a:gd name="connsiteY1" fmla="*/ 7836 h 1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92" h="13677">
                    <a:moveTo>
                      <a:pt x="73175" y="13211"/>
                    </a:moveTo>
                    <a:cubicBezTo>
                      <a:pt x="62985" y="-10349"/>
                      <a:pt x="32293" y="2552"/>
                      <a:pt x="-1218" y="783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1D710B4C-960D-4F50-91FE-E73B5F41FAAE}"/>
                  </a:ext>
                </a:extLst>
              </p:cNvPr>
              <p:cNvSpPr/>
              <p:nvPr/>
            </p:nvSpPr>
            <p:spPr>
              <a:xfrm>
                <a:off x="-2454860" y="5074365"/>
                <a:ext cx="101981" cy="11103"/>
              </a:xfrm>
              <a:custGeom>
                <a:avLst/>
                <a:gdLst>
                  <a:gd name="connsiteX0" fmla="*/ 100820 w 101981"/>
                  <a:gd name="connsiteY0" fmla="*/ 10633 h 11103"/>
                  <a:gd name="connsiteX1" fmla="*/ -1161 w 101981"/>
                  <a:gd name="connsiteY1" fmla="*/ 9330 h 11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981" h="11103">
                    <a:moveTo>
                      <a:pt x="100820" y="10633"/>
                    </a:moveTo>
                    <a:cubicBezTo>
                      <a:pt x="89055" y="-13655"/>
                      <a:pt x="43045" y="9499"/>
                      <a:pt x="-1161" y="933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31666B5A-4F40-4063-955B-A65C05F35A28}"/>
                  </a:ext>
                </a:extLst>
              </p:cNvPr>
              <p:cNvSpPr/>
              <p:nvPr/>
            </p:nvSpPr>
            <p:spPr>
              <a:xfrm>
                <a:off x="-2427502" y="5076435"/>
                <a:ext cx="72148" cy="9136"/>
              </a:xfrm>
              <a:custGeom>
                <a:avLst/>
                <a:gdLst>
                  <a:gd name="connsiteX0" fmla="*/ 70944 w 72148"/>
                  <a:gd name="connsiteY0" fmla="*/ 8662 h 9136"/>
                  <a:gd name="connsiteX1" fmla="*/ -1204 w 72148"/>
                  <a:gd name="connsiteY1" fmla="*/ 5047 h 9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148" h="9136">
                    <a:moveTo>
                      <a:pt x="70944" y="8662"/>
                    </a:moveTo>
                    <a:cubicBezTo>
                      <a:pt x="63189" y="-7769"/>
                      <a:pt x="25517" y="2461"/>
                      <a:pt x="-1204" y="504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FE3BC10C-62E1-4302-B693-D2F3AFFD9571}"/>
                  </a:ext>
                </a:extLst>
              </p:cNvPr>
              <p:cNvSpPr/>
              <p:nvPr/>
            </p:nvSpPr>
            <p:spPr>
              <a:xfrm>
                <a:off x="-2455388" y="5077688"/>
                <a:ext cx="97699" cy="7882"/>
              </a:xfrm>
              <a:custGeom>
                <a:avLst/>
                <a:gdLst>
                  <a:gd name="connsiteX0" fmla="*/ 96547 w 97699"/>
                  <a:gd name="connsiteY0" fmla="*/ 7406 h 7882"/>
                  <a:gd name="connsiteX1" fmla="*/ -1152 w 97699"/>
                  <a:gd name="connsiteY1" fmla="*/ 6622 h 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699" h="7882">
                    <a:moveTo>
                      <a:pt x="96547" y="7406"/>
                    </a:moveTo>
                    <a:cubicBezTo>
                      <a:pt x="86706" y="-10409"/>
                      <a:pt x="31839" y="7695"/>
                      <a:pt x="-1152" y="6622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4979E0B6-3EF1-4526-9084-AF8647FBC311}"/>
                  </a:ext>
                </a:extLst>
              </p:cNvPr>
              <p:cNvSpPr/>
              <p:nvPr/>
            </p:nvSpPr>
            <p:spPr>
              <a:xfrm>
                <a:off x="-2240249" y="5082780"/>
                <a:ext cx="2162" cy="2727"/>
              </a:xfrm>
              <a:custGeom>
                <a:avLst/>
                <a:gdLst>
                  <a:gd name="connsiteX0" fmla="*/ -1728 w 2162"/>
                  <a:gd name="connsiteY0" fmla="*/ -485 h 2727"/>
                  <a:gd name="connsiteX1" fmla="*/ 434 w 2162"/>
                  <a:gd name="connsiteY1" fmla="*/ 2243 h 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27">
                    <a:moveTo>
                      <a:pt x="-1728" y="-485"/>
                    </a:moveTo>
                    <a:lnTo>
                      <a:pt x="434" y="2243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C5154A01-16CC-4B19-BA77-896529C5B1DB}"/>
                  </a:ext>
                </a:extLst>
              </p:cNvPr>
              <p:cNvSpPr/>
              <p:nvPr/>
            </p:nvSpPr>
            <p:spPr>
              <a:xfrm>
                <a:off x="-2455938" y="5082791"/>
                <a:ext cx="2162" cy="2715"/>
              </a:xfrm>
              <a:custGeom>
                <a:avLst/>
                <a:gdLst>
                  <a:gd name="connsiteX0" fmla="*/ 1177 w 2162"/>
                  <a:gd name="connsiteY0" fmla="*/ -485 h 2715"/>
                  <a:gd name="connsiteX1" fmla="*/ -986 w 2162"/>
                  <a:gd name="connsiteY1" fmla="*/ 2230 h 2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15">
                    <a:moveTo>
                      <a:pt x="1177" y="-485"/>
                    </a:moveTo>
                    <a:lnTo>
                      <a:pt x="-986" y="2230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FD93DF45-570B-4AE4-A382-FFC117B4148E}"/>
                  </a:ext>
                </a:extLst>
              </p:cNvPr>
              <p:cNvSpPr/>
              <p:nvPr/>
            </p:nvSpPr>
            <p:spPr>
              <a:xfrm>
                <a:off x="-2345066" y="5068688"/>
                <a:ext cx="105178" cy="16891"/>
              </a:xfrm>
              <a:custGeom>
                <a:avLst/>
                <a:gdLst>
                  <a:gd name="connsiteX0" fmla="*/ -1545 w 105178"/>
                  <a:gd name="connsiteY0" fmla="*/ 16431 h 16891"/>
                  <a:gd name="connsiteX1" fmla="*/ 103634 w 105178"/>
                  <a:gd name="connsiteY1" fmla="*/ 14146 h 16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78" h="16891">
                    <a:moveTo>
                      <a:pt x="-1545" y="16431"/>
                    </a:moveTo>
                    <a:cubicBezTo>
                      <a:pt x="15217" y="-20678"/>
                      <a:pt x="72147" y="15063"/>
                      <a:pt x="103634" y="141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4EBB3E2B-C67A-432B-9076-E1A8027416A6}"/>
                  </a:ext>
                </a:extLst>
              </p:cNvPr>
              <p:cNvSpPr/>
              <p:nvPr/>
            </p:nvSpPr>
            <p:spPr>
              <a:xfrm>
                <a:off x="-2340896" y="5072638"/>
                <a:ext cx="101591" cy="12794"/>
              </a:xfrm>
              <a:custGeom>
                <a:avLst/>
                <a:gdLst>
                  <a:gd name="connsiteX0" fmla="*/ 100039 w 101591"/>
                  <a:gd name="connsiteY0" fmla="*/ 10975 h 12794"/>
                  <a:gd name="connsiteX1" fmla="*/ -1553 w 101591"/>
                  <a:gd name="connsiteY1" fmla="*/ 12327 h 12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591" h="12794">
                    <a:moveTo>
                      <a:pt x="100039" y="10975"/>
                    </a:moveTo>
                    <a:cubicBezTo>
                      <a:pt x="62588" y="11401"/>
                      <a:pt x="15763" y="-15872"/>
                      <a:pt x="-1553" y="1232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7E2EBD37-D13E-4379-957D-B2E9B1DA1D71}"/>
                  </a:ext>
                </a:extLst>
              </p:cNvPr>
              <p:cNvSpPr/>
              <p:nvPr/>
            </p:nvSpPr>
            <p:spPr>
              <a:xfrm>
                <a:off x="-2336336" y="5076402"/>
                <a:ext cx="97535" cy="8907"/>
              </a:xfrm>
              <a:custGeom>
                <a:avLst/>
                <a:gdLst>
                  <a:gd name="connsiteX0" fmla="*/ -1562 w 97535"/>
                  <a:gd name="connsiteY0" fmla="*/ 8434 h 8907"/>
                  <a:gd name="connsiteX1" fmla="*/ 95974 w 97535"/>
                  <a:gd name="connsiteY1" fmla="*/ 7893 h 8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535" h="8907">
                    <a:moveTo>
                      <a:pt x="-1562" y="8434"/>
                    </a:moveTo>
                    <a:cubicBezTo>
                      <a:pt x="18212" y="-11389"/>
                      <a:pt x="41321" y="8090"/>
                      <a:pt x="95974" y="7893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FFC71A1B-816D-4587-B924-A64DB1827178}"/>
                  </a:ext>
                </a:extLst>
              </p:cNvPr>
              <p:cNvSpPr/>
              <p:nvPr/>
            </p:nvSpPr>
            <p:spPr>
              <a:xfrm>
                <a:off x="-2342842" y="5070732"/>
                <a:ext cx="82719" cy="14675"/>
              </a:xfrm>
              <a:custGeom>
                <a:avLst/>
                <a:gdLst>
                  <a:gd name="connsiteX0" fmla="*/ -1514 w 82719"/>
                  <a:gd name="connsiteY0" fmla="*/ 14211 h 14675"/>
                  <a:gd name="connsiteX1" fmla="*/ 81205 w 82719"/>
                  <a:gd name="connsiteY1" fmla="*/ 9346 h 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719" h="14675">
                    <a:moveTo>
                      <a:pt x="-1514" y="14211"/>
                    </a:moveTo>
                    <a:cubicBezTo>
                      <a:pt x="13063" y="-13334"/>
                      <a:pt x="56133" y="5659"/>
                      <a:pt x="81205" y="93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730C12E6-5BEB-4D42-B2AC-F2379921B5D3}"/>
                  </a:ext>
                </a:extLst>
              </p:cNvPr>
              <p:cNvSpPr/>
              <p:nvPr/>
            </p:nvSpPr>
            <p:spPr>
              <a:xfrm>
                <a:off x="-2338477" y="5074461"/>
                <a:ext cx="85026" cy="10899"/>
              </a:xfrm>
              <a:custGeom>
                <a:avLst/>
                <a:gdLst>
                  <a:gd name="connsiteX0" fmla="*/ -1533 w 85026"/>
                  <a:gd name="connsiteY0" fmla="*/ 10429 h 10899"/>
                  <a:gd name="connsiteX1" fmla="*/ 83494 w 85026"/>
                  <a:gd name="connsiteY1" fmla="*/ 8168 h 1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026" h="10899">
                    <a:moveTo>
                      <a:pt x="-1533" y="10429"/>
                    </a:moveTo>
                    <a:cubicBezTo>
                      <a:pt x="15218" y="-13215"/>
                      <a:pt x="61346" y="9118"/>
                      <a:pt x="83494" y="8168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308">
              <a:extLst>
                <a:ext uri="{FF2B5EF4-FFF2-40B4-BE49-F238E27FC236}">
                  <a16:creationId xmlns:a16="http://schemas.microsoft.com/office/drawing/2014/main" id="{2AA90316-E7AF-4619-8E21-49B94BD4BBB1}"/>
                </a:ext>
              </a:extLst>
            </p:cNvPr>
            <p:cNvGrpSpPr/>
            <p:nvPr/>
          </p:nvGrpSpPr>
          <p:grpSpPr>
            <a:xfrm>
              <a:off x="337877" y="1773652"/>
              <a:ext cx="8537029" cy="4529556"/>
              <a:chOff x="-2455638" y="4936303"/>
              <a:chExt cx="217165" cy="148442"/>
            </a:xfrm>
            <a:solidFill>
              <a:srgbClr val="E3E2DB"/>
            </a:solidFill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993BED10-20A7-47CA-9B57-3A56611A2324}"/>
                  </a:ext>
                </a:extLst>
              </p:cNvPr>
              <p:cNvSpPr/>
              <p:nvPr/>
            </p:nvSpPr>
            <p:spPr>
              <a:xfrm>
                <a:off x="-2455638" y="4937790"/>
                <a:ext cx="263" cy="146955"/>
              </a:xfrm>
              <a:custGeom>
                <a:avLst/>
                <a:gdLst>
                  <a:gd name="connsiteX0" fmla="*/ -984 w 263"/>
                  <a:gd name="connsiteY0" fmla="*/ -234 h 146955"/>
                  <a:gd name="connsiteX1" fmla="*/ -720 w 263"/>
                  <a:gd name="connsiteY1" fmla="*/ 146721 h 14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" h="146955">
                    <a:moveTo>
                      <a:pt x="-984" y="-234"/>
                    </a:moveTo>
                    <a:lnTo>
                      <a:pt x="-720" y="146721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AF91A68F-2D5F-4B97-80DD-2B29B18964B3}"/>
                  </a:ext>
                </a:extLst>
              </p:cNvPr>
              <p:cNvSpPr/>
              <p:nvPr/>
            </p:nvSpPr>
            <p:spPr>
              <a:xfrm>
                <a:off x="-2455075" y="4937101"/>
                <a:ext cx="270" cy="146980"/>
              </a:xfrm>
              <a:custGeom>
                <a:avLst/>
                <a:gdLst>
                  <a:gd name="connsiteX0" fmla="*/ -715 w 270"/>
                  <a:gd name="connsiteY0" fmla="*/ 146748 h 146980"/>
                  <a:gd name="connsiteX1" fmla="*/ -986 w 270"/>
                  <a:gd name="connsiteY1" fmla="*/ -232 h 146980"/>
                  <a:gd name="connsiteX2" fmla="*/ -986 w 270"/>
                  <a:gd name="connsiteY2" fmla="*/ -232 h 14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" h="146980">
                    <a:moveTo>
                      <a:pt x="-715" y="146748"/>
                    </a:moveTo>
                    <a:lnTo>
                      <a:pt x="-986" y="-232"/>
                    </a:lnTo>
                    <a:lnTo>
                      <a:pt x="-986" y="-232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3ACFDA3D-5F50-4042-9E1C-D675A7208C81}"/>
                  </a:ext>
                </a:extLst>
              </p:cNvPr>
              <p:cNvSpPr/>
              <p:nvPr/>
            </p:nvSpPr>
            <p:spPr>
              <a:xfrm>
                <a:off x="-2454582" y="4936436"/>
                <a:ext cx="319" cy="147055"/>
              </a:xfrm>
              <a:custGeom>
                <a:avLst/>
                <a:gdLst>
                  <a:gd name="connsiteX0" fmla="*/ -987 w 319"/>
                  <a:gd name="connsiteY0" fmla="*/ -230 h 147055"/>
                  <a:gd name="connsiteX1" fmla="*/ -668 w 319"/>
                  <a:gd name="connsiteY1" fmla="*/ 146826 h 14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" h="147055">
                    <a:moveTo>
                      <a:pt x="-987" y="-230"/>
                    </a:moveTo>
                    <a:lnTo>
                      <a:pt x="-668" y="146826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F13403D2-6A28-4308-8779-5D98450ADA3D}"/>
                  </a:ext>
                </a:extLst>
              </p:cNvPr>
              <p:cNvSpPr/>
              <p:nvPr/>
            </p:nvSpPr>
            <p:spPr>
              <a:xfrm>
                <a:off x="-2238720" y="4937729"/>
                <a:ext cx="247" cy="146991"/>
              </a:xfrm>
              <a:custGeom>
                <a:avLst/>
                <a:gdLst>
                  <a:gd name="connsiteX0" fmla="*/ -1730 w 247"/>
                  <a:gd name="connsiteY0" fmla="*/ 146757 h 146991"/>
                  <a:gd name="connsiteX1" fmla="*/ -1483 w 247"/>
                  <a:gd name="connsiteY1" fmla="*/ -234 h 14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7" h="146991">
                    <a:moveTo>
                      <a:pt x="-1730" y="146757"/>
                    </a:moveTo>
                    <a:lnTo>
                      <a:pt x="-1483" y="-234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75EF6B60-F383-4280-B655-AEBA8196208F}"/>
                  </a:ext>
                </a:extLst>
              </p:cNvPr>
              <p:cNvSpPr/>
              <p:nvPr/>
            </p:nvSpPr>
            <p:spPr>
              <a:xfrm>
                <a:off x="-2239311" y="4937070"/>
                <a:ext cx="312" cy="146921"/>
              </a:xfrm>
              <a:custGeom>
                <a:avLst/>
                <a:gdLst>
                  <a:gd name="connsiteX0" fmla="*/ -1416 w 312"/>
                  <a:gd name="connsiteY0" fmla="*/ -232 h 146921"/>
                  <a:gd name="connsiteX1" fmla="*/ -1729 w 312"/>
                  <a:gd name="connsiteY1" fmla="*/ 146690 h 146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" h="146921">
                    <a:moveTo>
                      <a:pt x="-1416" y="-232"/>
                    </a:moveTo>
                    <a:lnTo>
                      <a:pt x="-1729" y="146690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F8835D6D-0207-4B2E-9414-8C72E4C45356}"/>
                  </a:ext>
                </a:extLst>
              </p:cNvPr>
              <p:cNvSpPr/>
              <p:nvPr/>
            </p:nvSpPr>
            <p:spPr>
              <a:xfrm>
                <a:off x="-2239888" y="4936303"/>
                <a:ext cx="305" cy="146957"/>
              </a:xfrm>
              <a:custGeom>
                <a:avLst/>
                <a:gdLst>
                  <a:gd name="connsiteX0" fmla="*/ -1727 w 305"/>
                  <a:gd name="connsiteY0" fmla="*/ 146729 h 146957"/>
                  <a:gd name="connsiteX1" fmla="*/ -1421 w 305"/>
                  <a:gd name="connsiteY1" fmla="*/ -229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" h="146957">
                    <a:moveTo>
                      <a:pt x="-1727" y="146729"/>
                    </a:moveTo>
                    <a:lnTo>
                      <a:pt x="-1421" y="-229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" name="TextBox 94">
            <a:extLst>
              <a:ext uri="{FF2B5EF4-FFF2-40B4-BE49-F238E27FC236}">
                <a16:creationId xmlns:a16="http://schemas.microsoft.com/office/drawing/2014/main" id="{2E02D011-E1A4-4134-96EB-2E84B674CBA9}"/>
              </a:ext>
            </a:extLst>
          </p:cNvPr>
          <p:cNvSpPr txBox="1"/>
          <p:nvPr/>
        </p:nvSpPr>
        <p:spPr>
          <a:xfrm>
            <a:off x="3325503" y="238891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相关建议与论文总结</a:t>
            </a:r>
          </a:p>
        </p:txBody>
      </p:sp>
      <p:sp>
        <p:nvSpPr>
          <p:cNvPr id="41" name="TextBox 95">
            <a:extLst>
              <a:ext uri="{FF2B5EF4-FFF2-40B4-BE49-F238E27FC236}">
                <a16:creationId xmlns:a16="http://schemas.microsoft.com/office/drawing/2014/main" id="{70A6140A-160B-46B1-8E34-CF5ED66ED425}"/>
              </a:ext>
            </a:extLst>
          </p:cNvPr>
          <p:cNvSpPr txBox="1"/>
          <p:nvPr/>
        </p:nvSpPr>
        <p:spPr>
          <a:xfrm>
            <a:off x="4143034" y="2892974"/>
            <a:ext cx="857927" cy="10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问题评估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相关对策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研究总结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成绩与思考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61AA5751-A869-40B5-BCAE-F58C1F7983EA}"/>
              </a:ext>
            </a:extLst>
          </p:cNvPr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>
            <a:extLst>
              <a:ext uri="{FF2B5EF4-FFF2-40B4-BE49-F238E27FC236}">
                <a16:creationId xmlns:a16="http://schemas.microsoft.com/office/drawing/2014/main" id="{B73E854F-3975-4624-B674-537C959BF7C3}"/>
              </a:ext>
            </a:extLst>
          </p:cNvPr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9">
            <a:extLst>
              <a:ext uri="{FF2B5EF4-FFF2-40B4-BE49-F238E27FC236}">
                <a16:creationId xmlns:a16="http://schemas.microsoft.com/office/drawing/2014/main" id="{19CC7855-EEC3-48FF-BB9F-17C65A4D2058}"/>
              </a:ext>
            </a:extLst>
          </p:cNvPr>
          <p:cNvSpPr>
            <a:spLocks noEditPoints="1"/>
          </p:cNvSpPr>
          <p:nvPr/>
        </p:nvSpPr>
        <p:spPr bwMode="auto">
          <a:xfrm>
            <a:off x="4304169" y="1350433"/>
            <a:ext cx="535656" cy="349020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22190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732588" y="1635125"/>
            <a:ext cx="1943100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32588" y="3554413"/>
            <a:ext cx="1943100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0063" y="1635125"/>
            <a:ext cx="1943100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0063" y="3554413"/>
            <a:ext cx="1943100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8" name="Freeform 8"/>
          <p:cNvSpPr/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69" name="Freeform 9"/>
          <p:cNvSpPr/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70" name="Freeform 10"/>
          <p:cNvSpPr/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71" name="Freeform 11"/>
          <p:cNvSpPr/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72" name="Freeform 12"/>
          <p:cNvSpPr/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73" name="Freeform 13"/>
          <p:cNvSpPr/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74" name="Freeform 14"/>
          <p:cNvSpPr/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75" name="Freeform 15"/>
          <p:cNvSpPr/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76" name="Freeform 16"/>
          <p:cNvSpPr/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77" name="Freeform 17"/>
          <p:cNvSpPr/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78" name="Freeform 18"/>
          <p:cNvSpPr/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81" name="Freeform 21"/>
          <p:cNvSpPr/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82" name="Freeform 22"/>
          <p:cNvSpPr/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83" name="Freeform 23"/>
          <p:cNvSpPr/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84" name="Freeform 24"/>
          <p:cNvSpPr/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385" name="Freeform 25"/>
          <p:cNvSpPr/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1BAE9DE-9354-4061-AD76-1F9AC2BED380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TextBox 71">
            <a:extLst>
              <a:ext uri="{FF2B5EF4-FFF2-40B4-BE49-F238E27FC236}">
                <a16:creationId xmlns:a16="http://schemas.microsoft.com/office/drawing/2014/main" id="{664F2A75-05CB-4A2F-925E-A113B9D934CD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92F283D-9598-449E-AD22-FA0986A1A772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Freeform 9"/>
          <p:cNvSpPr/>
          <p:nvPr/>
        </p:nvSpPr>
        <p:spPr bwMode="auto">
          <a:xfrm>
            <a:off x="2498725" y="2911401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42" name="Freeform 10"/>
          <p:cNvSpPr/>
          <p:nvPr/>
        </p:nvSpPr>
        <p:spPr bwMode="auto">
          <a:xfrm>
            <a:off x="3779838" y="2119238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43" name="Freeform 11"/>
          <p:cNvSpPr/>
          <p:nvPr/>
        </p:nvSpPr>
        <p:spPr bwMode="auto">
          <a:xfrm>
            <a:off x="5062538" y="2911401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44" name="Freeform 12"/>
          <p:cNvSpPr/>
          <p:nvPr/>
        </p:nvSpPr>
        <p:spPr bwMode="auto">
          <a:xfrm>
            <a:off x="1216025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45" name="Freeform 13"/>
          <p:cNvSpPr/>
          <p:nvPr/>
        </p:nvSpPr>
        <p:spPr bwMode="auto">
          <a:xfrm>
            <a:off x="6343650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446" name="Group 14"/>
          <p:cNvGrpSpPr/>
          <p:nvPr/>
        </p:nvGrpSpPr>
        <p:grpSpPr bwMode="auto">
          <a:xfrm>
            <a:off x="1862138" y="2724076"/>
            <a:ext cx="292100" cy="374650"/>
            <a:chOff x="0" y="0"/>
            <a:chExt cx="184" cy="236"/>
          </a:xfrm>
          <a:solidFill>
            <a:schemeClr val="accent1"/>
          </a:solidFill>
        </p:grpSpPr>
        <p:sp>
          <p:nvSpPr>
            <p:cNvPr id="18447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48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49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50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51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452" name="Group 20"/>
          <p:cNvGrpSpPr/>
          <p:nvPr/>
        </p:nvGrpSpPr>
        <p:grpSpPr bwMode="auto">
          <a:xfrm>
            <a:off x="5668963" y="2724076"/>
            <a:ext cx="369887" cy="374650"/>
            <a:chOff x="0" y="0"/>
            <a:chExt cx="233" cy="2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3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455" name="Group 23"/>
          <p:cNvGrpSpPr/>
          <p:nvPr/>
        </p:nvGrpSpPr>
        <p:grpSpPr bwMode="auto">
          <a:xfrm>
            <a:off x="4387850" y="2724076"/>
            <a:ext cx="368300" cy="374650"/>
            <a:chOff x="0" y="0"/>
            <a:chExt cx="232" cy="236"/>
          </a:xfrm>
          <a:solidFill>
            <a:schemeClr val="accent1"/>
          </a:solidFill>
        </p:grpSpPr>
        <p:sp>
          <p:nvSpPr>
            <p:cNvPr id="18456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57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458" name="Group 26"/>
          <p:cNvGrpSpPr/>
          <p:nvPr/>
        </p:nvGrpSpPr>
        <p:grpSpPr bwMode="auto">
          <a:xfrm>
            <a:off x="3119438" y="2752651"/>
            <a:ext cx="373062" cy="317500"/>
            <a:chOff x="0" y="0"/>
            <a:chExt cx="235" cy="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9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60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461" name="Group 29"/>
          <p:cNvGrpSpPr/>
          <p:nvPr/>
        </p:nvGrpSpPr>
        <p:grpSpPr bwMode="auto">
          <a:xfrm>
            <a:off x="6953250" y="2728838"/>
            <a:ext cx="366713" cy="365125"/>
            <a:chOff x="0" y="0"/>
            <a:chExt cx="231" cy="230"/>
          </a:xfrm>
          <a:solidFill>
            <a:schemeClr val="accent1"/>
          </a:solidFill>
        </p:grpSpPr>
        <p:sp>
          <p:nvSpPr>
            <p:cNvPr id="18462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63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2008188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4572000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7135813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330517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585152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1036638" y="3939108"/>
            <a:ext cx="1943100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3595688" y="3939108"/>
            <a:ext cx="1943100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6165850" y="3939108"/>
            <a:ext cx="1943100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2320925" y="1130796"/>
            <a:ext cx="1943100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</a:t>
            </a:r>
            <a:endParaRPr lang="en-US" altLang="zh-CN" sz="8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879975" y="1130796"/>
            <a:ext cx="1943100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</a:t>
            </a:r>
            <a:endParaRPr lang="en-US" altLang="zh-CN" sz="8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3B71C37D-AE4C-4239-B2B9-9C802CA29362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TextBox 71">
            <a:extLst>
              <a:ext uri="{FF2B5EF4-FFF2-40B4-BE49-F238E27FC236}">
                <a16:creationId xmlns:a16="http://schemas.microsoft.com/office/drawing/2014/main" id="{5B2F3C42-61E1-4791-BDB5-9D7CEB81A92C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D432FF4-4CB8-40CB-81E2-FF97F30EE001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47B71095-1B42-491C-B17A-2EE4AA02314A}"/>
              </a:ext>
            </a:extLst>
          </p:cNvPr>
          <p:cNvGrpSpPr/>
          <p:nvPr/>
        </p:nvGrpSpPr>
        <p:grpSpPr>
          <a:xfrm>
            <a:off x="323530" y="1340536"/>
            <a:ext cx="8568950" cy="4990713"/>
            <a:chOff x="323530" y="1340536"/>
            <a:chExt cx="8568950" cy="4990713"/>
          </a:xfrm>
        </p:grpSpPr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A554BEE9-119C-439F-96EC-9A89AF64EEE8}"/>
                </a:ext>
              </a:extLst>
            </p:cNvPr>
            <p:cNvSpPr/>
            <p:nvPr/>
          </p:nvSpPr>
          <p:spPr>
            <a:xfrm>
              <a:off x="323654" y="1450936"/>
              <a:ext cx="8568757" cy="4880313"/>
            </a:xfrm>
            <a:custGeom>
              <a:avLst/>
              <a:gdLst>
                <a:gd name="connsiteX0" fmla="*/ -1357 w 217972"/>
                <a:gd name="connsiteY0" fmla="*/ 12276 h 159937"/>
                <a:gd name="connsiteX1" fmla="*/ 70733 w 217972"/>
                <a:gd name="connsiteY1" fmla="*/ -199 h 159937"/>
                <a:gd name="connsiteX2" fmla="*/ 107630 w 217972"/>
                <a:gd name="connsiteY2" fmla="*/ 12276 h 159937"/>
                <a:gd name="connsiteX3" fmla="*/ 146796 w 217972"/>
                <a:gd name="connsiteY3" fmla="*/ -199 h 159937"/>
                <a:gd name="connsiteX4" fmla="*/ 216615 w 217972"/>
                <a:gd name="connsiteY4" fmla="*/ 12276 h 159937"/>
                <a:gd name="connsiteX5" fmla="*/ 216615 w 217972"/>
                <a:gd name="connsiteY5" fmla="*/ 159629 h 159937"/>
                <a:gd name="connsiteX6" fmla="*/ 150689 w 217972"/>
                <a:gd name="connsiteY6" fmla="*/ 153548 h 159937"/>
                <a:gd name="connsiteX7" fmla="*/ 119647 w 217972"/>
                <a:gd name="connsiteY7" fmla="*/ 159404 h 159937"/>
                <a:gd name="connsiteX8" fmla="*/ 107629 w 217972"/>
                <a:gd name="connsiteY8" fmla="*/ 159629 h 159937"/>
                <a:gd name="connsiteX9" fmla="*/ 95600 w 217972"/>
                <a:gd name="connsiteY9" fmla="*/ 159723 h 159937"/>
                <a:gd name="connsiteX10" fmla="*/ 65729 w 217972"/>
                <a:gd name="connsiteY10" fmla="*/ 153270 h 159937"/>
                <a:gd name="connsiteX11" fmla="*/ -1357 w 217972"/>
                <a:gd name="connsiteY11" fmla="*/ 159629 h 159937"/>
                <a:gd name="connsiteX12" fmla="*/ -1357 w 217972"/>
                <a:gd name="connsiteY12" fmla="*/ 12276 h 15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7972" h="159937">
                  <a:moveTo>
                    <a:pt x="-1357" y="12276"/>
                  </a:moveTo>
                  <a:cubicBezTo>
                    <a:pt x="16807" y="12276"/>
                    <a:pt x="52569" y="-199"/>
                    <a:pt x="70733" y="-199"/>
                  </a:cubicBezTo>
                  <a:cubicBezTo>
                    <a:pt x="88898" y="-199"/>
                    <a:pt x="103115" y="4617"/>
                    <a:pt x="107630" y="12276"/>
                  </a:cubicBezTo>
                  <a:cubicBezTo>
                    <a:pt x="115561" y="-1180"/>
                    <a:pt x="137029" y="-199"/>
                    <a:pt x="146796" y="-199"/>
                  </a:cubicBezTo>
                  <a:cubicBezTo>
                    <a:pt x="181839" y="-199"/>
                    <a:pt x="184400" y="12276"/>
                    <a:pt x="216615" y="12276"/>
                  </a:cubicBezTo>
                  <a:lnTo>
                    <a:pt x="216615" y="159629"/>
                  </a:lnTo>
                  <a:cubicBezTo>
                    <a:pt x="172717" y="159629"/>
                    <a:pt x="160053" y="153548"/>
                    <a:pt x="150689" y="153548"/>
                  </a:cubicBezTo>
                  <a:cubicBezTo>
                    <a:pt x="141673" y="153548"/>
                    <a:pt x="134348" y="150591"/>
                    <a:pt x="119647" y="159404"/>
                  </a:cubicBezTo>
                  <a:lnTo>
                    <a:pt x="107629" y="159629"/>
                  </a:lnTo>
                  <a:lnTo>
                    <a:pt x="95600" y="159723"/>
                  </a:lnTo>
                  <a:cubicBezTo>
                    <a:pt x="91631" y="152849"/>
                    <a:pt x="74132" y="153270"/>
                    <a:pt x="65729" y="153270"/>
                  </a:cubicBezTo>
                  <a:cubicBezTo>
                    <a:pt x="47568" y="153270"/>
                    <a:pt x="24836" y="159629"/>
                    <a:pt x="-1357" y="159629"/>
                  </a:cubicBezTo>
                  <a:lnTo>
                    <a:pt x="-1357" y="12276"/>
                  </a:lnTo>
                  <a:close/>
                </a:path>
              </a:pathLst>
            </a:custGeom>
            <a:solidFill>
              <a:srgbClr val="E3E2DB"/>
            </a:solidFill>
            <a:ln w="1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B3F1CB2A-D31C-4DBB-A4CF-410B60275C52}"/>
                </a:ext>
              </a:extLst>
            </p:cNvPr>
            <p:cNvSpPr/>
            <p:nvPr/>
          </p:nvSpPr>
          <p:spPr>
            <a:xfrm>
              <a:off x="323530" y="1747135"/>
              <a:ext cx="87979" cy="99964"/>
            </a:xfrm>
            <a:custGeom>
              <a:avLst/>
              <a:gdLst>
                <a:gd name="connsiteX0" fmla="*/ -983 w 2238"/>
                <a:gd name="connsiteY0" fmla="*/ 3298 h 3276"/>
                <a:gd name="connsiteX1" fmla="*/ -986 w 2238"/>
                <a:gd name="connsiteY1" fmla="*/ 2810 h 3276"/>
                <a:gd name="connsiteX2" fmla="*/ 1252 w 2238"/>
                <a:gd name="connsiteY2" fmla="*/ 21 h 3276"/>
                <a:gd name="connsiteX3" fmla="*/ 1242 w 2238"/>
                <a:gd name="connsiteY3" fmla="*/ 3163 h 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" h="3276">
                  <a:moveTo>
                    <a:pt x="-983" y="3298"/>
                  </a:moveTo>
                  <a:lnTo>
                    <a:pt x="-986" y="2810"/>
                  </a:lnTo>
                  <a:lnTo>
                    <a:pt x="1252" y="21"/>
                  </a:lnTo>
                  <a:lnTo>
                    <a:pt x="1242" y="316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E8089CBE-4C52-4E71-8D30-D65243F77BAB}"/>
                </a:ext>
              </a:extLst>
            </p:cNvPr>
            <p:cNvSpPr/>
            <p:nvPr/>
          </p:nvSpPr>
          <p:spPr>
            <a:xfrm>
              <a:off x="8804737" y="1747226"/>
              <a:ext cx="87743" cy="104968"/>
            </a:xfrm>
            <a:custGeom>
              <a:avLst/>
              <a:gdLst>
                <a:gd name="connsiteX0" fmla="*/ 504 w 2232"/>
                <a:gd name="connsiteY0" fmla="*/ 3462 h 3440"/>
                <a:gd name="connsiteX1" fmla="*/ 504 w 2232"/>
                <a:gd name="connsiteY1" fmla="*/ 2810 h 3440"/>
                <a:gd name="connsiteX2" fmla="*/ -1729 w 2232"/>
                <a:gd name="connsiteY2" fmla="*/ 21 h 3440"/>
                <a:gd name="connsiteX3" fmla="*/ -1720 w 2232"/>
                <a:gd name="connsiteY3" fmla="*/ 3323 h 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" h="3440">
                  <a:moveTo>
                    <a:pt x="504" y="3462"/>
                  </a:moveTo>
                  <a:lnTo>
                    <a:pt x="504" y="2810"/>
                  </a:lnTo>
                  <a:lnTo>
                    <a:pt x="-1729" y="21"/>
                  </a:lnTo>
                  <a:lnTo>
                    <a:pt x="-1720" y="332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A8648FFD-9119-4C1B-8083-9C9C5A7FB7A4}"/>
                </a:ext>
              </a:extLst>
            </p:cNvPr>
            <p:cNvSpPr/>
            <p:nvPr/>
          </p:nvSpPr>
          <p:spPr>
            <a:xfrm>
              <a:off x="410801" y="1340536"/>
              <a:ext cx="8393976" cy="4946530"/>
            </a:xfrm>
            <a:custGeom>
              <a:avLst/>
              <a:gdLst>
                <a:gd name="connsiteX0" fmla="*/ -1357 w 213526"/>
                <a:gd name="connsiteY0" fmla="*/ 12282 h 162107"/>
                <a:gd name="connsiteX1" fmla="*/ 69262 w 213526"/>
                <a:gd name="connsiteY1" fmla="*/ -193 h 162107"/>
                <a:gd name="connsiteX2" fmla="*/ 105406 w 213526"/>
                <a:gd name="connsiteY2" fmla="*/ 12282 h 162107"/>
                <a:gd name="connsiteX3" fmla="*/ 143774 w 213526"/>
                <a:gd name="connsiteY3" fmla="*/ -193 h 162107"/>
                <a:gd name="connsiteX4" fmla="*/ 212169 w 213526"/>
                <a:gd name="connsiteY4" fmla="*/ 12282 h 162107"/>
                <a:gd name="connsiteX5" fmla="*/ 212169 w 213526"/>
                <a:gd name="connsiteY5" fmla="*/ 159638 h 162107"/>
                <a:gd name="connsiteX6" fmla="*/ 105406 w 213526"/>
                <a:gd name="connsiteY6" fmla="*/ 161898 h 162107"/>
                <a:gd name="connsiteX7" fmla="*/ -1357 w 213526"/>
                <a:gd name="connsiteY7" fmla="*/ 159638 h 162107"/>
                <a:gd name="connsiteX8" fmla="*/ -1357 w 213526"/>
                <a:gd name="connsiteY8" fmla="*/ 12282 h 16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526" h="162107">
                  <a:moveTo>
                    <a:pt x="-1357" y="12282"/>
                  </a:moveTo>
                  <a:cubicBezTo>
                    <a:pt x="16437" y="12282"/>
                    <a:pt x="51468" y="-193"/>
                    <a:pt x="69262" y="-193"/>
                  </a:cubicBezTo>
                  <a:cubicBezTo>
                    <a:pt x="87056" y="-193"/>
                    <a:pt x="100985" y="4623"/>
                    <a:pt x="105406" y="12282"/>
                  </a:cubicBezTo>
                  <a:cubicBezTo>
                    <a:pt x="113175" y="-1174"/>
                    <a:pt x="134204" y="-193"/>
                    <a:pt x="143774" y="-193"/>
                  </a:cubicBezTo>
                  <a:cubicBezTo>
                    <a:pt x="178102" y="-193"/>
                    <a:pt x="180610" y="12282"/>
                    <a:pt x="212169" y="12282"/>
                  </a:cubicBezTo>
                  <a:lnTo>
                    <a:pt x="212169" y="159638"/>
                  </a:lnTo>
                  <a:cubicBezTo>
                    <a:pt x="192053" y="160835"/>
                    <a:pt x="116622" y="121503"/>
                    <a:pt x="105406" y="161898"/>
                  </a:cubicBezTo>
                  <a:cubicBezTo>
                    <a:pt x="97193" y="124473"/>
                    <a:pt x="34150" y="161013"/>
                    <a:pt x="-1357" y="159638"/>
                  </a:cubicBezTo>
                  <a:lnTo>
                    <a:pt x="-1357" y="12282"/>
                  </a:lnTo>
                  <a:close/>
                </a:path>
              </a:pathLst>
            </a:custGeom>
            <a:solidFill>
              <a:schemeClr val="bg1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3DCC5FB-CA48-46EF-813A-605BAD858E03}"/>
                </a:ext>
              </a:extLst>
            </p:cNvPr>
            <p:cNvGrpSpPr/>
            <p:nvPr/>
          </p:nvGrpSpPr>
          <p:grpSpPr>
            <a:xfrm>
              <a:off x="382678" y="1346820"/>
              <a:ext cx="8343688" cy="4946526"/>
              <a:chOff x="382678" y="1368846"/>
              <a:chExt cx="8343688" cy="4946526"/>
            </a:xfrm>
          </p:grpSpPr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AED5AE99-51FA-4ABA-AA65-FA20678044BC}"/>
                  </a:ext>
                </a:extLst>
              </p:cNvPr>
              <p:cNvSpPr/>
              <p:nvPr/>
            </p:nvSpPr>
            <p:spPr>
              <a:xfrm>
                <a:off x="382678" y="1369330"/>
                <a:ext cx="4174759" cy="4946042"/>
              </a:xfrm>
              <a:custGeom>
                <a:avLst/>
                <a:gdLst>
                  <a:gd name="connsiteX0" fmla="*/ 2776122 w 4199982"/>
                  <a:gd name="connsiteY0" fmla="*/ 0 h 4946042"/>
                  <a:gd name="connsiteX1" fmla="*/ 4196988 w 4199982"/>
                  <a:gd name="connsiteY1" fmla="*/ 380662 h 4946042"/>
                  <a:gd name="connsiteX2" fmla="*/ 4199982 w 4199982"/>
                  <a:gd name="connsiteY2" fmla="*/ 377251 h 4946042"/>
                  <a:gd name="connsiteX3" fmla="*/ 4199982 w 4199982"/>
                  <a:gd name="connsiteY3" fmla="*/ 4939354 h 4946042"/>
                  <a:gd name="connsiteX4" fmla="*/ 4196988 w 4199982"/>
                  <a:gd name="connsiteY4" fmla="*/ 4946042 h 4946042"/>
                  <a:gd name="connsiteX5" fmla="*/ 0 w 4199982"/>
                  <a:gd name="connsiteY5" fmla="*/ 4877080 h 4946042"/>
                  <a:gd name="connsiteX6" fmla="*/ 0 w 4199982"/>
                  <a:gd name="connsiteY6" fmla="*/ 380662 h 4946042"/>
                  <a:gd name="connsiteX7" fmla="*/ 2776122 w 4199982"/>
                  <a:gd name="connsiteY7" fmla="*/ 0 h 4946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9982" h="4946042">
                    <a:moveTo>
                      <a:pt x="2776122" y="0"/>
                    </a:moveTo>
                    <a:cubicBezTo>
                      <a:pt x="3475626" y="0"/>
                      <a:pt x="4023193" y="146955"/>
                      <a:pt x="4196988" y="380662"/>
                    </a:cubicBezTo>
                    <a:lnTo>
                      <a:pt x="4199982" y="377251"/>
                    </a:lnTo>
                    <a:lnTo>
                      <a:pt x="4199982" y="4939354"/>
                    </a:lnTo>
                    <a:lnTo>
                      <a:pt x="4196988" y="4946042"/>
                    </a:lnTo>
                    <a:cubicBezTo>
                      <a:pt x="3874124" y="3804056"/>
                      <a:pt x="1395825" y="4919037"/>
                      <a:pt x="0" y="4877080"/>
                    </a:cubicBezTo>
                    <a:lnTo>
                      <a:pt x="0" y="380662"/>
                    </a:lnTo>
                    <a:cubicBezTo>
                      <a:pt x="699504" y="380662"/>
                      <a:pt x="2076617" y="0"/>
                      <a:pt x="2776122" y="0"/>
                    </a:cubicBezTo>
                    <a:close/>
                  </a:path>
                </a:pathLst>
              </a:custGeom>
              <a:gradFill flip="none" rotWithShape="0">
                <a:gsLst>
                  <a:gs pos="77000">
                    <a:srgbClr val="D7D7D7">
                      <a:alpha val="36000"/>
                    </a:srgbClr>
                  </a:gs>
                  <a:gs pos="8000">
                    <a:schemeClr val="bg1"/>
                  </a:gs>
                  <a:gs pos="100000">
                    <a:schemeClr val="bg1">
                      <a:lumMod val="50000"/>
                      <a:alpha val="7000"/>
                    </a:schemeClr>
                  </a:gs>
                </a:gsLst>
                <a:lin ang="0" scaled="1"/>
                <a:tileRect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DE003F30-5DF2-4A83-BBC8-7F93213A71E1}"/>
                  </a:ext>
                </a:extLst>
              </p:cNvPr>
              <p:cNvSpPr/>
              <p:nvPr/>
            </p:nvSpPr>
            <p:spPr>
              <a:xfrm>
                <a:off x="4557437" y="1368846"/>
                <a:ext cx="4168929" cy="4939838"/>
              </a:xfrm>
              <a:custGeom>
                <a:avLst/>
                <a:gdLst>
                  <a:gd name="connsiteX0" fmla="*/ 1345004 w 4193994"/>
                  <a:gd name="connsiteY0" fmla="*/ 0 h 4939838"/>
                  <a:gd name="connsiteX1" fmla="*/ 1505300 w 4193994"/>
                  <a:gd name="connsiteY1" fmla="*/ 484 h 4939838"/>
                  <a:gd name="connsiteX2" fmla="*/ 4193994 w 4193994"/>
                  <a:gd name="connsiteY2" fmla="*/ 381146 h 4939838"/>
                  <a:gd name="connsiteX3" fmla="*/ 4193994 w 4193994"/>
                  <a:gd name="connsiteY3" fmla="*/ 4877564 h 4939838"/>
                  <a:gd name="connsiteX4" fmla="*/ 45594 w 4193994"/>
                  <a:gd name="connsiteY4" fmla="*/ 4837984 h 4939838"/>
                  <a:gd name="connsiteX5" fmla="*/ 0 w 4193994"/>
                  <a:gd name="connsiteY5" fmla="*/ 4939838 h 4939838"/>
                  <a:gd name="connsiteX6" fmla="*/ 0 w 4193994"/>
                  <a:gd name="connsiteY6" fmla="*/ 377735 h 4939838"/>
                  <a:gd name="connsiteX7" fmla="*/ 60142 w 4193994"/>
                  <a:gd name="connsiteY7" fmla="*/ 309207 h 4939838"/>
                  <a:gd name="connsiteX8" fmla="*/ 1345004 w 4193994"/>
                  <a:gd name="connsiteY8" fmla="*/ 0 h 49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3994" h="4939838">
                    <a:moveTo>
                      <a:pt x="1345004" y="0"/>
                    </a:moveTo>
                    <a:cubicBezTo>
                      <a:pt x="1404210" y="16"/>
                      <a:pt x="1458274" y="484"/>
                      <a:pt x="1505300" y="484"/>
                    </a:cubicBezTo>
                    <a:cubicBezTo>
                      <a:pt x="2854777" y="484"/>
                      <a:pt x="2953370" y="381146"/>
                      <a:pt x="4193994" y="381146"/>
                    </a:cubicBezTo>
                    <a:lnTo>
                      <a:pt x="4193994" y="4877564"/>
                    </a:lnTo>
                    <a:cubicBezTo>
                      <a:pt x="3427921" y="4912948"/>
                      <a:pt x="621128" y="3787717"/>
                      <a:pt x="45594" y="4837984"/>
                    </a:cubicBezTo>
                    <a:lnTo>
                      <a:pt x="0" y="4939838"/>
                    </a:lnTo>
                    <a:lnTo>
                      <a:pt x="0" y="377735"/>
                    </a:lnTo>
                    <a:lnTo>
                      <a:pt x="60142" y="309207"/>
                    </a:lnTo>
                    <a:cubicBezTo>
                      <a:pt x="358144" y="18846"/>
                      <a:pt x="960170" y="-108"/>
                      <a:pt x="1345004" y="0"/>
                    </a:cubicBezTo>
                    <a:close/>
                  </a:path>
                </a:pathLst>
              </a:custGeom>
              <a:gradFill>
                <a:gsLst>
                  <a:gs pos="77000">
                    <a:srgbClr val="D7D7D7">
                      <a:alpha val="22000"/>
                    </a:srgbClr>
                  </a:gs>
                  <a:gs pos="8000">
                    <a:schemeClr val="bg1"/>
                  </a:gs>
                  <a:gs pos="100000">
                    <a:srgbClr val="C7C7C7">
                      <a:alpha val="7000"/>
                    </a:srgbClr>
                  </a:gs>
                </a:gsLst>
                <a:lin ang="0" scaled="1"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9" name="图形 308">
              <a:extLst>
                <a:ext uri="{FF2B5EF4-FFF2-40B4-BE49-F238E27FC236}">
                  <a16:creationId xmlns:a16="http://schemas.microsoft.com/office/drawing/2014/main" id="{8169B495-1AA9-4A74-A070-2FC7E1D8717E}"/>
                </a:ext>
              </a:extLst>
            </p:cNvPr>
            <p:cNvGrpSpPr/>
            <p:nvPr/>
          </p:nvGrpSpPr>
          <p:grpSpPr>
            <a:xfrm>
              <a:off x="326084" y="5813245"/>
              <a:ext cx="8563996" cy="516264"/>
              <a:chOff x="-2455938" y="5068688"/>
              <a:chExt cx="217851" cy="16919"/>
            </a:xfrm>
            <a:noFill/>
          </p:grpSpPr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CCE885B9-5807-4AF4-83C7-C10B6F9A376D}"/>
                  </a:ext>
                </a:extLst>
              </p:cNvPr>
              <p:cNvSpPr/>
              <p:nvPr/>
            </p:nvSpPr>
            <p:spPr>
              <a:xfrm>
                <a:off x="-2454332" y="5069862"/>
                <a:ext cx="106095" cy="15606"/>
              </a:xfrm>
              <a:custGeom>
                <a:avLst/>
                <a:gdLst>
                  <a:gd name="connsiteX0" fmla="*/ 104926 w 106095"/>
                  <a:gd name="connsiteY0" fmla="*/ 15144 h 15606"/>
                  <a:gd name="connsiteX1" fmla="*/ -1170 w 106095"/>
                  <a:gd name="connsiteY1" fmla="*/ 13170 h 1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095" h="15606">
                    <a:moveTo>
                      <a:pt x="104926" y="15144"/>
                    </a:moveTo>
                    <a:cubicBezTo>
                      <a:pt x="92966" y="-19354"/>
                      <a:pt x="41618" y="14266"/>
                      <a:pt x="-1170" y="1317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4C0BAA10-B947-4061-83A7-2C59DBABB37E}"/>
                  </a:ext>
                </a:extLst>
              </p:cNvPr>
              <p:cNvSpPr/>
              <p:nvPr/>
            </p:nvSpPr>
            <p:spPr>
              <a:xfrm>
                <a:off x="-2424713" y="5071930"/>
                <a:ext cx="74392" cy="13677"/>
              </a:xfrm>
              <a:custGeom>
                <a:avLst/>
                <a:gdLst>
                  <a:gd name="connsiteX0" fmla="*/ 73175 w 74392"/>
                  <a:gd name="connsiteY0" fmla="*/ 13211 h 13677"/>
                  <a:gd name="connsiteX1" fmla="*/ -1218 w 74392"/>
                  <a:gd name="connsiteY1" fmla="*/ 7836 h 1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92" h="13677">
                    <a:moveTo>
                      <a:pt x="73175" y="13211"/>
                    </a:moveTo>
                    <a:cubicBezTo>
                      <a:pt x="62985" y="-10349"/>
                      <a:pt x="32293" y="2552"/>
                      <a:pt x="-1218" y="783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1D710B4C-960D-4F50-91FE-E73B5F41FAAE}"/>
                  </a:ext>
                </a:extLst>
              </p:cNvPr>
              <p:cNvSpPr/>
              <p:nvPr/>
            </p:nvSpPr>
            <p:spPr>
              <a:xfrm>
                <a:off x="-2454860" y="5074365"/>
                <a:ext cx="101981" cy="11103"/>
              </a:xfrm>
              <a:custGeom>
                <a:avLst/>
                <a:gdLst>
                  <a:gd name="connsiteX0" fmla="*/ 100820 w 101981"/>
                  <a:gd name="connsiteY0" fmla="*/ 10633 h 11103"/>
                  <a:gd name="connsiteX1" fmla="*/ -1161 w 101981"/>
                  <a:gd name="connsiteY1" fmla="*/ 9330 h 11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981" h="11103">
                    <a:moveTo>
                      <a:pt x="100820" y="10633"/>
                    </a:moveTo>
                    <a:cubicBezTo>
                      <a:pt x="89055" y="-13655"/>
                      <a:pt x="43045" y="9499"/>
                      <a:pt x="-1161" y="933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31666B5A-4F40-4063-955B-A65C05F35A28}"/>
                  </a:ext>
                </a:extLst>
              </p:cNvPr>
              <p:cNvSpPr/>
              <p:nvPr/>
            </p:nvSpPr>
            <p:spPr>
              <a:xfrm>
                <a:off x="-2427502" y="5076435"/>
                <a:ext cx="72148" cy="9136"/>
              </a:xfrm>
              <a:custGeom>
                <a:avLst/>
                <a:gdLst>
                  <a:gd name="connsiteX0" fmla="*/ 70944 w 72148"/>
                  <a:gd name="connsiteY0" fmla="*/ 8662 h 9136"/>
                  <a:gd name="connsiteX1" fmla="*/ -1204 w 72148"/>
                  <a:gd name="connsiteY1" fmla="*/ 5047 h 9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148" h="9136">
                    <a:moveTo>
                      <a:pt x="70944" y="8662"/>
                    </a:moveTo>
                    <a:cubicBezTo>
                      <a:pt x="63189" y="-7769"/>
                      <a:pt x="25517" y="2461"/>
                      <a:pt x="-1204" y="504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FE3BC10C-62E1-4302-B693-D2F3AFFD9571}"/>
                  </a:ext>
                </a:extLst>
              </p:cNvPr>
              <p:cNvSpPr/>
              <p:nvPr/>
            </p:nvSpPr>
            <p:spPr>
              <a:xfrm>
                <a:off x="-2455388" y="5077688"/>
                <a:ext cx="97699" cy="7882"/>
              </a:xfrm>
              <a:custGeom>
                <a:avLst/>
                <a:gdLst>
                  <a:gd name="connsiteX0" fmla="*/ 96547 w 97699"/>
                  <a:gd name="connsiteY0" fmla="*/ 7406 h 7882"/>
                  <a:gd name="connsiteX1" fmla="*/ -1152 w 97699"/>
                  <a:gd name="connsiteY1" fmla="*/ 6622 h 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699" h="7882">
                    <a:moveTo>
                      <a:pt x="96547" y="7406"/>
                    </a:moveTo>
                    <a:cubicBezTo>
                      <a:pt x="86706" y="-10409"/>
                      <a:pt x="31839" y="7695"/>
                      <a:pt x="-1152" y="6622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4979E0B6-3EF1-4526-9084-AF8647FBC311}"/>
                  </a:ext>
                </a:extLst>
              </p:cNvPr>
              <p:cNvSpPr/>
              <p:nvPr/>
            </p:nvSpPr>
            <p:spPr>
              <a:xfrm>
                <a:off x="-2240249" y="5082780"/>
                <a:ext cx="2162" cy="2727"/>
              </a:xfrm>
              <a:custGeom>
                <a:avLst/>
                <a:gdLst>
                  <a:gd name="connsiteX0" fmla="*/ -1728 w 2162"/>
                  <a:gd name="connsiteY0" fmla="*/ -485 h 2727"/>
                  <a:gd name="connsiteX1" fmla="*/ 434 w 2162"/>
                  <a:gd name="connsiteY1" fmla="*/ 2243 h 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27">
                    <a:moveTo>
                      <a:pt x="-1728" y="-485"/>
                    </a:moveTo>
                    <a:lnTo>
                      <a:pt x="434" y="2243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C5154A01-16CC-4B19-BA77-896529C5B1DB}"/>
                  </a:ext>
                </a:extLst>
              </p:cNvPr>
              <p:cNvSpPr/>
              <p:nvPr/>
            </p:nvSpPr>
            <p:spPr>
              <a:xfrm>
                <a:off x="-2455938" y="5082791"/>
                <a:ext cx="2162" cy="2715"/>
              </a:xfrm>
              <a:custGeom>
                <a:avLst/>
                <a:gdLst>
                  <a:gd name="connsiteX0" fmla="*/ 1177 w 2162"/>
                  <a:gd name="connsiteY0" fmla="*/ -485 h 2715"/>
                  <a:gd name="connsiteX1" fmla="*/ -986 w 2162"/>
                  <a:gd name="connsiteY1" fmla="*/ 2230 h 2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15">
                    <a:moveTo>
                      <a:pt x="1177" y="-485"/>
                    </a:moveTo>
                    <a:lnTo>
                      <a:pt x="-986" y="2230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FD93DF45-570B-4AE4-A382-FFC117B4148E}"/>
                  </a:ext>
                </a:extLst>
              </p:cNvPr>
              <p:cNvSpPr/>
              <p:nvPr/>
            </p:nvSpPr>
            <p:spPr>
              <a:xfrm>
                <a:off x="-2345066" y="5068688"/>
                <a:ext cx="105178" cy="16891"/>
              </a:xfrm>
              <a:custGeom>
                <a:avLst/>
                <a:gdLst>
                  <a:gd name="connsiteX0" fmla="*/ -1545 w 105178"/>
                  <a:gd name="connsiteY0" fmla="*/ 16431 h 16891"/>
                  <a:gd name="connsiteX1" fmla="*/ 103634 w 105178"/>
                  <a:gd name="connsiteY1" fmla="*/ 14146 h 16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78" h="16891">
                    <a:moveTo>
                      <a:pt x="-1545" y="16431"/>
                    </a:moveTo>
                    <a:cubicBezTo>
                      <a:pt x="15217" y="-20678"/>
                      <a:pt x="72147" y="15063"/>
                      <a:pt x="103634" y="141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4EBB3E2B-C67A-432B-9076-E1A8027416A6}"/>
                  </a:ext>
                </a:extLst>
              </p:cNvPr>
              <p:cNvSpPr/>
              <p:nvPr/>
            </p:nvSpPr>
            <p:spPr>
              <a:xfrm>
                <a:off x="-2340896" y="5072638"/>
                <a:ext cx="101591" cy="12794"/>
              </a:xfrm>
              <a:custGeom>
                <a:avLst/>
                <a:gdLst>
                  <a:gd name="connsiteX0" fmla="*/ 100039 w 101591"/>
                  <a:gd name="connsiteY0" fmla="*/ 10975 h 12794"/>
                  <a:gd name="connsiteX1" fmla="*/ -1553 w 101591"/>
                  <a:gd name="connsiteY1" fmla="*/ 12327 h 12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591" h="12794">
                    <a:moveTo>
                      <a:pt x="100039" y="10975"/>
                    </a:moveTo>
                    <a:cubicBezTo>
                      <a:pt x="62588" y="11401"/>
                      <a:pt x="15763" y="-15872"/>
                      <a:pt x="-1553" y="1232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7E2EBD37-D13E-4379-957D-B2E9B1DA1D71}"/>
                  </a:ext>
                </a:extLst>
              </p:cNvPr>
              <p:cNvSpPr/>
              <p:nvPr/>
            </p:nvSpPr>
            <p:spPr>
              <a:xfrm>
                <a:off x="-2336336" y="5076402"/>
                <a:ext cx="97535" cy="8907"/>
              </a:xfrm>
              <a:custGeom>
                <a:avLst/>
                <a:gdLst>
                  <a:gd name="connsiteX0" fmla="*/ -1562 w 97535"/>
                  <a:gd name="connsiteY0" fmla="*/ 8434 h 8907"/>
                  <a:gd name="connsiteX1" fmla="*/ 95974 w 97535"/>
                  <a:gd name="connsiteY1" fmla="*/ 7893 h 8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535" h="8907">
                    <a:moveTo>
                      <a:pt x="-1562" y="8434"/>
                    </a:moveTo>
                    <a:cubicBezTo>
                      <a:pt x="18212" y="-11389"/>
                      <a:pt x="41321" y="8090"/>
                      <a:pt x="95974" y="7893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FFC71A1B-816D-4587-B924-A64DB1827178}"/>
                  </a:ext>
                </a:extLst>
              </p:cNvPr>
              <p:cNvSpPr/>
              <p:nvPr/>
            </p:nvSpPr>
            <p:spPr>
              <a:xfrm>
                <a:off x="-2342842" y="5070732"/>
                <a:ext cx="82719" cy="14675"/>
              </a:xfrm>
              <a:custGeom>
                <a:avLst/>
                <a:gdLst>
                  <a:gd name="connsiteX0" fmla="*/ -1514 w 82719"/>
                  <a:gd name="connsiteY0" fmla="*/ 14211 h 14675"/>
                  <a:gd name="connsiteX1" fmla="*/ 81205 w 82719"/>
                  <a:gd name="connsiteY1" fmla="*/ 9346 h 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719" h="14675">
                    <a:moveTo>
                      <a:pt x="-1514" y="14211"/>
                    </a:moveTo>
                    <a:cubicBezTo>
                      <a:pt x="13063" y="-13334"/>
                      <a:pt x="56133" y="5659"/>
                      <a:pt x="81205" y="93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730C12E6-5BEB-4D42-B2AC-F2379921B5D3}"/>
                  </a:ext>
                </a:extLst>
              </p:cNvPr>
              <p:cNvSpPr/>
              <p:nvPr/>
            </p:nvSpPr>
            <p:spPr>
              <a:xfrm>
                <a:off x="-2338477" y="5074461"/>
                <a:ext cx="85026" cy="10899"/>
              </a:xfrm>
              <a:custGeom>
                <a:avLst/>
                <a:gdLst>
                  <a:gd name="connsiteX0" fmla="*/ -1533 w 85026"/>
                  <a:gd name="connsiteY0" fmla="*/ 10429 h 10899"/>
                  <a:gd name="connsiteX1" fmla="*/ 83494 w 85026"/>
                  <a:gd name="connsiteY1" fmla="*/ 8168 h 1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026" h="10899">
                    <a:moveTo>
                      <a:pt x="-1533" y="10429"/>
                    </a:moveTo>
                    <a:cubicBezTo>
                      <a:pt x="15218" y="-13215"/>
                      <a:pt x="61346" y="9118"/>
                      <a:pt x="83494" y="8168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308">
              <a:extLst>
                <a:ext uri="{FF2B5EF4-FFF2-40B4-BE49-F238E27FC236}">
                  <a16:creationId xmlns:a16="http://schemas.microsoft.com/office/drawing/2014/main" id="{2AA90316-E7AF-4619-8E21-49B94BD4BBB1}"/>
                </a:ext>
              </a:extLst>
            </p:cNvPr>
            <p:cNvGrpSpPr/>
            <p:nvPr/>
          </p:nvGrpSpPr>
          <p:grpSpPr>
            <a:xfrm>
              <a:off x="337877" y="1773652"/>
              <a:ext cx="8537029" cy="4529556"/>
              <a:chOff x="-2455638" y="4936303"/>
              <a:chExt cx="217165" cy="148442"/>
            </a:xfrm>
            <a:solidFill>
              <a:srgbClr val="E3E2DB"/>
            </a:solidFill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993BED10-20A7-47CA-9B57-3A56611A2324}"/>
                  </a:ext>
                </a:extLst>
              </p:cNvPr>
              <p:cNvSpPr/>
              <p:nvPr/>
            </p:nvSpPr>
            <p:spPr>
              <a:xfrm>
                <a:off x="-2455638" y="4937790"/>
                <a:ext cx="263" cy="146955"/>
              </a:xfrm>
              <a:custGeom>
                <a:avLst/>
                <a:gdLst>
                  <a:gd name="connsiteX0" fmla="*/ -984 w 263"/>
                  <a:gd name="connsiteY0" fmla="*/ -234 h 146955"/>
                  <a:gd name="connsiteX1" fmla="*/ -720 w 263"/>
                  <a:gd name="connsiteY1" fmla="*/ 146721 h 14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" h="146955">
                    <a:moveTo>
                      <a:pt x="-984" y="-234"/>
                    </a:moveTo>
                    <a:lnTo>
                      <a:pt x="-720" y="146721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AF91A68F-2D5F-4B97-80DD-2B29B18964B3}"/>
                  </a:ext>
                </a:extLst>
              </p:cNvPr>
              <p:cNvSpPr/>
              <p:nvPr/>
            </p:nvSpPr>
            <p:spPr>
              <a:xfrm>
                <a:off x="-2455075" y="4937101"/>
                <a:ext cx="270" cy="146980"/>
              </a:xfrm>
              <a:custGeom>
                <a:avLst/>
                <a:gdLst>
                  <a:gd name="connsiteX0" fmla="*/ -715 w 270"/>
                  <a:gd name="connsiteY0" fmla="*/ 146748 h 146980"/>
                  <a:gd name="connsiteX1" fmla="*/ -986 w 270"/>
                  <a:gd name="connsiteY1" fmla="*/ -232 h 146980"/>
                  <a:gd name="connsiteX2" fmla="*/ -986 w 270"/>
                  <a:gd name="connsiteY2" fmla="*/ -232 h 14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" h="146980">
                    <a:moveTo>
                      <a:pt x="-715" y="146748"/>
                    </a:moveTo>
                    <a:lnTo>
                      <a:pt x="-986" y="-232"/>
                    </a:lnTo>
                    <a:lnTo>
                      <a:pt x="-986" y="-232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3ACFDA3D-5F50-4042-9E1C-D675A7208C81}"/>
                  </a:ext>
                </a:extLst>
              </p:cNvPr>
              <p:cNvSpPr/>
              <p:nvPr/>
            </p:nvSpPr>
            <p:spPr>
              <a:xfrm>
                <a:off x="-2454582" y="4936436"/>
                <a:ext cx="319" cy="147055"/>
              </a:xfrm>
              <a:custGeom>
                <a:avLst/>
                <a:gdLst>
                  <a:gd name="connsiteX0" fmla="*/ -987 w 319"/>
                  <a:gd name="connsiteY0" fmla="*/ -230 h 147055"/>
                  <a:gd name="connsiteX1" fmla="*/ -668 w 319"/>
                  <a:gd name="connsiteY1" fmla="*/ 146826 h 14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" h="147055">
                    <a:moveTo>
                      <a:pt x="-987" y="-230"/>
                    </a:moveTo>
                    <a:lnTo>
                      <a:pt x="-668" y="146826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F13403D2-6A28-4308-8779-5D98450ADA3D}"/>
                  </a:ext>
                </a:extLst>
              </p:cNvPr>
              <p:cNvSpPr/>
              <p:nvPr/>
            </p:nvSpPr>
            <p:spPr>
              <a:xfrm>
                <a:off x="-2238720" y="4937729"/>
                <a:ext cx="247" cy="146991"/>
              </a:xfrm>
              <a:custGeom>
                <a:avLst/>
                <a:gdLst>
                  <a:gd name="connsiteX0" fmla="*/ -1730 w 247"/>
                  <a:gd name="connsiteY0" fmla="*/ 146757 h 146991"/>
                  <a:gd name="connsiteX1" fmla="*/ -1483 w 247"/>
                  <a:gd name="connsiteY1" fmla="*/ -234 h 14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7" h="146991">
                    <a:moveTo>
                      <a:pt x="-1730" y="146757"/>
                    </a:moveTo>
                    <a:lnTo>
                      <a:pt x="-1483" y="-234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75EF6B60-F383-4280-B655-AEBA8196208F}"/>
                  </a:ext>
                </a:extLst>
              </p:cNvPr>
              <p:cNvSpPr/>
              <p:nvPr/>
            </p:nvSpPr>
            <p:spPr>
              <a:xfrm>
                <a:off x="-2239311" y="4937070"/>
                <a:ext cx="312" cy="146921"/>
              </a:xfrm>
              <a:custGeom>
                <a:avLst/>
                <a:gdLst>
                  <a:gd name="connsiteX0" fmla="*/ -1416 w 312"/>
                  <a:gd name="connsiteY0" fmla="*/ -232 h 146921"/>
                  <a:gd name="connsiteX1" fmla="*/ -1729 w 312"/>
                  <a:gd name="connsiteY1" fmla="*/ 146690 h 146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" h="146921">
                    <a:moveTo>
                      <a:pt x="-1416" y="-232"/>
                    </a:moveTo>
                    <a:lnTo>
                      <a:pt x="-1729" y="146690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F8835D6D-0207-4B2E-9414-8C72E4C45356}"/>
                  </a:ext>
                </a:extLst>
              </p:cNvPr>
              <p:cNvSpPr/>
              <p:nvPr/>
            </p:nvSpPr>
            <p:spPr>
              <a:xfrm>
                <a:off x="-2239888" y="4936303"/>
                <a:ext cx="305" cy="146957"/>
              </a:xfrm>
              <a:custGeom>
                <a:avLst/>
                <a:gdLst>
                  <a:gd name="connsiteX0" fmla="*/ -1727 w 305"/>
                  <a:gd name="connsiteY0" fmla="*/ 146729 h 146957"/>
                  <a:gd name="connsiteX1" fmla="*/ -1421 w 305"/>
                  <a:gd name="connsiteY1" fmla="*/ -229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" h="146957">
                    <a:moveTo>
                      <a:pt x="-1727" y="146729"/>
                    </a:moveTo>
                    <a:lnTo>
                      <a:pt x="-1421" y="-229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3" name="TextBox 98">
            <a:extLst>
              <a:ext uri="{FF2B5EF4-FFF2-40B4-BE49-F238E27FC236}">
                <a16:creationId xmlns:a16="http://schemas.microsoft.com/office/drawing/2014/main" id="{8D7AF483-5868-4020-AB6D-5AB1B5A23C01}"/>
              </a:ext>
            </a:extLst>
          </p:cNvPr>
          <p:cNvSpPr txBox="1"/>
          <p:nvPr/>
        </p:nvSpPr>
        <p:spPr>
          <a:xfrm>
            <a:off x="4223186" y="238891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绪论</a:t>
            </a:r>
          </a:p>
        </p:txBody>
      </p:sp>
      <p:sp>
        <p:nvSpPr>
          <p:cNvPr id="54" name="TextBox 100">
            <a:extLst>
              <a:ext uri="{FF2B5EF4-FFF2-40B4-BE49-F238E27FC236}">
                <a16:creationId xmlns:a16="http://schemas.microsoft.com/office/drawing/2014/main" id="{A550FA42-3BA7-4DA8-B198-FE15663BF90C}"/>
              </a:ext>
            </a:extLst>
          </p:cNvPr>
          <p:cNvSpPr txBox="1"/>
          <p:nvPr/>
        </p:nvSpPr>
        <p:spPr>
          <a:xfrm>
            <a:off x="3873730" y="2892974"/>
            <a:ext cx="1396536" cy="1275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选题背景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研究意义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国内外相关研究综述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理论基础与文献综述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主要贡献与创新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25AFEE42-392E-4DE3-BB4C-D3597E098C65}"/>
              </a:ext>
            </a:extLst>
          </p:cNvPr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>
            <a:extLst>
              <a:ext uri="{FF2B5EF4-FFF2-40B4-BE49-F238E27FC236}">
                <a16:creationId xmlns:a16="http://schemas.microsoft.com/office/drawing/2014/main" id="{A20251F6-0B0E-4BB6-AE98-8F2F264B877A}"/>
              </a:ext>
            </a:extLst>
          </p:cNvPr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13">
            <a:extLst>
              <a:ext uri="{FF2B5EF4-FFF2-40B4-BE49-F238E27FC236}">
                <a16:creationId xmlns:a16="http://schemas.microsoft.com/office/drawing/2014/main" id="{B764825E-A633-4B02-A19C-73255570D6C8}"/>
              </a:ext>
            </a:extLst>
          </p:cNvPr>
          <p:cNvSpPr>
            <a:spLocks noEditPoints="1"/>
          </p:cNvSpPr>
          <p:nvPr/>
        </p:nvSpPr>
        <p:spPr bwMode="auto">
          <a:xfrm>
            <a:off x="4308732" y="1306308"/>
            <a:ext cx="526536" cy="43727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1770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62025" y="1381125"/>
            <a:ext cx="1206500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82" name="Rectangle 10" descr="001e90bc453a118d6b4237"/>
          <p:cNvSpPr>
            <a:spLocks noChangeArrowheads="1"/>
          </p:cNvSpPr>
          <p:nvPr/>
        </p:nvSpPr>
        <p:spPr bwMode="auto">
          <a:xfrm>
            <a:off x="2297113" y="1381125"/>
            <a:ext cx="1863725" cy="18669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279900" y="1381125"/>
            <a:ext cx="1868488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272213" y="1381125"/>
            <a:ext cx="122555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zh-CN">
              <a:cs typeface="+mn-ea"/>
              <a:sym typeface="+mn-lt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6950075" y="2705100"/>
            <a:ext cx="1230313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2297113" y="3375025"/>
            <a:ext cx="1863725" cy="12239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87" name="Rectangle 15" descr="160621-20121008053110-8"/>
          <p:cNvSpPr>
            <a:spLocks noChangeArrowheads="1"/>
          </p:cNvSpPr>
          <p:nvPr/>
        </p:nvSpPr>
        <p:spPr bwMode="auto">
          <a:xfrm>
            <a:off x="4279900" y="2705100"/>
            <a:ext cx="2559050" cy="189388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962025" y="2705100"/>
            <a:ext cx="120650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689" name="Group 17"/>
          <p:cNvGrpSpPr/>
          <p:nvPr/>
        </p:nvGrpSpPr>
        <p:grpSpPr bwMode="auto">
          <a:xfrm>
            <a:off x="7385050" y="3079750"/>
            <a:ext cx="357188" cy="460375"/>
            <a:chOff x="0" y="0"/>
            <a:chExt cx="225" cy="290"/>
          </a:xfrm>
        </p:grpSpPr>
        <p:sp>
          <p:nvSpPr>
            <p:cNvPr id="28690" name="Freeform 18"/>
            <p:cNvSpPr/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91" name="Freeform 19"/>
            <p:cNvSpPr/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92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93" name="Freeform 21"/>
            <p:cNvSpPr/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94" name="Freeform 22"/>
            <p:cNvSpPr/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695" name="Group 23"/>
          <p:cNvGrpSpPr/>
          <p:nvPr/>
        </p:nvGrpSpPr>
        <p:grpSpPr bwMode="auto">
          <a:xfrm>
            <a:off x="6661150" y="1725613"/>
            <a:ext cx="442913" cy="442912"/>
            <a:chOff x="0" y="0"/>
            <a:chExt cx="279" cy="279"/>
          </a:xfrm>
        </p:grpSpPr>
        <p:sp>
          <p:nvSpPr>
            <p:cNvPr id="28696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97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698" name="Group 26"/>
          <p:cNvGrpSpPr/>
          <p:nvPr/>
        </p:nvGrpSpPr>
        <p:grpSpPr bwMode="auto">
          <a:xfrm>
            <a:off x="1344613" y="3082925"/>
            <a:ext cx="446087" cy="450850"/>
            <a:chOff x="0" y="0"/>
            <a:chExt cx="281" cy="284"/>
          </a:xfrm>
        </p:grpSpPr>
        <p:sp>
          <p:nvSpPr>
            <p:cNvPr id="28699" name="Freeform 27"/>
            <p:cNvSpPr/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00" name="Freeform 28"/>
            <p:cNvSpPr/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701" name="Group 29"/>
          <p:cNvGrpSpPr/>
          <p:nvPr/>
        </p:nvGrpSpPr>
        <p:grpSpPr bwMode="auto">
          <a:xfrm>
            <a:off x="1362075" y="1774825"/>
            <a:ext cx="406400" cy="400050"/>
            <a:chOff x="0" y="0"/>
            <a:chExt cx="256" cy="252"/>
          </a:xfrm>
        </p:grpSpPr>
        <p:sp>
          <p:nvSpPr>
            <p:cNvPr id="28702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03" name="Freeform 31"/>
            <p:cNvSpPr/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4572000" y="1673225"/>
            <a:ext cx="1368425" cy="762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TOPIC HEADER ONE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2555875" y="3689350"/>
            <a:ext cx="1368425" cy="762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/>
                </a:solidFill>
                <a:cs typeface="+mn-ea"/>
                <a:sym typeface="+mn-lt"/>
              </a:rPr>
              <a:t>TOPIC HEADER TWO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B8A70AC5-BECB-458B-9808-C595E0C2CF05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TextBox 71">
            <a:extLst>
              <a:ext uri="{FF2B5EF4-FFF2-40B4-BE49-F238E27FC236}">
                <a16:creationId xmlns:a16="http://schemas.microsoft.com/office/drawing/2014/main" id="{9BD079BD-CB4E-4276-9BF5-4F0FF4D9A06F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47F9284-298B-445B-A524-1B2343574B1B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531813" y="2193783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531813" y="2926486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27" name="Oval 31"/>
          <p:cNvSpPr>
            <a:spLocks noChangeArrowheads="1"/>
          </p:cNvSpPr>
          <p:nvPr/>
        </p:nvSpPr>
        <p:spPr bwMode="auto">
          <a:xfrm>
            <a:off x="531813" y="1469728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706" name="Group 10"/>
          <p:cNvGrpSpPr/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29707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708" name="Group 12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9709" name="Picture 13" descr="apple icons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0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6259513" y="2270125"/>
            <a:ext cx="2560637" cy="94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WRITE YOUR GREAT TITLE HERE</a:t>
            </a:r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712" name="Group 16"/>
          <p:cNvGrpSpPr/>
          <p:nvPr/>
        </p:nvGrpSpPr>
        <p:grpSpPr bwMode="auto">
          <a:xfrm>
            <a:off x="668338" y="1584028"/>
            <a:ext cx="171450" cy="222250"/>
            <a:chOff x="0" y="0"/>
            <a:chExt cx="184" cy="236"/>
          </a:xfrm>
        </p:grpSpPr>
        <p:sp>
          <p:nvSpPr>
            <p:cNvPr id="29713" name="Freeform 17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14" name="Freeform 18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15" name="Freeform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16" name="Freeform 20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17" name="Freeform 21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718" name="Group 22"/>
          <p:cNvGrpSpPr/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29719" name="Freeform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20" name="Freeform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721" name="Group 25"/>
          <p:cNvGrpSpPr/>
          <p:nvPr/>
        </p:nvGrpSpPr>
        <p:grpSpPr bwMode="auto">
          <a:xfrm>
            <a:off x="646113" y="3043961"/>
            <a:ext cx="215900" cy="222250"/>
            <a:chOff x="0" y="0"/>
            <a:chExt cx="232" cy="236"/>
          </a:xfrm>
        </p:grpSpPr>
        <p:sp>
          <p:nvSpPr>
            <p:cNvPr id="29722" name="Freeform 26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23" name="Freeform 27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724" name="Group 28"/>
          <p:cNvGrpSpPr/>
          <p:nvPr/>
        </p:nvGrpSpPr>
        <p:grpSpPr bwMode="auto">
          <a:xfrm>
            <a:off x="641350" y="2309671"/>
            <a:ext cx="222250" cy="187325"/>
            <a:chOff x="0" y="0"/>
            <a:chExt cx="235" cy="200"/>
          </a:xfrm>
        </p:grpSpPr>
        <p:sp>
          <p:nvSpPr>
            <p:cNvPr id="29725" name="Freeform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26" name="Freeform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731" name="Rectangle 35"/>
          <p:cNvSpPr>
            <a:spLocks noChangeArrowheads="1"/>
          </p:cNvSpPr>
          <p:nvPr/>
        </p:nvSpPr>
        <p:spPr bwMode="auto">
          <a:xfrm>
            <a:off x="1116013" y="1477665"/>
            <a:ext cx="1800225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ANALYSIS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732" name="Rectangle 36"/>
          <p:cNvSpPr>
            <a:spLocks noChangeArrowheads="1"/>
          </p:cNvSpPr>
          <p:nvPr/>
        </p:nvSpPr>
        <p:spPr bwMode="auto">
          <a:xfrm>
            <a:off x="1116013" y="2189021"/>
            <a:ext cx="1800225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INFOGRAPHIC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733" name="Rectangle 37"/>
          <p:cNvSpPr>
            <a:spLocks noChangeArrowheads="1"/>
          </p:cNvSpPr>
          <p:nvPr/>
        </p:nvSpPr>
        <p:spPr bwMode="auto">
          <a:xfrm>
            <a:off x="1116013" y="2926486"/>
            <a:ext cx="1800225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734" name="Rectangle 38"/>
          <p:cNvSpPr>
            <a:spLocks noChangeArrowheads="1"/>
          </p:cNvSpPr>
          <p:nvPr/>
        </p:nvSpPr>
        <p:spPr bwMode="auto">
          <a:xfrm>
            <a:off x="1116013" y="3673475"/>
            <a:ext cx="1800225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POWERFUL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5941D331-5800-4D92-BC49-F3C61CAB1C42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TextBox 71">
            <a:extLst>
              <a:ext uri="{FF2B5EF4-FFF2-40B4-BE49-F238E27FC236}">
                <a16:creationId xmlns:a16="http://schemas.microsoft.com/office/drawing/2014/main" id="{7A9D3CBE-C457-469F-878B-C2A8CC4B29D0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EA810F5-DD1C-46B0-9F47-28775EE400F6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22" name="Group 66"/>
          <p:cNvGrpSpPr/>
          <p:nvPr/>
        </p:nvGrpSpPr>
        <p:grpSpPr bwMode="auto">
          <a:xfrm>
            <a:off x="3765550" y="1490663"/>
            <a:ext cx="1611313" cy="3233737"/>
            <a:chOff x="2372" y="898"/>
            <a:chExt cx="1015" cy="2037"/>
          </a:xfrm>
        </p:grpSpPr>
        <p:sp>
          <p:nvSpPr>
            <p:cNvPr id="19503" name="Freeform 47"/>
            <p:cNvSpPr/>
            <p:nvPr/>
          </p:nvSpPr>
          <p:spPr bwMode="auto">
            <a:xfrm>
              <a:off x="2372" y="898"/>
              <a:ext cx="223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504" name="Freeform 48"/>
            <p:cNvSpPr/>
            <p:nvPr/>
          </p:nvSpPr>
          <p:spPr bwMode="auto">
            <a:xfrm>
              <a:off x="2635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05" name="Freeform 49"/>
            <p:cNvSpPr/>
            <p:nvPr/>
          </p:nvSpPr>
          <p:spPr bwMode="auto">
            <a:xfrm>
              <a:off x="2899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06" name="Freeform 50"/>
            <p:cNvSpPr/>
            <p:nvPr/>
          </p:nvSpPr>
          <p:spPr bwMode="auto">
            <a:xfrm>
              <a:off x="3163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07" name="Freeform 51"/>
            <p:cNvSpPr/>
            <p:nvPr/>
          </p:nvSpPr>
          <p:spPr bwMode="auto">
            <a:xfrm>
              <a:off x="261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6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08" name="Freeform 52"/>
            <p:cNvSpPr/>
            <p:nvPr/>
          </p:nvSpPr>
          <p:spPr bwMode="auto">
            <a:xfrm>
              <a:off x="2750" y="2036"/>
              <a:ext cx="129" cy="526"/>
            </a:xfrm>
            <a:custGeom>
              <a:avLst/>
              <a:gdLst>
                <a:gd name="T0" fmla="*/ 129 w 129"/>
                <a:gd name="T1" fmla="*/ 462 h 526"/>
                <a:gd name="T2" fmla="*/ 64 w 129"/>
                <a:gd name="T3" fmla="*/ 526 h 526"/>
                <a:gd name="T4" fmla="*/ 0 w 129"/>
                <a:gd name="T5" fmla="*/ 462 h 526"/>
                <a:gd name="T6" fmla="*/ 0 w 129"/>
                <a:gd name="T7" fmla="*/ 0 h 526"/>
                <a:gd name="T8" fmla="*/ 129 w 129"/>
                <a:gd name="T9" fmla="*/ 0 h 526"/>
                <a:gd name="T10" fmla="*/ 129 w 129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26">
                  <a:moveTo>
                    <a:pt x="129" y="462"/>
                  </a:moveTo>
                  <a:lnTo>
                    <a:pt x="64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09" name="Freeform 53"/>
            <p:cNvSpPr/>
            <p:nvPr/>
          </p:nvSpPr>
          <p:spPr bwMode="auto">
            <a:xfrm>
              <a:off x="2879" y="2036"/>
              <a:ext cx="130" cy="526"/>
            </a:xfrm>
            <a:custGeom>
              <a:avLst/>
              <a:gdLst>
                <a:gd name="T0" fmla="*/ 130 w 130"/>
                <a:gd name="T1" fmla="*/ 462 h 526"/>
                <a:gd name="T2" fmla="*/ 66 w 130"/>
                <a:gd name="T3" fmla="*/ 526 h 526"/>
                <a:gd name="T4" fmla="*/ 0 w 130"/>
                <a:gd name="T5" fmla="*/ 462 h 526"/>
                <a:gd name="T6" fmla="*/ 0 w 130"/>
                <a:gd name="T7" fmla="*/ 0 h 526"/>
                <a:gd name="T8" fmla="*/ 130 w 130"/>
                <a:gd name="T9" fmla="*/ 0 h 526"/>
                <a:gd name="T10" fmla="*/ 130 w 130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26">
                  <a:moveTo>
                    <a:pt x="130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10" name="Freeform 54"/>
            <p:cNvSpPr/>
            <p:nvPr/>
          </p:nvSpPr>
          <p:spPr bwMode="auto">
            <a:xfrm>
              <a:off x="300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5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5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11" name="Freeform 55"/>
            <p:cNvSpPr/>
            <p:nvPr/>
          </p:nvSpPr>
          <p:spPr bwMode="auto">
            <a:xfrm>
              <a:off x="2372" y="1741"/>
              <a:ext cx="378" cy="297"/>
            </a:xfrm>
            <a:custGeom>
              <a:avLst/>
              <a:gdLst>
                <a:gd name="T0" fmla="*/ 378 w 378"/>
                <a:gd name="T1" fmla="*/ 297 h 297"/>
                <a:gd name="T2" fmla="*/ 247 w 378"/>
                <a:gd name="T3" fmla="*/ 297 h 297"/>
                <a:gd name="T4" fmla="*/ 0 w 378"/>
                <a:gd name="T5" fmla="*/ 0 h 297"/>
                <a:gd name="T6" fmla="*/ 223 w 378"/>
                <a:gd name="T7" fmla="*/ 0 h 297"/>
                <a:gd name="T8" fmla="*/ 378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378" y="297"/>
                  </a:moveTo>
                  <a:lnTo>
                    <a:pt x="247" y="297"/>
                  </a:lnTo>
                  <a:lnTo>
                    <a:pt x="0" y="0"/>
                  </a:lnTo>
                  <a:lnTo>
                    <a:pt x="223" y="0"/>
                  </a:lnTo>
                  <a:lnTo>
                    <a:pt x="378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12" name="Freeform 56"/>
            <p:cNvSpPr/>
            <p:nvPr/>
          </p:nvSpPr>
          <p:spPr bwMode="auto">
            <a:xfrm>
              <a:off x="2635" y="1741"/>
              <a:ext cx="244" cy="297"/>
            </a:xfrm>
            <a:custGeom>
              <a:avLst/>
              <a:gdLst>
                <a:gd name="T0" fmla="*/ 244 w 244"/>
                <a:gd name="T1" fmla="*/ 297 h 297"/>
                <a:gd name="T2" fmla="*/ 115 w 244"/>
                <a:gd name="T3" fmla="*/ 297 h 297"/>
                <a:gd name="T4" fmla="*/ 0 w 244"/>
                <a:gd name="T5" fmla="*/ 0 h 297"/>
                <a:gd name="T6" fmla="*/ 224 w 244"/>
                <a:gd name="T7" fmla="*/ 0 h 297"/>
                <a:gd name="T8" fmla="*/ 244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244" y="297"/>
                  </a:moveTo>
                  <a:lnTo>
                    <a:pt x="115" y="297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244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13" name="Freeform 57"/>
            <p:cNvSpPr/>
            <p:nvPr/>
          </p:nvSpPr>
          <p:spPr bwMode="auto">
            <a:xfrm>
              <a:off x="2879" y="1741"/>
              <a:ext cx="244" cy="297"/>
            </a:xfrm>
            <a:custGeom>
              <a:avLst/>
              <a:gdLst>
                <a:gd name="T0" fmla="*/ 130 w 244"/>
                <a:gd name="T1" fmla="*/ 297 h 297"/>
                <a:gd name="T2" fmla="*/ 0 w 244"/>
                <a:gd name="T3" fmla="*/ 297 h 297"/>
                <a:gd name="T4" fmla="*/ 20 w 244"/>
                <a:gd name="T5" fmla="*/ 0 h 297"/>
                <a:gd name="T6" fmla="*/ 244 w 244"/>
                <a:gd name="T7" fmla="*/ 0 h 297"/>
                <a:gd name="T8" fmla="*/ 130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130" y="297"/>
                  </a:moveTo>
                  <a:lnTo>
                    <a:pt x="0" y="297"/>
                  </a:lnTo>
                  <a:lnTo>
                    <a:pt x="20" y="0"/>
                  </a:lnTo>
                  <a:lnTo>
                    <a:pt x="244" y="0"/>
                  </a:lnTo>
                  <a:lnTo>
                    <a:pt x="130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14" name="Freeform 58"/>
            <p:cNvSpPr/>
            <p:nvPr/>
          </p:nvSpPr>
          <p:spPr bwMode="auto">
            <a:xfrm>
              <a:off x="3009" y="1741"/>
              <a:ext cx="378" cy="297"/>
            </a:xfrm>
            <a:custGeom>
              <a:avLst/>
              <a:gdLst>
                <a:gd name="T0" fmla="*/ 131 w 378"/>
                <a:gd name="T1" fmla="*/ 297 h 297"/>
                <a:gd name="T2" fmla="*/ 0 w 378"/>
                <a:gd name="T3" fmla="*/ 297 h 297"/>
                <a:gd name="T4" fmla="*/ 154 w 378"/>
                <a:gd name="T5" fmla="*/ 0 h 297"/>
                <a:gd name="T6" fmla="*/ 378 w 378"/>
                <a:gd name="T7" fmla="*/ 0 h 297"/>
                <a:gd name="T8" fmla="*/ 131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131" y="297"/>
                  </a:moveTo>
                  <a:lnTo>
                    <a:pt x="0" y="297"/>
                  </a:lnTo>
                  <a:lnTo>
                    <a:pt x="154" y="0"/>
                  </a:lnTo>
                  <a:lnTo>
                    <a:pt x="378" y="0"/>
                  </a:lnTo>
                  <a:lnTo>
                    <a:pt x="131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15" name="Freeform 59"/>
            <p:cNvSpPr/>
            <p:nvPr/>
          </p:nvSpPr>
          <p:spPr bwMode="auto">
            <a:xfrm>
              <a:off x="2619" y="2498"/>
              <a:ext cx="521" cy="321"/>
            </a:xfrm>
            <a:custGeom>
              <a:avLst/>
              <a:gdLst>
                <a:gd name="T0" fmla="*/ 521 w 521"/>
                <a:gd name="T1" fmla="*/ 0 h 321"/>
                <a:gd name="T2" fmla="*/ 0 w 521"/>
                <a:gd name="T3" fmla="*/ 0 h 321"/>
                <a:gd name="T4" fmla="*/ 191 w 521"/>
                <a:gd name="T5" fmla="*/ 321 h 321"/>
                <a:gd name="T6" fmla="*/ 330 w 521"/>
                <a:gd name="T7" fmla="*/ 321 h 321"/>
                <a:gd name="T8" fmla="*/ 521 w 521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1" h="321">
                  <a:moveTo>
                    <a:pt x="521" y="0"/>
                  </a:moveTo>
                  <a:lnTo>
                    <a:pt x="0" y="0"/>
                  </a:lnTo>
                  <a:lnTo>
                    <a:pt x="191" y="321"/>
                  </a:lnTo>
                  <a:lnTo>
                    <a:pt x="330" y="321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516" name="Freeform 60"/>
            <p:cNvSpPr/>
            <p:nvPr/>
          </p:nvSpPr>
          <p:spPr bwMode="auto">
            <a:xfrm>
              <a:off x="2810" y="2819"/>
              <a:ext cx="139" cy="116"/>
            </a:xfrm>
            <a:custGeom>
              <a:avLst/>
              <a:gdLst>
                <a:gd name="T0" fmla="*/ 139 w 139"/>
                <a:gd name="T1" fmla="*/ 0 h 116"/>
                <a:gd name="T2" fmla="*/ 0 w 139"/>
                <a:gd name="T3" fmla="*/ 0 h 116"/>
                <a:gd name="T4" fmla="*/ 69 w 139"/>
                <a:gd name="T5" fmla="*/ 116 h 116"/>
                <a:gd name="T6" fmla="*/ 139 w 139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6">
                  <a:moveTo>
                    <a:pt x="139" y="0"/>
                  </a:moveTo>
                  <a:lnTo>
                    <a:pt x="0" y="0"/>
                  </a:lnTo>
                  <a:lnTo>
                    <a:pt x="69" y="11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532" name="Group 76"/>
          <p:cNvGrpSpPr/>
          <p:nvPr/>
        </p:nvGrpSpPr>
        <p:grpSpPr bwMode="auto">
          <a:xfrm>
            <a:off x="684213" y="3506788"/>
            <a:ext cx="284162" cy="282575"/>
            <a:chOff x="1245" y="2094"/>
            <a:chExt cx="179" cy="178"/>
          </a:xfrm>
          <a:solidFill>
            <a:schemeClr val="accent1"/>
          </a:solidFill>
        </p:grpSpPr>
        <p:sp>
          <p:nvSpPr>
            <p:cNvPr id="19517" name="Oval 61"/>
            <p:cNvSpPr>
              <a:spLocks noChangeArrowheads="1"/>
            </p:cNvSpPr>
            <p:nvPr/>
          </p:nvSpPr>
          <p:spPr bwMode="auto">
            <a:xfrm>
              <a:off x="1245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18" name="Freeform 62"/>
            <p:cNvSpPr/>
            <p:nvPr/>
          </p:nvSpPr>
          <p:spPr bwMode="auto">
            <a:xfrm>
              <a:off x="1283" y="2149"/>
              <a:ext cx="104" cy="67"/>
            </a:xfrm>
            <a:custGeom>
              <a:avLst/>
              <a:gdLst>
                <a:gd name="T0" fmla="*/ 0 w 104"/>
                <a:gd name="T1" fmla="*/ 29 h 67"/>
                <a:gd name="T2" fmla="*/ 42 w 104"/>
                <a:gd name="T3" fmla="*/ 67 h 67"/>
                <a:gd name="T4" fmla="*/ 104 w 104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67">
                  <a:moveTo>
                    <a:pt x="0" y="29"/>
                  </a:moveTo>
                  <a:lnTo>
                    <a:pt x="42" y="67"/>
                  </a:lnTo>
                  <a:lnTo>
                    <a:pt x="104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533" name="Group 77"/>
          <p:cNvGrpSpPr/>
          <p:nvPr/>
        </p:nvGrpSpPr>
        <p:grpSpPr bwMode="auto">
          <a:xfrm>
            <a:off x="5651500" y="3506788"/>
            <a:ext cx="284163" cy="282575"/>
            <a:chOff x="4336" y="2094"/>
            <a:chExt cx="179" cy="17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519" name="Oval 63"/>
            <p:cNvSpPr>
              <a:spLocks noChangeArrowheads="1"/>
            </p:cNvSpPr>
            <p:nvPr/>
          </p:nvSpPr>
          <p:spPr bwMode="auto">
            <a:xfrm>
              <a:off x="4336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20" name="Freeform 64"/>
            <p:cNvSpPr/>
            <p:nvPr/>
          </p:nvSpPr>
          <p:spPr bwMode="auto">
            <a:xfrm>
              <a:off x="4375" y="2149"/>
              <a:ext cx="103" cy="67"/>
            </a:xfrm>
            <a:custGeom>
              <a:avLst/>
              <a:gdLst>
                <a:gd name="T0" fmla="*/ 0 w 103"/>
                <a:gd name="T1" fmla="*/ 29 h 67"/>
                <a:gd name="T2" fmla="*/ 41 w 103"/>
                <a:gd name="T3" fmla="*/ 67 h 67"/>
                <a:gd name="T4" fmla="*/ 103 w 103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67">
                  <a:moveTo>
                    <a:pt x="0" y="29"/>
                  </a:moveTo>
                  <a:lnTo>
                    <a:pt x="41" y="67"/>
                  </a:lnTo>
                  <a:lnTo>
                    <a:pt x="103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523" name="Rectangle 67"/>
          <p:cNvSpPr>
            <a:spLocks noChangeArrowheads="1"/>
          </p:cNvSpPr>
          <p:nvPr/>
        </p:nvSpPr>
        <p:spPr bwMode="auto">
          <a:xfrm>
            <a:off x="468313" y="1555750"/>
            <a:ext cx="1800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Option 01</a:t>
            </a: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524" name="Rectangle 68"/>
          <p:cNvSpPr>
            <a:spLocks noChangeArrowheads="1"/>
          </p:cNvSpPr>
          <p:nvPr/>
        </p:nvSpPr>
        <p:spPr bwMode="auto">
          <a:xfrm>
            <a:off x="828675" y="2227263"/>
            <a:ext cx="1800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525" name="Rectangle 69"/>
          <p:cNvSpPr>
            <a:spLocks noChangeArrowheads="1"/>
          </p:cNvSpPr>
          <p:nvPr/>
        </p:nvSpPr>
        <p:spPr bwMode="auto">
          <a:xfrm>
            <a:off x="6948488" y="1555750"/>
            <a:ext cx="1800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526" name="Rectangle 70"/>
          <p:cNvSpPr>
            <a:spLocks noChangeArrowheads="1"/>
          </p:cNvSpPr>
          <p:nvPr/>
        </p:nvSpPr>
        <p:spPr bwMode="auto">
          <a:xfrm>
            <a:off x="6588125" y="2227263"/>
            <a:ext cx="1800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527" name="Line 71"/>
          <p:cNvSpPr>
            <a:spLocks noChangeShapeType="1"/>
          </p:cNvSpPr>
          <p:nvPr/>
        </p:nvSpPr>
        <p:spPr bwMode="auto">
          <a:xfrm>
            <a:off x="2339975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529" name="Line 73"/>
          <p:cNvSpPr>
            <a:spLocks noChangeShapeType="1"/>
          </p:cNvSpPr>
          <p:nvPr/>
        </p:nvSpPr>
        <p:spPr bwMode="auto">
          <a:xfrm>
            <a:off x="5213350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530" name="Line 74"/>
          <p:cNvSpPr>
            <a:spLocks noChangeShapeType="1"/>
          </p:cNvSpPr>
          <p:nvPr/>
        </p:nvSpPr>
        <p:spPr bwMode="auto">
          <a:xfrm>
            <a:off x="4784725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531" name="Line 75"/>
          <p:cNvSpPr>
            <a:spLocks noChangeShapeType="1"/>
          </p:cNvSpPr>
          <p:nvPr/>
        </p:nvSpPr>
        <p:spPr bwMode="auto">
          <a:xfrm>
            <a:off x="2687638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534" name="Rectangle 78"/>
          <p:cNvSpPr>
            <a:spLocks noChangeArrowheads="1"/>
          </p:cNvSpPr>
          <p:nvPr/>
        </p:nvSpPr>
        <p:spPr bwMode="auto">
          <a:xfrm>
            <a:off x="684213" y="3867150"/>
            <a:ext cx="3095625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535" name="Rectangle 79"/>
          <p:cNvSpPr>
            <a:spLocks noChangeArrowheads="1"/>
          </p:cNvSpPr>
          <p:nvPr/>
        </p:nvSpPr>
        <p:spPr bwMode="auto">
          <a:xfrm>
            <a:off x="5651500" y="3867150"/>
            <a:ext cx="3095625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28F6F0B0-0E38-4748-A098-95F13CB97444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TextBox 71">
            <a:extLst>
              <a:ext uri="{FF2B5EF4-FFF2-40B4-BE49-F238E27FC236}">
                <a16:creationId xmlns:a16="http://schemas.microsoft.com/office/drawing/2014/main" id="{D809993E-6D73-4093-9D30-4AB3B41B3399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331B5A3-A7F7-4EA5-A5B1-7F7DB882AFA4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4583C5B0-2070-4072-802E-EFD3848DDB72}"/>
              </a:ext>
            </a:extLst>
          </p:cNvPr>
          <p:cNvGrpSpPr/>
          <p:nvPr/>
        </p:nvGrpSpPr>
        <p:grpSpPr>
          <a:xfrm>
            <a:off x="0" y="1493"/>
            <a:ext cx="9144000" cy="5140421"/>
            <a:chOff x="0" y="1493"/>
            <a:chExt cx="9144000" cy="5140421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3782022-D687-44B5-B99A-67424A168AA5}"/>
                </a:ext>
              </a:extLst>
            </p:cNvPr>
            <p:cNvGrpSpPr/>
            <p:nvPr/>
          </p:nvGrpSpPr>
          <p:grpSpPr>
            <a:xfrm>
              <a:off x="0" y="1493"/>
              <a:ext cx="9144000" cy="3248025"/>
              <a:chOff x="-180528" y="-534493"/>
              <a:chExt cx="11704320" cy="4157472"/>
            </a:xfrm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62B4EE78-2085-4604-9829-9F095269F5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80528" y="-534493"/>
                <a:ext cx="5852160" cy="4157472"/>
              </a:xfrm>
              <a:prstGeom prst="rect">
                <a:avLst/>
              </a:prstGeom>
            </p:spPr>
          </p:pic>
          <p:pic>
            <p:nvPicPr>
              <p:cNvPr id="609" name="图片 608">
                <a:extLst>
                  <a:ext uri="{FF2B5EF4-FFF2-40B4-BE49-F238E27FC236}">
                    <a16:creationId xmlns:a16="http://schemas.microsoft.com/office/drawing/2014/main" id="{6451F70A-2BB4-4B10-9755-80CF3C41F5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1632" y="-534493"/>
                <a:ext cx="5852160" cy="4157472"/>
              </a:xfrm>
              <a:prstGeom prst="rect">
                <a:avLst/>
              </a:prstGeom>
            </p:spPr>
          </p:pic>
        </p:grpSp>
        <p:grpSp>
          <p:nvGrpSpPr>
            <p:cNvPr id="611" name="组合 610">
              <a:extLst>
                <a:ext uri="{FF2B5EF4-FFF2-40B4-BE49-F238E27FC236}">
                  <a16:creationId xmlns:a16="http://schemas.microsoft.com/office/drawing/2014/main" id="{AE8C6275-36A9-4A2E-BB6B-4D69426F315A}"/>
                </a:ext>
              </a:extLst>
            </p:cNvPr>
            <p:cNvGrpSpPr/>
            <p:nvPr/>
          </p:nvGrpSpPr>
          <p:grpSpPr>
            <a:xfrm>
              <a:off x="0" y="3247272"/>
              <a:ext cx="9144000" cy="1894642"/>
              <a:chOff x="-180528" y="-534492"/>
              <a:chExt cx="11704320" cy="2425142"/>
            </a:xfrm>
          </p:grpSpPr>
          <p:pic>
            <p:nvPicPr>
              <p:cNvPr id="612" name="图片 611">
                <a:extLst>
                  <a:ext uri="{FF2B5EF4-FFF2-40B4-BE49-F238E27FC236}">
                    <a16:creationId xmlns:a16="http://schemas.microsoft.com/office/drawing/2014/main" id="{46849C14-86CA-46D8-84C3-129336330A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80528" y="-534492"/>
                <a:ext cx="5852160" cy="2425142"/>
              </a:xfrm>
              <a:prstGeom prst="rect">
                <a:avLst/>
              </a:prstGeom>
            </p:spPr>
          </p:pic>
          <p:pic>
            <p:nvPicPr>
              <p:cNvPr id="613" name="图片 612">
                <a:extLst>
                  <a:ext uri="{FF2B5EF4-FFF2-40B4-BE49-F238E27FC236}">
                    <a16:creationId xmlns:a16="http://schemas.microsoft.com/office/drawing/2014/main" id="{09DA9A41-986E-4B2A-8C9C-0C3BC7399D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1632" y="-534492"/>
                <a:ext cx="5852160" cy="2425142"/>
              </a:xfrm>
              <a:prstGeom prst="rect">
                <a:avLst/>
              </a:prstGeom>
            </p:spPr>
          </p:pic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7B71095-1B42-491C-B17A-2EE4AA02314A}"/>
              </a:ext>
            </a:extLst>
          </p:cNvPr>
          <p:cNvGrpSpPr/>
          <p:nvPr/>
        </p:nvGrpSpPr>
        <p:grpSpPr>
          <a:xfrm>
            <a:off x="323530" y="1340536"/>
            <a:ext cx="8568950" cy="4990713"/>
            <a:chOff x="323530" y="1340536"/>
            <a:chExt cx="8568950" cy="4990713"/>
          </a:xfrm>
        </p:grpSpPr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A554BEE9-119C-439F-96EC-9A89AF64EEE8}"/>
                </a:ext>
              </a:extLst>
            </p:cNvPr>
            <p:cNvSpPr/>
            <p:nvPr/>
          </p:nvSpPr>
          <p:spPr>
            <a:xfrm>
              <a:off x="323654" y="1450936"/>
              <a:ext cx="8568757" cy="4880313"/>
            </a:xfrm>
            <a:custGeom>
              <a:avLst/>
              <a:gdLst>
                <a:gd name="connsiteX0" fmla="*/ -1357 w 217972"/>
                <a:gd name="connsiteY0" fmla="*/ 12276 h 159937"/>
                <a:gd name="connsiteX1" fmla="*/ 70733 w 217972"/>
                <a:gd name="connsiteY1" fmla="*/ -199 h 159937"/>
                <a:gd name="connsiteX2" fmla="*/ 107630 w 217972"/>
                <a:gd name="connsiteY2" fmla="*/ 12276 h 159937"/>
                <a:gd name="connsiteX3" fmla="*/ 146796 w 217972"/>
                <a:gd name="connsiteY3" fmla="*/ -199 h 159937"/>
                <a:gd name="connsiteX4" fmla="*/ 216615 w 217972"/>
                <a:gd name="connsiteY4" fmla="*/ 12276 h 159937"/>
                <a:gd name="connsiteX5" fmla="*/ 216615 w 217972"/>
                <a:gd name="connsiteY5" fmla="*/ 159629 h 159937"/>
                <a:gd name="connsiteX6" fmla="*/ 150689 w 217972"/>
                <a:gd name="connsiteY6" fmla="*/ 153548 h 159937"/>
                <a:gd name="connsiteX7" fmla="*/ 119647 w 217972"/>
                <a:gd name="connsiteY7" fmla="*/ 159404 h 159937"/>
                <a:gd name="connsiteX8" fmla="*/ 107629 w 217972"/>
                <a:gd name="connsiteY8" fmla="*/ 159629 h 159937"/>
                <a:gd name="connsiteX9" fmla="*/ 95600 w 217972"/>
                <a:gd name="connsiteY9" fmla="*/ 159723 h 159937"/>
                <a:gd name="connsiteX10" fmla="*/ 65729 w 217972"/>
                <a:gd name="connsiteY10" fmla="*/ 153270 h 159937"/>
                <a:gd name="connsiteX11" fmla="*/ -1357 w 217972"/>
                <a:gd name="connsiteY11" fmla="*/ 159629 h 159937"/>
                <a:gd name="connsiteX12" fmla="*/ -1357 w 217972"/>
                <a:gd name="connsiteY12" fmla="*/ 12276 h 15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7972" h="159937">
                  <a:moveTo>
                    <a:pt x="-1357" y="12276"/>
                  </a:moveTo>
                  <a:cubicBezTo>
                    <a:pt x="16807" y="12276"/>
                    <a:pt x="52569" y="-199"/>
                    <a:pt x="70733" y="-199"/>
                  </a:cubicBezTo>
                  <a:cubicBezTo>
                    <a:pt x="88898" y="-199"/>
                    <a:pt x="103115" y="4617"/>
                    <a:pt x="107630" y="12276"/>
                  </a:cubicBezTo>
                  <a:cubicBezTo>
                    <a:pt x="115561" y="-1180"/>
                    <a:pt x="137029" y="-199"/>
                    <a:pt x="146796" y="-199"/>
                  </a:cubicBezTo>
                  <a:cubicBezTo>
                    <a:pt x="181839" y="-199"/>
                    <a:pt x="184400" y="12276"/>
                    <a:pt x="216615" y="12276"/>
                  </a:cubicBezTo>
                  <a:lnTo>
                    <a:pt x="216615" y="159629"/>
                  </a:lnTo>
                  <a:cubicBezTo>
                    <a:pt x="172717" y="159629"/>
                    <a:pt x="160053" y="153548"/>
                    <a:pt x="150689" y="153548"/>
                  </a:cubicBezTo>
                  <a:cubicBezTo>
                    <a:pt x="141673" y="153548"/>
                    <a:pt x="134348" y="150591"/>
                    <a:pt x="119647" y="159404"/>
                  </a:cubicBezTo>
                  <a:lnTo>
                    <a:pt x="107629" y="159629"/>
                  </a:lnTo>
                  <a:lnTo>
                    <a:pt x="95600" y="159723"/>
                  </a:lnTo>
                  <a:cubicBezTo>
                    <a:pt x="91631" y="152849"/>
                    <a:pt x="74132" y="153270"/>
                    <a:pt x="65729" y="153270"/>
                  </a:cubicBezTo>
                  <a:cubicBezTo>
                    <a:pt x="47568" y="153270"/>
                    <a:pt x="24836" y="159629"/>
                    <a:pt x="-1357" y="159629"/>
                  </a:cubicBezTo>
                  <a:lnTo>
                    <a:pt x="-1357" y="12276"/>
                  </a:lnTo>
                  <a:close/>
                </a:path>
              </a:pathLst>
            </a:custGeom>
            <a:solidFill>
              <a:srgbClr val="E3E2DB"/>
            </a:solidFill>
            <a:ln w="1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B3F1CB2A-D31C-4DBB-A4CF-410B60275C52}"/>
                </a:ext>
              </a:extLst>
            </p:cNvPr>
            <p:cNvSpPr/>
            <p:nvPr/>
          </p:nvSpPr>
          <p:spPr>
            <a:xfrm>
              <a:off x="323530" y="1747135"/>
              <a:ext cx="87979" cy="99964"/>
            </a:xfrm>
            <a:custGeom>
              <a:avLst/>
              <a:gdLst>
                <a:gd name="connsiteX0" fmla="*/ -983 w 2238"/>
                <a:gd name="connsiteY0" fmla="*/ 3298 h 3276"/>
                <a:gd name="connsiteX1" fmla="*/ -986 w 2238"/>
                <a:gd name="connsiteY1" fmla="*/ 2810 h 3276"/>
                <a:gd name="connsiteX2" fmla="*/ 1252 w 2238"/>
                <a:gd name="connsiteY2" fmla="*/ 21 h 3276"/>
                <a:gd name="connsiteX3" fmla="*/ 1242 w 2238"/>
                <a:gd name="connsiteY3" fmla="*/ 3163 h 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" h="3276">
                  <a:moveTo>
                    <a:pt x="-983" y="3298"/>
                  </a:moveTo>
                  <a:lnTo>
                    <a:pt x="-986" y="2810"/>
                  </a:lnTo>
                  <a:lnTo>
                    <a:pt x="1252" y="21"/>
                  </a:lnTo>
                  <a:lnTo>
                    <a:pt x="1242" y="316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E8089CBE-4C52-4E71-8D30-D65243F77BAB}"/>
                </a:ext>
              </a:extLst>
            </p:cNvPr>
            <p:cNvSpPr/>
            <p:nvPr/>
          </p:nvSpPr>
          <p:spPr>
            <a:xfrm>
              <a:off x="8804737" y="1747226"/>
              <a:ext cx="87743" cy="104968"/>
            </a:xfrm>
            <a:custGeom>
              <a:avLst/>
              <a:gdLst>
                <a:gd name="connsiteX0" fmla="*/ 504 w 2232"/>
                <a:gd name="connsiteY0" fmla="*/ 3462 h 3440"/>
                <a:gd name="connsiteX1" fmla="*/ 504 w 2232"/>
                <a:gd name="connsiteY1" fmla="*/ 2810 h 3440"/>
                <a:gd name="connsiteX2" fmla="*/ -1729 w 2232"/>
                <a:gd name="connsiteY2" fmla="*/ 21 h 3440"/>
                <a:gd name="connsiteX3" fmla="*/ -1720 w 2232"/>
                <a:gd name="connsiteY3" fmla="*/ 3323 h 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" h="3440">
                  <a:moveTo>
                    <a:pt x="504" y="3462"/>
                  </a:moveTo>
                  <a:lnTo>
                    <a:pt x="504" y="2810"/>
                  </a:lnTo>
                  <a:lnTo>
                    <a:pt x="-1729" y="21"/>
                  </a:lnTo>
                  <a:lnTo>
                    <a:pt x="-1720" y="332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A8648FFD-9119-4C1B-8083-9C9C5A7FB7A4}"/>
                </a:ext>
              </a:extLst>
            </p:cNvPr>
            <p:cNvSpPr/>
            <p:nvPr/>
          </p:nvSpPr>
          <p:spPr>
            <a:xfrm>
              <a:off x="410801" y="1340536"/>
              <a:ext cx="8393976" cy="4946530"/>
            </a:xfrm>
            <a:custGeom>
              <a:avLst/>
              <a:gdLst>
                <a:gd name="connsiteX0" fmla="*/ -1357 w 213526"/>
                <a:gd name="connsiteY0" fmla="*/ 12282 h 162107"/>
                <a:gd name="connsiteX1" fmla="*/ 69262 w 213526"/>
                <a:gd name="connsiteY1" fmla="*/ -193 h 162107"/>
                <a:gd name="connsiteX2" fmla="*/ 105406 w 213526"/>
                <a:gd name="connsiteY2" fmla="*/ 12282 h 162107"/>
                <a:gd name="connsiteX3" fmla="*/ 143774 w 213526"/>
                <a:gd name="connsiteY3" fmla="*/ -193 h 162107"/>
                <a:gd name="connsiteX4" fmla="*/ 212169 w 213526"/>
                <a:gd name="connsiteY4" fmla="*/ 12282 h 162107"/>
                <a:gd name="connsiteX5" fmla="*/ 212169 w 213526"/>
                <a:gd name="connsiteY5" fmla="*/ 159638 h 162107"/>
                <a:gd name="connsiteX6" fmla="*/ 105406 w 213526"/>
                <a:gd name="connsiteY6" fmla="*/ 161898 h 162107"/>
                <a:gd name="connsiteX7" fmla="*/ -1357 w 213526"/>
                <a:gd name="connsiteY7" fmla="*/ 159638 h 162107"/>
                <a:gd name="connsiteX8" fmla="*/ -1357 w 213526"/>
                <a:gd name="connsiteY8" fmla="*/ 12282 h 16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526" h="162107">
                  <a:moveTo>
                    <a:pt x="-1357" y="12282"/>
                  </a:moveTo>
                  <a:cubicBezTo>
                    <a:pt x="16437" y="12282"/>
                    <a:pt x="51468" y="-193"/>
                    <a:pt x="69262" y="-193"/>
                  </a:cubicBezTo>
                  <a:cubicBezTo>
                    <a:pt x="87056" y="-193"/>
                    <a:pt x="100985" y="4623"/>
                    <a:pt x="105406" y="12282"/>
                  </a:cubicBezTo>
                  <a:cubicBezTo>
                    <a:pt x="113175" y="-1174"/>
                    <a:pt x="134204" y="-193"/>
                    <a:pt x="143774" y="-193"/>
                  </a:cubicBezTo>
                  <a:cubicBezTo>
                    <a:pt x="178102" y="-193"/>
                    <a:pt x="180610" y="12282"/>
                    <a:pt x="212169" y="12282"/>
                  </a:cubicBezTo>
                  <a:lnTo>
                    <a:pt x="212169" y="159638"/>
                  </a:lnTo>
                  <a:cubicBezTo>
                    <a:pt x="192053" y="160835"/>
                    <a:pt x="116622" y="121503"/>
                    <a:pt x="105406" y="161898"/>
                  </a:cubicBezTo>
                  <a:cubicBezTo>
                    <a:pt x="97193" y="124473"/>
                    <a:pt x="34150" y="161013"/>
                    <a:pt x="-1357" y="159638"/>
                  </a:cubicBezTo>
                  <a:lnTo>
                    <a:pt x="-1357" y="12282"/>
                  </a:lnTo>
                  <a:close/>
                </a:path>
              </a:pathLst>
            </a:custGeom>
            <a:solidFill>
              <a:schemeClr val="bg1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3DCC5FB-CA48-46EF-813A-605BAD858E03}"/>
                </a:ext>
              </a:extLst>
            </p:cNvPr>
            <p:cNvGrpSpPr/>
            <p:nvPr/>
          </p:nvGrpSpPr>
          <p:grpSpPr>
            <a:xfrm>
              <a:off x="382678" y="1346820"/>
              <a:ext cx="8343688" cy="4946526"/>
              <a:chOff x="382678" y="1368846"/>
              <a:chExt cx="8343688" cy="4946526"/>
            </a:xfrm>
          </p:grpSpPr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AED5AE99-51FA-4ABA-AA65-FA20678044BC}"/>
                  </a:ext>
                </a:extLst>
              </p:cNvPr>
              <p:cNvSpPr/>
              <p:nvPr/>
            </p:nvSpPr>
            <p:spPr>
              <a:xfrm>
                <a:off x="382678" y="1369330"/>
                <a:ext cx="4174759" cy="4946042"/>
              </a:xfrm>
              <a:custGeom>
                <a:avLst/>
                <a:gdLst>
                  <a:gd name="connsiteX0" fmla="*/ 2776122 w 4199982"/>
                  <a:gd name="connsiteY0" fmla="*/ 0 h 4946042"/>
                  <a:gd name="connsiteX1" fmla="*/ 4196988 w 4199982"/>
                  <a:gd name="connsiteY1" fmla="*/ 380662 h 4946042"/>
                  <a:gd name="connsiteX2" fmla="*/ 4199982 w 4199982"/>
                  <a:gd name="connsiteY2" fmla="*/ 377251 h 4946042"/>
                  <a:gd name="connsiteX3" fmla="*/ 4199982 w 4199982"/>
                  <a:gd name="connsiteY3" fmla="*/ 4939354 h 4946042"/>
                  <a:gd name="connsiteX4" fmla="*/ 4196988 w 4199982"/>
                  <a:gd name="connsiteY4" fmla="*/ 4946042 h 4946042"/>
                  <a:gd name="connsiteX5" fmla="*/ 0 w 4199982"/>
                  <a:gd name="connsiteY5" fmla="*/ 4877080 h 4946042"/>
                  <a:gd name="connsiteX6" fmla="*/ 0 w 4199982"/>
                  <a:gd name="connsiteY6" fmla="*/ 380662 h 4946042"/>
                  <a:gd name="connsiteX7" fmla="*/ 2776122 w 4199982"/>
                  <a:gd name="connsiteY7" fmla="*/ 0 h 4946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9982" h="4946042">
                    <a:moveTo>
                      <a:pt x="2776122" y="0"/>
                    </a:moveTo>
                    <a:cubicBezTo>
                      <a:pt x="3475626" y="0"/>
                      <a:pt x="4023193" y="146955"/>
                      <a:pt x="4196988" y="380662"/>
                    </a:cubicBezTo>
                    <a:lnTo>
                      <a:pt x="4199982" y="377251"/>
                    </a:lnTo>
                    <a:lnTo>
                      <a:pt x="4199982" y="4939354"/>
                    </a:lnTo>
                    <a:lnTo>
                      <a:pt x="4196988" y="4946042"/>
                    </a:lnTo>
                    <a:cubicBezTo>
                      <a:pt x="3874124" y="3804056"/>
                      <a:pt x="1395825" y="4919037"/>
                      <a:pt x="0" y="4877080"/>
                    </a:cubicBezTo>
                    <a:lnTo>
                      <a:pt x="0" y="380662"/>
                    </a:lnTo>
                    <a:cubicBezTo>
                      <a:pt x="699504" y="380662"/>
                      <a:pt x="2076617" y="0"/>
                      <a:pt x="2776122" y="0"/>
                    </a:cubicBezTo>
                    <a:close/>
                  </a:path>
                </a:pathLst>
              </a:custGeom>
              <a:gradFill flip="none" rotWithShape="0">
                <a:gsLst>
                  <a:gs pos="77000">
                    <a:srgbClr val="D7D7D7">
                      <a:alpha val="36000"/>
                    </a:srgbClr>
                  </a:gs>
                  <a:gs pos="8000">
                    <a:schemeClr val="bg1"/>
                  </a:gs>
                  <a:gs pos="100000">
                    <a:schemeClr val="bg1">
                      <a:lumMod val="50000"/>
                      <a:alpha val="7000"/>
                    </a:schemeClr>
                  </a:gs>
                </a:gsLst>
                <a:lin ang="0" scaled="1"/>
                <a:tileRect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DE003F30-5DF2-4A83-BBC8-7F93213A71E1}"/>
                  </a:ext>
                </a:extLst>
              </p:cNvPr>
              <p:cNvSpPr/>
              <p:nvPr/>
            </p:nvSpPr>
            <p:spPr>
              <a:xfrm>
                <a:off x="4557437" y="1368846"/>
                <a:ext cx="4168929" cy="4939838"/>
              </a:xfrm>
              <a:custGeom>
                <a:avLst/>
                <a:gdLst>
                  <a:gd name="connsiteX0" fmla="*/ 1345004 w 4193994"/>
                  <a:gd name="connsiteY0" fmla="*/ 0 h 4939838"/>
                  <a:gd name="connsiteX1" fmla="*/ 1505300 w 4193994"/>
                  <a:gd name="connsiteY1" fmla="*/ 484 h 4939838"/>
                  <a:gd name="connsiteX2" fmla="*/ 4193994 w 4193994"/>
                  <a:gd name="connsiteY2" fmla="*/ 381146 h 4939838"/>
                  <a:gd name="connsiteX3" fmla="*/ 4193994 w 4193994"/>
                  <a:gd name="connsiteY3" fmla="*/ 4877564 h 4939838"/>
                  <a:gd name="connsiteX4" fmla="*/ 45594 w 4193994"/>
                  <a:gd name="connsiteY4" fmla="*/ 4837984 h 4939838"/>
                  <a:gd name="connsiteX5" fmla="*/ 0 w 4193994"/>
                  <a:gd name="connsiteY5" fmla="*/ 4939838 h 4939838"/>
                  <a:gd name="connsiteX6" fmla="*/ 0 w 4193994"/>
                  <a:gd name="connsiteY6" fmla="*/ 377735 h 4939838"/>
                  <a:gd name="connsiteX7" fmla="*/ 60142 w 4193994"/>
                  <a:gd name="connsiteY7" fmla="*/ 309207 h 4939838"/>
                  <a:gd name="connsiteX8" fmla="*/ 1345004 w 4193994"/>
                  <a:gd name="connsiteY8" fmla="*/ 0 h 49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3994" h="4939838">
                    <a:moveTo>
                      <a:pt x="1345004" y="0"/>
                    </a:moveTo>
                    <a:cubicBezTo>
                      <a:pt x="1404210" y="16"/>
                      <a:pt x="1458274" y="484"/>
                      <a:pt x="1505300" y="484"/>
                    </a:cubicBezTo>
                    <a:cubicBezTo>
                      <a:pt x="2854777" y="484"/>
                      <a:pt x="2953370" y="381146"/>
                      <a:pt x="4193994" y="381146"/>
                    </a:cubicBezTo>
                    <a:lnTo>
                      <a:pt x="4193994" y="4877564"/>
                    </a:lnTo>
                    <a:cubicBezTo>
                      <a:pt x="3427921" y="4912948"/>
                      <a:pt x="621128" y="3787717"/>
                      <a:pt x="45594" y="4837984"/>
                    </a:cubicBezTo>
                    <a:lnTo>
                      <a:pt x="0" y="4939838"/>
                    </a:lnTo>
                    <a:lnTo>
                      <a:pt x="0" y="377735"/>
                    </a:lnTo>
                    <a:lnTo>
                      <a:pt x="60142" y="309207"/>
                    </a:lnTo>
                    <a:cubicBezTo>
                      <a:pt x="358144" y="18846"/>
                      <a:pt x="960170" y="-108"/>
                      <a:pt x="1345004" y="0"/>
                    </a:cubicBezTo>
                    <a:close/>
                  </a:path>
                </a:pathLst>
              </a:custGeom>
              <a:gradFill>
                <a:gsLst>
                  <a:gs pos="77000">
                    <a:srgbClr val="D7D7D7">
                      <a:alpha val="22000"/>
                    </a:srgbClr>
                  </a:gs>
                  <a:gs pos="8000">
                    <a:schemeClr val="bg1"/>
                  </a:gs>
                  <a:gs pos="100000">
                    <a:srgbClr val="C7C7C7">
                      <a:alpha val="7000"/>
                    </a:srgbClr>
                  </a:gs>
                </a:gsLst>
                <a:lin ang="0" scaled="1"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9" name="图形 308">
              <a:extLst>
                <a:ext uri="{FF2B5EF4-FFF2-40B4-BE49-F238E27FC236}">
                  <a16:creationId xmlns:a16="http://schemas.microsoft.com/office/drawing/2014/main" id="{8169B495-1AA9-4A74-A070-2FC7E1D8717E}"/>
                </a:ext>
              </a:extLst>
            </p:cNvPr>
            <p:cNvGrpSpPr/>
            <p:nvPr/>
          </p:nvGrpSpPr>
          <p:grpSpPr>
            <a:xfrm>
              <a:off x="326084" y="5813245"/>
              <a:ext cx="8563996" cy="516264"/>
              <a:chOff x="-2455938" y="5068688"/>
              <a:chExt cx="217851" cy="16919"/>
            </a:xfrm>
            <a:noFill/>
          </p:grpSpPr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CCE885B9-5807-4AF4-83C7-C10B6F9A376D}"/>
                  </a:ext>
                </a:extLst>
              </p:cNvPr>
              <p:cNvSpPr/>
              <p:nvPr/>
            </p:nvSpPr>
            <p:spPr>
              <a:xfrm>
                <a:off x="-2454332" y="5069862"/>
                <a:ext cx="106095" cy="15606"/>
              </a:xfrm>
              <a:custGeom>
                <a:avLst/>
                <a:gdLst>
                  <a:gd name="connsiteX0" fmla="*/ 104926 w 106095"/>
                  <a:gd name="connsiteY0" fmla="*/ 15144 h 15606"/>
                  <a:gd name="connsiteX1" fmla="*/ -1170 w 106095"/>
                  <a:gd name="connsiteY1" fmla="*/ 13170 h 1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095" h="15606">
                    <a:moveTo>
                      <a:pt x="104926" y="15144"/>
                    </a:moveTo>
                    <a:cubicBezTo>
                      <a:pt x="92966" y="-19354"/>
                      <a:pt x="41618" y="14266"/>
                      <a:pt x="-1170" y="1317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4C0BAA10-B947-4061-83A7-2C59DBABB37E}"/>
                  </a:ext>
                </a:extLst>
              </p:cNvPr>
              <p:cNvSpPr/>
              <p:nvPr/>
            </p:nvSpPr>
            <p:spPr>
              <a:xfrm>
                <a:off x="-2424713" y="5071930"/>
                <a:ext cx="74392" cy="13677"/>
              </a:xfrm>
              <a:custGeom>
                <a:avLst/>
                <a:gdLst>
                  <a:gd name="connsiteX0" fmla="*/ 73175 w 74392"/>
                  <a:gd name="connsiteY0" fmla="*/ 13211 h 13677"/>
                  <a:gd name="connsiteX1" fmla="*/ -1218 w 74392"/>
                  <a:gd name="connsiteY1" fmla="*/ 7836 h 1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92" h="13677">
                    <a:moveTo>
                      <a:pt x="73175" y="13211"/>
                    </a:moveTo>
                    <a:cubicBezTo>
                      <a:pt x="62985" y="-10349"/>
                      <a:pt x="32293" y="2552"/>
                      <a:pt x="-1218" y="783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1D710B4C-960D-4F50-91FE-E73B5F41FAAE}"/>
                  </a:ext>
                </a:extLst>
              </p:cNvPr>
              <p:cNvSpPr/>
              <p:nvPr/>
            </p:nvSpPr>
            <p:spPr>
              <a:xfrm>
                <a:off x="-2454860" y="5074365"/>
                <a:ext cx="101981" cy="11103"/>
              </a:xfrm>
              <a:custGeom>
                <a:avLst/>
                <a:gdLst>
                  <a:gd name="connsiteX0" fmla="*/ 100820 w 101981"/>
                  <a:gd name="connsiteY0" fmla="*/ 10633 h 11103"/>
                  <a:gd name="connsiteX1" fmla="*/ -1161 w 101981"/>
                  <a:gd name="connsiteY1" fmla="*/ 9330 h 11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981" h="11103">
                    <a:moveTo>
                      <a:pt x="100820" y="10633"/>
                    </a:moveTo>
                    <a:cubicBezTo>
                      <a:pt x="89055" y="-13655"/>
                      <a:pt x="43045" y="9499"/>
                      <a:pt x="-1161" y="933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31666B5A-4F40-4063-955B-A65C05F35A28}"/>
                  </a:ext>
                </a:extLst>
              </p:cNvPr>
              <p:cNvSpPr/>
              <p:nvPr/>
            </p:nvSpPr>
            <p:spPr>
              <a:xfrm>
                <a:off x="-2427502" y="5076435"/>
                <a:ext cx="72148" cy="9136"/>
              </a:xfrm>
              <a:custGeom>
                <a:avLst/>
                <a:gdLst>
                  <a:gd name="connsiteX0" fmla="*/ 70944 w 72148"/>
                  <a:gd name="connsiteY0" fmla="*/ 8662 h 9136"/>
                  <a:gd name="connsiteX1" fmla="*/ -1204 w 72148"/>
                  <a:gd name="connsiteY1" fmla="*/ 5047 h 9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148" h="9136">
                    <a:moveTo>
                      <a:pt x="70944" y="8662"/>
                    </a:moveTo>
                    <a:cubicBezTo>
                      <a:pt x="63189" y="-7769"/>
                      <a:pt x="25517" y="2461"/>
                      <a:pt x="-1204" y="504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FE3BC10C-62E1-4302-B693-D2F3AFFD9571}"/>
                  </a:ext>
                </a:extLst>
              </p:cNvPr>
              <p:cNvSpPr/>
              <p:nvPr/>
            </p:nvSpPr>
            <p:spPr>
              <a:xfrm>
                <a:off x="-2455388" y="5077688"/>
                <a:ext cx="97699" cy="7882"/>
              </a:xfrm>
              <a:custGeom>
                <a:avLst/>
                <a:gdLst>
                  <a:gd name="connsiteX0" fmla="*/ 96547 w 97699"/>
                  <a:gd name="connsiteY0" fmla="*/ 7406 h 7882"/>
                  <a:gd name="connsiteX1" fmla="*/ -1152 w 97699"/>
                  <a:gd name="connsiteY1" fmla="*/ 6622 h 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699" h="7882">
                    <a:moveTo>
                      <a:pt x="96547" y="7406"/>
                    </a:moveTo>
                    <a:cubicBezTo>
                      <a:pt x="86706" y="-10409"/>
                      <a:pt x="31839" y="7695"/>
                      <a:pt x="-1152" y="6622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4979E0B6-3EF1-4526-9084-AF8647FBC311}"/>
                  </a:ext>
                </a:extLst>
              </p:cNvPr>
              <p:cNvSpPr/>
              <p:nvPr/>
            </p:nvSpPr>
            <p:spPr>
              <a:xfrm>
                <a:off x="-2240249" y="5082780"/>
                <a:ext cx="2162" cy="2727"/>
              </a:xfrm>
              <a:custGeom>
                <a:avLst/>
                <a:gdLst>
                  <a:gd name="connsiteX0" fmla="*/ -1728 w 2162"/>
                  <a:gd name="connsiteY0" fmla="*/ -485 h 2727"/>
                  <a:gd name="connsiteX1" fmla="*/ 434 w 2162"/>
                  <a:gd name="connsiteY1" fmla="*/ 2243 h 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27">
                    <a:moveTo>
                      <a:pt x="-1728" y="-485"/>
                    </a:moveTo>
                    <a:lnTo>
                      <a:pt x="434" y="2243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C5154A01-16CC-4B19-BA77-896529C5B1DB}"/>
                  </a:ext>
                </a:extLst>
              </p:cNvPr>
              <p:cNvSpPr/>
              <p:nvPr/>
            </p:nvSpPr>
            <p:spPr>
              <a:xfrm>
                <a:off x="-2455938" y="5082791"/>
                <a:ext cx="2162" cy="2715"/>
              </a:xfrm>
              <a:custGeom>
                <a:avLst/>
                <a:gdLst>
                  <a:gd name="connsiteX0" fmla="*/ 1177 w 2162"/>
                  <a:gd name="connsiteY0" fmla="*/ -485 h 2715"/>
                  <a:gd name="connsiteX1" fmla="*/ -986 w 2162"/>
                  <a:gd name="connsiteY1" fmla="*/ 2230 h 2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15">
                    <a:moveTo>
                      <a:pt x="1177" y="-485"/>
                    </a:moveTo>
                    <a:lnTo>
                      <a:pt x="-986" y="2230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FD93DF45-570B-4AE4-A382-FFC117B4148E}"/>
                  </a:ext>
                </a:extLst>
              </p:cNvPr>
              <p:cNvSpPr/>
              <p:nvPr/>
            </p:nvSpPr>
            <p:spPr>
              <a:xfrm>
                <a:off x="-2345066" y="5068688"/>
                <a:ext cx="105178" cy="16891"/>
              </a:xfrm>
              <a:custGeom>
                <a:avLst/>
                <a:gdLst>
                  <a:gd name="connsiteX0" fmla="*/ -1545 w 105178"/>
                  <a:gd name="connsiteY0" fmla="*/ 16431 h 16891"/>
                  <a:gd name="connsiteX1" fmla="*/ 103634 w 105178"/>
                  <a:gd name="connsiteY1" fmla="*/ 14146 h 16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78" h="16891">
                    <a:moveTo>
                      <a:pt x="-1545" y="16431"/>
                    </a:moveTo>
                    <a:cubicBezTo>
                      <a:pt x="15217" y="-20678"/>
                      <a:pt x="72147" y="15063"/>
                      <a:pt x="103634" y="141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4EBB3E2B-C67A-432B-9076-E1A8027416A6}"/>
                  </a:ext>
                </a:extLst>
              </p:cNvPr>
              <p:cNvSpPr/>
              <p:nvPr/>
            </p:nvSpPr>
            <p:spPr>
              <a:xfrm>
                <a:off x="-2340896" y="5072638"/>
                <a:ext cx="101591" cy="12794"/>
              </a:xfrm>
              <a:custGeom>
                <a:avLst/>
                <a:gdLst>
                  <a:gd name="connsiteX0" fmla="*/ 100039 w 101591"/>
                  <a:gd name="connsiteY0" fmla="*/ 10975 h 12794"/>
                  <a:gd name="connsiteX1" fmla="*/ -1553 w 101591"/>
                  <a:gd name="connsiteY1" fmla="*/ 12327 h 12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591" h="12794">
                    <a:moveTo>
                      <a:pt x="100039" y="10975"/>
                    </a:moveTo>
                    <a:cubicBezTo>
                      <a:pt x="62588" y="11401"/>
                      <a:pt x="15763" y="-15872"/>
                      <a:pt x="-1553" y="1232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7E2EBD37-D13E-4379-957D-B2E9B1DA1D71}"/>
                  </a:ext>
                </a:extLst>
              </p:cNvPr>
              <p:cNvSpPr/>
              <p:nvPr/>
            </p:nvSpPr>
            <p:spPr>
              <a:xfrm>
                <a:off x="-2336336" y="5076402"/>
                <a:ext cx="97535" cy="8907"/>
              </a:xfrm>
              <a:custGeom>
                <a:avLst/>
                <a:gdLst>
                  <a:gd name="connsiteX0" fmla="*/ -1562 w 97535"/>
                  <a:gd name="connsiteY0" fmla="*/ 8434 h 8907"/>
                  <a:gd name="connsiteX1" fmla="*/ 95974 w 97535"/>
                  <a:gd name="connsiteY1" fmla="*/ 7893 h 8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535" h="8907">
                    <a:moveTo>
                      <a:pt x="-1562" y="8434"/>
                    </a:moveTo>
                    <a:cubicBezTo>
                      <a:pt x="18212" y="-11389"/>
                      <a:pt x="41321" y="8090"/>
                      <a:pt x="95974" y="7893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FFC71A1B-816D-4587-B924-A64DB1827178}"/>
                  </a:ext>
                </a:extLst>
              </p:cNvPr>
              <p:cNvSpPr/>
              <p:nvPr/>
            </p:nvSpPr>
            <p:spPr>
              <a:xfrm>
                <a:off x="-2342842" y="5070732"/>
                <a:ext cx="82719" cy="14675"/>
              </a:xfrm>
              <a:custGeom>
                <a:avLst/>
                <a:gdLst>
                  <a:gd name="connsiteX0" fmla="*/ -1514 w 82719"/>
                  <a:gd name="connsiteY0" fmla="*/ 14211 h 14675"/>
                  <a:gd name="connsiteX1" fmla="*/ 81205 w 82719"/>
                  <a:gd name="connsiteY1" fmla="*/ 9346 h 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719" h="14675">
                    <a:moveTo>
                      <a:pt x="-1514" y="14211"/>
                    </a:moveTo>
                    <a:cubicBezTo>
                      <a:pt x="13063" y="-13334"/>
                      <a:pt x="56133" y="5659"/>
                      <a:pt x="81205" y="93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730C12E6-5BEB-4D42-B2AC-F2379921B5D3}"/>
                  </a:ext>
                </a:extLst>
              </p:cNvPr>
              <p:cNvSpPr/>
              <p:nvPr/>
            </p:nvSpPr>
            <p:spPr>
              <a:xfrm>
                <a:off x="-2338477" y="5074461"/>
                <a:ext cx="85026" cy="10899"/>
              </a:xfrm>
              <a:custGeom>
                <a:avLst/>
                <a:gdLst>
                  <a:gd name="connsiteX0" fmla="*/ -1533 w 85026"/>
                  <a:gd name="connsiteY0" fmla="*/ 10429 h 10899"/>
                  <a:gd name="connsiteX1" fmla="*/ 83494 w 85026"/>
                  <a:gd name="connsiteY1" fmla="*/ 8168 h 1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026" h="10899">
                    <a:moveTo>
                      <a:pt x="-1533" y="10429"/>
                    </a:moveTo>
                    <a:cubicBezTo>
                      <a:pt x="15218" y="-13215"/>
                      <a:pt x="61346" y="9118"/>
                      <a:pt x="83494" y="8168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308">
              <a:extLst>
                <a:ext uri="{FF2B5EF4-FFF2-40B4-BE49-F238E27FC236}">
                  <a16:creationId xmlns:a16="http://schemas.microsoft.com/office/drawing/2014/main" id="{2AA90316-E7AF-4619-8E21-49B94BD4BBB1}"/>
                </a:ext>
              </a:extLst>
            </p:cNvPr>
            <p:cNvGrpSpPr/>
            <p:nvPr/>
          </p:nvGrpSpPr>
          <p:grpSpPr>
            <a:xfrm>
              <a:off x="337877" y="1773652"/>
              <a:ext cx="8537029" cy="4529556"/>
              <a:chOff x="-2455638" y="4936303"/>
              <a:chExt cx="217165" cy="148442"/>
            </a:xfrm>
            <a:solidFill>
              <a:srgbClr val="E3E2DB"/>
            </a:solidFill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993BED10-20A7-47CA-9B57-3A56611A2324}"/>
                  </a:ext>
                </a:extLst>
              </p:cNvPr>
              <p:cNvSpPr/>
              <p:nvPr/>
            </p:nvSpPr>
            <p:spPr>
              <a:xfrm>
                <a:off x="-2455638" y="4937790"/>
                <a:ext cx="263" cy="146955"/>
              </a:xfrm>
              <a:custGeom>
                <a:avLst/>
                <a:gdLst>
                  <a:gd name="connsiteX0" fmla="*/ -984 w 263"/>
                  <a:gd name="connsiteY0" fmla="*/ -234 h 146955"/>
                  <a:gd name="connsiteX1" fmla="*/ -720 w 263"/>
                  <a:gd name="connsiteY1" fmla="*/ 146721 h 14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" h="146955">
                    <a:moveTo>
                      <a:pt x="-984" y="-234"/>
                    </a:moveTo>
                    <a:lnTo>
                      <a:pt x="-720" y="146721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AF91A68F-2D5F-4B97-80DD-2B29B18964B3}"/>
                  </a:ext>
                </a:extLst>
              </p:cNvPr>
              <p:cNvSpPr/>
              <p:nvPr/>
            </p:nvSpPr>
            <p:spPr>
              <a:xfrm>
                <a:off x="-2455075" y="4937101"/>
                <a:ext cx="270" cy="146980"/>
              </a:xfrm>
              <a:custGeom>
                <a:avLst/>
                <a:gdLst>
                  <a:gd name="connsiteX0" fmla="*/ -715 w 270"/>
                  <a:gd name="connsiteY0" fmla="*/ 146748 h 146980"/>
                  <a:gd name="connsiteX1" fmla="*/ -986 w 270"/>
                  <a:gd name="connsiteY1" fmla="*/ -232 h 146980"/>
                  <a:gd name="connsiteX2" fmla="*/ -986 w 270"/>
                  <a:gd name="connsiteY2" fmla="*/ -232 h 14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" h="146980">
                    <a:moveTo>
                      <a:pt x="-715" y="146748"/>
                    </a:moveTo>
                    <a:lnTo>
                      <a:pt x="-986" y="-232"/>
                    </a:lnTo>
                    <a:lnTo>
                      <a:pt x="-986" y="-232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3ACFDA3D-5F50-4042-9E1C-D675A7208C81}"/>
                  </a:ext>
                </a:extLst>
              </p:cNvPr>
              <p:cNvSpPr/>
              <p:nvPr/>
            </p:nvSpPr>
            <p:spPr>
              <a:xfrm>
                <a:off x="-2454582" y="4936436"/>
                <a:ext cx="319" cy="147055"/>
              </a:xfrm>
              <a:custGeom>
                <a:avLst/>
                <a:gdLst>
                  <a:gd name="connsiteX0" fmla="*/ -987 w 319"/>
                  <a:gd name="connsiteY0" fmla="*/ -230 h 147055"/>
                  <a:gd name="connsiteX1" fmla="*/ -668 w 319"/>
                  <a:gd name="connsiteY1" fmla="*/ 146826 h 14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" h="147055">
                    <a:moveTo>
                      <a:pt x="-987" y="-230"/>
                    </a:moveTo>
                    <a:lnTo>
                      <a:pt x="-668" y="146826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F13403D2-6A28-4308-8779-5D98450ADA3D}"/>
                  </a:ext>
                </a:extLst>
              </p:cNvPr>
              <p:cNvSpPr/>
              <p:nvPr/>
            </p:nvSpPr>
            <p:spPr>
              <a:xfrm>
                <a:off x="-2238720" y="4937729"/>
                <a:ext cx="247" cy="146991"/>
              </a:xfrm>
              <a:custGeom>
                <a:avLst/>
                <a:gdLst>
                  <a:gd name="connsiteX0" fmla="*/ -1730 w 247"/>
                  <a:gd name="connsiteY0" fmla="*/ 146757 h 146991"/>
                  <a:gd name="connsiteX1" fmla="*/ -1483 w 247"/>
                  <a:gd name="connsiteY1" fmla="*/ -234 h 14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7" h="146991">
                    <a:moveTo>
                      <a:pt x="-1730" y="146757"/>
                    </a:moveTo>
                    <a:lnTo>
                      <a:pt x="-1483" y="-234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75EF6B60-F383-4280-B655-AEBA8196208F}"/>
                  </a:ext>
                </a:extLst>
              </p:cNvPr>
              <p:cNvSpPr/>
              <p:nvPr/>
            </p:nvSpPr>
            <p:spPr>
              <a:xfrm>
                <a:off x="-2239311" y="4937070"/>
                <a:ext cx="312" cy="146921"/>
              </a:xfrm>
              <a:custGeom>
                <a:avLst/>
                <a:gdLst>
                  <a:gd name="connsiteX0" fmla="*/ -1416 w 312"/>
                  <a:gd name="connsiteY0" fmla="*/ -232 h 146921"/>
                  <a:gd name="connsiteX1" fmla="*/ -1729 w 312"/>
                  <a:gd name="connsiteY1" fmla="*/ 146690 h 146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" h="146921">
                    <a:moveTo>
                      <a:pt x="-1416" y="-232"/>
                    </a:moveTo>
                    <a:lnTo>
                      <a:pt x="-1729" y="146690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F8835D6D-0207-4B2E-9414-8C72E4C45356}"/>
                  </a:ext>
                </a:extLst>
              </p:cNvPr>
              <p:cNvSpPr/>
              <p:nvPr/>
            </p:nvSpPr>
            <p:spPr>
              <a:xfrm>
                <a:off x="-2239888" y="4936303"/>
                <a:ext cx="305" cy="146957"/>
              </a:xfrm>
              <a:custGeom>
                <a:avLst/>
                <a:gdLst>
                  <a:gd name="connsiteX0" fmla="*/ -1727 w 305"/>
                  <a:gd name="connsiteY0" fmla="*/ 146729 h 146957"/>
                  <a:gd name="connsiteX1" fmla="*/ -1421 w 305"/>
                  <a:gd name="connsiteY1" fmla="*/ -229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" h="146957">
                    <a:moveTo>
                      <a:pt x="-1727" y="146729"/>
                    </a:moveTo>
                    <a:lnTo>
                      <a:pt x="-1421" y="-229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4" name="TextBox 143"/>
          <p:cNvSpPr txBox="1"/>
          <p:nvPr/>
        </p:nvSpPr>
        <p:spPr>
          <a:xfrm>
            <a:off x="1859645" y="2036013"/>
            <a:ext cx="5400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9000" endPos="44000" dist="508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敬请各位老师批评指正</a:t>
            </a:r>
          </a:p>
        </p:txBody>
      </p:sp>
      <p:sp>
        <p:nvSpPr>
          <p:cNvPr id="1137" name="矩形 1136"/>
          <p:cNvSpPr/>
          <p:nvPr/>
        </p:nvSpPr>
        <p:spPr>
          <a:xfrm>
            <a:off x="1931653" y="2879104"/>
            <a:ext cx="5256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THESIS DEFENSE POWERPOINT TEMPLATE</a:t>
            </a:r>
          </a:p>
        </p:txBody>
      </p:sp>
      <p:cxnSp>
        <p:nvCxnSpPr>
          <p:cNvPr id="1139" name="直接连接符 1138"/>
          <p:cNvCxnSpPr/>
          <p:nvPr/>
        </p:nvCxnSpPr>
        <p:spPr>
          <a:xfrm>
            <a:off x="2034394" y="2811470"/>
            <a:ext cx="511256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F75FF20-04B9-47F4-B07F-44A6031278CD}"/>
              </a:ext>
            </a:extLst>
          </p:cNvPr>
          <p:cNvGrpSpPr/>
          <p:nvPr/>
        </p:nvGrpSpPr>
        <p:grpSpPr>
          <a:xfrm>
            <a:off x="2994026" y="3867307"/>
            <a:ext cx="3294911" cy="276999"/>
            <a:chOff x="2994026" y="3457717"/>
            <a:chExt cx="3294911" cy="276999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51C66674-98A7-4667-BCEC-113AA873BB1E}"/>
                </a:ext>
              </a:extLst>
            </p:cNvPr>
            <p:cNvGrpSpPr/>
            <p:nvPr/>
          </p:nvGrpSpPr>
          <p:grpSpPr>
            <a:xfrm>
              <a:off x="2994026" y="3486542"/>
              <a:ext cx="219347" cy="219347"/>
              <a:chOff x="801291" y="3535885"/>
              <a:chExt cx="219347" cy="219347"/>
            </a:xfrm>
          </p:grpSpPr>
          <p:sp>
            <p:nvSpPr>
              <p:cNvPr id="62" name="Oval 10">
                <a:extLst>
                  <a:ext uri="{FF2B5EF4-FFF2-40B4-BE49-F238E27FC236}">
                    <a16:creationId xmlns:a16="http://schemas.microsoft.com/office/drawing/2014/main" id="{D359A67E-C1BB-45DE-A8E6-7D35A3431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1291" y="3535885"/>
                <a:ext cx="219347" cy="219347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BEA28FF2-6B81-44A7-95A2-1A9D7F3EF247}"/>
                  </a:ext>
                </a:extLst>
              </p:cNvPr>
              <p:cNvGrpSpPr/>
              <p:nvPr/>
            </p:nvGrpSpPr>
            <p:grpSpPr>
              <a:xfrm>
                <a:off x="860980" y="3583766"/>
                <a:ext cx="100336" cy="114060"/>
                <a:chOff x="860980" y="3583766"/>
                <a:chExt cx="100336" cy="114060"/>
              </a:xfrm>
            </p:grpSpPr>
            <p:sp>
              <p:nvSpPr>
                <p:cNvPr id="64" name="Freeform 12">
                  <a:extLst>
                    <a:ext uri="{FF2B5EF4-FFF2-40B4-BE49-F238E27FC236}">
                      <a16:creationId xmlns:a16="http://schemas.microsoft.com/office/drawing/2014/main" id="{ABC83866-C5CD-4AC7-9800-B320BD248D0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3">
                  <a:extLst>
                    <a:ext uri="{FF2B5EF4-FFF2-40B4-BE49-F238E27FC236}">
                      <a16:creationId xmlns:a16="http://schemas.microsoft.com/office/drawing/2014/main" id="{F3C49A4B-35F1-4B22-B928-C8639FC3B07D}"/>
                    </a:ext>
                  </a:extLst>
                </p:cNvPr>
                <p:cNvSpPr/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5" name="Group 14">
              <a:extLst>
                <a:ext uri="{FF2B5EF4-FFF2-40B4-BE49-F238E27FC236}">
                  <a16:creationId xmlns:a16="http://schemas.microsoft.com/office/drawing/2014/main" id="{D52B0266-68BD-4415-B910-5461E1D76087}"/>
                </a:ext>
              </a:extLst>
            </p:cNvPr>
            <p:cNvGrpSpPr/>
            <p:nvPr/>
          </p:nvGrpSpPr>
          <p:grpSpPr bwMode="auto">
            <a:xfrm>
              <a:off x="4738838" y="3486542"/>
              <a:ext cx="219347" cy="219347"/>
              <a:chOff x="4248" y="3024"/>
              <a:chExt cx="600" cy="599"/>
            </a:xfrm>
          </p:grpSpPr>
          <p:sp>
            <p:nvSpPr>
              <p:cNvPr id="58" name="Oval 15">
                <a:extLst>
                  <a:ext uri="{FF2B5EF4-FFF2-40B4-BE49-F238E27FC236}">
                    <a16:creationId xmlns:a16="http://schemas.microsoft.com/office/drawing/2014/main" id="{D34608A2-9422-4C3D-AAB4-0F91DEE9CC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8" y="3024"/>
                <a:ext cx="600" cy="599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9" name="Group 16">
                <a:extLst>
                  <a:ext uri="{FF2B5EF4-FFF2-40B4-BE49-F238E27FC236}">
                    <a16:creationId xmlns:a16="http://schemas.microsoft.com/office/drawing/2014/main" id="{B5A66AC1-DC43-4A05-9D45-0417FB7904BF}"/>
                  </a:ext>
                </a:extLst>
              </p:cNvPr>
              <p:cNvGrpSpPr/>
              <p:nvPr/>
            </p:nvGrpSpPr>
            <p:grpSpPr bwMode="auto">
              <a:xfrm>
                <a:off x="4441" y="3144"/>
                <a:ext cx="215" cy="345"/>
                <a:chOff x="4441" y="3144"/>
                <a:chExt cx="215" cy="345"/>
              </a:xfrm>
            </p:grpSpPr>
            <p:sp>
              <p:nvSpPr>
                <p:cNvPr id="60" name="Freeform 17">
                  <a:extLst>
                    <a:ext uri="{FF2B5EF4-FFF2-40B4-BE49-F238E27FC236}">
                      <a16:creationId xmlns:a16="http://schemas.microsoft.com/office/drawing/2014/main" id="{F89E7191-A126-4442-8806-C0138D916AD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74" y="3144"/>
                  <a:ext cx="149" cy="253"/>
                </a:xfrm>
                <a:custGeom>
                  <a:avLst/>
                  <a:gdLst>
                    <a:gd name="T0" fmla="*/ 31 w 63"/>
                    <a:gd name="T1" fmla="*/ 107 h 107"/>
                    <a:gd name="T2" fmla="*/ 63 w 63"/>
                    <a:gd name="T3" fmla="*/ 78 h 107"/>
                    <a:gd name="T4" fmla="*/ 63 w 63"/>
                    <a:gd name="T5" fmla="*/ 29 h 107"/>
                    <a:gd name="T6" fmla="*/ 31 w 63"/>
                    <a:gd name="T7" fmla="*/ 0 h 107"/>
                    <a:gd name="T8" fmla="*/ 0 w 63"/>
                    <a:gd name="T9" fmla="*/ 29 h 107"/>
                    <a:gd name="T10" fmla="*/ 0 w 63"/>
                    <a:gd name="T11" fmla="*/ 78 h 107"/>
                    <a:gd name="T12" fmla="*/ 31 w 63"/>
                    <a:gd name="T13" fmla="*/ 107 h 107"/>
                    <a:gd name="T14" fmla="*/ 10 w 63"/>
                    <a:gd name="T15" fmla="*/ 29 h 107"/>
                    <a:gd name="T16" fmla="*/ 31 w 63"/>
                    <a:gd name="T17" fmla="*/ 10 h 107"/>
                    <a:gd name="T18" fmla="*/ 53 w 63"/>
                    <a:gd name="T19" fmla="*/ 29 h 107"/>
                    <a:gd name="T20" fmla="*/ 53 w 63"/>
                    <a:gd name="T21" fmla="*/ 78 h 107"/>
                    <a:gd name="T22" fmla="*/ 31 w 63"/>
                    <a:gd name="T23" fmla="*/ 97 h 107"/>
                    <a:gd name="T24" fmla="*/ 10 w 63"/>
                    <a:gd name="T25" fmla="*/ 78 h 107"/>
                    <a:gd name="T26" fmla="*/ 10 w 63"/>
                    <a:gd name="T27" fmla="*/ 2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" h="107">
                      <a:moveTo>
                        <a:pt x="31" y="107"/>
                      </a:moveTo>
                      <a:cubicBezTo>
                        <a:pt x="49" y="107"/>
                        <a:pt x="63" y="94"/>
                        <a:pt x="63" y="78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63" y="13"/>
                        <a:pt x="49" y="0"/>
                        <a:pt x="31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94"/>
                        <a:pt x="14" y="107"/>
                        <a:pt x="31" y="107"/>
                      </a:cubicBezTo>
                      <a:close/>
                      <a:moveTo>
                        <a:pt x="10" y="29"/>
                      </a:moveTo>
                      <a:cubicBezTo>
                        <a:pt x="10" y="18"/>
                        <a:pt x="19" y="10"/>
                        <a:pt x="31" y="10"/>
                      </a:cubicBezTo>
                      <a:cubicBezTo>
                        <a:pt x="43" y="10"/>
                        <a:pt x="53" y="18"/>
                        <a:pt x="53" y="29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88"/>
                        <a:pt x="43" y="97"/>
                        <a:pt x="31" y="97"/>
                      </a:cubicBezTo>
                      <a:cubicBezTo>
                        <a:pt x="19" y="97"/>
                        <a:pt x="10" y="88"/>
                        <a:pt x="10" y="78"/>
                      </a:cubicBezTo>
                      <a:lnTo>
                        <a:pt x="10" y="2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8">
                  <a:extLst>
                    <a:ext uri="{FF2B5EF4-FFF2-40B4-BE49-F238E27FC236}">
                      <a16:creationId xmlns:a16="http://schemas.microsoft.com/office/drawing/2014/main" id="{76DD4C51-386C-4597-83EF-EA5FAB2DD5B1}"/>
                    </a:ext>
                  </a:extLst>
                </p:cNvPr>
                <p:cNvSpPr/>
                <p:nvPr/>
              </p:nvSpPr>
              <p:spPr bwMode="auto">
                <a:xfrm>
                  <a:off x="4441" y="3267"/>
                  <a:ext cx="215" cy="222"/>
                </a:xfrm>
                <a:custGeom>
                  <a:avLst/>
                  <a:gdLst>
                    <a:gd name="T0" fmla="*/ 86 w 91"/>
                    <a:gd name="T1" fmla="*/ 0 h 94"/>
                    <a:gd name="T2" fmla="*/ 81 w 91"/>
                    <a:gd name="T3" fmla="*/ 5 h 94"/>
                    <a:gd name="T4" fmla="*/ 81 w 91"/>
                    <a:gd name="T5" fmla="*/ 28 h 94"/>
                    <a:gd name="T6" fmla="*/ 45 w 91"/>
                    <a:gd name="T7" fmla="*/ 59 h 94"/>
                    <a:gd name="T8" fmla="*/ 10 w 91"/>
                    <a:gd name="T9" fmla="*/ 28 h 94"/>
                    <a:gd name="T10" fmla="*/ 10 w 91"/>
                    <a:gd name="T11" fmla="*/ 5 h 94"/>
                    <a:gd name="T12" fmla="*/ 5 w 91"/>
                    <a:gd name="T13" fmla="*/ 0 h 94"/>
                    <a:gd name="T14" fmla="*/ 0 w 91"/>
                    <a:gd name="T15" fmla="*/ 5 h 94"/>
                    <a:gd name="T16" fmla="*/ 0 w 91"/>
                    <a:gd name="T17" fmla="*/ 28 h 94"/>
                    <a:gd name="T18" fmla="*/ 40 w 91"/>
                    <a:gd name="T19" fmla="*/ 69 h 94"/>
                    <a:gd name="T20" fmla="*/ 40 w 91"/>
                    <a:gd name="T21" fmla="*/ 84 h 94"/>
                    <a:gd name="T22" fmla="*/ 20 w 91"/>
                    <a:gd name="T23" fmla="*/ 84 h 94"/>
                    <a:gd name="T24" fmla="*/ 15 w 91"/>
                    <a:gd name="T25" fmla="*/ 89 h 94"/>
                    <a:gd name="T26" fmla="*/ 20 w 91"/>
                    <a:gd name="T27" fmla="*/ 94 h 94"/>
                    <a:gd name="T28" fmla="*/ 70 w 91"/>
                    <a:gd name="T29" fmla="*/ 94 h 94"/>
                    <a:gd name="T30" fmla="*/ 75 w 91"/>
                    <a:gd name="T31" fmla="*/ 89 h 94"/>
                    <a:gd name="T32" fmla="*/ 70 w 91"/>
                    <a:gd name="T33" fmla="*/ 84 h 94"/>
                    <a:gd name="T34" fmla="*/ 50 w 91"/>
                    <a:gd name="T35" fmla="*/ 84 h 94"/>
                    <a:gd name="T36" fmla="*/ 50 w 91"/>
                    <a:gd name="T37" fmla="*/ 69 h 94"/>
                    <a:gd name="T38" fmla="*/ 91 w 91"/>
                    <a:gd name="T39" fmla="*/ 28 h 94"/>
                    <a:gd name="T40" fmla="*/ 91 w 91"/>
                    <a:gd name="T41" fmla="*/ 5 h 94"/>
                    <a:gd name="T42" fmla="*/ 86 w 91"/>
                    <a:gd name="T4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1" h="94">
                      <a:moveTo>
                        <a:pt x="86" y="0"/>
                      </a:moveTo>
                      <a:cubicBezTo>
                        <a:pt x="83" y="0"/>
                        <a:pt x="81" y="3"/>
                        <a:pt x="81" y="5"/>
                      </a:cubicBezTo>
                      <a:cubicBezTo>
                        <a:pt x="81" y="28"/>
                        <a:pt x="81" y="28"/>
                        <a:pt x="81" y="28"/>
                      </a:cubicBezTo>
                      <a:cubicBezTo>
                        <a:pt x="81" y="45"/>
                        <a:pt x="65" y="59"/>
                        <a:pt x="45" y="59"/>
                      </a:cubicBezTo>
                      <a:cubicBezTo>
                        <a:pt x="26" y="59"/>
                        <a:pt x="10" y="45"/>
                        <a:pt x="10" y="28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9"/>
                        <a:pt x="18" y="67"/>
                        <a:pt x="40" y="69"/>
                      </a:cubicBezTo>
                      <a:cubicBezTo>
                        <a:pt x="40" y="84"/>
                        <a:pt x="40" y="84"/>
                        <a:pt x="4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5" y="86"/>
                        <a:pt x="15" y="89"/>
                      </a:cubicBezTo>
                      <a:cubicBezTo>
                        <a:pt x="15" y="92"/>
                        <a:pt x="18" y="94"/>
                        <a:pt x="20" y="94"/>
                      </a:cubicBezTo>
                      <a:cubicBezTo>
                        <a:pt x="70" y="94"/>
                        <a:pt x="70" y="94"/>
                        <a:pt x="70" y="94"/>
                      </a:cubicBezTo>
                      <a:cubicBezTo>
                        <a:pt x="73" y="94"/>
                        <a:pt x="75" y="92"/>
                        <a:pt x="75" y="89"/>
                      </a:cubicBezTo>
                      <a:cubicBezTo>
                        <a:pt x="75" y="86"/>
                        <a:pt x="73" y="84"/>
                        <a:pt x="7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73" y="67"/>
                        <a:pt x="91" y="49"/>
                        <a:pt x="91" y="28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3"/>
                        <a:pt x="88" y="0"/>
                        <a:pt x="8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6" name="Text Box 19">
              <a:extLst>
                <a:ext uri="{FF2B5EF4-FFF2-40B4-BE49-F238E27FC236}">
                  <a16:creationId xmlns:a16="http://schemas.microsoft.com/office/drawing/2014/main" id="{C47E2F1C-B6F3-42AA-AF8A-9D86DDA624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3848" y="3457717"/>
              <a:ext cx="139012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指导老师：李教授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 Box 20">
              <a:extLst>
                <a:ext uri="{FF2B5EF4-FFF2-40B4-BE49-F238E27FC236}">
                  <a16:creationId xmlns:a16="http://schemas.microsoft.com/office/drawing/2014/main" id="{45B3909B-8B92-4337-81B6-36AB893629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4535" y="3457717"/>
              <a:ext cx="1324402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答辩人：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SUNNY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438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2FEBA12-C5FE-4BE9-9ED7-F43961D407CD}"/>
              </a:ext>
            </a:extLst>
          </p:cNvPr>
          <p:cNvSpPr txBox="1"/>
          <p:nvPr/>
        </p:nvSpPr>
        <p:spPr>
          <a:xfrm>
            <a:off x="1115616" y="1922884"/>
            <a:ext cx="52021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Sunny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200763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42E9562A-8F13-4F97-BAAB-6CC376045D44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60" name="Oval 140"/>
          <p:cNvSpPr>
            <a:spLocks noChangeArrowheads="1"/>
          </p:cNvSpPr>
          <p:nvPr/>
        </p:nvSpPr>
        <p:spPr bwMode="auto">
          <a:xfrm>
            <a:off x="1139825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61" name="Group 141"/>
          <p:cNvGrpSpPr/>
          <p:nvPr/>
        </p:nvGrpSpPr>
        <p:grpSpPr bwMode="auto">
          <a:xfrm>
            <a:off x="1281113" y="1560513"/>
            <a:ext cx="190500" cy="242887"/>
            <a:chOff x="0" y="0"/>
            <a:chExt cx="120" cy="153"/>
          </a:xfrm>
        </p:grpSpPr>
        <p:sp>
          <p:nvSpPr>
            <p:cNvPr id="5262" name="Freeform 142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65" name="Oval 145"/>
          <p:cNvSpPr>
            <a:spLocks noChangeArrowheads="1"/>
          </p:cNvSpPr>
          <p:nvPr/>
        </p:nvSpPr>
        <p:spPr bwMode="auto">
          <a:xfrm>
            <a:off x="5029200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66" name="Group 146"/>
          <p:cNvGrpSpPr/>
          <p:nvPr/>
        </p:nvGrpSpPr>
        <p:grpSpPr bwMode="auto">
          <a:xfrm>
            <a:off x="5141913" y="2416175"/>
            <a:ext cx="238125" cy="231775"/>
            <a:chOff x="0" y="0"/>
            <a:chExt cx="150" cy="146"/>
          </a:xfrm>
        </p:grpSpPr>
        <p:sp>
          <p:nvSpPr>
            <p:cNvPr id="5267" name="Freeform 147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70" name="Oval 150"/>
          <p:cNvSpPr>
            <a:spLocks noChangeArrowheads="1"/>
          </p:cNvSpPr>
          <p:nvPr/>
        </p:nvSpPr>
        <p:spPr bwMode="auto">
          <a:xfrm>
            <a:off x="5029200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71" name="Freeform 151"/>
          <p:cNvSpPr/>
          <p:nvPr/>
        </p:nvSpPr>
        <p:spPr bwMode="auto">
          <a:xfrm>
            <a:off x="5184775" y="158750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73" name="Oval 153"/>
          <p:cNvSpPr>
            <a:spLocks noChangeArrowheads="1"/>
          </p:cNvSpPr>
          <p:nvPr/>
        </p:nvSpPr>
        <p:spPr bwMode="auto">
          <a:xfrm>
            <a:off x="1139825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74" name="Freeform 154"/>
          <p:cNvSpPr>
            <a:spLocks noEditPoints="1"/>
          </p:cNvSpPr>
          <p:nvPr/>
        </p:nvSpPr>
        <p:spPr bwMode="auto">
          <a:xfrm>
            <a:off x="1258888" y="240665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76" name="Oval 156"/>
          <p:cNvSpPr>
            <a:spLocks noChangeArrowheads="1"/>
          </p:cNvSpPr>
          <p:nvPr/>
        </p:nvSpPr>
        <p:spPr bwMode="auto">
          <a:xfrm>
            <a:off x="1139825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77" name="Freeform 157"/>
          <p:cNvSpPr>
            <a:spLocks noEditPoints="1"/>
          </p:cNvSpPr>
          <p:nvPr/>
        </p:nvSpPr>
        <p:spPr bwMode="auto">
          <a:xfrm>
            <a:off x="1303338" y="328930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79" name="Oval 159"/>
          <p:cNvSpPr>
            <a:spLocks noChangeArrowheads="1"/>
          </p:cNvSpPr>
          <p:nvPr/>
        </p:nvSpPr>
        <p:spPr bwMode="auto">
          <a:xfrm>
            <a:off x="5029200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80" name="Freeform 160"/>
          <p:cNvSpPr>
            <a:spLocks noEditPoints="1"/>
          </p:cNvSpPr>
          <p:nvPr/>
        </p:nvSpPr>
        <p:spPr bwMode="auto">
          <a:xfrm>
            <a:off x="5187950" y="410210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82" name="Oval 162"/>
          <p:cNvSpPr>
            <a:spLocks noChangeArrowheads="1"/>
          </p:cNvSpPr>
          <p:nvPr/>
        </p:nvSpPr>
        <p:spPr bwMode="auto">
          <a:xfrm>
            <a:off x="5029200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83" name="Freeform 163"/>
          <p:cNvSpPr>
            <a:spLocks noEditPoints="1"/>
          </p:cNvSpPr>
          <p:nvPr/>
        </p:nvSpPr>
        <p:spPr bwMode="auto">
          <a:xfrm>
            <a:off x="5146675" y="326707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85" name="Oval 165"/>
          <p:cNvSpPr>
            <a:spLocks noChangeArrowheads="1"/>
          </p:cNvSpPr>
          <p:nvPr/>
        </p:nvSpPr>
        <p:spPr bwMode="auto">
          <a:xfrm>
            <a:off x="1139825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86" name="Freeform 166"/>
          <p:cNvSpPr>
            <a:spLocks noEditPoints="1"/>
          </p:cNvSpPr>
          <p:nvPr/>
        </p:nvSpPr>
        <p:spPr bwMode="auto">
          <a:xfrm>
            <a:off x="1258888" y="409575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87" name="Rectangle 167"/>
          <p:cNvSpPr>
            <a:spLocks noChangeArrowheads="1"/>
          </p:cNvSpPr>
          <p:nvPr/>
        </p:nvSpPr>
        <p:spPr bwMode="auto">
          <a:xfrm>
            <a:off x="1717675" y="1449388"/>
            <a:ext cx="2808288" cy="28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hererst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88" name="Rectangle 168"/>
          <p:cNvSpPr>
            <a:spLocks noChangeArrowheads="1"/>
          </p:cNvSpPr>
          <p:nvPr/>
        </p:nvSpPr>
        <p:spPr bwMode="auto">
          <a:xfrm>
            <a:off x="1717675" y="2300288"/>
            <a:ext cx="2808288" cy="28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hererst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89" name="Rectangle 169"/>
          <p:cNvSpPr>
            <a:spLocks noChangeArrowheads="1"/>
          </p:cNvSpPr>
          <p:nvPr/>
        </p:nvSpPr>
        <p:spPr bwMode="auto">
          <a:xfrm>
            <a:off x="1717675" y="3132138"/>
            <a:ext cx="2808288" cy="28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hererst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90" name="Rectangle 170"/>
          <p:cNvSpPr>
            <a:spLocks noChangeArrowheads="1"/>
          </p:cNvSpPr>
          <p:nvPr/>
        </p:nvSpPr>
        <p:spPr bwMode="auto">
          <a:xfrm>
            <a:off x="1717675" y="3989388"/>
            <a:ext cx="2808288" cy="28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hererst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91" name="Rectangle 171"/>
          <p:cNvSpPr>
            <a:spLocks noChangeArrowheads="1"/>
          </p:cNvSpPr>
          <p:nvPr/>
        </p:nvSpPr>
        <p:spPr bwMode="auto">
          <a:xfrm>
            <a:off x="5605463" y="1449388"/>
            <a:ext cx="2808287" cy="28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hererst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92" name="Rectangle 172"/>
          <p:cNvSpPr>
            <a:spLocks noChangeArrowheads="1"/>
          </p:cNvSpPr>
          <p:nvPr/>
        </p:nvSpPr>
        <p:spPr bwMode="auto">
          <a:xfrm>
            <a:off x="5605463" y="2300288"/>
            <a:ext cx="2808287" cy="28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hererst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93" name="Rectangle 173"/>
          <p:cNvSpPr>
            <a:spLocks noChangeArrowheads="1"/>
          </p:cNvSpPr>
          <p:nvPr/>
        </p:nvSpPr>
        <p:spPr bwMode="auto">
          <a:xfrm>
            <a:off x="5605463" y="3132138"/>
            <a:ext cx="2808287" cy="28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hererst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94" name="Rectangle 174"/>
          <p:cNvSpPr>
            <a:spLocks noChangeArrowheads="1"/>
          </p:cNvSpPr>
          <p:nvPr/>
        </p:nvSpPr>
        <p:spPr bwMode="auto">
          <a:xfrm>
            <a:off x="5605463" y="3989388"/>
            <a:ext cx="2808287" cy="28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hererst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82B26293-FB2D-4DD2-B687-605FA05BAD66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650875" y="1368425"/>
            <a:ext cx="2159000" cy="22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TOPIC HEADER HERE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964" name="Rectangle 28" descr="33"/>
          <p:cNvSpPr>
            <a:spLocks noChangeArrowheads="1"/>
          </p:cNvSpPr>
          <p:nvPr/>
        </p:nvSpPr>
        <p:spPr bwMode="auto">
          <a:xfrm>
            <a:off x="3275013" y="1314450"/>
            <a:ext cx="5329237" cy="12573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965" name="Rectangle 29" descr="Money副本"/>
          <p:cNvSpPr>
            <a:spLocks noChangeArrowheads="1"/>
          </p:cNvSpPr>
          <p:nvPr/>
        </p:nvSpPr>
        <p:spPr bwMode="auto">
          <a:xfrm>
            <a:off x="3275013" y="2646362"/>
            <a:ext cx="5329237" cy="123507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>
            <a:off x="3014663" y="1296987"/>
            <a:ext cx="0" cy="25844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166AEC5-9A8F-497F-A36E-1AB3CB39BF73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TextBox 71">
            <a:extLst>
              <a:ext uri="{FF2B5EF4-FFF2-40B4-BE49-F238E27FC236}">
                <a16:creationId xmlns:a16="http://schemas.microsoft.com/office/drawing/2014/main" id="{F6BA3F34-6EE9-4C48-AFE4-72AD7BFE643D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2595756-FA92-4D77-89E6-029A9DD1A934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20" name="Rectangle 32" descr="library"/>
          <p:cNvSpPr>
            <a:spLocks noChangeArrowheads="1"/>
          </p:cNvSpPr>
          <p:nvPr/>
        </p:nvSpPr>
        <p:spPr bwMode="auto">
          <a:xfrm>
            <a:off x="5075238" y="895001"/>
            <a:ext cx="2017712" cy="217011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5075238" y="3128614"/>
            <a:ext cx="2017712" cy="1247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7154863" y="895001"/>
            <a:ext cx="1987550" cy="1260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923" name="Rectangle 35" descr="Dreamy_Images_21"/>
          <p:cNvSpPr>
            <a:spLocks noChangeArrowheads="1"/>
          </p:cNvSpPr>
          <p:nvPr/>
        </p:nvSpPr>
        <p:spPr bwMode="auto">
          <a:xfrm>
            <a:off x="7154863" y="2223739"/>
            <a:ext cx="1987550" cy="215265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7334250" y="1033114"/>
            <a:ext cx="165576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r>
              <a:rPr lang="en-US" altLang="zh-CN" sz="800" b="1" dirty="0">
                <a:solidFill>
                  <a:schemeClr val="bg1"/>
                </a:solidFill>
                <a:cs typeface="+mn-ea"/>
                <a:sym typeface="+mn-lt"/>
              </a:rPr>
              <a:t> BUSINESS SECTION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5264150" y="3268314"/>
            <a:ext cx="165576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r>
              <a:rPr lang="en-US" altLang="zh-CN" sz="800" b="1" dirty="0">
                <a:solidFill>
                  <a:schemeClr val="bg1"/>
                </a:solidFill>
                <a:cs typeface="+mn-ea"/>
                <a:sym typeface="+mn-lt"/>
              </a:rPr>
              <a:t> BUSINESS SECTION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11188" y="1523651"/>
            <a:ext cx="4248150" cy="1112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709613" y="1236314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accent1"/>
                </a:solidFill>
                <a:cs typeface="+mn-ea"/>
                <a:sym typeface="+mn-lt"/>
              </a:rPr>
              <a:t>WHAT MAKES US</a:t>
            </a:r>
            <a:r>
              <a:rPr lang="en-US" altLang="zh-CN" sz="1000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sz="1000" b="1" dirty="0">
                <a:solidFill>
                  <a:schemeClr val="accent1"/>
                </a:solidFill>
                <a:cs typeface="+mn-ea"/>
                <a:sym typeface="+mn-lt"/>
              </a:rPr>
              <a:t>DIFFERENT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?</a:t>
            </a:r>
            <a:endParaRPr lang="en-US" altLang="zh-CN" sz="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929" name="Oval 41"/>
          <p:cNvSpPr>
            <a:spLocks noChangeArrowheads="1"/>
          </p:cNvSpPr>
          <p:nvPr/>
        </p:nvSpPr>
        <p:spPr bwMode="auto">
          <a:xfrm>
            <a:off x="709613" y="3579464"/>
            <a:ext cx="441325" cy="4445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30" name="Freeform 42"/>
          <p:cNvSpPr/>
          <p:nvPr/>
        </p:nvSpPr>
        <p:spPr bwMode="auto">
          <a:xfrm>
            <a:off x="831850" y="3722339"/>
            <a:ext cx="196850" cy="153987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2868613" y="3579464"/>
            <a:ext cx="441325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933" name="Freeform 45"/>
          <p:cNvSpPr/>
          <p:nvPr/>
        </p:nvSpPr>
        <p:spPr bwMode="auto">
          <a:xfrm>
            <a:off x="3040063" y="3701701"/>
            <a:ext cx="104775" cy="200025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1300163" y="3612801"/>
            <a:ext cx="132715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7935" name="Rectangle 47"/>
          <p:cNvSpPr>
            <a:spLocks noChangeArrowheads="1"/>
          </p:cNvSpPr>
          <p:nvPr/>
        </p:nvSpPr>
        <p:spPr bwMode="auto">
          <a:xfrm>
            <a:off x="3459163" y="3612801"/>
            <a:ext cx="132715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DD17430-FFBE-4936-807A-CBFA31E6D728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TextBox 71">
            <a:extLst>
              <a:ext uri="{FF2B5EF4-FFF2-40B4-BE49-F238E27FC236}">
                <a16:creationId xmlns:a16="http://schemas.microsoft.com/office/drawing/2014/main" id="{265F8893-8C76-4831-9670-0C2BABE1F3DE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5FA8D4D-8A03-4509-8B9F-52C1C8E29651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28" name="Group 44"/>
          <p:cNvGrpSpPr/>
          <p:nvPr/>
        </p:nvGrpSpPr>
        <p:grpSpPr bwMode="auto">
          <a:xfrm>
            <a:off x="2627313" y="1130796"/>
            <a:ext cx="3887787" cy="3409950"/>
            <a:chOff x="0" y="0"/>
            <a:chExt cx="2449" cy="2148"/>
          </a:xfrm>
        </p:grpSpPr>
        <p:pic>
          <p:nvPicPr>
            <p:cNvPr id="16429" name="Picture 45" descr="iPhone_5S_freebie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0" name="Rectangle 46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431" name="Oval 47"/>
          <p:cNvSpPr>
            <a:spLocks noChangeArrowheads="1"/>
          </p:cNvSpPr>
          <p:nvPr/>
        </p:nvSpPr>
        <p:spPr bwMode="auto">
          <a:xfrm>
            <a:off x="5665788" y="1491158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16432" name="Oval 48"/>
          <p:cNvSpPr>
            <a:spLocks noChangeArrowheads="1"/>
          </p:cNvSpPr>
          <p:nvPr/>
        </p:nvSpPr>
        <p:spPr bwMode="auto">
          <a:xfrm>
            <a:off x="5667375" y="2426196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16433" name="Oval 49"/>
          <p:cNvSpPr>
            <a:spLocks noChangeArrowheads="1"/>
          </p:cNvSpPr>
          <p:nvPr/>
        </p:nvSpPr>
        <p:spPr bwMode="auto">
          <a:xfrm>
            <a:off x="5667375" y="3350121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6</a:t>
            </a:r>
          </a:p>
        </p:txBody>
      </p:sp>
      <p:sp>
        <p:nvSpPr>
          <p:cNvPr id="16434" name="Rectangle 50"/>
          <p:cNvSpPr>
            <a:spLocks noChangeArrowheads="1"/>
          </p:cNvSpPr>
          <p:nvPr/>
        </p:nvSpPr>
        <p:spPr bwMode="auto">
          <a:xfrm>
            <a:off x="6372225" y="1503858"/>
            <a:ext cx="2447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6435" name="Rectangle 51"/>
          <p:cNvSpPr>
            <a:spLocks noChangeArrowheads="1"/>
          </p:cNvSpPr>
          <p:nvPr/>
        </p:nvSpPr>
        <p:spPr bwMode="auto">
          <a:xfrm>
            <a:off x="6372225" y="2424608"/>
            <a:ext cx="2447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6372225" y="3358058"/>
            <a:ext cx="2447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6437" name="Oval 53"/>
          <p:cNvSpPr>
            <a:spLocks noChangeArrowheads="1"/>
          </p:cNvSpPr>
          <p:nvPr/>
        </p:nvSpPr>
        <p:spPr bwMode="auto">
          <a:xfrm>
            <a:off x="2941638" y="1491158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6438" name="Oval 54"/>
          <p:cNvSpPr>
            <a:spLocks noChangeArrowheads="1"/>
          </p:cNvSpPr>
          <p:nvPr/>
        </p:nvSpPr>
        <p:spPr bwMode="auto">
          <a:xfrm>
            <a:off x="2943225" y="2426196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6439" name="Oval 55"/>
          <p:cNvSpPr>
            <a:spLocks noChangeArrowheads="1"/>
          </p:cNvSpPr>
          <p:nvPr/>
        </p:nvSpPr>
        <p:spPr bwMode="auto">
          <a:xfrm>
            <a:off x="2943225" y="3350121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16440" name="Rectangle 56"/>
          <p:cNvSpPr>
            <a:spLocks noChangeArrowheads="1"/>
          </p:cNvSpPr>
          <p:nvPr/>
        </p:nvSpPr>
        <p:spPr bwMode="auto">
          <a:xfrm>
            <a:off x="333375" y="1503858"/>
            <a:ext cx="2447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6441" name="Rectangle 57"/>
          <p:cNvSpPr>
            <a:spLocks noChangeArrowheads="1"/>
          </p:cNvSpPr>
          <p:nvPr/>
        </p:nvSpPr>
        <p:spPr bwMode="auto">
          <a:xfrm>
            <a:off x="333375" y="2424608"/>
            <a:ext cx="2447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6442" name="Rectangle 58"/>
          <p:cNvSpPr>
            <a:spLocks noChangeArrowheads="1"/>
          </p:cNvSpPr>
          <p:nvPr/>
        </p:nvSpPr>
        <p:spPr bwMode="auto">
          <a:xfrm>
            <a:off x="333375" y="3358058"/>
            <a:ext cx="2447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Head Title</a:t>
            </a: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8E3BE11-2B16-4BAD-9F00-1D8212F2E2E5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TextBox 71">
            <a:extLst>
              <a:ext uri="{FF2B5EF4-FFF2-40B4-BE49-F238E27FC236}">
                <a16:creationId xmlns:a16="http://schemas.microsoft.com/office/drawing/2014/main" id="{29503DFC-BE69-467D-8278-71F46FADEF7F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AB07168-C6EC-4767-B400-052CA2FA699F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Rectangle 21" descr="24215600-1-311156"/>
          <p:cNvSpPr>
            <a:spLocks noChangeArrowheads="1"/>
          </p:cNvSpPr>
          <p:nvPr/>
        </p:nvSpPr>
        <p:spPr bwMode="auto">
          <a:xfrm>
            <a:off x="585788" y="1050925"/>
            <a:ext cx="2028825" cy="152082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585788" y="2341562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814388" y="2341562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60" name="Rectangle 24" descr="20100516232736"/>
          <p:cNvSpPr>
            <a:spLocks noChangeArrowheads="1"/>
          </p:cNvSpPr>
          <p:nvPr/>
        </p:nvSpPr>
        <p:spPr bwMode="auto">
          <a:xfrm>
            <a:off x="2614613" y="1050925"/>
            <a:ext cx="2028825" cy="152082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2614613" y="2341562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2843213" y="2341562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63" name="Rectangle 27" descr="201107060956141686"/>
          <p:cNvSpPr>
            <a:spLocks noChangeArrowheads="1"/>
          </p:cNvSpPr>
          <p:nvPr/>
        </p:nvSpPr>
        <p:spPr bwMode="auto">
          <a:xfrm>
            <a:off x="585788" y="2571750"/>
            <a:ext cx="2028825" cy="152082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585788" y="3862387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814388" y="3862387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66" name="Rectangle 30" descr="20110224142134"/>
          <p:cNvSpPr>
            <a:spLocks noChangeArrowheads="1"/>
          </p:cNvSpPr>
          <p:nvPr/>
        </p:nvSpPr>
        <p:spPr bwMode="auto">
          <a:xfrm>
            <a:off x="2614613" y="2571750"/>
            <a:ext cx="2028825" cy="1520825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2614613" y="3862387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2843213" y="3862387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369" name="Group 33"/>
          <p:cNvGrpSpPr/>
          <p:nvPr/>
        </p:nvGrpSpPr>
        <p:grpSpPr bwMode="auto">
          <a:xfrm>
            <a:off x="2679700" y="2400300"/>
            <a:ext cx="100013" cy="111125"/>
            <a:chOff x="0" y="0"/>
            <a:chExt cx="71" cy="78"/>
          </a:xfrm>
        </p:grpSpPr>
        <p:sp>
          <p:nvSpPr>
            <p:cNvPr id="14370" name="Freeform 34"/>
            <p:cNvSpPr/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372" name="Group 36"/>
          <p:cNvGrpSpPr/>
          <p:nvPr/>
        </p:nvGrpSpPr>
        <p:grpSpPr bwMode="auto">
          <a:xfrm>
            <a:off x="2673350" y="3922712"/>
            <a:ext cx="112713" cy="107950"/>
            <a:chOff x="0" y="0"/>
            <a:chExt cx="79" cy="76"/>
          </a:xfrm>
        </p:grpSpPr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74" name="Freeform 38"/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375" name="Group 39"/>
          <p:cNvGrpSpPr/>
          <p:nvPr/>
        </p:nvGrpSpPr>
        <p:grpSpPr bwMode="auto">
          <a:xfrm>
            <a:off x="644525" y="3921125"/>
            <a:ext cx="111125" cy="109537"/>
            <a:chOff x="0" y="0"/>
            <a:chExt cx="79" cy="78"/>
          </a:xfrm>
        </p:grpSpPr>
        <p:sp>
          <p:nvSpPr>
            <p:cNvPr id="14376" name="Freeform 40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77" name="Freeform 41"/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378" name="Group 42"/>
          <p:cNvGrpSpPr/>
          <p:nvPr/>
        </p:nvGrpSpPr>
        <p:grpSpPr bwMode="auto">
          <a:xfrm>
            <a:off x="644525" y="2400300"/>
            <a:ext cx="111125" cy="111125"/>
            <a:chOff x="0" y="0"/>
            <a:chExt cx="79" cy="78"/>
          </a:xfrm>
        </p:grpSpPr>
        <p:sp>
          <p:nvSpPr>
            <p:cNvPr id="14379" name="Freeform 43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80" name="Oval 44"/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866775" y="234791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Option 01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66775" y="3867150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cs typeface="+mn-ea"/>
                <a:sym typeface="+mn-lt"/>
              </a:rPr>
              <a:t>Option 03</a:t>
            </a:r>
          </a:p>
        </p:txBody>
      </p:sp>
      <p:sp>
        <p:nvSpPr>
          <p:cNvPr id="14383" name="Rectangle 47"/>
          <p:cNvSpPr>
            <a:spLocks noChangeArrowheads="1"/>
          </p:cNvSpPr>
          <p:nvPr/>
        </p:nvSpPr>
        <p:spPr bwMode="auto">
          <a:xfrm>
            <a:off x="2906713" y="234791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cs typeface="+mn-ea"/>
                <a:sym typeface="+mn-lt"/>
              </a:rPr>
              <a:t>Option 02</a:t>
            </a:r>
          </a:p>
        </p:txBody>
      </p:sp>
      <p:sp>
        <p:nvSpPr>
          <p:cNvPr id="14384" name="Rectangle 48"/>
          <p:cNvSpPr>
            <a:spLocks noChangeArrowheads="1"/>
          </p:cNvSpPr>
          <p:nvPr/>
        </p:nvSpPr>
        <p:spPr bwMode="auto">
          <a:xfrm>
            <a:off x="2906713" y="3867150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cs typeface="+mn-ea"/>
                <a:sym typeface="+mn-lt"/>
              </a:rPr>
              <a:t>Option 04</a:t>
            </a: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5003800" y="1276350"/>
            <a:ext cx="3671888" cy="762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DIFFERENT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?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5106988" y="2692400"/>
            <a:ext cx="11079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chemeClr val="accent1"/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4891088" y="3325812"/>
            <a:ext cx="15128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Weekday Sales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6821488" y="2692400"/>
            <a:ext cx="11079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chemeClr val="accent1"/>
                </a:solidFill>
                <a:cs typeface="+mn-ea"/>
                <a:sym typeface="+mn-lt"/>
              </a:rPr>
              <a:t>89%</a:t>
            </a: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6605588" y="3325812"/>
            <a:ext cx="15128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Weekend Sales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CE36912-5B02-4E80-94DC-86E032B9B6E3}"/>
              </a:ext>
            </a:extLst>
          </p:cNvPr>
          <p:cNvSpPr/>
          <p:nvPr/>
        </p:nvSpPr>
        <p:spPr>
          <a:xfrm rot="10800000">
            <a:off x="755576" y="239046"/>
            <a:ext cx="2947923" cy="385678"/>
          </a:xfrm>
          <a:custGeom>
            <a:avLst/>
            <a:gdLst>
              <a:gd name="connsiteX0" fmla="*/ 2947923 w 2947923"/>
              <a:gd name="connsiteY0" fmla="*/ 385678 h 385678"/>
              <a:gd name="connsiteX1" fmla="*/ 0 w 2947923"/>
              <a:gd name="connsiteY1" fmla="*/ 385678 h 385678"/>
              <a:gd name="connsiteX2" fmla="*/ 192839 w 2947923"/>
              <a:gd name="connsiteY2" fmla="*/ 192839 h 385678"/>
              <a:gd name="connsiteX3" fmla="*/ 0 w 2947923"/>
              <a:gd name="connsiteY3" fmla="*/ 0 h 385678"/>
              <a:gd name="connsiteX4" fmla="*/ 2947923 w 2947923"/>
              <a:gd name="connsiteY4" fmla="*/ 0 h 385678"/>
              <a:gd name="connsiteX5" fmla="*/ 2947923 w 2947923"/>
              <a:gd name="connsiteY5" fmla="*/ 385678 h 38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923" h="385678">
                <a:moveTo>
                  <a:pt x="2947923" y="385678"/>
                </a:moveTo>
                <a:lnTo>
                  <a:pt x="0" y="385678"/>
                </a:lnTo>
                <a:lnTo>
                  <a:pt x="192839" y="192839"/>
                </a:lnTo>
                <a:lnTo>
                  <a:pt x="0" y="0"/>
                </a:lnTo>
                <a:lnTo>
                  <a:pt x="2947923" y="0"/>
                </a:lnTo>
                <a:lnTo>
                  <a:pt x="2947923" y="385678"/>
                </a:ln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0"/>
                </a:srgbClr>
              </a:gs>
              <a:gs pos="100000">
                <a:srgbClr val="4276A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TextBox 71">
            <a:extLst>
              <a:ext uri="{FF2B5EF4-FFF2-40B4-BE49-F238E27FC236}">
                <a16:creationId xmlns:a16="http://schemas.microsoft.com/office/drawing/2014/main" id="{2F6C34DB-44A3-444E-A23D-53C4E318E6A5}"/>
              </a:ext>
            </a:extLst>
          </p:cNvPr>
          <p:cNvSpPr txBox="1"/>
          <p:nvPr/>
        </p:nvSpPr>
        <p:spPr>
          <a:xfrm>
            <a:off x="1055320" y="255393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AC72D6A-AC2A-4F34-AAFB-786CCE13CC07}"/>
              </a:ext>
            </a:extLst>
          </p:cNvPr>
          <p:cNvSpPr/>
          <p:nvPr/>
        </p:nvSpPr>
        <p:spPr>
          <a:xfrm>
            <a:off x="108085" y="70970"/>
            <a:ext cx="797363" cy="627778"/>
          </a:xfrm>
          <a:custGeom>
            <a:avLst/>
            <a:gdLst>
              <a:gd name="connsiteX0" fmla="*/ 650494 w 880617"/>
              <a:gd name="connsiteY0" fmla="*/ 669513 h 693325"/>
              <a:gd name="connsiteX1" fmla="*/ 696404 w 880617"/>
              <a:gd name="connsiteY1" fmla="*/ 681134 h 693325"/>
              <a:gd name="connsiteX2" fmla="*/ 720915 w 880617"/>
              <a:gd name="connsiteY2" fmla="*/ 681134 h 693325"/>
              <a:gd name="connsiteX3" fmla="*/ 760666 w 880617"/>
              <a:gd name="connsiteY3" fmla="*/ 672561 h 693325"/>
              <a:gd name="connsiteX4" fmla="*/ 752094 w 880617"/>
              <a:gd name="connsiteY4" fmla="*/ 678657 h 693325"/>
              <a:gd name="connsiteX5" fmla="*/ 700088 w 880617"/>
              <a:gd name="connsiteY5" fmla="*/ 693326 h 693325"/>
              <a:gd name="connsiteX6" fmla="*/ 678053 w 880617"/>
              <a:gd name="connsiteY6" fmla="*/ 690913 h 693325"/>
              <a:gd name="connsiteX7" fmla="*/ 616839 w 880617"/>
              <a:gd name="connsiteY7" fmla="*/ 664624 h 693325"/>
              <a:gd name="connsiteX8" fmla="*/ 623570 w 880617"/>
              <a:gd name="connsiteY8" fmla="*/ 660306 h 693325"/>
              <a:gd name="connsiteX9" fmla="*/ 650494 w 880617"/>
              <a:gd name="connsiteY9" fmla="*/ 669513 h 693325"/>
              <a:gd name="connsiteX10" fmla="*/ 536067 w 880617"/>
              <a:gd name="connsiteY10" fmla="*/ 635223 h 693325"/>
              <a:gd name="connsiteX11" fmla="*/ 533654 w 880617"/>
              <a:gd name="connsiteY11" fmla="*/ 643161 h 693325"/>
              <a:gd name="connsiteX12" fmla="*/ 532384 w 880617"/>
              <a:gd name="connsiteY12" fmla="*/ 636430 h 693325"/>
              <a:gd name="connsiteX13" fmla="*/ 533654 w 880617"/>
              <a:gd name="connsiteY13" fmla="*/ 629699 h 693325"/>
              <a:gd name="connsiteX14" fmla="*/ 536067 w 880617"/>
              <a:gd name="connsiteY14" fmla="*/ 635223 h 693325"/>
              <a:gd name="connsiteX15" fmla="*/ 603377 w 880617"/>
              <a:gd name="connsiteY15" fmla="*/ 621761 h 693325"/>
              <a:gd name="connsiteX16" fmla="*/ 597916 w 880617"/>
              <a:gd name="connsiteY16" fmla="*/ 650527 h 693325"/>
              <a:gd name="connsiteX17" fmla="*/ 577723 w 880617"/>
              <a:gd name="connsiteY17" fmla="*/ 656051 h 693325"/>
              <a:gd name="connsiteX18" fmla="*/ 573405 w 880617"/>
              <a:gd name="connsiteY18" fmla="*/ 652368 h 693325"/>
              <a:gd name="connsiteX19" fmla="*/ 580771 w 880617"/>
              <a:gd name="connsiteY19" fmla="*/ 626016 h 693325"/>
              <a:gd name="connsiteX20" fmla="*/ 580771 w 880617"/>
              <a:gd name="connsiteY20" fmla="*/ 622968 h 693325"/>
              <a:gd name="connsiteX21" fmla="*/ 599122 w 880617"/>
              <a:gd name="connsiteY21" fmla="*/ 615030 h 693325"/>
              <a:gd name="connsiteX22" fmla="*/ 603377 w 880617"/>
              <a:gd name="connsiteY22" fmla="*/ 621761 h 693325"/>
              <a:gd name="connsiteX23" fmla="*/ 530606 w 880617"/>
              <a:gd name="connsiteY23" fmla="*/ 602203 h 693325"/>
              <a:gd name="connsiteX24" fmla="*/ 536702 w 880617"/>
              <a:gd name="connsiteY24" fmla="*/ 616872 h 693325"/>
              <a:gd name="connsiteX25" fmla="*/ 534860 w 880617"/>
              <a:gd name="connsiteY25" fmla="*/ 621126 h 693325"/>
              <a:gd name="connsiteX26" fmla="*/ 528129 w 880617"/>
              <a:gd name="connsiteY26" fmla="*/ 609506 h 693325"/>
              <a:gd name="connsiteX27" fmla="*/ 528129 w 880617"/>
              <a:gd name="connsiteY27" fmla="*/ 602203 h 693325"/>
              <a:gd name="connsiteX28" fmla="*/ 530606 w 880617"/>
              <a:gd name="connsiteY28" fmla="*/ 602203 h 693325"/>
              <a:gd name="connsiteX29" fmla="*/ 179324 w 880617"/>
              <a:gd name="connsiteY29" fmla="*/ 597885 h 693325"/>
              <a:gd name="connsiteX30" fmla="*/ 214185 w 880617"/>
              <a:gd name="connsiteY30" fmla="*/ 621761 h 693325"/>
              <a:gd name="connsiteX31" fmla="*/ 178117 w 880617"/>
              <a:gd name="connsiteY31" fmla="*/ 597885 h 693325"/>
              <a:gd name="connsiteX32" fmla="*/ 179324 w 880617"/>
              <a:gd name="connsiteY32" fmla="*/ 597885 h 693325"/>
              <a:gd name="connsiteX33" fmla="*/ 603377 w 880617"/>
              <a:gd name="connsiteY33" fmla="*/ 597885 h 693325"/>
              <a:gd name="connsiteX34" fmla="*/ 591757 w 880617"/>
              <a:gd name="connsiteY34" fmla="*/ 605823 h 693325"/>
              <a:gd name="connsiteX35" fmla="*/ 581977 w 880617"/>
              <a:gd name="connsiteY35" fmla="*/ 601568 h 693325"/>
              <a:gd name="connsiteX36" fmla="*/ 597281 w 880617"/>
              <a:gd name="connsiteY36" fmla="*/ 592996 h 693325"/>
              <a:gd name="connsiteX37" fmla="*/ 603377 w 880617"/>
              <a:gd name="connsiteY37" fmla="*/ 597885 h 693325"/>
              <a:gd name="connsiteX38" fmla="*/ 220345 w 880617"/>
              <a:gd name="connsiteY38" fmla="*/ 603410 h 693325"/>
              <a:gd name="connsiteX39" fmla="*/ 220345 w 880617"/>
              <a:gd name="connsiteY39" fmla="*/ 605251 h 693325"/>
              <a:gd name="connsiteX40" fmla="*/ 219075 w 880617"/>
              <a:gd name="connsiteY40" fmla="*/ 605823 h 693325"/>
              <a:gd name="connsiteX41" fmla="*/ 199517 w 880617"/>
              <a:gd name="connsiteY41" fmla="*/ 591154 h 693325"/>
              <a:gd name="connsiteX42" fmla="*/ 220345 w 880617"/>
              <a:gd name="connsiteY42" fmla="*/ 603410 h 693325"/>
              <a:gd name="connsiteX43" fmla="*/ 747839 w 880617"/>
              <a:gd name="connsiteY43" fmla="*/ 629127 h 693325"/>
              <a:gd name="connsiteX44" fmla="*/ 741680 w 880617"/>
              <a:gd name="connsiteY44" fmla="*/ 659671 h 693325"/>
              <a:gd name="connsiteX45" fmla="*/ 701294 w 880617"/>
              <a:gd name="connsiteY45" fmla="*/ 666402 h 693325"/>
              <a:gd name="connsiteX46" fmla="*/ 666432 w 880617"/>
              <a:gd name="connsiteY46" fmla="*/ 661512 h 693325"/>
              <a:gd name="connsiteX47" fmla="*/ 660336 w 880617"/>
              <a:gd name="connsiteY47" fmla="*/ 650527 h 693325"/>
              <a:gd name="connsiteX48" fmla="*/ 657225 w 880617"/>
              <a:gd name="connsiteY48" fmla="*/ 621126 h 693325"/>
              <a:gd name="connsiteX49" fmla="*/ 657225 w 880617"/>
              <a:gd name="connsiteY49" fmla="*/ 608934 h 693325"/>
              <a:gd name="connsiteX50" fmla="*/ 670687 w 880617"/>
              <a:gd name="connsiteY50" fmla="*/ 592361 h 693325"/>
              <a:gd name="connsiteX51" fmla="*/ 695770 w 880617"/>
              <a:gd name="connsiteY51" fmla="*/ 592361 h 693325"/>
              <a:gd name="connsiteX52" fmla="*/ 747839 w 880617"/>
              <a:gd name="connsiteY52" fmla="*/ 583852 h 693325"/>
              <a:gd name="connsiteX53" fmla="*/ 747839 w 880617"/>
              <a:gd name="connsiteY53" fmla="*/ 629127 h 693325"/>
              <a:gd name="connsiteX54" fmla="*/ 192786 w 880617"/>
              <a:gd name="connsiteY54" fmla="*/ 588106 h 693325"/>
              <a:gd name="connsiteX55" fmla="*/ 192151 w 880617"/>
              <a:gd name="connsiteY55" fmla="*/ 589313 h 693325"/>
              <a:gd name="connsiteX56" fmla="*/ 171386 w 880617"/>
              <a:gd name="connsiteY56" fmla="*/ 574644 h 693325"/>
              <a:gd name="connsiteX57" fmla="*/ 192786 w 880617"/>
              <a:gd name="connsiteY57" fmla="*/ 588106 h 693325"/>
              <a:gd name="connsiteX58" fmla="*/ 153607 w 880617"/>
              <a:gd name="connsiteY58" fmla="*/ 583852 h 693325"/>
              <a:gd name="connsiteX59" fmla="*/ 151765 w 880617"/>
              <a:gd name="connsiteY59" fmla="*/ 583852 h 693325"/>
              <a:gd name="connsiteX60" fmla="*/ 81407 w 880617"/>
              <a:gd name="connsiteY60" fmla="*/ 534893 h 693325"/>
              <a:gd name="connsiteX61" fmla="*/ 153607 w 880617"/>
              <a:gd name="connsiteY61" fmla="*/ 583852 h 693325"/>
              <a:gd name="connsiteX62" fmla="*/ 75882 w 880617"/>
              <a:gd name="connsiteY62" fmla="*/ 531210 h 693325"/>
              <a:gd name="connsiteX63" fmla="*/ 75882 w 880617"/>
              <a:gd name="connsiteY63" fmla="*/ 533052 h 693325"/>
              <a:gd name="connsiteX64" fmla="*/ 74676 w 880617"/>
              <a:gd name="connsiteY64" fmla="*/ 533623 h 693325"/>
              <a:gd name="connsiteX65" fmla="*/ 55118 w 880617"/>
              <a:gd name="connsiteY65" fmla="*/ 518955 h 693325"/>
              <a:gd name="connsiteX66" fmla="*/ 75882 w 880617"/>
              <a:gd name="connsiteY66" fmla="*/ 531210 h 693325"/>
              <a:gd name="connsiteX67" fmla="*/ 514667 w 880617"/>
              <a:gd name="connsiteY67" fmla="*/ 522003 h 693325"/>
              <a:gd name="connsiteX68" fmla="*/ 510413 w 880617"/>
              <a:gd name="connsiteY68" fmla="*/ 535465 h 693325"/>
              <a:gd name="connsiteX69" fmla="*/ 484695 w 880617"/>
              <a:gd name="connsiteY69" fmla="*/ 539783 h 693325"/>
              <a:gd name="connsiteX70" fmla="*/ 312102 w 880617"/>
              <a:gd name="connsiteY70" fmla="*/ 555086 h 693325"/>
              <a:gd name="connsiteX71" fmla="*/ 298640 w 880617"/>
              <a:gd name="connsiteY71" fmla="*/ 551403 h 693325"/>
              <a:gd name="connsiteX72" fmla="*/ 306007 w 880617"/>
              <a:gd name="connsiteY72" fmla="*/ 540354 h 693325"/>
              <a:gd name="connsiteX73" fmla="*/ 309689 w 880617"/>
              <a:gd name="connsiteY73" fmla="*/ 531210 h 693325"/>
              <a:gd name="connsiteX74" fmla="*/ 309689 w 880617"/>
              <a:gd name="connsiteY74" fmla="*/ 526892 h 693325"/>
              <a:gd name="connsiteX75" fmla="*/ 314579 w 880617"/>
              <a:gd name="connsiteY75" fmla="*/ 515907 h 693325"/>
              <a:gd name="connsiteX76" fmla="*/ 348234 w 880617"/>
              <a:gd name="connsiteY76" fmla="*/ 508541 h 693325"/>
              <a:gd name="connsiteX77" fmla="*/ 431419 w 880617"/>
              <a:gd name="connsiteY77" fmla="*/ 502445 h 693325"/>
              <a:gd name="connsiteX78" fmla="*/ 491426 w 880617"/>
              <a:gd name="connsiteY78" fmla="*/ 497555 h 693325"/>
              <a:gd name="connsiteX79" fmla="*/ 514667 w 880617"/>
              <a:gd name="connsiteY79" fmla="*/ 522003 h 693325"/>
              <a:gd name="connsiteX80" fmla="*/ 747839 w 880617"/>
              <a:gd name="connsiteY80" fmla="*/ 481617 h 693325"/>
              <a:gd name="connsiteX81" fmla="*/ 747839 w 880617"/>
              <a:gd name="connsiteY81" fmla="*/ 566707 h 693325"/>
              <a:gd name="connsiteX82" fmla="*/ 699452 w 880617"/>
              <a:gd name="connsiteY82" fmla="*/ 577692 h 693325"/>
              <a:gd name="connsiteX83" fmla="*/ 681101 w 880617"/>
              <a:gd name="connsiteY83" fmla="*/ 574644 h 693325"/>
              <a:gd name="connsiteX84" fmla="*/ 653605 w 880617"/>
              <a:gd name="connsiteY84" fmla="*/ 540989 h 693325"/>
              <a:gd name="connsiteX85" fmla="*/ 653605 w 880617"/>
              <a:gd name="connsiteY85" fmla="*/ 530575 h 693325"/>
              <a:gd name="connsiteX86" fmla="*/ 660336 w 880617"/>
              <a:gd name="connsiteY86" fmla="*/ 481617 h 693325"/>
              <a:gd name="connsiteX87" fmla="*/ 747839 w 880617"/>
              <a:gd name="connsiteY87" fmla="*/ 481617 h 693325"/>
              <a:gd name="connsiteX88" fmla="*/ 67945 w 880617"/>
              <a:gd name="connsiteY88" fmla="*/ 485935 h 693325"/>
              <a:gd name="connsiteX89" fmla="*/ 251523 w 880617"/>
              <a:gd name="connsiteY89" fmla="*/ 603410 h 693325"/>
              <a:gd name="connsiteX90" fmla="*/ 259461 w 880617"/>
              <a:gd name="connsiteY90" fmla="*/ 610776 h 693325"/>
              <a:gd name="connsiteX91" fmla="*/ 249110 w 880617"/>
              <a:gd name="connsiteY91" fmla="*/ 605251 h 693325"/>
              <a:gd name="connsiteX92" fmla="*/ 53911 w 880617"/>
              <a:gd name="connsiteY92" fmla="*/ 479204 h 693325"/>
              <a:gd name="connsiteX93" fmla="*/ 67945 w 880617"/>
              <a:gd name="connsiteY93" fmla="*/ 485935 h 693325"/>
              <a:gd name="connsiteX94" fmla="*/ 87566 w 880617"/>
              <a:gd name="connsiteY94" fmla="*/ 483458 h 693325"/>
              <a:gd name="connsiteX95" fmla="*/ 126682 w 880617"/>
              <a:gd name="connsiteY95" fmla="*/ 507969 h 693325"/>
              <a:gd name="connsiteX96" fmla="*/ 274193 w 880617"/>
              <a:gd name="connsiteY96" fmla="*/ 604045 h 693325"/>
              <a:gd name="connsiteX97" fmla="*/ 288226 w 880617"/>
              <a:gd name="connsiteY97" fmla="*/ 637065 h 693325"/>
              <a:gd name="connsiteX98" fmla="*/ 283972 w 880617"/>
              <a:gd name="connsiteY98" fmla="*/ 653575 h 693325"/>
              <a:gd name="connsiteX99" fmla="*/ 276606 w 880617"/>
              <a:gd name="connsiteY99" fmla="*/ 662782 h 693325"/>
              <a:gd name="connsiteX100" fmla="*/ 282130 w 880617"/>
              <a:gd name="connsiteY100" fmla="*/ 667672 h 693325"/>
              <a:gd name="connsiteX101" fmla="*/ 297434 w 880617"/>
              <a:gd name="connsiteY101" fmla="*/ 639478 h 693325"/>
              <a:gd name="connsiteX102" fmla="*/ 297434 w 880617"/>
              <a:gd name="connsiteY102" fmla="*/ 627857 h 693325"/>
              <a:gd name="connsiteX103" fmla="*/ 294386 w 880617"/>
              <a:gd name="connsiteY103" fmla="*/ 608934 h 693325"/>
              <a:gd name="connsiteX104" fmla="*/ 528129 w 880617"/>
              <a:gd name="connsiteY104" fmla="*/ 589313 h 693325"/>
              <a:gd name="connsiteX105" fmla="*/ 547688 w 880617"/>
              <a:gd name="connsiteY105" fmla="*/ 630334 h 693325"/>
              <a:gd name="connsiteX106" fmla="*/ 510984 w 880617"/>
              <a:gd name="connsiteY106" fmla="*/ 659671 h 693325"/>
              <a:gd name="connsiteX107" fmla="*/ 389826 w 880617"/>
              <a:gd name="connsiteY107" fmla="*/ 668878 h 693325"/>
              <a:gd name="connsiteX108" fmla="*/ 296227 w 880617"/>
              <a:gd name="connsiteY108" fmla="*/ 675609 h 693325"/>
              <a:gd name="connsiteX109" fmla="*/ 249110 w 880617"/>
              <a:gd name="connsiteY109" fmla="*/ 657258 h 693325"/>
              <a:gd name="connsiteX110" fmla="*/ 154241 w 880617"/>
              <a:gd name="connsiteY110" fmla="*/ 594837 h 693325"/>
              <a:gd name="connsiteX111" fmla="*/ 102807 w 880617"/>
              <a:gd name="connsiteY111" fmla="*/ 561182 h 693325"/>
              <a:gd name="connsiteX112" fmla="*/ 26924 w 880617"/>
              <a:gd name="connsiteY112" fmla="*/ 504858 h 693325"/>
              <a:gd name="connsiteX113" fmla="*/ 34290 w 880617"/>
              <a:gd name="connsiteY113" fmla="*/ 498127 h 693325"/>
              <a:gd name="connsiteX114" fmla="*/ 112014 w 880617"/>
              <a:gd name="connsiteY114" fmla="*/ 538513 h 693325"/>
              <a:gd name="connsiteX115" fmla="*/ 164020 w 880617"/>
              <a:gd name="connsiteY115" fmla="*/ 569755 h 693325"/>
              <a:gd name="connsiteX116" fmla="*/ 165227 w 880617"/>
              <a:gd name="connsiteY116" fmla="*/ 569755 h 693325"/>
              <a:gd name="connsiteX117" fmla="*/ 113855 w 880617"/>
              <a:gd name="connsiteY117" fmla="*/ 533052 h 693325"/>
              <a:gd name="connsiteX118" fmla="*/ 42863 w 880617"/>
              <a:gd name="connsiteY118" fmla="*/ 481045 h 693325"/>
              <a:gd name="connsiteX119" fmla="*/ 40386 w 880617"/>
              <a:gd name="connsiteY119" fmla="*/ 475521 h 693325"/>
              <a:gd name="connsiteX120" fmla="*/ 38608 w 880617"/>
              <a:gd name="connsiteY120" fmla="*/ 463265 h 693325"/>
              <a:gd name="connsiteX121" fmla="*/ 41656 w 880617"/>
              <a:gd name="connsiteY121" fmla="*/ 456534 h 693325"/>
              <a:gd name="connsiteX122" fmla="*/ 87566 w 880617"/>
              <a:gd name="connsiteY122" fmla="*/ 483458 h 693325"/>
              <a:gd name="connsiteX123" fmla="*/ 449770 w 880617"/>
              <a:gd name="connsiteY123" fmla="*/ 419196 h 693325"/>
              <a:gd name="connsiteX124" fmla="*/ 462661 w 880617"/>
              <a:gd name="connsiteY124" fmla="*/ 438818 h 693325"/>
              <a:gd name="connsiteX125" fmla="*/ 435102 w 880617"/>
              <a:gd name="connsiteY125" fmla="*/ 455328 h 693325"/>
              <a:gd name="connsiteX126" fmla="*/ 339661 w 880617"/>
              <a:gd name="connsiteY126" fmla="*/ 468155 h 693325"/>
              <a:gd name="connsiteX127" fmla="*/ 343916 w 880617"/>
              <a:gd name="connsiteY127" fmla="*/ 430245 h 693325"/>
              <a:gd name="connsiteX128" fmla="*/ 438785 w 880617"/>
              <a:gd name="connsiteY128" fmla="*/ 418625 h 693325"/>
              <a:gd name="connsiteX129" fmla="*/ 449770 w 880617"/>
              <a:gd name="connsiteY129" fmla="*/ 419196 h 693325"/>
              <a:gd name="connsiteX130" fmla="*/ 91186 w 880617"/>
              <a:gd name="connsiteY130" fmla="*/ 414307 h 693325"/>
              <a:gd name="connsiteX131" fmla="*/ 144463 w 880617"/>
              <a:gd name="connsiteY131" fmla="*/ 444914 h 693325"/>
              <a:gd name="connsiteX132" fmla="*/ 148145 w 880617"/>
              <a:gd name="connsiteY132" fmla="*/ 449803 h 693325"/>
              <a:gd name="connsiteX133" fmla="*/ 145669 w 880617"/>
              <a:gd name="connsiteY133" fmla="*/ 449803 h 693325"/>
              <a:gd name="connsiteX134" fmla="*/ 89345 w 880617"/>
              <a:gd name="connsiteY134" fmla="*/ 414307 h 693325"/>
              <a:gd name="connsiteX135" fmla="*/ 91186 w 880617"/>
              <a:gd name="connsiteY135" fmla="*/ 414307 h 693325"/>
              <a:gd name="connsiteX136" fmla="*/ 608266 w 880617"/>
              <a:gd name="connsiteY136" fmla="*/ 412465 h 693325"/>
              <a:gd name="connsiteX137" fmla="*/ 604012 w 880617"/>
              <a:gd name="connsiteY137" fmla="*/ 459011 h 693325"/>
              <a:gd name="connsiteX138" fmla="*/ 599122 w 880617"/>
              <a:gd name="connsiteY138" fmla="*/ 484093 h 693325"/>
              <a:gd name="connsiteX139" fmla="*/ 563626 w 880617"/>
              <a:gd name="connsiteY139" fmla="*/ 491396 h 693325"/>
              <a:gd name="connsiteX140" fmla="*/ 531813 w 880617"/>
              <a:gd name="connsiteY140" fmla="*/ 488983 h 693325"/>
              <a:gd name="connsiteX141" fmla="*/ 534226 w 880617"/>
              <a:gd name="connsiteY141" fmla="*/ 441866 h 693325"/>
              <a:gd name="connsiteX142" fmla="*/ 534226 w 880617"/>
              <a:gd name="connsiteY142" fmla="*/ 409417 h 693325"/>
              <a:gd name="connsiteX143" fmla="*/ 564832 w 880617"/>
              <a:gd name="connsiteY143" fmla="*/ 409417 h 693325"/>
              <a:gd name="connsiteX144" fmla="*/ 590550 w 880617"/>
              <a:gd name="connsiteY144" fmla="*/ 406369 h 693325"/>
              <a:gd name="connsiteX145" fmla="*/ 604647 w 880617"/>
              <a:gd name="connsiteY145" fmla="*/ 402686 h 693325"/>
              <a:gd name="connsiteX146" fmla="*/ 608266 w 880617"/>
              <a:gd name="connsiteY146" fmla="*/ 412465 h 693325"/>
              <a:gd name="connsiteX147" fmla="*/ 431419 w 880617"/>
              <a:gd name="connsiteY147" fmla="*/ 388589 h 693325"/>
              <a:gd name="connsiteX148" fmla="*/ 429006 w 880617"/>
              <a:gd name="connsiteY148" fmla="*/ 389224 h 693325"/>
              <a:gd name="connsiteX149" fmla="*/ 395922 w 880617"/>
              <a:gd name="connsiteY149" fmla="*/ 370873 h 693325"/>
              <a:gd name="connsiteX150" fmla="*/ 387985 w 880617"/>
              <a:gd name="connsiteY150" fmla="*/ 364142 h 693325"/>
              <a:gd name="connsiteX151" fmla="*/ 431419 w 880617"/>
              <a:gd name="connsiteY151" fmla="*/ 388589 h 693325"/>
              <a:gd name="connsiteX152" fmla="*/ 747839 w 880617"/>
              <a:gd name="connsiteY152" fmla="*/ 461424 h 693325"/>
              <a:gd name="connsiteX153" fmla="*/ 700088 w 880617"/>
              <a:gd name="connsiteY153" fmla="*/ 471838 h 693325"/>
              <a:gd name="connsiteX154" fmla="*/ 678688 w 880617"/>
              <a:gd name="connsiteY154" fmla="*/ 467583 h 693325"/>
              <a:gd name="connsiteX155" fmla="*/ 663956 w 880617"/>
              <a:gd name="connsiteY155" fmla="*/ 460852 h 693325"/>
              <a:gd name="connsiteX156" fmla="*/ 659701 w 880617"/>
              <a:gd name="connsiteY156" fmla="*/ 443072 h 693325"/>
              <a:gd name="connsiteX157" fmla="*/ 659701 w 880617"/>
              <a:gd name="connsiteY157" fmla="*/ 381287 h 693325"/>
              <a:gd name="connsiteX158" fmla="*/ 663956 w 880617"/>
              <a:gd name="connsiteY158" fmla="*/ 364142 h 693325"/>
              <a:gd name="connsiteX159" fmla="*/ 677418 w 880617"/>
              <a:gd name="connsiteY159" fmla="*/ 365983 h 693325"/>
              <a:gd name="connsiteX160" fmla="*/ 702501 w 880617"/>
              <a:gd name="connsiteY160" fmla="*/ 368396 h 693325"/>
              <a:gd name="connsiteX161" fmla="*/ 747839 w 880617"/>
              <a:gd name="connsiteY161" fmla="*/ 361094 h 693325"/>
              <a:gd name="connsiteX162" fmla="*/ 747839 w 880617"/>
              <a:gd name="connsiteY162" fmla="*/ 461424 h 693325"/>
              <a:gd name="connsiteX163" fmla="*/ 299847 w 880617"/>
              <a:gd name="connsiteY163" fmla="*/ 473044 h 693325"/>
              <a:gd name="connsiteX164" fmla="*/ 326199 w 880617"/>
              <a:gd name="connsiteY164" fmla="*/ 479775 h 693325"/>
              <a:gd name="connsiteX165" fmla="*/ 356171 w 880617"/>
              <a:gd name="connsiteY165" fmla="*/ 476727 h 693325"/>
              <a:gd name="connsiteX166" fmla="*/ 380047 w 880617"/>
              <a:gd name="connsiteY166" fmla="*/ 473679 h 693325"/>
              <a:gd name="connsiteX167" fmla="*/ 397192 w 880617"/>
              <a:gd name="connsiteY167" fmla="*/ 471203 h 693325"/>
              <a:gd name="connsiteX168" fmla="*/ 409384 w 880617"/>
              <a:gd name="connsiteY168" fmla="*/ 469361 h 693325"/>
              <a:gd name="connsiteX169" fmla="*/ 449770 w 880617"/>
              <a:gd name="connsiteY169" fmla="*/ 462630 h 693325"/>
              <a:gd name="connsiteX170" fmla="*/ 466915 w 880617"/>
              <a:gd name="connsiteY170" fmla="*/ 457741 h 693325"/>
              <a:gd name="connsiteX171" fmla="*/ 470598 w 880617"/>
              <a:gd name="connsiteY171" fmla="*/ 450438 h 693325"/>
              <a:gd name="connsiteX172" fmla="*/ 470598 w 880617"/>
              <a:gd name="connsiteY172" fmla="*/ 437548 h 693325"/>
              <a:gd name="connsiteX173" fmla="*/ 469392 w 880617"/>
              <a:gd name="connsiteY173" fmla="*/ 433928 h 693325"/>
              <a:gd name="connsiteX174" fmla="*/ 455295 w 880617"/>
              <a:gd name="connsiteY174" fmla="*/ 407004 h 693325"/>
              <a:gd name="connsiteX175" fmla="*/ 463232 w 880617"/>
              <a:gd name="connsiteY175" fmla="*/ 407004 h 693325"/>
              <a:gd name="connsiteX176" fmla="*/ 486537 w 880617"/>
              <a:gd name="connsiteY176" fmla="*/ 440024 h 693325"/>
              <a:gd name="connsiteX177" fmla="*/ 467551 w 880617"/>
              <a:gd name="connsiteY177" fmla="*/ 468155 h 693325"/>
              <a:gd name="connsiteX178" fmla="*/ 442468 w 880617"/>
              <a:gd name="connsiteY178" fmla="*/ 474886 h 693325"/>
              <a:gd name="connsiteX179" fmla="*/ 324358 w 880617"/>
              <a:gd name="connsiteY179" fmla="*/ 488348 h 693325"/>
              <a:gd name="connsiteX180" fmla="*/ 272923 w 880617"/>
              <a:gd name="connsiteY180" fmla="*/ 474314 h 693325"/>
              <a:gd name="connsiteX181" fmla="*/ 87566 w 880617"/>
              <a:gd name="connsiteY181" fmla="*/ 356204 h 693325"/>
              <a:gd name="connsiteX182" fmla="*/ 89979 w 880617"/>
              <a:gd name="connsiteY182" fmla="*/ 353093 h 693325"/>
              <a:gd name="connsiteX183" fmla="*/ 299847 w 880617"/>
              <a:gd name="connsiteY183" fmla="*/ 473044 h 693325"/>
              <a:gd name="connsiteX184" fmla="*/ 608901 w 880617"/>
              <a:gd name="connsiteY184" fmla="*/ 313977 h 693325"/>
              <a:gd name="connsiteX185" fmla="*/ 608901 w 880617"/>
              <a:gd name="connsiteY185" fmla="*/ 369666 h 693325"/>
              <a:gd name="connsiteX186" fmla="*/ 604647 w 880617"/>
              <a:gd name="connsiteY186" fmla="*/ 383700 h 693325"/>
              <a:gd name="connsiteX187" fmla="*/ 566039 w 880617"/>
              <a:gd name="connsiteY187" fmla="*/ 394114 h 693325"/>
              <a:gd name="connsiteX188" fmla="*/ 536702 w 880617"/>
              <a:gd name="connsiteY188" fmla="*/ 388589 h 693325"/>
              <a:gd name="connsiteX189" fmla="*/ 532384 w 880617"/>
              <a:gd name="connsiteY189" fmla="*/ 376969 h 693325"/>
              <a:gd name="connsiteX190" fmla="*/ 532384 w 880617"/>
              <a:gd name="connsiteY190" fmla="*/ 352521 h 693325"/>
              <a:gd name="connsiteX191" fmla="*/ 534226 w 880617"/>
              <a:gd name="connsiteY191" fmla="*/ 334741 h 693325"/>
              <a:gd name="connsiteX192" fmla="*/ 538544 w 880617"/>
              <a:gd name="connsiteY192" fmla="*/ 320708 h 693325"/>
              <a:gd name="connsiteX193" fmla="*/ 606425 w 880617"/>
              <a:gd name="connsiteY193" fmla="*/ 313977 h 693325"/>
              <a:gd name="connsiteX194" fmla="*/ 608901 w 880617"/>
              <a:gd name="connsiteY194" fmla="*/ 313977 h 693325"/>
              <a:gd name="connsiteX195" fmla="*/ 338455 w 880617"/>
              <a:gd name="connsiteY195" fmla="*/ 350045 h 693325"/>
              <a:gd name="connsiteX196" fmla="*/ 435102 w 880617"/>
              <a:gd name="connsiteY196" fmla="*/ 406369 h 693325"/>
              <a:gd name="connsiteX197" fmla="*/ 332295 w 880617"/>
              <a:gd name="connsiteY197" fmla="*/ 419831 h 693325"/>
              <a:gd name="connsiteX198" fmla="*/ 296227 w 880617"/>
              <a:gd name="connsiteY198" fmla="*/ 404528 h 693325"/>
              <a:gd name="connsiteX199" fmla="*/ 268033 w 880617"/>
              <a:gd name="connsiteY199" fmla="*/ 388018 h 693325"/>
              <a:gd name="connsiteX200" fmla="*/ 207454 w 880617"/>
              <a:gd name="connsiteY200" fmla="*/ 351315 h 693325"/>
              <a:gd name="connsiteX201" fmla="*/ 181801 w 880617"/>
              <a:gd name="connsiteY201" fmla="*/ 336583 h 693325"/>
              <a:gd name="connsiteX202" fmla="*/ 143192 w 880617"/>
              <a:gd name="connsiteY202" fmla="*/ 311500 h 693325"/>
              <a:gd name="connsiteX203" fmla="*/ 159131 w 880617"/>
              <a:gd name="connsiteY203" fmla="*/ 306611 h 693325"/>
              <a:gd name="connsiteX204" fmla="*/ 187261 w 880617"/>
              <a:gd name="connsiteY204" fmla="*/ 305976 h 693325"/>
              <a:gd name="connsiteX205" fmla="*/ 254000 w 880617"/>
              <a:gd name="connsiteY205" fmla="*/ 300515 h 693325"/>
              <a:gd name="connsiteX206" fmla="*/ 338455 w 880617"/>
              <a:gd name="connsiteY206" fmla="*/ 350045 h 693325"/>
              <a:gd name="connsiteX207" fmla="*/ 747839 w 880617"/>
              <a:gd name="connsiteY207" fmla="*/ 264383 h 693325"/>
              <a:gd name="connsiteX208" fmla="*/ 747839 w 880617"/>
              <a:gd name="connsiteY208" fmla="*/ 344584 h 693325"/>
              <a:gd name="connsiteX209" fmla="*/ 702501 w 880617"/>
              <a:gd name="connsiteY209" fmla="*/ 354934 h 693325"/>
              <a:gd name="connsiteX210" fmla="*/ 659701 w 880617"/>
              <a:gd name="connsiteY210" fmla="*/ 344584 h 693325"/>
              <a:gd name="connsiteX211" fmla="*/ 659701 w 880617"/>
              <a:gd name="connsiteY211" fmla="*/ 264383 h 693325"/>
              <a:gd name="connsiteX212" fmla="*/ 747839 w 880617"/>
              <a:gd name="connsiteY212" fmla="*/ 264383 h 693325"/>
              <a:gd name="connsiteX213" fmla="*/ 793115 w 880617"/>
              <a:gd name="connsiteY213" fmla="*/ 281528 h 693325"/>
              <a:gd name="connsiteX214" fmla="*/ 795528 w 880617"/>
              <a:gd name="connsiteY214" fmla="*/ 302356 h 693325"/>
              <a:gd name="connsiteX215" fmla="*/ 795528 w 880617"/>
              <a:gd name="connsiteY215" fmla="*/ 317660 h 693325"/>
              <a:gd name="connsiteX216" fmla="*/ 796163 w 880617"/>
              <a:gd name="connsiteY216" fmla="*/ 342742 h 693325"/>
              <a:gd name="connsiteX217" fmla="*/ 797370 w 880617"/>
              <a:gd name="connsiteY217" fmla="*/ 582582 h 693325"/>
              <a:gd name="connsiteX218" fmla="*/ 795528 w 880617"/>
              <a:gd name="connsiteY218" fmla="*/ 644431 h 693325"/>
              <a:gd name="connsiteX219" fmla="*/ 792480 w 880617"/>
              <a:gd name="connsiteY219" fmla="*/ 667037 h 693325"/>
              <a:gd name="connsiteX220" fmla="*/ 787590 w 880617"/>
              <a:gd name="connsiteY220" fmla="*/ 648685 h 693325"/>
              <a:gd name="connsiteX221" fmla="*/ 785114 w 880617"/>
              <a:gd name="connsiteY221" fmla="*/ 306611 h 693325"/>
              <a:gd name="connsiteX222" fmla="*/ 774763 w 880617"/>
              <a:gd name="connsiteY222" fmla="*/ 268701 h 693325"/>
              <a:gd name="connsiteX223" fmla="*/ 771652 w 880617"/>
              <a:gd name="connsiteY223" fmla="*/ 262542 h 693325"/>
              <a:gd name="connsiteX224" fmla="*/ 793115 w 880617"/>
              <a:gd name="connsiteY224" fmla="*/ 281528 h 693325"/>
              <a:gd name="connsiteX225" fmla="*/ 608901 w 880617"/>
              <a:gd name="connsiteY225" fmla="*/ 245397 h 693325"/>
              <a:gd name="connsiteX226" fmla="*/ 608901 w 880617"/>
              <a:gd name="connsiteY226" fmla="*/ 281528 h 693325"/>
              <a:gd name="connsiteX227" fmla="*/ 564832 w 880617"/>
              <a:gd name="connsiteY227" fmla="*/ 305404 h 693325"/>
              <a:gd name="connsiteX228" fmla="*/ 543433 w 880617"/>
              <a:gd name="connsiteY228" fmla="*/ 301721 h 693325"/>
              <a:gd name="connsiteX229" fmla="*/ 537337 w 880617"/>
              <a:gd name="connsiteY229" fmla="*/ 277845 h 693325"/>
              <a:gd name="connsiteX230" fmla="*/ 537337 w 880617"/>
              <a:gd name="connsiteY230" fmla="*/ 240507 h 693325"/>
              <a:gd name="connsiteX231" fmla="*/ 577088 w 880617"/>
              <a:gd name="connsiteY231" fmla="*/ 241142 h 693325"/>
              <a:gd name="connsiteX232" fmla="*/ 594804 w 880617"/>
              <a:gd name="connsiteY232" fmla="*/ 238666 h 693325"/>
              <a:gd name="connsiteX233" fmla="*/ 604012 w 880617"/>
              <a:gd name="connsiteY233" fmla="*/ 236253 h 693325"/>
              <a:gd name="connsiteX234" fmla="*/ 608901 w 880617"/>
              <a:gd name="connsiteY234" fmla="*/ 245397 h 693325"/>
              <a:gd name="connsiteX235" fmla="*/ 463867 w 880617"/>
              <a:gd name="connsiteY235" fmla="*/ 112047 h 693325"/>
              <a:gd name="connsiteX236" fmla="*/ 575882 w 880617"/>
              <a:gd name="connsiteY236" fmla="*/ 177515 h 693325"/>
              <a:gd name="connsiteX237" fmla="*/ 603377 w 880617"/>
              <a:gd name="connsiteY237" fmla="*/ 197708 h 693325"/>
              <a:gd name="connsiteX238" fmla="*/ 599122 w 880617"/>
              <a:gd name="connsiteY238" fmla="*/ 204439 h 693325"/>
              <a:gd name="connsiteX239" fmla="*/ 575246 w 880617"/>
              <a:gd name="connsiteY239" fmla="*/ 216060 h 693325"/>
              <a:gd name="connsiteX240" fmla="*/ 523875 w 880617"/>
              <a:gd name="connsiteY240" fmla="*/ 193390 h 693325"/>
              <a:gd name="connsiteX241" fmla="*/ 488950 w 880617"/>
              <a:gd name="connsiteY241" fmla="*/ 172626 h 693325"/>
              <a:gd name="connsiteX242" fmla="*/ 410654 w 880617"/>
              <a:gd name="connsiteY242" fmla="*/ 124874 h 693325"/>
              <a:gd name="connsiteX243" fmla="*/ 395351 w 880617"/>
              <a:gd name="connsiteY243" fmla="*/ 112618 h 693325"/>
              <a:gd name="connsiteX244" fmla="*/ 410020 w 880617"/>
              <a:gd name="connsiteY244" fmla="*/ 108364 h 693325"/>
              <a:gd name="connsiteX245" fmla="*/ 430847 w 880617"/>
              <a:gd name="connsiteY245" fmla="*/ 97950 h 693325"/>
              <a:gd name="connsiteX246" fmla="*/ 463867 w 880617"/>
              <a:gd name="connsiteY246" fmla="*/ 112047 h 693325"/>
              <a:gd name="connsiteX247" fmla="*/ 593598 w 880617"/>
              <a:gd name="connsiteY247" fmla="*/ 37371 h 693325"/>
              <a:gd name="connsiteX248" fmla="*/ 649288 w 880617"/>
              <a:gd name="connsiteY248" fmla="*/ 72232 h 693325"/>
              <a:gd name="connsiteX249" fmla="*/ 689038 w 880617"/>
              <a:gd name="connsiteY249" fmla="*/ 96108 h 693325"/>
              <a:gd name="connsiteX250" fmla="*/ 735584 w 880617"/>
              <a:gd name="connsiteY250" fmla="*/ 132240 h 693325"/>
              <a:gd name="connsiteX251" fmla="*/ 701294 w 880617"/>
              <a:gd name="connsiteY251" fmla="*/ 150591 h 693325"/>
              <a:gd name="connsiteX252" fmla="*/ 665226 w 880617"/>
              <a:gd name="connsiteY252" fmla="*/ 142019 h 693325"/>
              <a:gd name="connsiteX253" fmla="*/ 584454 w 880617"/>
              <a:gd name="connsiteY253" fmla="*/ 97315 h 693325"/>
              <a:gd name="connsiteX254" fmla="*/ 513461 w 880617"/>
              <a:gd name="connsiteY254" fmla="*/ 59405 h 693325"/>
              <a:gd name="connsiteX255" fmla="*/ 498729 w 880617"/>
              <a:gd name="connsiteY255" fmla="*/ 49626 h 693325"/>
              <a:gd name="connsiteX256" fmla="*/ 513461 w 880617"/>
              <a:gd name="connsiteY256" fmla="*/ 45308 h 693325"/>
              <a:gd name="connsiteX257" fmla="*/ 556260 w 880617"/>
              <a:gd name="connsiteY257" fmla="*/ 31846 h 693325"/>
              <a:gd name="connsiteX258" fmla="*/ 561784 w 880617"/>
              <a:gd name="connsiteY258" fmla="*/ 23909 h 693325"/>
              <a:gd name="connsiteX259" fmla="*/ 593598 w 880617"/>
              <a:gd name="connsiteY259" fmla="*/ 37371 h 693325"/>
              <a:gd name="connsiteX260" fmla="*/ 596646 w 880617"/>
              <a:gd name="connsiteY260" fmla="*/ 17813 h 693325"/>
              <a:gd name="connsiteX261" fmla="*/ 745363 w 880617"/>
              <a:gd name="connsiteY261" fmla="*/ 115095 h 693325"/>
              <a:gd name="connsiteX262" fmla="*/ 754570 w 880617"/>
              <a:gd name="connsiteY262" fmla="*/ 129763 h 693325"/>
              <a:gd name="connsiteX263" fmla="*/ 824294 w 880617"/>
              <a:gd name="connsiteY263" fmla="*/ 198915 h 693325"/>
              <a:gd name="connsiteX264" fmla="*/ 834707 w 880617"/>
              <a:gd name="connsiteY264" fmla="*/ 208122 h 693325"/>
              <a:gd name="connsiteX265" fmla="*/ 846328 w 880617"/>
              <a:gd name="connsiteY265" fmla="*/ 218473 h 693325"/>
              <a:gd name="connsiteX266" fmla="*/ 871410 w 880617"/>
              <a:gd name="connsiteY266" fmla="*/ 242349 h 693325"/>
              <a:gd name="connsiteX267" fmla="*/ 880618 w 880617"/>
              <a:gd name="connsiteY267" fmla="*/ 252128 h 693325"/>
              <a:gd name="connsiteX268" fmla="*/ 879983 w 880617"/>
              <a:gd name="connsiteY268" fmla="*/ 638271 h 693325"/>
              <a:gd name="connsiteX269" fmla="*/ 878776 w 880617"/>
              <a:gd name="connsiteY269" fmla="*/ 649320 h 693325"/>
              <a:gd name="connsiteX270" fmla="*/ 833501 w 880617"/>
              <a:gd name="connsiteY270" fmla="*/ 687230 h 693325"/>
              <a:gd name="connsiteX271" fmla="*/ 769239 w 880617"/>
              <a:gd name="connsiteY271" fmla="*/ 667672 h 693325"/>
              <a:gd name="connsiteX272" fmla="*/ 758190 w 880617"/>
              <a:gd name="connsiteY272" fmla="*/ 656623 h 693325"/>
              <a:gd name="connsiteX273" fmla="*/ 757619 w 880617"/>
              <a:gd name="connsiteY273" fmla="*/ 435706 h 693325"/>
              <a:gd name="connsiteX274" fmla="*/ 756983 w 880617"/>
              <a:gd name="connsiteY274" fmla="*/ 253969 h 693325"/>
              <a:gd name="connsiteX275" fmla="*/ 755142 w 880617"/>
              <a:gd name="connsiteY275" fmla="*/ 246032 h 693325"/>
              <a:gd name="connsiteX276" fmla="*/ 755142 w 880617"/>
              <a:gd name="connsiteY276" fmla="*/ 240507 h 693325"/>
              <a:gd name="connsiteX277" fmla="*/ 756983 w 880617"/>
              <a:gd name="connsiteY277" fmla="*/ 239936 h 693325"/>
              <a:gd name="connsiteX278" fmla="*/ 829183 w 880617"/>
              <a:gd name="connsiteY278" fmla="*/ 278480 h 693325"/>
              <a:gd name="connsiteX279" fmla="*/ 872617 w 880617"/>
              <a:gd name="connsiteY279" fmla="*/ 253969 h 693325"/>
              <a:gd name="connsiteX280" fmla="*/ 753935 w 880617"/>
              <a:gd name="connsiteY280" fmla="*/ 149956 h 693325"/>
              <a:gd name="connsiteX281" fmla="*/ 753301 w 880617"/>
              <a:gd name="connsiteY281" fmla="*/ 157322 h 693325"/>
              <a:gd name="connsiteX282" fmla="*/ 761301 w 880617"/>
              <a:gd name="connsiteY282" fmla="*/ 173197 h 693325"/>
              <a:gd name="connsiteX283" fmla="*/ 780859 w 880617"/>
              <a:gd name="connsiteY283" fmla="*/ 186659 h 693325"/>
              <a:gd name="connsiteX284" fmla="*/ 845693 w 880617"/>
              <a:gd name="connsiteY284" fmla="*/ 251556 h 693325"/>
              <a:gd name="connsiteX285" fmla="*/ 832231 w 880617"/>
              <a:gd name="connsiteY285" fmla="*/ 266860 h 693325"/>
              <a:gd name="connsiteX286" fmla="*/ 835342 w 880617"/>
              <a:gd name="connsiteY286" fmla="*/ 251556 h 693325"/>
              <a:gd name="connsiteX287" fmla="*/ 823087 w 880617"/>
              <a:gd name="connsiteY287" fmla="*/ 236824 h 693325"/>
              <a:gd name="connsiteX288" fmla="*/ 802259 w 880617"/>
              <a:gd name="connsiteY288" fmla="*/ 219108 h 693325"/>
              <a:gd name="connsiteX289" fmla="*/ 754570 w 880617"/>
              <a:gd name="connsiteY289" fmla="*/ 178087 h 693325"/>
              <a:gd name="connsiteX290" fmla="*/ 747839 w 880617"/>
              <a:gd name="connsiteY290" fmla="*/ 198915 h 693325"/>
              <a:gd name="connsiteX291" fmla="*/ 747839 w 880617"/>
              <a:gd name="connsiteY291" fmla="*/ 222156 h 693325"/>
              <a:gd name="connsiteX292" fmla="*/ 746570 w 880617"/>
              <a:gd name="connsiteY292" fmla="*/ 229522 h 693325"/>
              <a:gd name="connsiteX293" fmla="*/ 706819 w 880617"/>
              <a:gd name="connsiteY293" fmla="*/ 250350 h 693325"/>
              <a:gd name="connsiteX294" fmla="*/ 664591 w 880617"/>
              <a:gd name="connsiteY294" fmla="*/ 242984 h 693325"/>
              <a:gd name="connsiteX295" fmla="*/ 659701 w 880617"/>
              <a:gd name="connsiteY295" fmla="*/ 230728 h 693325"/>
              <a:gd name="connsiteX296" fmla="*/ 659701 w 880617"/>
              <a:gd name="connsiteY296" fmla="*/ 176245 h 693325"/>
              <a:gd name="connsiteX297" fmla="*/ 707453 w 880617"/>
              <a:gd name="connsiteY297" fmla="*/ 178722 h 693325"/>
              <a:gd name="connsiteX298" fmla="*/ 727646 w 880617"/>
              <a:gd name="connsiteY298" fmla="*/ 175674 h 693325"/>
              <a:gd name="connsiteX299" fmla="*/ 747839 w 880617"/>
              <a:gd name="connsiteY299" fmla="*/ 157322 h 693325"/>
              <a:gd name="connsiteX300" fmla="*/ 743521 w 880617"/>
              <a:gd name="connsiteY300" fmla="*/ 154846 h 693325"/>
              <a:gd name="connsiteX301" fmla="*/ 689038 w 880617"/>
              <a:gd name="connsiteY301" fmla="*/ 166466 h 693325"/>
              <a:gd name="connsiteX302" fmla="*/ 663956 w 880617"/>
              <a:gd name="connsiteY302" fmla="*/ 161577 h 693325"/>
              <a:gd name="connsiteX303" fmla="*/ 444881 w 880617"/>
              <a:gd name="connsiteY303" fmla="*/ 40419 h 693325"/>
              <a:gd name="connsiteX304" fmla="*/ 433260 w 880617"/>
              <a:gd name="connsiteY304" fmla="*/ 35529 h 693325"/>
              <a:gd name="connsiteX305" fmla="*/ 432689 w 880617"/>
              <a:gd name="connsiteY305" fmla="*/ 36736 h 693325"/>
              <a:gd name="connsiteX306" fmla="*/ 473646 w 880617"/>
              <a:gd name="connsiteY306" fmla="*/ 64930 h 693325"/>
              <a:gd name="connsiteX307" fmla="*/ 504253 w 880617"/>
              <a:gd name="connsiteY307" fmla="*/ 82646 h 693325"/>
              <a:gd name="connsiteX308" fmla="*/ 529971 w 880617"/>
              <a:gd name="connsiteY308" fmla="*/ 97315 h 693325"/>
              <a:gd name="connsiteX309" fmla="*/ 552577 w 880617"/>
              <a:gd name="connsiteY309" fmla="*/ 110205 h 693325"/>
              <a:gd name="connsiteX310" fmla="*/ 637667 w 880617"/>
              <a:gd name="connsiteY310" fmla="*/ 159735 h 693325"/>
              <a:gd name="connsiteX311" fmla="*/ 641350 w 880617"/>
              <a:gd name="connsiteY311" fmla="*/ 176880 h 693325"/>
              <a:gd name="connsiteX312" fmla="*/ 641350 w 880617"/>
              <a:gd name="connsiteY312" fmla="*/ 626016 h 693325"/>
              <a:gd name="connsiteX313" fmla="*/ 631571 w 880617"/>
              <a:gd name="connsiteY313" fmla="*/ 650527 h 693325"/>
              <a:gd name="connsiteX314" fmla="*/ 625411 w 880617"/>
              <a:gd name="connsiteY314" fmla="*/ 648050 h 693325"/>
              <a:gd name="connsiteX315" fmla="*/ 621728 w 880617"/>
              <a:gd name="connsiteY315" fmla="*/ 624238 h 693325"/>
              <a:gd name="connsiteX316" fmla="*/ 620522 w 880617"/>
              <a:gd name="connsiteY316" fmla="*/ 569120 h 693325"/>
              <a:gd name="connsiteX317" fmla="*/ 620522 w 880617"/>
              <a:gd name="connsiteY317" fmla="*/ 187929 h 693325"/>
              <a:gd name="connsiteX318" fmla="*/ 619315 w 880617"/>
              <a:gd name="connsiteY318" fmla="*/ 181770 h 693325"/>
              <a:gd name="connsiteX319" fmla="*/ 586867 w 880617"/>
              <a:gd name="connsiteY319" fmla="*/ 160370 h 693325"/>
              <a:gd name="connsiteX320" fmla="*/ 450405 w 880617"/>
              <a:gd name="connsiteY320" fmla="*/ 86329 h 693325"/>
              <a:gd name="connsiteX321" fmla="*/ 444881 w 880617"/>
              <a:gd name="connsiteY321" fmla="*/ 85694 h 693325"/>
              <a:gd name="connsiteX322" fmla="*/ 479806 w 880617"/>
              <a:gd name="connsiteY322" fmla="*/ 108935 h 693325"/>
              <a:gd name="connsiteX323" fmla="*/ 536702 w 880617"/>
              <a:gd name="connsiteY323" fmla="*/ 142019 h 693325"/>
              <a:gd name="connsiteX324" fmla="*/ 570992 w 880617"/>
              <a:gd name="connsiteY324" fmla="*/ 161005 h 693325"/>
              <a:gd name="connsiteX325" fmla="*/ 611950 w 880617"/>
              <a:gd name="connsiteY325" fmla="*/ 192819 h 693325"/>
              <a:gd name="connsiteX326" fmla="*/ 604012 w 880617"/>
              <a:gd name="connsiteY326" fmla="*/ 217266 h 693325"/>
              <a:gd name="connsiteX327" fmla="*/ 580771 w 880617"/>
              <a:gd name="connsiteY327" fmla="*/ 225839 h 693325"/>
              <a:gd name="connsiteX328" fmla="*/ 567309 w 880617"/>
              <a:gd name="connsiteY328" fmla="*/ 227680 h 693325"/>
              <a:gd name="connsiteX329" fmla="*/ 548957 w 880617"/>
              <a:gd name="connsiteY329" fmla="*/ 223362 h 693325"/>
              <a:gd name="connsiteX330" fmla="*/ 525653 w 880617"/>
              <a:gd name="connsiteY330" fmla="*/ 211742 h 693325"/>
              <a:gd name="connsiteX331" fmla="*/ 338455 w 880617"/>
              <a:gd name="connsiteY331" fmla="*/ 105887 h 693325"/>
              <a:gd name="connsiteX332" fmla="*/ 329882 w 880617"/>
              <a:gd name="connsiteY332" fmla="*/ 124239 h 693325"/>
              <a:gd name="connsiteX333" fmla="*/ 328041 w 880617"/>
              <a:gd name="connsiteY333" fmla="*/ 151798 h 693325"/>
              <a:gd name="connsiteX334" fmla="*/ 326771 w 880617"/>
              <a:gd name="connsiteY334" fmla="*/ 304198 h 693325"/>
              <a:gd name="connsiteX335" fmla="*/ 330454 w 880617"/>
              <a:gd name="connsiteY335" fmla="*/ 320708 h 693325"/>
              <a:gd name="connsiteX336" fmla="*/ 335344 w 880617"/>
              <a:gd name="connsiteY336" fmla="*/ 301721 h 693325"/>
              <a:gd name="connsiteX337" fmla="*/ 336613 w 880617"/>
              <a:gd name="connsiteY337" fmla="*/ 287624 h 693325"/>
              <a:gd name="connsiteX338" fmla="*/ 338455 w 880617"/>
              <a:gd name="connsiteY338" fmla="*/ 142590 h 693325"/>
              <a:gd name="connsiteX339" fmla="*/ 342709 w 880617"/>
              <a:gd name="connsiteY339" fmla="*/ 119349 h 693325"/>
              <a:gd name="connsiteX340" fmla="*/ 378841 w 880617"/>
              <a:gd name="connsiteY340" fmla="*/ 138336 h 693325"/>
              <a:gd name="connsiteX341" fmla="*/ 408178 w 880617"/>
              <a:gd name="connsiteY341" fmla="*/ 155481 h 693325"/>
              <a:gd name="connsiteX342" fmla="*/ 430213 w 880617"/>
              <a:gd name="connsiteY342" fmla="*/ 168308 h 693325"/>
              <a:gd name="connsiteX343" fmla="*/ 518351 w 880617"/>
              <a:gd name="connsiteY343" fmla="*/ 221584 h 693325"/>
              <a:gd name="connsiteX344" fmla="*/ 522605 w 880617"/>
              <a:gd name="connsiteY344" fmla="*/ 241142 h 693325"/>
              <a:gd name="connsiteX345" fmla="*/ 522033 w 880617"/>
              <a:gd name="connsiteY345" fmla="*/ 358617 h 693325"/>
              <a:gd name="connsiteX346" fmla="*/ 519557 w 880617"/>
              <a:gd name="connsiteY346" fmla="*/ 430817 h 693325"/>
              <a:gd name="connsiteX347" fmla="*/ 514667 w 880617"/>
              <a:gd name="connsiteY347" fmla="*/ 472473 h 693325"/>
              <a:gd name="connsiteX348" fmla="*/ 508571 w 880617"/>
              <a:gd name="connsiteY348" fmla="*/ 476727 h 693325"/>
              <a:gd name="connsiteX349" fmla="*/ 531177 w 880617"/>
              <a:gd name="connsiteY349" fmla="*/ 525686 h 693325"/>
              <a:gd name="connsiteX350" fmla="*/ 496316 w 880617"/>
              <a:gd name="connsiteY350" fmla="*/ 549562 h 693325"/>
              <a:gd name="connsiteX351" fmla="*/ 465709 w 880617"/>
              <a:gd name="connsiteY351" fmla="*/ 553816 h 693325"/>
              <a:gd name="connsiteX352" fmla="*/ 356807 w 880617"/>
              <a:gd name="connsiteY352" fmla="*/ 565437 h 693325"/>
              <a:gd name="connsiteX353" fmla="*/ 297434 w 880617"/>
              <a:gd name="connsiteY353" fmla="*/ 571596 h 693325"/>
              <a:gd name="connsiteX354" fmla="*/ 276606 w 880617"/>
              <a:gd name="connsiteY354" fmla="*/ 559341 h 693325"/>
              <a:gd name="connsiteX355" fmla="*/ 222186 w 880617"/>
              <a:gd name="connsiteY355" fmla="*/ 524479 h 693325"/>
              <a:gd name="connsiteX356" fmla="*/ 82613 w 880617"/>
              <a:gd name="connsiteY356" fmla="*/ 440659 h 693325"/>
              <a:gd name="connsiteX357" fmla="*/ 82042 w 880617"/>
              <a:gd name="connsiteY357" fmla="*/ 441231 h 693325"/>
              <a:gd name="connsiteX358" fmla="*/ 153035 w 880617"/>
              <a:gd name="connsiteY358" fmla="*/ 492031 h 693325"/>
              <a:gd name="connsiteX359" fmla="*/ 197676 w 880617"/>
              <a:gd name="connsiteY359" fmla="*/ 520796 h 693325"/>
              <a:gd name="connsiteX360" fmla="*/ 274764 w 880617"/>
              <a:gd name="connsiteY360" fmla="*/ 577121 h 693325"/>
              <a:gd name="connsiteX361" fmla="*/ 269303 w 880617"/>
              <a:gd name="connsiteY361" fmla="*/ 582010 h 693325"/>
              <a:gd name="connsiteX362" fmla="*/ 287020 w 880617"/>
              <a:gd name="connsiteY362" fmla="*/ 582010 h 693325"/>
              <a:gd name="connsiteX363" fmla="*/ 337185 w 880617"/>
              <a:gd name="connsiteY363" fmla="*/ 578327 h 693325"/>
              <a:gd name="connsiteX364" fmla="*/ 381254 w 880617"/>
              <a:gd name="connsiteY364" fmla="*/ 575279 h 693325"/>
              <a:gd name="connsiteX365" fmla="*/ 477329 w 880617"/>
              <a:gd name="connsiteY365" fmla="*/ 567913 h 693325"/>
              <a:gd name="connsiteX366" fmla="*/ 520192 w 880617"/>
              <a:gd name="connsiteY366" fmla="*/ 559976 h 693325"/>
              <a:gd name="connsiteX367" fmla="*/ 545275 w 880617"/>
              <a:gd name="connsiteY367" fmla="*/ 520796 h 693325"/>
              <a:gd name="connsiteX368" fmla="*/ 547116 w 880617"/>
              <a:gd name="connsiteY368" fmla="*/ 511589 h 693325"/>
              <a:gd name="connsiteX369" fmla="*/ 558736 w 880617"/>
              <a:gd name="connsiteY369" fmla="*/ 506699 h 693325"/>
              <a:gd name="connsiteX370" fmla="*/ 603377 w 880617"/>
              <a:gd name="connsiteY370" fmla="*/ 503651 h 693325"/>
              <a:gd name="connsiteX371" fmla="*/ 603377 w 880617"/>
              <a:gd name="connsiteY371" fmla="*/ 561817 h 693325"/>
              <a:gd name="connsiteX372" fmla="*/ 584454 w 880617"/>
              <a:gd name="connsiteY372" fmla="*/ 580169 h 693325"/>
              <a:gd name="connsiteX373" fmla="*/ 537337 w 880617"/>
              <a:gd name="connsiteY373" fmla="*/ 567913 h 693325"/>
              <a:gd name="connsiteX374" fmla="*/ 533654 w 880617"/>
              <a:gd name="connsiteY374" fmla="*/ 570390 h 693325"/>
              <a:gd name="connsiteX375" fmla="*/ 564261 w 880617"/>
              <a:gd name="connsiteY375" fmla="*/ 619285 h 693325"/>
              <a:gd name="connsiteX376" fmla="*/ 558736 w 880617"/>
              <a:gd name="connsiteY376" fmla="*/ 656051 h 693325"/>
              <a:gd name="connsiteX377" fmla="*/ 555688 w 880617"/>
              <a:gd name="connsiteY377" fmla="*/ 666402 h 693325"/>
              <a:gd name="connsiteX378" fmla="*/ 566039 w 880617"/>
              <a:gd name="connsiteY378" fmla="*/ 670085 h 693325"/>
              <a:gd name="connsiteX379" fmla="*/ 594233 w 880617"/>
              <a:gd name="connsiteY379" fmla="*/ 668243 h 693325"/>
              <a:gd name="connsiteX380" fmla="*/ 608901 w 880617"/>
              <a:gd name="connsiteY380" fmla="*/ 672561 h 693325"/>
              <a:gd name="connsiteX381" fmla="*/ 587502 w 880617"/>
              <a:gd name="connsiteY381" fmla="*/ 678086 h 693325"/>
              <a:gd name="connsiteX382" fmla="*/ 513461 w 880617"/>
              <a:gd name="connsiteY382" fmla="*/ 678086 h 693325"/>
              <a:gd name="connsiteX383" fmla="*/ 483426 w 880617"/>
              <a:gd name="connsiteY383" fmla="*/ 679292 h 693325"/>
              <a:gd name="connsiteX384" fmla="*/ 380047 w 880617"/>
              <a:gd name="connsiteY384" fmla="*/ 685388 h 693325"/>
              <a:gd name="connsiteX385" fmla="*/ 287020 w 880617"/>
              <a:gd name="connsiteY385" fmla="*/ 693326 h 693325"/>
              <a:gd name="connsiteX386" fmla="*/ 231965 w 880617"/>
              <a:gd name="connsiteY386" fmla="*/ 669513 h 693325"/>
              <a:gd name="connsiteX387" fmla="*/ 131572 w 880617"/>
              <a:gd name="connsiteY387" fmla="*/ 605823 h 693325"/>
              <a:gd name="connsiteX388" fmla="*/ 76517 w 880617"/>
              <a:gd name="connsiteY388" fmla="*/ 570390 h 693325"/>
              <a:gd name="connsiteX389" fmla="*/ 33655 w 880617"/>
              <a:gd name="connsiteY389" fmla="*/ 542196 h 693325"/>
              <a:gd name="connsiteX390" fmla="*/ 0 w 880617"/>
              <a:gd name="connsiteY390" fmla="*/ 510382 h 693325"/>
              <a:gd name="connsiteX391" fmla="*/ 27559 w 880617"/>
              <a:gd name="connsiteY391" fmla="*/ 487141 h 693325"/>
              <a:gd name="connsiteX392" fmla="*/ 31242 w 880617"/>
              <a:gd name="connsiteY392" fmla="*/ 473679 h 693325"/>
              <a:gd name="connsiteX393" fmla="*/ 31242 w 880617"/>
              <a:gd name="connsiteY393" fmla="*/ 458376 h 693325"/>
              <a:gd name="connsiteX394" fmla="*/ 4953 w 880617"/>
              <a:gd name="connsiteY394" fmla="*/ 414307 h 693325"/>
              <a:gd name="connsiteX395" fmla="*/ 9842 w 880617"/>
              <a:gd name="connsiteY395" fmla="*/ 400845 h 693325"/>
              <a:gd name="connsiteX396" fmla="*/ 23304 w 880617"/>
              <a:gd name="connsiteY396" fmla="*/ 397162 h 693325"/>
              <a:gd name="connsiteX397" fmla="*/ 55118 w 880617"/>
              <a:gd name="connsiteY397" fmla="*/ 393479 h 693325"/>
              <a:gd name="connsiteX398" fmla="*/ 72263 w 880617"/>
              <a:gd name="connsiteY398" fmla="*/ 388589 h 693325"/>
              <a:gd name="connsiteX399" fmla="*/ 113220 w 880617"/>
              <a:gd name="connsiteY399" fmla="*/ 407576 h 693325"/>
              <a:gd name="connsiteX400" fmla="*/ 209296 w 880617"/>
              <a:gd name="connsiteY400" fmla="*/ 471203 h 693325"/>
              <a:gd name="connsiteX401" fmla="*/ 206248 w 880617"/>
              <a:gd name="connsiteY401" fmla="*/ 471203 h 693325"/>
              <a:gd name="connsiteX402" fmla="*/ 71628 w 880617"/>
              <a:gd name="connsiteY402" fmla="*/ 394114 h 693325"/>
              <a:gd name="connsiteX403" fmla="*/ 70421 w 880617"/>
              <a:gd name="connsiteY403" fmla="*/ 395320 h 693325"/>
              <a:gd name="connsiteX404" fmla="*/ 85725 w 880617"/>
              <a:gd name="connsiteY404" fmla="*/ 410624 h 693325"/>
              <a:gd name="connsiteX405" fmla="*/ 75882 w 880617"/>
              <a:gd name="connsiteY405" fmla="*/ 408211 h 693325"/>
              <a:gd name="connsiteX406" fmla="*/ 71628 w 880617"/>
              <a:gd name="connsiteY406" fmla="*/ 408211 h 693325"/>
              <a:gd name="connsiteX407" fmla="*/ 70421 w 880617"/>
              <a:gd name="connsiteY407" fmla="*/ 409417 h 693325"/>
              <a:gd name="connsiteX408" fmla="*/ 287655 w 880617"/>
              <a:gd name="connsiteY408" fmla="*/ 547085 h 693325"/>
              <a:gd name="connsiteX409" fmla="*/ 296799 w 880617"/>
              <a:gd name="connsiteY409" fmla="*/ 537941 h 693325"/>
              <a:gd name="connsiteX410" fmla="*/ 296799 w 880617"/>
              <a:gd name="connsiteY410" fmla="*/ 525051 h 693325"/>
              <a:gd name="connsiteX411" fmla="*/ 247269 w 880617"/>
              <a:gd name="connsiteY411" fmla="*/ 479204 h 693325"/>
              <a:gd name="connsiteX412" fmla="*/ 98552 w 880617"/>
              <a:gd name="connsiteY412" fmla="*/ 387383 h 693325"/>
              <a:gd name="connsiteX413" fmla="*/ 55118 w 880617"/>
              <a:gd name="connsiteY413" fmla="*/ 339631 h 693325"/>
              <a:gd name="connsiteX414" fmla="*/ 58166 w 880617"/>
              <a:gd name="connsiteY414" fmla="*/ 339631 h 693325"/>
              <a:gd name="connsiteX415" fmla="*/ 104648 w 880617"/>
              <a:gd name="connsiteY415" fmla="*/ 349473 h 693325"/>
              <a:gd name="connsiteX416" fmla="*/ 140779 w 880617"/>
              <a:gd name="connsiteY416" fmla="*/ 367825 h 693325"/>
              <a:gd name="connsiteX417" fmla="*/ 214820 w 880617"/>
              <a:gd name="connsiteY417" fmla="*/ 411894 h 693325"/>
              <a:gd name="connsiteX418" fmla="*/ 316992 w 880617"/>
              <a:gd name="connsiteY418" fmla="*/ 466948 h 693325"/>
              <a:gd name="connsiteX419" fmla="*/ 337185 w 880617"/>
              <a:gd name="connsiteY419" fmla="*/ 449168 h 693325"/>
              <a:gd name="connsiteX420" fmla="*/ 305371 w 880617"/>
              <a:gd name="connsiteY420" fmla="*/ 423514 h 693325"/>
              <a:gd name="connsiteX421" fmla="*/ 278447 w 880617"/>
              <a:gd name="connsiteY421" fmla="*/ 408211 h 693325"/>
              <a:gd name="connsiteX422" fmla="*/ 243586 w 880617"/>
              <a:gd name="connsiteY422" fmla="*/ 387383 h 693325"/>
              <a:gd name="connsiteX423" fmla="*/ 203835 w 880617"/>
              <a:gd name="connsiteY423" fmla="*/ 362935 h 693325"/>
              <a:gd name="connsiteX424" fmla="*/ 152400 w 880617"/>
              <a:gd name="connsiteY424" fmla="*/ 335376 h 693325"/>
              <a:gd name="connsiteX425" fmla="*/ 140779 w 880617"/>
              <a:gd name="connsiteY425" fmla="*/ 359824 h 693325"/>
              <a:gd name="connsiteX426" fmla="*/ 134683 w 880617"/>
              <a:gd name="connsiteY426" fmla="*/ 354363 h 693325"/>
              <a:gd name="connsiteX427" fmla="*/ 141414 w 880617"/>
              <a:gd name="connsiteY427" fmla="*/ 339059 h 693325"/>
              <a:gd name="connsiteX428" fmla="*/ 102235 w 880617"/>
              <a:gd name="connsiteY428" fmla="*/ 304198 h 693325"/>
              <a:gd name="connsiteX429" fmla="*/ 228282 w 880617"/>
              <a:gd name="connsiteY429" fmla="*/ 290736 h 693325"/>
              <a:gd name="connsiteX430" fmla="*/ 297434 w 880617"/>
              <a:gd name="connsiteY430" fmla="*/ 310929 h 693325"/>
              <a:gd name="connsiteX431" fmla="*/ 310896 w 880617"/>
              <a:gd name="connsiteY431" fmla="*/ 317660 h 693325"/>
              <a:gd name="connsiteX432" fmla="*/ 313944 w 880617"/>
              <a:gd name="connsiteY432" fmla="*/ 294990 h 693325"/>
              <a:gd name="connsiteX433" fmla="*/ 317627 w 880617"/>
              <a:gd name="connsiteY433" fmla="*/ 88171 h 693325"/>
              <a:gd name="connsiteX434" fmla="*/ 323151 w 880617"/>
              <a:gd name="connsiteY434" fmla="*/ 88171 h 693325"/>
              <a:gd name="connsiteX435" fmla="*/ 384937 w 880617"/>
              <a:gd name="connsiteY435" fmla="*/ 102839 h 693325"/>
              <a:gd name="connsiteX436" fmla="*/ 424116 w 880617"/>
              <a:gd name="connsiteY436" fmla="*/ 58770 h 693325"/>
              <a:gd name="connsiteX437" fmla="*/ 421640 w 880617"/>
              <a:gd name="connsiteY437" fmla="*/ 36164 h 693325"/>
              <a:gd name="connsiteX438" fmla="*/ 421640 w 880617"/>
              <a:gd name="connsiteY438" fmla="*/ 23274 h 693325"/>
              <a:gd name="connsiteX439" fmla="*/ 427164 w 880617"/>
              <a:gd name="connsiteY439" fmla="*/ 18384 h 693325"/>
              <a:gd name="connsiteX440" fmla="*/ 487108 w 880617"/>
              <a:gd name="connsiteY440" fmla="*/ 37371 h 693325"/>
              <a:gd name="connsiteX441" fmla="*/ 533019 w 880617"/>
              <a:gd name="connsiteY441" fmla="*/ 27592 h 693325"/>
              <a:gd name="connsiteX442" fmla="*/ 550799 w 880617"/>
              <a:gd name="connsiteY442" fmla="*/ 12860 h 693325"/>
              <a:gd name="connsiteX443" fmla="*/ 554419 w 880617"/>
              <a:gd name="connsiteY443" fmla="*/ 3716 h 693325"/>
              <a:gd name="connsiteX444" fmla="*/ 560578 w 880617"/>
              <a:gd name="connsiteY444" fmla="*/ 33 h 693325"/>
              <a:gd name="connsiteX445" fmla="*/ 596646 w 880617"/>
              <a:gd name="connsiteY445" fmla="*/ 17813 h 69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</a:cxnLst>
            <a:rect l="l" t="t" r="r" b="b"/>
            <a:pathLst>
              <a:path w="880617" h="693325">
                <a:moveTo>
                  <a:pt x="650494" y="669513"/>
                </a:moveTo>
                <a:cubicBezTo>
                  <a:pt x="656653" y="673133"/>
                  <a:pt x="685419" y="681134"/>
                  <a:pt x="696404" y="681134"/>
                </a:cubicBezTo>
                <a:lnTo>
                  <a:pt x="720915" y="681134"/>
                </a:lnTo>
                <a:cubicBezTo>
                  <a:pt x="731266" y="681134"/>
                  <a:pt x="752094" y="673768"/>
                  <a:pt x="760666" y="672561"/>
                </a:cubicBezTo>
                <a:cubicBezTo>
                  <a:pt x="758190" y="674403"/>
                  <a:pt x="754570" y="676244"/>
                  <a:pt x="752094" y="678657"/>
                </a:cubicBezTo>
                <a:cubicBezTo>
                  <a:pt x="737426" y="689706"/>
                  <a:pt x="715391" y="693326"/>
                  <a:pt x="700088" y="693326"/>
                </a:cubicBezTo>
                <a:cubicBezTo>
                  <a:pt x="698246" y="693326"/>
                  <a:pt x="684784" y="692119"/>
                  <a:pt x="678053" y="690913"/>
                </a:cubicBezTo>
                <a:cubicBezTo>
                  <a:pt x="671322" y="689706"/>
                  <a:pt x="616839" y="670720"/>
                  <a:pt x="616839" y="664624"/>
                </a:cubicBezTo>
                <a:cubicBezTo>
                  <a:pt x="616839" y="660941"/>
                  <a:pt x="621157" y="660306"/>
                  <a:pt x="623570" y="660306"/>
                </a:cubicBezTo>
                <a:cubicBezTo>
                  <a:pt x="630301" y="660306"/>
                  <a:pt x="643763" y="666402"/>
                  <a:pt x="650494" y="669513"/>
                </a:cubicBezTo>
                <a:close/>
                <a:moveTo>
                  <a:pt x="536067" y="635223"/>
                </a:moveTo>
                <a:cubicBezTo>
                  <a:pt x="536067" y="637700"/>
                  <a:pt x="536067" y="639478"/>
                  <a:pt x="533654" y="643161"/>
                </a:cubicBezTo>
                <a:cubicBezTo>
                  <a:pt x="533019" y="641319"/>
                  <a:pt x="532384" y="637700"/>
                  <a:pt x="532384" y="636430"/>
                </a:cubicBezTo>
                <a:cubicBezTo>
                  <a:pt x="532384" y="634588"/>
                  <a:pt x="532384" y="632175"/>
                  <a:pt x="533654" y="629699"/>
                </a:cubicBezTo>
                <a:cubicBezTo>
                  <a:pt x="536067" y="631540"/>
                  <a:pt x="536067" y="633382"/>
                  <a:pt x="536067" y="635223"/>
                </a:cubicBezTo>
                <a:close/>
                <a:moveTo>
                  <a:pt x="603377" y="621761"/>
                </a:moveTo>
                <a:cubicBezTo>
                  <a:pt x="603377" y="627857"/>
                  <a:pt x="600964" y="646844"/>
                  <a:pt x="597916" y="650527"/>
                </a:cubicBezTo>
                <a:cubicBezTo>
                  <a:pt x="595439" y="653575"/>
                  <a:pt x="581342" y="656051"/>
                  <a:pt x="577723" y="656051"/>
                </a:cubicBezTo>
                <a:cubicBezTo>
                  <a:pt x="574611" y="656051"/>
                  <a:pt x="573405" y="654781"/>
                  <a:pt x="573405" y="652368"/>
                </a:cubicBezTo>
                <a:cubicBezTo>
                  <a:pt x="573405" y="650527"/>
                  <a:pt x="578929" y="634588"/>
                  <a:pt x="580771" y="626016"/>
                </a:cubicBezTo>
                <a:cubicBezTo>
                  <a:pt x="581342" y="625444"/>
                  <a:pt x="580771" y="624238"/>
                  <a:pt x="580771" y="622968"/>
                </a:cubicBezTo>
                <a:cubicBezTo>
                  <a:pt x="583819" y="618713"/>
                  <a:pt x="595439" y="615030"/>
                  <a:pt x="599122" y="615030"/>
                </a:cubicBezTo>
                <a:cubicBezTo>
                  <a:pt x="602805" y="615030"/>
                  <a:pt x="603377" y="620555"/>
                  <a:pt x="603377" y="621761"/>
                </a:cubicBezTo>
                <a:close/>
                <a:moveTo>
                  <a:pt x="530606" y="602203"/>
                </a:moveTo>
                <a:cubicBezTo>
                  <a:pt x="533654" y="604045"/>
                  <a:pt x="536702" y="614395"/>
                  <a:pt x="536702" y="616872"/>
                </a:cubicBezTo>
                <a:cubicBezTo>
                  <a:pt x="536702" y="618713"/>
                  <a:pt x="536067" y="619920"/>
                  <a:pt x="534860" y="621126"/>
                </a:cubicBezTo>
                <a:cubicBezTo>
                  <a:pt x="532384" y="619285"/>
                  <a:pt x="528129" y="611347"/>
                  <a:pt x="528129" y="609506"/>
                </a:cubicBezTo>
                <a:lnTo>
                  <a:pt x="528129" y="602203"/>
                </a:lnTo>
                <a:lnTo>
                  <a:pt x="530606" y="602203"/>
                </a:lnTo>
                <a:close/>
                <a:moveTo>
                  <a:pt x="179324" y="597885"/>
                </a:moveTo>
                <a:cubicBezTo>
                  <a:pt x="190945" y="602775"/>
                  <a:pt x="206883" y="608299"/>
                  <a:pt x="214185" y="621761"/>
                </a:cubicBezTo>
                <a:cubicBezTo>
                  <a:pt x="201993" y="615665"/>
                  <a:pt x="189103" y="607664"/>
                  <a:pt x="178117" y="597885"/>
                </a:cubicBezTo>
                <a:lnTo>
                  <a:pt x="179324" y="597885"/>
                </a:lnTo>
                <a:close/>
                <a:moveTo>
                  <a:pt x="603377" y="597885"/>
                </a:moveTo>
                <a:cubicBezTo>
                  <a:pt x="603377" y="605823"/>
                  <a:pt x="593598" y="605823"/>
                  <a:pt x="591757" y="605823"/>
                </a:cubicBezTo>
                <a:cubicBezTo>
                  <a:pt x="589915" y="605823"/>
                  <a:pt x="581977" y="605251"/>
                  <a:pt x="581977" y="601568"/>
                </a:cubicBezTo>
                <a:cubicBezTo>
                  <a:pt x="581977" y="596044"/>
                  <a:pt x="594233" y="592996"/>
                  <a:pt x="597281" y="592996"/>
                </a:cubicBezTo>
                <a:cubicBezTo>
                  <a:pt x="600964" y="592996"/>
                  <a:pt x="603377" y="594837"/>
                  <a:pt x="603377" y="597885"/>
                </a:cubicBezTo>
                <a:close/>
                <a:moveTo>
                  <a:pt x="220345" y="603410"/>
                </a:moveTo>
                <a:lnTo>
                  <a:pt x="220345" y="605251"/>
                </a:lnTo>
                <a:cubicBezTo>
                  <a:pt x="220345" y="605251"/>
                  <a:pt x="220345" y="605823"/>
                  <a:pt x="219075" y="605823"/>
                </a:cubicBezTo>
                <a:cubicBezTo>
                  <a:pt x="214820" y="605823"/>
                  <a:pt x="199517" y="591154"/>
                  <a:pt x="199517" y="591154"/>
                </a:cubicBezTo>
                <a:cubicBezTo>
                  <a:pt x="205041" y="594202"/>
                  <a:pt x="214185" y="597314"/>
                  <a:pt x="220345" y="603410"/>
                </a:cubicBezTo>
                <a:close/>
                <a:moveTo>
                  <a:pt x="747839" y="629127"/>
                </a:moveTo>
                <a:cubicBezTo>
                  <a:pt x="745998" y="638906"/>
                  <a:pt x="747839" y="651162"/>
                  <a:pt x="741680" y="659671"/>
                </a:cubicBezTo>
                <a:cubicBezTo>
                  <a:pt x="736790" y="665830"/>
                  <a:pt x="711708" y="666402"/>
                  <a:pt x="701294" y="666402"/>
                </a:cubicBezTo>
                <a:cubicBezTo>
                  <a:pt x="689038" y="666402"/>
                  <a:pt x="677418" y="667672"/>
                  <a:pt x="666432" y="661512"/>
                </a:cubicBezTo>
                <a:cubicBezTo>
                  <a:pt x="662114" y="659671"/>
                  <a:pt x="660908" y="652940"/>
                  <a:pt x="660336" y="650527"/>
                </a:cubicBezTo>
                <a:cubicBezTo>
                  <a:pt x="658495" y="640748"/>
                  <a:pt x="657225" y="622396"/>
                  <a:pt x="657225" y="621126"/>
                </a:cubicBezTo>
                <a:lnTo>
                  <a:pt x="657225" y="608934"/>
                </a:lnTo>
                <a:cubicBezTo>
                  <a:pt x="656019" y="600933"/>
                  <a:pt x="662114" y="592361"/>
                  <a:pt x="670687" y="592361"/>
                </a:cubicBezTo>
                <a:lnTo>
                  <a:pt x="695770" y="592361"/>
                </a:lnTo>
                <a:cubicBezTo>
                  <a:pt x="712343" y="591789"/>
                  <a:pt x="729425" y="588106"/>
                  <a:pt x="747839" y="583852"/>
                </a:cubicBezTo>
                <a:lnTo>
                  <a:pt x="747839" y="629127"/>
                </a:lnTo>
                <a:close/>
                <a:moveTo>
                  <a:pt x="192786" y="588106"/>
                </a:moveTo>
                <a:cubicBezTo>
                  <a:pt x="192786" y="588106"/>
                  <a:pt x="192151" y="588741"/>
                  <a:pt x="192151" y="589313"/>
                </a:cubicBezTo>
                <a:cubicBezTo>
                  <a:pt x="186055" y="588106"/>
                  <a:pt x="176847" y="578899"/>
                  <a:pt x="171386" y="574644"/>
                </a:cubicBezTo>
                <a:cubicBezTo>
                  <a:pt x="177482" y="577121"/>
                  <a:pt x="187896" y="580740"/>
                  <a:pt x="192786" y="588106"/>
                </a:cubicBezTo>
                <a:close/>
                <a:moveTo>
                  <a:pt x="153607" y="583852"/>
                </a:moveTo>
                <a:lnTo>
                  <a:pt x="151765" y="583852"/>
                </a:lnTo>
                <a:cubicBezTo>
                  <a:pt x="129159" y="569120"/>
                  <a:pt x="103441" y="553245"/>
                  <a:pt x="81407" y="534893"/>
                </a:cubicBezTo>
                <a:cubicBezTo>
                  <a:pt x="107124" y="547720"/>
                  <a:pt x="138303" y="566707"/>
                  <a:pt x="153607" y="583852"/>
                </a:cubicBezTo>
                <a:close/>
                <a:moveTo>
                  <a:pt x="75882" y="531210"/>
                </a:moveTo>
                <a:lnTo>
                  <a:pt x="75882" y="533052"/>
                </a:lnTo>
                <a:cubicBezTo>
                  <a:pt x="75882" y="533052"/>
                  <a:pt x="75882" y="533623"/>
                  <a:pt x="74676" y="533623"/>
                </a:cubicBezTo>
                <a:cubicBezTo>
                  <a:pt x="71628" y="533623"/>
                  <a:pt x="55689" y="520161"/>
                  <a:pt x="55118" y="518955"/>
                </a:cubicBezTo>
                <a:cubicBezTo>
                  <a:pt x="60642" y="521431"/>
                  <a:pt x="69786" y="525051"/>
                  <a:pt x="75882" y="531210"/>
                </a:cubicBezTo>
                <a:close/>
                <a:moveTo>
                  <a:pt x="514667" y="522003"/>
                </a:moveTo>
                <a:cubicBezTo>
                  <a:pt x="514667" y="525051"/>
                  <a:pt x="512191" y="534893"/>
                  <a:pt x="510413" y="535465"/>
                </a:cubicBezTo>
                <a:cubicBezTo>
                  <a:pt x="501840" y="538513"/>
                  <a:pt x="493268" y="539148"/>
                  <a:pt x="484695" y="539783"/>
                </a:cubicBezTo>
                <a:cubicBezTo>
                  <a:pt x="427164" y="545244"/>
                  <a:pt x="313944" y="555086"/>
                  <a:pt x="312102" y="555086"/>
                </a:cubicBezTo>
                <a:cubicBezTo>
                  <a:pt x="310261" y="555086"/>
                  <a:pt x="298640" y="556293"/>
                  <a:pt x="298640" y="551403"/>
                </a:cubicBezTo>
                <a:cubicBezTo>
                  <a:pt x="298640" y="548355"/>
                  <a:pt x="304165" y="543402"/>
                  <a:pt x="306007" y="540354"/>
                </a:cubicBezTo>
                <a:cubicBezTo>
                  <a:pt x="307848" y="537306"/>
                  <a:pt x="309054" y="534258"/>
                  <a:pt x="309689" y="531210"/>
                </a:cubicBezTo>
                <a:lnTo>
                  <a:pt x="309689" y="526892"/>
                </a:lnTo>
                <a:cubicBezTo>
                  <a:pt x="309689" y="523209"/>
                  <a:pt x="309054" y="518320"/>
                  <a:pt x="314579" y="515907"/>
                </a:cubicBezTo>
                <a:cubicBezTo>
                  <a:pt x="324358" y="510382"/>
                  <a:pt x="337820" y="509176"/>
                  <a:pt x="348234" y="508541"/>
                </a:cubicBezTo>
                <a:cubicBezTo>
                  <a:pt x="375158" y="506128"/>
                  <a:pt x="403923" y="504286"/>
                  <a:pt x="431419" y="502445"/>
                </a:cubicBezTo>
                <a:cubicBezTo>
                  <a:pt x="451040" y="501238"/>
                  <a:pt x="490157" y="497555"/>
                  <a:pt x="491426" y="497555"/>
                </a:cubicBezTo>
                <a:cubicBezTo>
                  <a:pt x="509143" y="497555"/>
                  <a:pt x="514667" y="508541"/>
                  <a:pt x="514667" y="522003"/>
                </a:cubicBezTo>
                <a:close/>
                <a:moveTo>
                  <a:pt x="747839" y="481617"/>
                </a:moveTo>
                <a:lnTo>
                  <a:pt x="747839" y="566707"/>
                </a:lnTo>
                <a:cubicBezTo>
                  <a:pt x="734377" y="570390"/>
                  <a:pt x="713550" y="577692"/>
                  <a:pt x="699452" y="577692"/>
                </a:cubicBezTo>
                <a:cubicBezTo>
                  <a:pt x="697611" y="577692"/>
                  <a:pt x="687260" y="575279"/>
                  <a:pt x="681101" y="574644"/>
                </a:cubicBezTo>
                <a:cubicBezTo>
                  <a:pt x="660336" y="572168"/>
                  <a:pt x="653605" y="554451"/>
                  <a:pt x="653605" y="540989"/>
                </a:cubicBezTo>
                <a:lnTo>
                  <a:pt x="653605" y="530575"/>
                </a:lnTo>
                <a:lnTo>
                  <a:pt x="660336" y="481617"/>
                </a:lnTo>
                <a:lnTo>
                  <a:pt x="747839" y="481617"/>
                </a:lnTo>
                <a:close/>
                <a:moveTo>
                  <a:pt x="67945" y="485935"/>
                </a:moveTo>
                <a:cubicBezTo>
                  <a:pt x="129159" y="523209"/>
                  <a:pt x="190309" y="562389"/>
                  <a:pt x="251523" y="603410"/>
                </a:cubicBezTo>
                <a:cubicBezTo>
                  <a:pt x="253365" y="604616"/>
                  <a:pt x="257048" y="607664"/>
                  <a:pt x="259461" y="610776"/>
                </a:cubicBezTo>
                <a:cubicBezTo>
                  <a:pt x="256413" y="609506"/>
                  <a:pt x="252158" y="607664"/>
                  <a:pt x="249110" y="605251"/>
                </a:cubicBezTo>
                <a:cubicBezTo>
                  <a:pt x="184848" y="564865"/>
                  <a:pt x="117538" y="524479"/>
                  <a:pt x="53911" y="479204"/>
                </a:cubicBezTo>
                <a:cubicBezTo>
                  <a:pt x="58166" y="481045"/>
                  <a:pt x="63055" y="482823"/>
                  <a:pt x="67945" y="485935"/>
                </a:cubicBezTo>
                <a:close/>
                <a:moveTo>
                  <a:pt x="87566" y="483458"/>
                </a:moveTo>
                <a:cubicBezTo>
                  <a:pt x="100393" y="491396"/>
                  <a:pt x="113220" y="499968"/>
                  <a:pt x="126682" y="507969"/>
                </a:cubicBezTo>
                <a:cubicBezTo>
                  <a:pt x="174434" y="538513"/>
                  <a:pt x="225806" y="570390"/>
                  <a:pt x="274193" y="604045"/>
                </a:cubicBezTo>
                <a:cubicBezTo>
                  <a:pt x="285178" y="611347"/>
                  <a:pt x="288226" y="628492"/>
                  <a:pt x="288226" y="637065"/>
                </a:cubicBezTo>
                <a:cubicBezTo>
                  <a:pt x="288226" y="643796"/>
                  <a:pt x="288861" y="644431"/>
                  <a:pt x="283972" y="653575"/>
                </a:cubicBezTo>
                <a:cubicBezTo>
                  <a:pt x="282765" y="655416"/>
                  <a:pt x="276606" y="658464"/>
                  <a:pt x="276606" y="662782"/>
                </a:cubicBezTo>
                <a:cubicBezTo>
                  <a:pt x="276606" y="665830"/>
                  <a:pt x="279654" y="667672"/>
                  <a:pt x="282130" y="667672"/>
                </a:cubicBezTo>
                <a:cubicBezTo>
                  <a:pt x="292545" y="667672"/>
                  <a:pt x="296799" y="639478"/>
                  <a:pt x="297434" y="639478"/>
                </a:cubicBezTo>
                <a:lnTo>
                  <a:pt x="297434" y="627857"/>
                </a:lnTo>
                <a:cubicBezTo>
                  <a:pt x="296227" y="622396"/>
                  <a:pt x="295592" y="615665"/>
                  <a:pt x="294386" y="608934"/>
                </a:cubicBezTo>
                <a:lnTo>
                  <a:pt x="528129" y="589313"/>
                </a:lnTo>
                <a:cubicBezTo>
                  <a:pt x="542798" y="604045"/>
                  <a:pt x="547688" y="616237"/>
                  <a:pt x="547688" y="630334"/>
                </a:cubicBezTo>
                <a:cubicBezTo>
                  <a:pt x="547688" y="653575"/>
                  <a:pt x="537908" y="656051"/>
                  <a:pt x="510984" y="659671"/>
                </a:cubicBezTo>
                <a:cubicBezTo>
                  <a:pt x="470598" y="665830"/>
                  <a:pt x="429577" y="665830"/>
                  <a:pt x="389826" y="668878"/>
                </a:cubicBezTo>
                <a:cubicBezTo>
                  <a:pt x="358648" y="671355"/>
                  <a:pt x="298069" y="675609"/>
                  <a:pt x="296227" y="675609"/>
                </a:cubicBezTo>
                <a:cubicBezTo>
                  <a:pt x="279082" y="675609"/>
                  <a:pt x="268033" y="670085"/>
                  <a:pt x="249110" y="657258"/>
                </a:cubicBezTo>
                <a:cubicBezTo>
                  <a:pt x="217868" y="637065"/>
                  <a:pt x="186055" y="615665"/>
                  <a:pt x="154241" y="594837"/>
                </a:cubicBezTo>
                <a:cubicBezTo>
                  <a:pt x="137096" y="583217"/>
                  <a:pt x="119951" y="572168"/>
                  <a:pt x="102807" y="561182"/>
                </a:cubicBezTo>
                <a:cubicBezTo>
                  <a:pt x="84455" y="548927"/>
                  <a:pt x="26924" y="514065"/>
                  <a:pt x="26924" y="504858"/>
                </a:cubicBezTo>
                <a:cubicBezTo>
                  <a:pt x="26924" y="499397"/>
                  <a:pt x="30607" y="498127"/>
                  <a:pt x="34290" y="498127"/>
                </a:cubicBezTo>
                <a:cubicBezTo>
                  <a:pt x="51435" y="498127"/>
                  <a:pt x="101600" y="533052"/>
                  <a:pt x="112014" y="538513"/>
                </a:cubicBezTo>
                <a:cubicBezTo>
                  <a:pt x="128524" y="548355"/>
                  <a:pt x="146876" y="561817"/>
                  <a:pt x="164020" y="569755"/>
                </a:cubicBezTo>
                <a:lnTo>
                  <a:pt x="165227" y="569755"/>
                </a:lnTo>
                <a:cubicBezTo>
                  <a:pt x="149923" y="556293"/>
                  <a:pt x="129730" y="544037"/>
                  <a:pt x="113855" y="533052"/>
                </a:cubicBezTo>
                <a:cubicBezTo>
                  <a:pt x="91186" y="517748"/>
                  <a:pt x="65532" y="503016"/>
                  <a:pt x="42863" y="481045"/>
                </a:cubicBezTo>
                <a:cubicBezTo>
                  <a:pt x="41656" y="479204"/>
                  <a:pt x="41021" y="477362"/>
                  <a:pt x="40386" y="475521"/>
                </a:cubicBezTo>
                <a:cubicBezTo>
                  <a:pt x="39179" y="471838"/>
                  <a:pt x="38608" y="465107"/>
                  <a:pt x="38608" y="463265"/>
                </a:cubicBezTo>
                <a:cubicBezTo>
                  <a:pt x="38608" y="462059"/>
                  <a:pt x="37338" y="456534"/>
                  <a:pt x="41656" y="456534"/>
                </a:cubicBezTo>
                <a:cubicBezTo>
                  <a:pt x="43497" y="456534"/>
                  <a:pt x="72263" y="473679"/>
                  <a:pt x="87566" y="483458"/>
                </a:cubicBezTo>
                <a:close/>
                <a:moveTo>
                  <a:pt x="449770" y="419196"/>
                </a:moveTo>
                <a:cubicBezTo>
                  <a:pt x="454723" y="420466"/>
                  <a:pt x="462661" y="433928"/>
                  <a:pt x="462661" y="438818"/>
                </a:cubicBezTo>
                <a:cubicBezTo>
                  <a:pt x="462661" y="452280"/>
                  <a:pt x="439991" y="454693"/>
                  <a:pt x="435102" y="455328"/>
                </a:cubicBezTo>
                <a:cubicBezTo>
                  <a:pt x="402653" y="460852"/>
                  <a:pt x="372682" y="461424"/>
                  <a:pt x="339661" y="468155"/>
                </a:cubicBezTo>
                <a:lnTo>
                  <a:pt x="343916" y="430245"/>
                </a:lnTo>
                <a:lnTo>
                  <a:pt x="438785" y="418625"/>
                </a:lnTo>
                <a:cubicBezTo>
                  <a:pt x="439991" y="418625"/>
                  <a:pt x="446151" y="417990"/>
                  <a:pt x="449770" y="419196"/>
                </a:cubicBezTo>
                <a:close/>
                <a:moveTo>
                  <a:pt x="91186" y="414307"/>
                </a:moveTo>
                <a:cubicBezTo>
                  <a:pt x="108331" y="421673"/>
                  <a:pt x="126682" y="432658"/>
                  <a:pt x="144463" y="444914"/>
                </a:cubicBezTo>
                <a:cubicBezTo>
                  <a:pt x="145669" y="445549"/>
                  <a:pt x="146876" y="447390"/>
                  <a:pt x="148145" y="449803"/>
                </a:cubicBezTo>
                <a:lnTo>
                  <a:pt x="145669" y="449803"/>
                </a:lnTo>
                <a:cubicBezTo>
                  <a:pt x="126682" y="438818"/>
                  <a:pt x="107124" y="429610"/>
                  <a:pt x="89345" y="414307"/>
                </a:cubicBezTo>
                <a:lnTo>
                  <a:pt x="91186" y="414307"/>
                </a:lnTo>
                <a:close/>
                <a:moveTo>
                  <a:pt x="608266" y="412465"/>
                </a:moveTo>
                <a:cubicBezTo>
                  <a:pt x="608266" y="414307"/>
                  <a:pt x="605853" y="443707"/>
                  <a:pt x="604012" y="459011"/>
                </a:cubicBezTo>
                <a:cubicBezTo>
                  <a:pt x="603377" y="466313"/>
                  <a:pt x="602170" y="475521"/>
                  <a:pt x="599122" y="484093"/>
                </a:cubicBezTo>
                <a:cubicBezTo>
                  <a:pt x="596646" y="490189"/>
                  <a:pt x="571563" y="491396"/>
                  <a:pt x="563626" y="491396"/>
                </a:cubicBezTo>
                <a:cubicBezTo>
                  <a:pt x="561784" y="491396"/>
                  <a:pt x="542226" y="490189"/>
                  <a:pt x="531813" y="488983"/>
                </a:cubicBezTo>
                <a:lnTo>
                  <a:pt x="534226" y="441866"/>
                </a:lnTo>
                <a:lnTo>
                  <a:pt x="534226" y="409417"/>
                </a:lnTo>
                <a:lnTo>
                  <a:pt x="564832" y="409417"/>
                </a:lnTo>
                <a:cubicBezTo>
                  <a:pt x="573405" y="408782"/>
                  <a:pt x="581977" y="408211"/>
                  <a:pt x="590550" y="406369"/>
                </a:cubicBezTo>
                <a:cubicBezTo>
                  <a:pt x="594804" y="405734"/>
                  <a:pt x="602805" y="402686"/>
                  <a:pt x="604647" y="402686"/>
                </a:cubicBezTo>
                <a:cubicBezTo>
                  <a:pt x="608266" y="402686"/>
                  <a:pt x="608266" y="411894"/>
                  <a:pt x="608266" y="412465"/>
                </a:cubicBezTo>
                <a:close/>
                <a:moveTo>
                  <a:pt x="431419" y="388589"/>
                </a:moveTo>
                <a:cubicBezTo>
                  <a:pt x="430847" y="389224"/>
                  <a:pt x="430213" y="389224"/>
                  <a:pt x="429006" y="389224"/>
                </a:cubicBezTo>
                <a:cubicBezTo>
                  <a:pt x="422275" y="389224"/>
                  <a:pt x="397192" y="372079"/>
                  <a:pt x="395922" y="370873"/>
                </a:cubicBezTo>
                <a:cubicBezTo>
                  <a:pt x="393509" y="369666"/>
                  <a:pt x="390461" y="367190"/>
                  <a:pt x="387985" y="364142"/>
                </a:cubicBezTo>
                <a:cubicBezTo>
                  <a:pt x="401447" y="369031"/>
                  <a:pt x="416751" y="378239"/>
                  <a:pt x="431419" y="388589"/>
                </a:cubicBezTo>
                <a:close/>
                <a:moveTo>
                  <a:pt x="747839" y="461424"/>
                </a:moveTo>
                <a:cubicBezTo>
                  <a:pt x="731266" y="464472"/>
                  <a:pt x="715963" y="471838"/>
                  <a:pt x="700088" y="471838"/>
                </a:cubicBezTo>
                <a:cubicBezTo>
                  <a:pt x="693991" y="471838"/>
                  <a:pt x="685419" y="470631"/>
                  <a:pt x="678688" y="467583"/>
                </a:cubicBezTo>
                <a:cubicBezTo>
                  <a:pt x="673798" y="465107"/>
                  <a:pt x="668274" y="465107"/>
                  <a:pt x="663956" y="460852"/>
                </a:cubicBezTo>
                <a:cubicBezTo>
                  <a:pt x="662114" y="458376"/>
                  <a:pt x="659701" y="446755"/>
                  <a:pt x="659701" y="443072"/>
                </a:cubicBezTo>
                <a:lnTo>
                  <a:pt x="659701" y="381287"/>
                </a:lnTo>
                <a:cubicBezTo>
                  <a:pt x="660336" y="376397"/>
                  <a:pt x="659066" y="368396"/>
                  <a:pt x="663956" y="364142"/>
                </a:cubicBezTo>
                <a:cubicBezTo>
                  <a:pt x="668274" y="364142"/>
                  <a:pt x="673163" y="365348"/>
                  <a:pt x="677418" y="365983"/>
                </a:cubicBezTo>
                <a:cubicBezTo>
                  <a:pt x="685419" y="367190"/>
                  <a:pt x="701294" y="368396"/>
                  <a:pt x="702501" y="368396"/>
                </a:cubicBezTo>
                <a:cubicBezTo>
                  <a:pt x="717804" y="368396"/>
                  <a:pt x="731901" y="366555"/>
                  <a:pt x="747839" y="361094"/>
                </a:cubicBezTo>
                <a:lnTo>
                  <a:pt x="747839" y="461424"/>
                </a:lnTo>
                <a:close/>
                <a:moveTo>
                  <a:pt x="299847" y="473044"/>
                </a:moveTo>
                <a:cubicBezTo>
                  <a:pt x="310896" y="478569"/>
                  <a:pt x="316420" y="479775"/>
                  <a:pt x="326199" y="479775"/>
                </a:cubicBezTo>
                <a:cubicBezTo>
                  <a:pt x="327406" y="479775"/>
                  <a:pt x="346392" y="477362"/>
                  <a:pt x="356171" y="476727"/>
                </a:cubicBezTo>
                <a:cubicBezTo>
                  <a:pt x="363538" y="476092"/>
                  <a:pt x="372110" y="474886"/>
                  <a:pt x="380047" y="473679"/>
                </a:cubicBezTo>
                <a:cubicBezTo>
                  <a:pt x="384937" y="473044"/>
                  <a:pt x="391668" y="471838"/>
                  <a:pt x="397192" y="471203"/>
                </a:cubicBezTo>
                <a:cubicBezTo>
                  <a:pt x="400240" y="470631"/>
                  <a:pt x="405130" y="469996"/>
                  <a:pt x="409384" y="469361"/>
                </a:cubicBezTo>
                <a:cubicBezTo>
                  <a:pt x="422275" y="466948"/>
                  <a:pt x="436308" y="465107"/>
                  <a:pt x="449770" y="462630"/>
                </a:cubicBezTo>
                <a:cubicBezTo>
                  <a:pt x="454088" y="462059"/>
                  <a:pt x="462026" y="460852"/>
                  <a:pt x="466915" y="457741"/>
                </a:cubicBezTo>
                <a:cubicBezTo>
                  <a:pt x="468757" y="456534"/>
                  <a:pt x="469963" y="452851"/>
                  <a:pt x="470598" y="450438"/>
                </a:cubicBezTo>
                <a:lnTo>
                  <a:pt x="470598" y="437548"/>
                </a:lnTo>
                <a:cubicBezTo>
                  <a:pt x="469963" y="436976"/>
                  <a:pt x="469392" y="435135"/>
                  <a:pt x="469392" y="433928"/>
                </a:cubicBezTo>
                <a:cubicBezTo>
                  <a:pt x="468185" y="421673"/>
                  <a:pt x="458343" y="414942"/>
                  <a:pt x="455295" y="407004"/>
                </a:cubicBezTo>
                <a:lnTo>
                  <a:pt x="463232" y="407004"/>
                </a:lnTo>
                <a:cubicBezTo>
                  <a:pt x="476695" y="412465"/>
                  <a:pt x="486537" y="428975"/>
                  <a:pt x="486537" y="440024"/>
                </a:cubicBezTo>
                <a:cubicBezTo>
                  <a:pt x="486537" y="448597"/>
                  <a:pt x="477329" y="464472"/>
                  <a:pt x="467551" y="468155"/>
                </a:cubicBezTo>
                <a:cubicBezTo>
                  <a:pt x="459613" y="471203"/>
                  <a:pt x="450405" y="474314"/>
                  <a:pt x="442468" y="474886"/>
                </a:cubicBezTo>
                <a:cubicBezTo>
                  <a:pt x="420433" y="477362"/>
                  <a:pt x="354330" y="488348"/>
                  <a:pt x="324358" y="488348"/>
                </a:cubicBezTo>
                <a:cubicBezTo>
                  <a:pt x="304800" y="488348"/>
                  <a:pt x="293116" y="485935"/>
                  <a:pt x="272923" y="474314"/>
                </a:cubicBezTo>
                <a:cubicBezTo>
                  <a:pt x="248476" y="460217"/>
                  <a:pt x="87566" y="359252"/>
                  <a:pt x="87566" y="356204"/>
                </a:cubicBezTo>
                <a:cubicBezTo>
                  <a:pt x="87566" y="354363"/>
                  <a:pt x="88773" y="353093"/>
                  <a:pt x="89979" y="353093"/>
                </a:cubicBezTo>
                <a:cubicBezTo>
                  <a:pt x="99758" y="353093"/>
                  <a:pt x="223393" y="435135"/>
                  <a:pt x="299847" y="473044"/>
                </a:cubicBezTo>
                <a:close/>
                <a:moveTo>
                  <a:pt x="608901" y="313977"/>
                </a:moveTo>
                <a:lnTo>
                  <a:pt x="608901" y="369666"/>
                </a:lnTo>
                <a:cubicBezTo>
                  <a:pt x="607060" y="373286"/>
                  <a:pt x="607695" y="380652"/>
                  <a:pt x="604647" y="383700"/>
                </a:cubicBezTo>
                <a:cubicBezTo>
                  <a:pt x="593598" y="393479"/>
                  <a:pt x="577723" y="394114"/>
                  <a:pt x="566039" y="394114"/>
                </a:cubicBezTo>
                <a:cubicBezTo>
                  <a:pt x="558736" y="394114"/>
                  <a:pt x="540957" y="391701"/>
                  <a:pt x="536702" y="388589"/>
                </a:cubicBezTo>
                <a:cubicBezTo>
                  <a:pt x="534860" y="388018"/>
                  <a:pt x="532384" y="380017"/>
                  <a:pt x="532384" y="376969"/>
                </a:cubicBezTo>
                <a:lnTo>
                  <a:pt x="532384" y="352521"/>
                </a:lnTo>
                <a:cubicBezTo>
                  <a:pt x="533019" y="346997"/>
                  <a:pt x="533654" y="340901"/>
                  <a:pt x="534226" y="334741"/>
                </a:cubicBezTo>
                <a:cubicBezTo>
                  <a:pt x="535495" y="330487"/>
                  <a:pt x="536702" y="325597"/>
                  <a:pt x="538544" y="320708"/>
                </a:cubicBezTo>
                <a:cubicBezTo>
                  <a:pt x="560578" y="316390"/>
                  <a:pt x="583184" y="315818"/>
                  <a:pt x="606425" y="313977"/>
                </a:cubicBezTo>
                <a:lnTo>
                  <a:pt x="608901" y="313977"/>
                </a:lnTo>
                <a:close/>
                <a:moveTo>
                  <a:pt x="338455" y="350045"/>
                </a:moveTo>
                <a:cubicBezTo>
                  <a:pt x="370269" y="369666"/>
                  <a:pt x="403288" y="388018"/>
                  <a:pt x="435102" y="406369"/>
                </a:cubicBezTo>
                <a:lnTo>
                  <a:pt x="332295" y="419831"/>
                </a:lnTo>
                <a:cubicBezTo>
                  <a:pt x="320675" y="418625"/>
                  <a:pt x="307848" y="411259"/>
                  <a:pt x="296227" y="404528"/>
                </a:cubicBezTo>
                <a:cubicBezTo>
                  <a:pt x="287020" y="399638"/>
                  <a:pt x="276606" y="393479"/>
                  <a:pt x="268033" y="388018"/>
                </a:cubicBezTo>
                <a:cubicBezTo>
                  <a:pt x="247840" y="375762"/>
                  <a:pt x="227647" y="362935"/>
                  <a:pt x="207454" y="351315"/>
                </a:cubicBezTo>
                <a:cubicBezTo>
                  <a:pt x="198882" y="346362"/>
                  <a:pt x="190309" y="340901"/>
                  <a:pt x="181801" y="336583"/>
                </a:cubicBezTo>
                <a:cubicBezTo>
                  <a:pt x="171386" y="331122"/>
                  <a:pt x="143192" y="317660"/>
                  <a:pt x="143192" y="311500"/>
                </a:cubicBezTo>
                <a:cubicBezTo>
                  <a:pt x="143192" y="306611"/>
                  <a:pt x="155448" y="307246"/>
                  <a:pt x="159131" y="306611"/>
                </a:cubicBezTo>
                <a:lnTo>
                  <a:pt x="187261" y="305976"/>
                </a:lnTo>
                <a:lnTo>
                  <a:pt x="254000" y="300515"/>
                </a:lnTo>
                <a:cubicBezTo>
                  <a:pt x="260096" y="300515"/>
                  <a:pt x="313309" y="335376"/>
                  <a:pt x="338455" y="350045"/>
                </a:cubicBezTo>
                <a:close/>
                <a:moveTo>
                  <a:pt x="747839" y="264383"/>
                </a:moveTo>
                <a:lnTo>
                  <a:pt x="747839" y="344584"/>
                </a:lnTo>
                <a:cubicBezTo>
                  <a:pt x="735584" y="347632"/>
                  <a:pt x="716597" y="354934"/>
                  <a:pt x="702501" y="354934"/>
                </a:cubicBezTo>
                <a:cubicBezTo>
                  <a:pt x="689038" y="354934"/>
                  <a:pt x="672528" y="346997"/>
                  <a:pt x="659701" y="344584"/>
                </a:cubicBezTo>
                <a:lnTo>
                  <a:pt x="659701" y="264383"/>
                </a:lnTo>
                <a:lnTo>
                  <a:pt x="747839" y="264383"/>
                </a:lnTo>
                <a:close/>
                <a:moveTo>
                  <a:pt x="793115" y="281528"/>
                </a:moveTo>
                <a:cubicBezTo>
                  <a:pt x="796163" y="287053"/>
                  <a:pt x="794957" y="295625"/>
                  <a:pt x="795528" y="302356"/>
                </a:cubicBezTo>
                <a:lnTo>
                  <a:pt x="795528" y="317660"/>
                </a:lnTo>
                <a:cubicBezTo>
                  <a:pt x="796163" y="318866"/>
                  <a:pt x="796163" y="340901"/>
                  <a:pt x="796163" y="342742"/>
                </a:cubicBezTo>
                <a:cubicBezTo>
                  <a:pt x="796798" y="376397"/>
                  <a:pt x="797370" y="378239"/>
                  <a:pt x="797370" y="582582"/>
                </a:cubicBezTo>
                <a:lnTo>
                  <a:pt x="795528" y="644431"/>
                </a:lnTo>
                <a:cubicBezTo>
                  <a:pt x="794321" y="650527"/>
                  <a:pt x="794957" y="660306"/>
                  <a:pt x="792480" y="667037"/>
                </a:cubicBezTo>
                <a:cubicBezTo>
                  <a:pt x="786955" y="662782"/>
                  <a:pt x="788797" y="653575"/>
                  <a:pt x="787590" y="648685"/>
                </a:cubicBezTo>
                <a:lnTo>
                  <a:pt x="785114" y="306611"/>
                </a:lnTo>
                <a:cubicBezTo>
                  <a:pt x="783272" y="294355"/>
                  <a:pt x="783907" y="281528"/>
                  <a:pt x="774763" y="268701"/>
                </a:cubicBezTo>
                <a:cubicBezTo>
                  <a:pt x="773494" y="266860"/>
                  <a:pt x="772287" y="264383"/>
                  <a:pt x="771652" y="262542"/>
                </a:cubicBezTo>
                <a:cubicBezTo>
                  <a:pt x="777811" y="266225"/>
                  <a:pt x="790003" y="274162"/>
                  <a:pt x="793115" y="281528"/>
                </a:cubicBezTo>
                <a:close/>
                <a:moveTo>
                  <a:pt x="608901" y="245397"/>
                </a:moveTo>
                <a:lnTo>
                  <a:pt x="608901" y="281528"/>
                </a:lnTo>
                <a:cubicBezTo>
                  <a:pt x="609536" y="303563"/>
                  <a:pt x="578295" y="305404"/>
                  <a:pt x="564832" y="305404"/>
                </a:cubicBezTo>
                <a:cubicBezTo>
                  <a:pt x="556260" y="305404"/>
                  <a:pt x="553847" y="306611"/>
                  <a:pt x="543433" y="301721"/>
                </a:cubicBezTo>
                <a:cubicBezTo>
                  <a:pt x="538544" y="299880"/>
                  <a:pt x="537337" y="279052"/>
                  <a:pt x="537337" y="277845"/>
                </a:cubicBezTo>
                <a:lnTo>
                  <a:pt x="537337" y="240507"/>
                </a:lnTo>
                <a:lnTo>
                  <a:pt x="577088" y="241142"/>
                </a:lnTo>
                <a:cubicBezTo>
                  <a:pt x="583184" y="240507"/>
                  <a:pt x="589344" y="239936"/>
                  <a:pt x="594804" y="238666"/>
                </a:cubicBezTo>
                <a:cubicBezTo>
                  <a:pt x="597916" y="238094"/>
                  <a:pt x="602170" y="236253"/>
                  <a:pt x="604012" y="236253"/>
                </a:cubicBezTo>
                <a:cubicBezTo>
                  <a:pt x="607060" y="236253"/>
                  <a:pt x="608901" y="242984"/>
                  <a:pt x="608901" y="245397"/>
                </a:cubicBezTo>
                <a:close/>
                <a:moveTo>
                  <a:pt x="463867" y="112047"/>
                </a:moveTo>
                <a:cubicBezTo>
                  <a:pt x="501205" y="132811"/>
                  <a:pt x="538544" y="154274"/>
                  <a:pt x="575882" y="177515"/>
                </a:cubicBezTo>
                <a:cubicBezTo>
                  <a:pt x="581977" y="181770"/>
                  <a:pt x="603377" y="194660"/>
                  <a:pt x="603377" y="197708"/>
                </a:cubicBezTo>
                <a:cubicBezTo>
                  <a:pt x="603377" y="198915"/>
                  <a:pt x="600964" y="201963"/>
                  <a:pt x="599122" y="204439"/>
                </a:cubicBezTo>
                <a:cubicBezTo>
                  <a:pt x="590550" y="213012"/>
                  <a:pt x="583184" y="216060"/>
                  <a:pt x="575246" y="216060"/>
                </a:cubicBezTo>
                <a:cubicBezTo>
                  <a:pt x="558736" y="216060"/>
                  <a:pt x="539115" y="201963"/>
                  <a:pt x="523875" y="193390"/>
                </a:cubicBezTo>
                <a:cubicBezTo>
                  <a:pt x="512191" y="186659"/>
                  <a:pt x="500570" y="179357"/>
                  <a:pt x="488950" y="172626"/>
                </a:cubicBezTo>
                <a:cubicBezTo>
                  <a:pt x="463232" y="157322"/>
                  <a:pt x="436308" y="142019"/>
                  <a:pt x="410654" y="124874"/>
                </a:cubicBezTo>
                <a:cubicBezTo>
                  <a:pt x="405130" y="121826"/>
                  <a:pt x="400240" y="117508"/>
                  <a:pt x="395351" y="112618"/>
                </a:cubicBezTo>
                <a:cubicBezTo>
                  <a:pt x="400240" y="112047"/>
                  <a:pt x="405130" y="110777"/>
                  <a:pt x="410020" y="108364"/>
                </a:cubicBezTo>
                <a:cubicBezTo>
                  <a:pt x="417385" y="104681"/>
                  <a:pt x="423482" y="97950"/>
                  <a:pt x="430847" y="97950"/>
                </a:cubicBezTo>
                <a:cubicBezTo>
                  <a:pt x="439991" y="97950"/>
                  <a:pt x="457136" y="108364"/>
                  <a:pt x="463867" y="112047"/>
                </a:cubicBezTo>
                <a:close/>
                <a:moveTo>
                  <a:pt x="593598" y="37371"/>
                </a:moveTo>
                <a:cubicBezTo>
                  <a:pt x="611950" y="48356"/>
                  <a:pt x="630301" y="61247"/>
                  <a:pt x="649288" y="72232"/>
                </a:cubicBezTo>
                <a:cubicBezTo>
                  <a:pt x="661543" y="80170"/>
                  <a:pt x="675576" y="87536"/>
                  <a:pt x="689038" y="96108"/>
                </a:cubicBezTo>
                <a:cubicBezTo>
                  <a:pt x="699452" y="103474"/>
                  <a:pt x="735584" y="116936"/>
                  <a:pt x="735584" y="132240"/>
                </a:cubicBezTo>
                <a:cubicBezTo>
                  <a:pt x="735584" y="149321"/>
                  <a:pt x="707453" y="150591"/>
                  <a:pt x="701294" y="150591"/>
                </a:cubicBezTo>
                <a:cubicBezTo>
                  <a:pt x="689673" y="150591"/>
                  <a:pt x="676846" y="146908"/>
                  <a:pt x="665226" y="142019"/>
                </a:cubicBezTo>
                <a:cubicBezTo>
                  <a:pt x="637667" y="130398"/>
                  <a:pt x="611378" y="112047"/>
                  <a:pt x="584454" y="97315"/>
                </a:cubicBezTo>
                <a:cubicBezTo>
                  <a:pt x="561150" y="84488"/>
                  <a:pt x="536702" y="72232"/>
                  <a:pt x="513461" y="59405"/>
                </a:cubicBezTo>
                <a:cubicBezTo>
                  <a:pt x="509143" y="57564"/>
                  <a:pt x="501840" y="53246"/>
                  <a:pt x="498729" y="49626"/>
                </a:cubicBezTo>
                <a:cubicBezTo>
                  <a:pt x="500570" y="45308"/>
                  <a:pt x="507936" y="46515"/>
                  <a:pt x="513461" y="45308"/>
                </a:cubicBezTo>
                <a:cubicBezTo>
                  <a:pt x="526288" y="42895"/>
                  <a:pt x="542798" y="38577"/>
                  <a:pt x="556260" y="31846"/>
                </a:cubicBezTo>
                <a:cubicBezTo>
                  <a:pt x="559308" y="30005"/>
                  <a:pt x="558736" y="26322"/>
                  <a:pt x="561784" y="23909"/>
                </a:cubicBezTo>
                <a:cubicBezTo>
                  <a:pt x="570992" y="23274"/>
                  <a:pt x="583819" y="31846"/>
                  <a:pt x="593598" y="37371"/>
                </a:cubicBezTo>
                <a:close/>
                <a:moveTo>
                  <a:pt x="596646" y="17813"/>
                </a:moveTo>
                <a:cubicBezTo>
                  <a:pt x="646239" y="49626"/>
                  <a:pt x="696404" y="73439"/>
                  <a:pt x="745363" y="115095"/>
                </a:cubicBezTo>
                <a:cubicBezTo>
                  <a:pt x="750252" y="118778"/>
                  <a:pt x="752094" y="124874"/>
                  <a:pt x="754570" y="129763"/>
                </a:cubicBezTo>
                <a:cubicBezTo>
                  <a:pt x="768032" y="154846"/>
                  <a:pt x="801052" y="178087"/>
                  <a:pt x="824294" y="198915"/>
                </a:cubicBezTo>
                <a:cubicBezTo>
                  <a:pt x="827341" y="201391"/>
                  <a:pt x="831025" y="205011"/>
                  <a:pt x="834707" y="208122"/>
                </a:cubicBezTo>
                <a:cubicBezTo>
                  <a:pt x="837755" y="211742"/>
                  <a:pt x="842645" y="215425"/>
                  <a:pt x="846328" y="218473"/>
                </a:cubicBezTo>
                <a:cubicBezTo>
                  <a:pt x="854265" y="225839"/>
                  <a:pt x="862266" y="234411"/>
                  <a:pt x="871410" y="242349"/>
                </a:cubicBezTo>
                <a:cubicBezTo>
                  <a:pt x="873887" y="244825"/>
                  <a:pt x="878141" y="248508"/>
                  <a:pt x="880618" y="252128"/>
                </a:cubicBezTo>
                <a:lnTo>
                  <a:pt x="879983" y="638271"/>
                </a:lnTo>
                <a:cubicBezTo>
                  <a:pt x="879348" y="641954"/>
                  <a:pt x="878776" y="645637"/>
                  <a:pt x="878776" y="649320"/>
                </a:cubicBezTo>
                <a:cubicBezTo>
                  <a:pt x="880618" y="679292"/>
                  <a:pt x="853059" y="687230"/>
                  <a:pt x="833501" y="687230"/>
                </a:cubicBezTo>
                <a:cubicBezTo>
                  <a:pt x="812038" y="687230"/>
                  <a:pt x="790003" y="679292"/>
                  <a:pt x="769239" y="667672"/>
                </a:cubicBezTo>
                <a:cubicBezTo>
                  <a:pt x="764350" y="665195"/>
                  <a:pt x="758190" y="660941"/>
                  <a:pt x="758190" y="656623"/>
                </a:cubicBezTo>
                <a:lnTo>
                  <a:pt x="757619" y="435706"/>
                </a:lnTo>
                <a:lnTo>
                  <a:pt x="756983" y="253969"/>
                </a:lnTo>
                <a:cubicBezTo>
                  <a:pt x="756348" y="251556"/>
                  <a:pt x="755142" y="247238"/>
                  <a:pt x="755142" y="246032"/>
                </a:cubicBezTo>
                <a:lnTo>
                  <a:pt x="755142" y="240507"/>
                </a:lnTo>
                <a:cubicBezTo>
                  <a:pt x="755777" y="240507"/>
                  <a:pt x="755142" y="239936"/>
                  <a:pt x="756983" y="239936"/>
                </a:cubicBezTo>
                <a:cubicBezTo>
                  <a:pt x="771652" y="239936"/>
                  <a:pt x="788797" y="278480"/>
                  <a:pt x="829183" y="278480"/>
                </a:cubicBezTo>
                <a:cubicBezTo>
                  <a:pt x="845121" y="278480"/>
                  <a:pt x="855535" y="274162"/>
                  <a:pt x="872617" y="253969"/>
                </a:cubicBezTo>
                <a:cubicBezTo>
                  <a:pt x="833501" y="219108"/>
                  <a:pt x="793115" y="178087"/>
                  <a:pt x="753935" y="149956"/>
                </a:cubicBezTo>
                <a:cubicBezTo>
                  <a:pt x="753301" y="152433"/>
                  <a:pt x="753301" y="155481"/>
                  <a:pt x="753301" y="157322"/>
                </a:cubicBezTo>
                <a:cubicBezTo>
                  <a:pt x="753301" y="163418"/>
                  <a:pt x="752094" y="168943"/>
                  <a:pt x="761301" y="173197"/>
                </a:cubicBezTo>
                <a:cubicBezTo>
                  <a:pt x="767397" y="176245"/>
                  <a:pt x="774128" y="181198"/>
                  <a:pt x="780859" y="186659"/>
                </a:cubicBezTo>
                <a:cubicBezTo>
                  <a:pt x="787590" y="192184"/>
                  <a:pt x="845693" y="239936"/>
                  <a:pt x="845693" y="251556"/>
                </a:cubicBezTo>
                <a:cubicBezTo>
                  <a:pt x="845693" y="256446"/>
                  <a:pt x="836549" y="263177"/>
                  <a:pt x="832231" y="266860"/>
                </a:cubicBezTo>
                <a:cubicBezTo>
                  <a:pt x="833501" y="260129"/>
                  <a:pt x="835342" y="252763"/>
                  <a:pt x="835342" y="251556"/>
                </a:cubicBezTo>
                <a:cubicBezTo>
                  <a:pt x="835342" y="244825"/>
                  <a:pt x="830453" y="242349"/>
                  <a:pt x="823087" y="236824"/>
                </a:cubicBezTo>
                <a:cubicBezTo>
                  <a:pt x="815721" y="231363"/>
                  <a:pt x="808419" y="225204"/>
                  <a:pt x="802259" y="219108"/>
                </a:cubicBezTo>
                <a:cubicBezTo>
                  <a:pt x="801052" y="217901"/>
                  <a:pt x="762508" y="178087"/>
                  <a:pt x="754570" y="178087"/>
                </a:cubicBezTo>
                <a:cubicBezTo>
                  <a:pt x="748411" y="178087"/>
                  <a:pt x="747839" y="198915"/>
                  <a:pt x="747839" y="198915"/>
                </a:cubicBezTo>
                <a:lnTo>
                  <a:pt x="747839" y="222156"/>
                </a:lnTo>
                <a:cubicBezTo>
                  <a:pt x="747204" y="224632"/>
                  <a:pt x="746570" y="227045"/>
                  <a:pt x="746570" y="229522"/>
                </a:cubicBezTo>
                <a:cubicBezTo>
                  <a:pt x="746570" y="247873"/>
                  <a:pt x="718439" y="250350"/>
                  <a:pt x="706819" y="250350"/>
                </a:cubicBezTo>
                <a:cubicBezTo>
                  <a:pt x="694563" y="250350"/>
                  <a:pt x="672528" y="247238"/>
                  <a:pt x="664591" y="242984"/>
                </a:cubicBezTo>
                <a:cubicBezTo>
                  <a:pt x="661543" y="241777"/>
                  <a:pt x="659701" y="232570"/>
                  <a:pt x="659701" y="230728"/>
                </a:cubicBezTo>
                <a:lnTo>
                  <a:pt x="659701" y="176245"/>
                </a:lnTo>
                <a:lnTo>
                  <a:pt x="707453" y="178722"/>
                </a:lnTo>
                <a:cubicBezTo>
                  <a:pt x="714184" y="178087"/>
                  <a:pt x="720280" y="176880"/>
                  <a:pt x="727646" y="175674"/>
                </a:cubicBezTo>
                <a:cubicBezTo>
                  <a:pt x="731266" y="175039"/>
                  <a:pt x="747839" y="161005"/>
                  <a:pt x="747839" y="157322"/>
                </a:cubicBezTo>
                <a:cubicBezTo>
                  <a:pt x="747839" y="154846"/>
                  <a:pt x="744157" y="154846"/>
                  <a:pt x="743521" y="154846"/>
                </a:cubicBezTo>
                <a:cubicBezTo>
                  <a:pt x="733107" y="154846"/>
                  <a:pt x="714184" y="166466"/>
                  <a:pt x="689038" y="166466"/>
                </a:cubicBezTo>
                <a:cubicBezTo>
                  <a:pt x="681101" y="166466"/>
                  <a:pt x="671957" y="165895"/>
                  <a:pt x="663956" y="161577"/>
                </a:cubicBezTo>
                <a:cubicBezTo>
                  <a:pt x="590550" y="122397"/>
                  <a:pt x="517144" y="80170"/>
                  <a:pt x="444881" y="40419"/>
                </a:cubicBezTo>
                <a:cubicBezTo>
                  <a:pt x="441261" y="38577"/>
                  <a:pt x="436944" y="36736"/>
                  <a:pt x="433260" y="35529"/>
                </a:cubicBezTo>
                <a:cubicBezTo>
                  <a:pt x="433260" y="35529"/>
                  <a:pt x="432689" y="34894"/>
                  <a:pt x="432689" y="36736"/>
                </a:cubicBezTo>
                <a:cubicBezTo>
                  <a:pt x="432689" y="42895"/>
                  <a:pt x="463867" y="59405"/>
                  <a:pt x="473646" y="64930"/>
                </a:cubicBezTo>
                <a:cubicBezTo>
                  <a:pt x="482854" y="71026"/>
                  <a:pt x="493839" y="76550"/>
                  <a:pt x="504253" y="82646"/>
                </a:cubicBezTo>
                <a:cubicBezTo>
                  <a:pt x="512826" y="87536"/>
                  <a:pt x="521398" y="93060"/>
                  <a:pt x="529971" y="97315"/>
                </a:cubicBezTo>
                <a:cubicBezTo>
                  <a:pt x="536702" y="101633"/>
                  <a:pt x="545275" y="105887"/>
                  <a:pt x="552577" y="110205"/>
                </a:cubicBezTo>
                <a:cubicBezTo>
                  <a:pt x="579501" y="125509"/>
                  <a:pt x="610108" y="141384"/>
                  <a:pt x="637667" y="159735"/>
                </a:cubicBezTo>
                <a:cubicBezTo>
                  <a:pt x="640080" y="161577"/>
                  <a:pt x="641350" y="175674"/>
                  <a:pt x="641350" y="176880"/>
                </a:cubicBezTo>
                <a:lnTo>
                  <a:pt x="641350" y="626016"/>
                </a:lnTo>
                <a:cubicBezTo>
                  <a:pt x="640080" y="629699"/>
                  <a:pt x="641921" y="650527"/>
                  <a:pt x="631571" y="650527"/>
                </a:cubicBezTo>
                <a:cubicBezTo>
                  <a:pt x="629095" y="650527"/>
                  <a:pt x="627253" y="651162"/>
                  <a:pt x="625411" y="648050"/>
                </a:cubicBezTo>
                <a:cubicBezTo>
                  <a:pt x="620522" y="639478"/>
                  <a:pt x="622998" y="632175"/>
                  <a:pt x="621728" y="624238"/>
                </a:cubicBezTo>
                <a:lnTo>
                  <a:pt x="620522" y="569120"/>
                </a:lnTo>
                <a:lnTo>
                  <a:pt x="620522" y="187929"/>
                </a:lnTo>
                <a:cubicBezTo>
                  <a:pt x="619887" y="186088"/>
                  <a:pt x="619887" y="183611"/>
                  <a:pt x="619315" y="181770"/>
                </a:cubicBezTo>
                <a:cubicBezTo>
                  <a:pt x="608901" y="173832"/>
                  <a:pt x="597916" y="166466"/>
                  <a:pt x="586867" y="160370"/>
                </a:cubicBezTo>
                <a:cubicBezTo>
                  <a:pt x="542226" y="134653"/>
                  <a:pt x="495109" y="106522"/>
                  <a:pt x="450405" y="86329"/>
                </a:cubicBezTo>
                <a:cubicBezTo>
                  <a:pt x="449199" y="85694"/>
                  <a:pt x="447357" y="85694"/>
                  <a:pt x="444881" y="85694"/>
                </a:cubicBezTo>
                <a:cubicBezTo>
                  <a:pt x="456501" y="95473"/>
                  <a:pt x="467551" y="101633"/>
                  <a:pt x="479806" y="108935"/>
                </a:cubicBezTo>
                <a:cubicBezTo>
                  <a:pt x="498157" y="120619"/>
                  <a:pt x="517715" y="131605"/>
                  <a:pt x="536702" y="142019"/>
                </a:cubicBezTo>
                <a:cubicBezTo>
                  <a:pt x="547688" y="148115"/>
                  <a:pt x="559308" y="153639"/>
                  <a:pt x="570992" y="161005"/>
                </a:cubicBezTo>
                <a:cubicBezTo>
                  <a:pt x="583184" y="168943"/>
                  <a:pt x="611950" y="177515"/>
                  <a:pt x="611950" y="192819"/>
                </a:cubicBezTo>
                <a:cubicBezTo>
                  <a:pt x="611950" y="200756"/>
                  <a:pt x="607695" y="213583"/>
                  <a:pt x="604012" y="217266"/>
                </a:cubicBezTo>
                <a:cubicBezTo>
                  <a:pt x="596646" y="224632"/>
                  <a:pt x="588073" y="223997"/>
                  <a:pt x="580771" y="225839"/>
                </a:cubicBezTo>
                <a:cubicBezTo>
                  <a:pt x="576453" y="226474"/>
                  <a:pt x="568515" y="227680"/>
                  <a:pt x="567309" y="227680"/>
                </a:cubicBezTo>
                <a:cubicBezTo>
                  <a:pt x="561150" y="227680"/>
                  <a:pt x="554419" y="225839"/>
                  <a:pt x="548957" y="223362"/>
                </a:cubicBezTo>
                <a:cubicBezTo>
                  <a:pt x="540957" y="220314"/>
                  <a:pt x="533019" y="216631"/>
                  <a:pt x="525653" y="211742"/>
                </a:cubicBezTo>
                <a:cubicBezTo>
                  <a:pt x="511620" y="203804"/>
                  <a:pt x="347599" y="105887"/>
                  <a:pt x="338455" y="105887"/>
                </a:cubicBezTo>
                <a:cubicBezTo>
                  <a:pt x="331089" y="105887"/>
                  <a:pt x="329882" y="123032"/>
                  <a:pt x="329882" y="124239"/>
                </a:cubicBezTo>
                <a:lnTo>
                  <a:pt x="328041" y="151798"/>
                </a:lnTo>
                <a:lnTo>
                  <a:pt x="326771" y="304198"/>
                </a:lnTo>
                <a:cubicBezTo>
                  <a:pt x="328041" y="309659"/>
                  <a:pt x="326199" y="315183"/>
                  <a:pt x="330454" y="320708"/>
                </a:cubicBezTo>
                <a:cubicBezTo>
                  <a:pt x="335978" y="315183"/>
                  <a:pt x="333502" y="307817"/>
                  <a:pt x="335344" y="301721"/>
                </a:cubicBezTo>
                <a:cubicBezTo>
                  <a:pt x="335978" y="297467"/>
                  <a:pt x="335978" y="292514"/>
                  <a:pt x="336613" y="287624"/>
                </a:cubicBezTo>
                <a:lnTo>
                  <a:pt x="338455" y="142590"/>
                </a:lnTo>
                <a:cubicBezTo>
                  <a:pt x="339661" y="135288"/>
                  <a:pt x="339026" y="126715"/>
                  <a:pt x="342709" y="119349"/>
                </a:cubicBezTo>
                <a:cubicBezTo>
                  <a:pt x="353758" y="123032"/>
                  <a:pt x="366585" y="131605"/>
                  <a:pt x="378841" y="138336"/>
                </a:cubicBezTo>
                <a:cubicBezTo>
                  <a:pt x="388620" y="143860"/>
                  <a:pt x="398399" y="149956"/>
                  <a:pt x="408178" y="155481"/>
                </a:cubicBezTo>
                <a:cubicBezTo>
                  <a:pt x="414909" y="159735"/>
                  <a:pt x="422275" y="164053"/>
                  <a:pt x="430213" y="168308"/>
                </a:cubicBezTo>
                <a:cubicBezTo>
                  <a:pt x="458978" y="186088"/>
                  <a:pt x="490157" y="202598"/>
                  <a:pt x="518351" y="221584"/>
                </a:cubicBezTo>
                <a:cubicBezTo>
                  <a:pt x="520763" y="222791"/>
                  <a:pt x="522605" y="235618"/>
                  <a:pt x="522605" y="241142"/>
                </a:cubicBezTo>
                <a:lnTo>
                  <a:pt x="522033" y="358617"/>
                </a:lnTo>
                <a:lnTo>
                  <a:pt x="519557" y="430817"/>
                </a:lnTo>
                <a:cubicBezTo>
                  <a:pt x="517715" y="443707"/>
                  <a:pt x="518922" y="458376"/>
                  <a:pt x="514667" y="472473"/>
                </a:cubicBezTo>
                <a:cubicBezTo>
                  <a:pt x="512826" y="477934"/>
                  <a:pt x="508571" y="473679"/>
                  <a:pt x="508571" y="476727"/>
                </a:cubicBezTo>
                <a:cubicBezTo>
                  <a:pt x="508571" y="485300"/>
                  <a:pt x="531177" y="496920"/>
                  <a:pt x="531177" y="525686"/>
                </a:cubicBezTo>
                <a:cubicBezTo>
                  <a:pt x="531177" y="549562"/>
                  <a:pt x="517715" y="544672"/>
                  <a:pt x="496316" y="549562"/>
                </a:cubicBezTo>
                <a:cubicBezTo>
                  <a:pt x="486537" y="551975"/>
                  <a:pt x="476123" y="552610"/>
                  <a:pt x="465709" y="553816"/>
                </a:cubicBezTo>
                <a:cubicBezTo>
                  <a:pt x="429577" y="558134"/>
                  <a:pt x="392303" y="561817"/>
                  <a:pt x="356807" y="565437"/>
                </a:cubicBezTo>
                <a:cubicBezTo>
                  <a:pt x="337185" y="567278"/>
                  <a:pt x="299276" y="571596"/>
                  <a:pt x="297434" y="571596"/>
                </a:cubicBezTo>
                <a:cubicBezTo>
                  <a:pt x="292545" y="571596"/>
                  <a:pt x="278447" y="560547"/>
                  <a:pt x="276606" y="559341"/>
                </a:cubicBezTo>
                <a:cubicBezTo>
                  <a:pt x="258889" y="547720"/>
                  <a:pt x="240538" y="536100"/>
                  <a:pt x="222186" y="524479"/>
                </a:cubicBezTo>
                <a:cubicBezTo>
                  <a:pt x="176847" y="495714"/>
                  <a:pt x="129159" y="465742"/>
                  <a:pt x="82613" y="440659"/>
                </a:cubicBezTo>
                <a:lnTo>
                  <a:pt x="82042" y="441231"/>
                </a:lnTo>
                <a:cubicBezTo>
                  <a:pt x="104648" y="462059"/>
                  <a:pt x="129159" y="476092"/>
                  <a:pt x="153035" y="492031"/>
                </a:cubicBezTo>
                <a:cubicBezTo>
                  <a:pt x="167068" y="501810"/>
                  <a:pt x="183007" y="511589"/>
                  <a:pt x="197676" y="520796"/>
                </a:cubicBezTo>
                <a:cubicBezTo>
                  <a:pt x="198310" y="521431"/>
                  <a:pt x="274764" y="567278"/>
                  <a:pt x="274764" y="577121"/>
                </a:cubicBezTo>
                <a:cubicBezTo>
                  <a:pt x="274764" y="578899"/>
                  <a:pt x="269875" y="578327"/>
                  <a:pt x="269303" y="582010"/>
                </a:cubicBezTo>
                <a:lnTo>
                  <a:pt x="287020" y="582010"/>
                </a:lnTo>
                <a:cubicBezTo>
                  <a:pt x="304165" y="580740"/>
                  <a:pt x="320675" y="578899"/>
                  <a:pt x="337185" y="578327"/>
                </a:cubicBezTo>
                <a:cubicBezTo>
                  <a:pt x="351917" y="577121"/>
                  <a:pt x="366585" y="575851"/>
                  <a:pt x="381254" y="575279"/>
                </a:cubicBezTo>
                <a:cubicBezTo>
                  <a:pt x="412496" y="572803"/>
                  <a:pt x="445516" y="570390"/>
                  <a:pt x="477329" y="567913"/>
                </a:cubicBezTo>
                <a:cubicBezTo>
                  <a:pt x="490157" y="566707"/>
                  <a:pt x="506730" y="564865"/>
                  <a:pt x="520192" y="559976"/>
                </a:cubicBezTo>
                <a:cubicBezTo>
                  <a:pt x="536067" y="553816"/>
                  <a:pt x="546481" y="533623"/>
                  <a:pt x="545275" y="520796"/>
                </a:cubicBezTo>
                <a:cubicBezTo>
                  <a:pt x="545275" y="517748"/>
                  <a:pt x="545275" y="514065"/>
                  <a:pt x="547116" y="511589"/>
                </a:cubicBezTo>
                <a:cubicBezTo>
                  <a:pt x="549529" y="507334"/>
                  <a:pt x="555688" y="506699"/>
                  <a:pt x="558736" y="506699"/>
                </a:cubicBezTo>
                <a:cubicBezTo>
                  <a:pt x="572770" y="504858"/>
                  <a:pt x="588708" y="504858"/>
                  <a:pt x="603377" y="503651"/>
                </a:cubicBezTo>
                <a:lnTo>
                  <a:pt x="603377" y="561817"/>
                </a:lnTo>
                <a:cubicBezTo>
                  <a:pt x="603377" y="576486"/>
                  <a:pt x="594804" y="580169"/>
                  <a:pt x="584454" y="580169"/>
                </a:cubicBezTo>
                <a:cubicBezTo>
                  <a:pt x="566674" y="580169"/>
                  <a:pt x="547116" y="567913"/>
                  <a:pt x="537337" y="567913"/>
                </a:cubicBezTo>
                <a:cubicBezTo>
                  <a:pt x="535495" y="567913"/>
                  <a:pt x="533654" y="567278"/>
                  <a:pt x="533654" y="570390"/>
                </a:cubicBezTo>
                <a:cubicBezTo>
                  <a:pt x="533654" y="580169"/>
                  <a:pt x="564261" y="594202"/>
                  <a:pt x="564261" y="619285"/>
                </a:cubicBezTo>
                <a:cubicBezTo>
                  <a:pt x="564261" y="624809"/>
                  <a:pt x="558736" y="655416"/>
                  <a:pt x="558736" y="656051"/>
                </a:cubicBezTo>
                <a:cubicBezTo>
                  <a:pt x="558101" y="659099"/>
                  <a:pt x="555688" y="664624"/>
                  <a:pt x="555688" y="666402"/>
                </a:cubicBezTo>
                <a:cubicBezTo>
                  <a:pt x="555688" y="671355"/>
                  <a:pt x="564832" y="670085"/>
                  <a:pt x="566039" y="670085"/>
                </a:cubicBezTo>
                <a:lnTo>
                  <a:pt x="594233" y="668243"/>
                </a:lnTo>
                <a:cubicBezTo>
                  <a:pt x="594804" y="668243"/>
                  <a:pt x="608901" y="666402"/>
                  <a:pt x="608901" y="672561"/>
                </a:cubicBezTo>
                <a:cubicBezTo>
                  <a:pt x="608901" y="676244"/>
                  <a:pt x="589344" y="678086"/>
                  <a:pt x="587502" y="678086"/>
                </a:cubicBezTo>
                <a:lnTo>
                  <a:pt x="513461" y="678086"/>
                </a:lnTo>
                <a:lnTo>
                  <a:pt x="483426" y="679292"/>
                </a:lnTo>
                <a:cubicBezTo>
                  <a:pt x="442468" y="681705"/>
                  <a:pt x="410654" y="682975"/>
                  <a:pt x="380047" y="685388"/>
                </a:cubicBezTo>
                <a:cubicBezTo>
                  <a:pt x="349440" y="687230"/>
                  <a:pt x="288861" y="693326"/>
                  <a:pt x="287020" y="693326"/>
                </a:cubicBezTo>
                <a:cubicBezTo>
                  <a:pt x="267462" y="693326"/>
                  <a:pt x="251523" y="681705"/>
                  <a:pt x="231965" y="669513"/>
                </a:cubicBezTo>
                <a:cubicBezTo>
                  <a:pt x="198310" y="649320"/>
                  <a:pt x="165227" y="627286"/>
                  <a:pt x="131572" y="605823"/>
                </a:cubicBezTo>
                <a:cubicBezTo>
                  <a:pt x="113220" y="593631"/>
                  <a:pt x="94297" y="582582"/>
                  <a:pt x="76517" y="570390"/>
                </a:cubicBezTo>
                <a:cubicBezTo>
                  <a:pt x="62420" y="561182"/>
                  <a:pt x="47752" y="551403"/>
                  <a:pt x="33655" y="542196"/>
                </a:cubicBezTo>
                <a:cubicBezTo>
                  <a:pt x="30035" y="539783"/>
                  <a:pt x="0" y="520796"/>
                  <a:pt x="0" y="510382"/>
                </a:cubicBezTo>
                <a:cubicBezTo>
                  <a:pt x="0" y="494507"/>
                  <a:pt x="23304" y="497555"/>
                  <a:pt x="27559" y="487141"/>
                </a:cubicBezTo>
                <a:cubicBezTo>
                  <a:pt x="29401" y="482823"/>
                  <a:pt x="30607" y="477934"/>
                  <a:pt x="31242" y="473679"/>
                </a:cubicBezTo>
                <a:lnTo>
                  <a:pt x="31242" y="458376"/>
                </a:lnTo>
                <a:cubicBezTo>
                  <a:pt x="25146" y="436341"/>
                  <a:pt x="4953" y="433293"/>
                  <a:pt x="4953" y="414307"/>
                </a:cubicBezTo>
                <a:cubicBezTo>
                  <a:pt x="4953" y="411259"/>
                  <a:pt x="6731" y="402051"/>
                  <a:pt x="9842" y="400845"/>
                </a:cubicBezTo>
                <a:cubicBezTo>
                  <a:pt x="13462" y="399003"/>
                  <a:pt x="18986" y="397162"/>
                  <a:pt x="23304" y="397162"/>
                </a:cubicBezTo>
                <a:cubicBezTo>
                  <a:pt x="33655" y="395955"/>
                  <a:pt x="44704" y="395320"/>
                  <a:pt x="55118" y="393479"/>
                </a:cubicBezTo>
                <a:cubicBezTo>
                  <a:pt x="60642" y="392272"/>
                  <a:pt x="70993" y="388589"/>
                  <a:pt x="72263" y="388589"/>
                </a:cubicBezTo>
                <a:cubicBezTo>
                  <a:pt x="83883" y="388589"/>
                  <a:pt x="105918" y="403321"/>
                  <a:pt x="113220" y="407576"/>
                </a:cubicBezTo>
                <a:cubicBezTo>
                  <a:pt x="143827" y="426562"/>
                  <a:pt x="178117" y="447390"/>
                  <a:pt x="209296" y="471203"/>
                </a:cubicBezTo>
                <a:lnTo>
                  <a:pt x="206248" y="471203"/>
                </a:lnTo>
                <a:cubicBezTo>
                  <a:pt x="162179" y="445549"/>
                  <a:pt x="115062" y="411894"/>
                  <a:pt x="71628" y="394114"/>
                </a:cubicBezTo>
                <a:lnTo>
                  <a:pt x="70421" y="395320"/>
                </a:lnTo>
                <a:cubicBezTo>
                  <a:pt x="75311" y="400845"/>
                  <a:pt x="80835" y="405163"/>
                  <a:pt x="85725" y="410624"/>
                </a:cubicBezTo>
                <a:cubicBezTo>
                  <a:pt x="82042" y="410052"/>
                  <a:pt x="77724" y="408211"/>
                  <a:pt x="75882" y="408211"/>
                </a:cubicBezTo>
                <a:lnTo>
                  <a:pt x="71628" y="408211"/>
                </a:lnTo>
                <a:lnTo>
                  <a:pt x="70421" y="409417"/>
                </a:lnTo>
                <a:cubicBezTo>
                  <a:pt x="96710" y="428404"/>
                  <a:pt x="265620" y="547085"/>
                  <a:pt x="287655" y="547085"/>
                </a:cubicBezTo>
                <a:cubicBezTo>
                  <a:pt x="292545" y="547085"/>
                  <a:pt x="295592" y="544672"/>
                  <a:pt x="296799" y="537941"/>
                </a:cubicBezTo>
                <a:lnTo>
                  <a:pt x="296799" y="525051"/>
                </a:lnTo>
                <a:cubicBezTo>
                  <a:pt x="293751" y="505493"/>
                  <a:pt x="263144" y="489554"/>
                  <a:pt x="247269" y="479204"/>
                </a:cubicBezTo>
                <a:cubicBezTo>
                  <a:pt x="198310" y="446755"/>
                  <a:pt x="147510" y="416148"/>
                  <a:pt x="98552" y="387383"/>
                </a:cubicBezTo>
                <a:cubicBezTo>
                  <a:pt x="80835" y="377604"/>
                  <a:pt x="63055" y="356204"/>
                  <a:pt x="55118" y="339631"/>
                </a:cubicBezTo>
                <a:lnTo>
                  <a:pt x="58166" y="339631"/>
                </a:lnTo>
                <a:cubicBezTo>
                  <a:pt x="74104" y="342742"/>
                  <a:pt x="88773" y="342107"/>
                  <a:pt x="104648" y="349473"/>
                </a:cubicBezTo>
                <a:cubicBezTo>
                  <a:pt x="115697" y="354934"/>
                  <a:pt x="128524" y="360459"/>
                  <a:pt x="140779" y="367825"/>
                </a:cubicBezTo>
                <a:cubicBezTo>
                  <a:pt x="165227" y="381858"/>
                  <a:pt x="189738" y="397162"/>
                  <a:pt x="214820" y="411894"/>
                </a:cubicBezTo>
                <a:cubicBezTo>
                  <a:pt x="228917" y="420466"/>
                  <a:pt x="297434" y="466948"/>
                  <a:pt x="316992" y="466948"/>
                </a:cubicBezTo>
                <a:cubicBezTo>
                  <a:pt x="325564" y="466948"/>
                  <a:pt x="337185" y="457741"/>
                  <a:pt x="337185" y="449168"/>
                </a:cubicBezTo>
                <a:cubicBezTo>
                  <a:pt x="337185" y="436976"/>
                  <a:pt x="306578" y="424086"/>
                  <a:pt x="305371" y="423514"/>
                </a:cubicBezTo>
                <a:cubicBezTo>
                  <a:pt x="296799" y="419196"/>
                  <a:pt x="287020" y="413735"/>
                  <a:pt x="278447" y="408211"/>
                </a:cubicBezTo>
                <a:cubicBezTo>
                  <a:pt x="266192" y="401480"/>
                  <a:pt x="254571" y="394749"/>
                  <a:pt x="243586" y="387383"/>
                </a:cubicBezTo>
                <a:cubicBezTo>
                  <a:pt x="230759" y="380017"/>
                  <a:pt x="216662" y="370873"/>
                  <a:pt x="203835" y="362935"/>
                </a:cubicBezTo>
                <a:cubicBezTo>
                  <a:pt x="203200" y="362935"/>
                  <a:pt x="160972" y="335376"/>
                  <a:pt x="152400" y="335376"/>
                </a:cubicBezTo>
                <a:cubicBezTo>
                  <a:pt x="143827" y="335376"/>
                  <a:pt x="151765" y="359824"/>
                  <a:pt x="140779" y="359824"/>
                </a:cubicBezTo>
                <a:cubicBezTo>
                  <a:pt x="137096" y="359824"/>
                  <a:pt x="134683" y="356776"/>
                  <a:pt x="134683" y="354363"/>
                </a:cubicBezTo>
                <a:cubicBezTo>
                  <a:pt x="134683" y="347632"/>
                  <a:pt x="141414" y="346997"/>
                  <a:pt x="141414" y="339059"/>
                </a:cubicBezTo>
                <a:cubicBezTo>
                  <a:pt x="141414" y="323756"/>
                  <a:pt x="108966" y="309087"/>
                  <a:pt x="102235" y="304198"/>
                </a:cubicBezTo>
                <a:cubicBezTo>
                  <a:pt x="141986" y="299245"/>
                  <a:pt x="187896" y="290736"/>
                  <a:pt x="228282" y="290736"/>
                </a:cubicBezTo>
                <a:cubicBezTo>
                  <a:pt x="258889" y="290736"/>
                  <a:pt x="272351" y="294990"/>
                  <a:pt x="297434" y="310929"/>
                </a:cubicBezTo>
                <a:cubicBezTo>
                  <a:pt x="301117" y="313342"/>
                  <a:pt x="306578" y="315818"/>
                  <a:pt x="310896" y="317660"/>
                </a:cubicBezTo>
                <a:cubicBezTo>
                  <a:pt x="313309" y="310929"/>
                  <a:pt x="312738" y="301086"/>
                  <a:pt x="313944" y="294990"/>
                </a:cubicBezTo>
                <a:lnTo>
                  <a:pt x="317627" y="88171"/>
                </a:lnTo>
                <a:lnTo>
                  <a:pt x="323151" y="88171"/>
                </a:lnTo>
                <a:cubicBezTo>
                  <a:pt x="344551" y="93060"/>
                  <a:pt x="364109" y="102839"/>
                  <a:pt x="384937" y="102839"/>
                </a:cubicBezTo>
                <a:cubicBezTo>
                  <a:pt x="414338" y="102839"/>
                  <a:pt x="424116" y="81440"/>
                  <a:pt x="424116" y="58770"/>
                </a:cubicBezTo>
                <a:cubicBezTo>
                  <a:pt x="424116" y="56929"/>
                  <a:pt x="421640" y="37371"/>
                  <a:pt x="421640" y="36164"/>
                </a:cubicBezTo>
                <a:lnTo>
                  <a:pt x="421640" y="23274"/>
                </a:lnTo>
                <a:cubicBezTo>
                  <a:pt x="424116" y="18384"/>
                  <a:pt x="425958" y="18384"/>
                  <a:pt x="427164" y="18384"/>
                </a:cubicBezTo>
                <a:cubicBezTo>
                  <a:pt x="441261" y="18384"/>
                  <a:pt x="448564" y="37371"/>
                  <a:pt x="487108" y="37371"/>
                </a:cubicBezTo>
                <a:cubicBezTo>
                  <a:pt x="503047" y="37371"/>
                  <a:pt x="515874" y="35529"/>
                  <a:pt x="533019" y="27592"/>
                </a:cubicBezTo>
                <a:cubicBezTo>
                  <a:pt x="537908" y="25115"/>
                  <a:pt x="547116" y="20226"/>
                  <a:pt x="550799" y="12860"/>
                </a:cubicBezTo>
                <a:cubicBezTo>
                  <a:pt x="552577" y="9812"/>
                  <a:pt x="552577" y="6129"/>
                  <a:pt x="554419" y="3716"/>
                </a:cubicBezTo>
                <a:cubicBezTo>
                  <a:pt x="556895" y="-602"/>
                  <a:pt x="558101" y="33"/>
                  <a:pt x="560578" y="33"/>
                </a:cubicBezTo>
                <a:cubicBezTo>
                  <a:pt x="569151" y="33"/>
                  <a:pt x="591185" y="14701"/>
                  <a:pt x="596646" y="17813"/>
                </a:cubicBezTo>
                <a:close/>
              </a:path>
            </a:pathLst>
          </a:custGeom>
          <a:gradFill>
            <a:gsLst>
              <a:gs pos="0">
                <a:srgbClr val="347683"/>
              </a:gs>
              <a:gs pos="100000">
                <a:srgbClr val="4276AA"/>
              </a:gs>
            </a:gsLst>
            <a:lin ang="420000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47B71095-1B42-491C-B17A-2EE4AA02314A}"/>
              </a:ext>
            </a:extLst>
          </p:cNvPr>
          <p:cNvGrpSpPr/>
          <p:nvPr/>
        </p:nvGrpSpPr>
        <p:grpSpPr>
          <a:xfrm>
            <a:off x="323530" y="1340536"/>
            <a:ext cx="8568950" cy="4990713"/>
            <a:chOff x="323530" y="1340536"/>
            <a:chExt cx="8568950" cy="4990713"/>
          </a:xfrm>
        </p:grpSpPr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A554BEE9-119C-439F-96EC-9A89AF64EEE8}"/>
                </a:ext>
              </a:extLst>
            </p:cNvPr>
            <p:cNvSpPr/>
            <p:nvPr/>
          </p:nvSpPr>
          <p:spPr>
            <a:xfrm>
              <a:off x="323654" y="1450936"/>
              <a:ext cx="8568757" cy="4880313"/>
            </a:xfrm>
            <a:custGeom>
              <a:avLst/>
              <a:gdLst>
                <a:gd name="connsiteX0" fmla="*/ -1357 w 217972"/>
                <a:gd name="connsiteY0" fmla="*/ 12276 h 159937"/>
                <a:gd name="connsiteX1" fmla="*/ 70733 w 217972"/>
                <a:gd name="connsiteY1" fmla="*/ -199 h 159937"/>
                <a:gd name="connsiteX2" fmla="*/ 107630 w 217972"/>
                <a:gd name="connsiteY2" fmla="*/ 12276 h 159937"/>
                <a:gd name="connsiteX3" fmla="*/ 146796 w 217972"/>
                <a:gd name="connsiteY3" fmla="*/ -199 h 159937"/>
                <a:gd name="connsiteX4" fmla="*/ 216615 w 217972"/>
                <a:gd name="connsiteY4" fmla="*/ 12276 h 159937"/>
                <a:gd name="connsiteX5" fmla="*/ 216615 w 217972"/>
                <a:gd name="connsiteY5" fmla="*/ 159629 h 159937"/>
                <a:gd name="connsiteX6" fmla="*/ 150689 w 217972"/>
                <a:gd name="connsiteY6" fmla="*/ 153548 h 159937"/>
                <a:gd name="connsiteX7" fmla="*/ 119647 w 217972"/>
                <a:gd name="connsiteY7" fmla="*/ 159404 h 159937"/>
                <a:gd name="connsiteX8" fmla="*/ 107629 w 217972"/>
                <a:gd name="connsiteY8" fmla="*/ 159629 h 159937"/>
                <a:gd name="connsiteX9" fmla="*/ 95600 w 217972"/>
                <a:gd name="connsiteY9" fmla="*/ 159723 h 159937"/>
                <a:gd name="connsiteX10" fmla="*/ 65729 w 217972"/>
                <a:gd name="connsiteY10" fmla="*/ 153270 h 159937"/>
                <a:gd name="connsiteX11" fmla="*/ -1357 w 217972"/>
                <a:gd name="connsiteY11" fmla="*/ 159629 h 159937"/>
                <a:gd name="connsiteX12" fmla="*/ -1357 w 217972"/>
                <a:gd name="connsiteY12" fmla="*/ 12276 h 15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7972" h="159937">
                  <a:moveTo>
                    <a:pt x="-1357" y="12276"/>
                  </a:moveTo>
                  <a:cubicBezTo>
                    <a:pt x="16807" y="12276"/>
                    <a:pt x="52569" y="-199"/>
                    <a:pt x="70733" y="-199"/>
                  </a:cubicBezTo>
                  <a:cubicBezTo>
                    <a:pt x="88898" y="-199"/>
                    <a:pt x="103115" y="4617"/>
                    <a:pt x="107630" y="12276"/>
                  </a:cubicBezTo>
                  <a:cubicBezTo>
                    <a:pt x="115561" y="-1180"/>
                    <a:pt x="137029" y="-199"/>
                    <a:pt x="146796" y="-199"/>
                  </a:cubicBezTo>
                  <a:cubicBezTo>
                    <a:pt x="181839" y="-199"/>
                    <a:pt x="184400" y="12276"/>
                    <a:pt x="216615" y="12276"/>
                  </a:cubicBezTo>
                  <a:lnTo>
                    <a:pt x="216615" y="159629"/>
                  </a:lnTo>
                  <a:cubicBezTo>
                    <a:pt x="172717" y="159629"/>
                    <a:pt x="160053" y="153548"/>
                    <a:pt x="150689" y="153548"/>
                  </a:cubicBezTo>
                  <a:cubicBezTo>
                    <a:pt x="141673" y="153548"/>
                    <a:pt x="134348" y="150591"/>
                    <a:pt x="119647" y="159404"/>
                  </a:cubicBezTo>
                  <a:lnTo>
                    <a:pt x="107629" y="159629"/>
                  </a:lnTo>
                  <a:lnTo>
                    <a:pt x="95600" y="159723"/>
                  </a:lnTo>
                  <a:cubicBezTo>
                    <a:pt x="91631" y="152849"/>
                    <a:pt x="74132" y="153270"/>
                    <a:pt x="65729" y="153270"/>
                  </a:cubicBezTo>
                  <a:cubicBezTo>
                    <a:pt x="47568" y="153270"/>
                    <a:pt x="24836" y="159629"/>
                    <a:pt x="-1357" y="159629"/>
                  </a:cubicBezTo>
                  <a:lnTo>
                    <a:pt x="-1357" y="12276"/>
                  </a:lnTo>
                  <a:close/>
                </a:path>
              </a:pathLst>
            </a:custGeom>
            <a:solidFill>
              <a:srgbClr val="E3E2DB"/>
            </a:solidFill>
            <a:ln w="19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B3F1CB2A-D31C-4DBB-A4CF-410B60275C52}"/>
                </a:ext>
              </a:extLst>
            </p:cNvPr>
            <p:cNvSpPr/>
            <p:nvPr/>
          </p:nvSpPr>
          <p:spPr>
            <a:xfrm>
              <a:off x="323530" y="1747135"/>
              <a:ext cx="87979" cy="99964"/>
            </a:xfrm>
            <a:custGeom>
              <a:avLst/>
              <a:gdLst>
                <a:gd name="connsiteX0" fmla="*/ -983 w 2238"/>
                <a:gd name="connsiteY0" fmla="*/ 3298 h 3276"/>
                <a:gd name="connsiteX1" fmla="*/ -986 w 2238"/>
                <a:gd name="connsiteY1" fmla="*/ 2810 h 3276"/>
                <a:gd name="connsiteX2" fmla="*/ 1252 w 2238"/>
                <a:gd name="connsiteY2" fmla="*/ 21 h 3276"/>
                <a:gd name="connsiteX3" fmla="*/ 1242 w 2238"/>
                <a:gd name="connsiteY3" fmla="*/ 3163 h 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" h="3276">
                  <a:moveTo>
                    <a:pt x="-983" y="3298"/>
                  </a:moveTo>
                  <a:lnTo>
                    <a:pt x="-986" y="2810"/>
                  </a:lnTo>
                  <a:lnTo>
                    <a:pt x="1252" y="21"/>
                  </a:lnTo>
                  <a:lnTo>
                    <a:pt x="1242" y="316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E8089CBE-4C52-4E71-8D30-D65243F77BAB}"/>
                </a:ext>
              </a:extLst>
            </p:cNvPr>
            <p:cNvSpPr/>
            <p:nvPr/>
          </p:nvSpPr>
          <p:spPr>
            <a:xfrm>
              <a:off x="8804737" y="1747226"/>
              <a:ext cx="87743" cy="104968"/>
            </a:xfrm>
            <a:custGeom>
              <a:avLst/>
              <a:gdLst>
                <a:gd name="connsiteX0" fmla="*/ 504 w 2232"/>
                <a:gd name="connsiteY0" fmla="*/ 3462 h 3440"/>
                <a:gd name="connsiteX1" fmla="*/ 504 w 2232"/>
                <a:gd name="connsiteY1" fmla="*/ 2810 h 3440"/>
                <a:gd name="connsiteX2" fmla="*/ -1729 w 2232"/>
                <a:gd name="connsiteY2" fmla="*/ 21 h 3440"/>
                <a:gd name="connsiteX3" fmla="*/ -1720 w 2232"/>
                <a:gd name="connsiteY3" fmla="*/ 3323 h 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" h="3440">
                  <a:moveTo>
                    <a:pt x="504" y="3462"/>
                  </a:moveTo>
                  <a:lnTo>
                    <a:pt x="504" y="2810"/>
                  </a:lnTo>
                  <a:lnTo>
                    <a:pt x="-1729" y="21"/>
                  </a:lnTo>
                  <a:lnTo>
                    <a:pt x="-1720" y="3323"/>
                  </a:lnTo>
                </a:path>
              </a:pathLst>
            </a:custGeom>
            <a:solidFill>
              <a:srgbClr val="E3E2DB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A8648FFD-9119-4C1B-8083-9C9C5A7FB7A4}"/>
                </a:ext>
              </a:extLst>
            </p:cNvPr>
            <p:cNvSpPr/>
            <p:nvPr/>
          </p:nvSpPr>
          <p:spPr>
            <a:xfrm>
              <a:off x="410801" y="1340536"/>
              <a:ext cx="8393976" cy="4946530"/>
            </a:xfrm>
            <a:custGeom>
              <a:avLst/>
              <a:gdLst>
                <a:gd name="connsiteX0" fmla="*/ -1357 w 213526"/>
                <a:gd name="connsiteY0" fmla="*/ 12282 h 162107"/>
                <a:gd name="connsiteX1" fmla="*/ 69262 w 213526"/>
                <a:gd name="connsiteY1" fmla="*/ -193 h 162107"/>
                <a:gd name="connsiteX2" fmla="*/ 105406 w 213526"/>
                <a:gd name="connsiteY2" fmla="*/ 12282 h 162107"/>
                <a:gd name="connsiteX3" fmla="*/ 143774 w 213526"/>
                <a:gd name="connsiteY3" fmla="*/ -193 h 162107"/>
                <a:gd name="connsiteX4" fmla="*/ 212169 w 213526"/>
                <a:gd name="connsiteY4" fmla="*/ 12282 h 162107"/>
                <a:gd name="connsiteX5" fmla="*/ 212169 w 213526"/>
                <a:gd name="connsiteY5" fmla="*/ 159638 h 162107"/>
                <a:gd name="connsiteX6" fmla="*/ 105406 w 213526"/>
                <a:gd name="connsiteY6" fmla="*/ 161898 h 162107"/>
                <a:gd name="connsiteX7" fmla="*/ -1357 w 213526"/>
                <a:gd name="connsiteY7" fmla="*/ 159638 h 162107"/>
                <a:gd name="connsiteX8" fmla="*/ -1357 w 213526"/>
                <a:gd name="connsiteY8" fmla="*/ 12282 h 16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526" h="162107">
                  <a:moveTo>
                    <a:pt x="-1357" y="12282"/>
                  </a:moveTo>
                  <a:cubicBezTo>
                    <a:pt x="16437" y="12282"/>
                    <a:pt x="51468" y="-193"/>
                    <a:pt x="69262" y="-193"/>
                  </a:cubicBezTo>
                  <a:cubicBezTo>
                    <a:pt x="87056" y="-193"/>
                    <a:pt x="100985" y="4623"/>
                    <a:pt x="105406" y="12282"/>
                  </a:cubicBezTo>
                  <a:cubicBezTo>
                    <a:pt x="113175" y="-1174"/>
                    <a:pt x="134204" y="-193"/>
                    <a:pt x="143774" y="-193"/>
                  </a:cubicBezTo>
                  <a:cubicBezTo>
                    <a:pt x="178102" y="-193"/>
                    <a:pt x="180610" y="12282"/>
                    <a:pt x="212169" y="12282"/>
                  </a:cubicBezTo>
                  <a:lnTo>
                    <a:pt x="212169" y="159638"/>
                  </a:lnTo>
                  <a:cubicBezTo>
                    <a:pt x="192053" y="160835"/>
                    <a:pt x="116622" y="121503"/>
                    <a:pt x="105406" y="161898"/>
                  </a:cubicBezTo>
                  <a:cubicBezTo>
                    <a:pt x="97193" y="124473"/>
                    <a:pt x="34150" y="161013"/>
                    <a:pt x="-1357" y="159638"/>
                  </a:cubicBezTo>
                  <a:lnTo>
                    <a:pt x="-1357" y="12282"/>
                  </a:lnTo>
                  <a:close/>
                </a:path>
              </a:pathLst>
            </a:custGeom>
            <a:solidFill>
              <a:schemeClr val="bg1"/>
            </a:solidFill>
            <a:ln w="19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3DCC5FB-CA48-46EF-813A-605BAD858E03}"/>
                </a:ext>
              </a:extLst>
            </p:cNvPr>
            <p:cNvGrpSpPr/>
            <p:nvPr/>
          </p:nvGrpSpPr>
          <p:grpSpPr>
            <a:xfrm>
              <a:off x="382678" y="1346820"/>
              <a:ext cx="8343688" cy="4946526"/>
              <a:chOff x="382678" y="1368846"/>
              <a:chExt cx="8343688" cy="4946526"/>
            </a:xfrm>
          </p:grpSpPr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AED5AE99-51FA-4ABA-AA65-FA20678044BC}"/>
                  </a:ext>
                </a:extLst>
              </p:cNvPr>
              <p:cNvSpPr/>
              <p:nvPr/>
            </p:nvSpPr>
            <p:spPr>
              <a:xfrm>
                <a:off x="382678" y="1369330"/>
                <a:ext cx="4174759" cy="4946042"/>
              </a:xfrm>
              <a:custGeom>
                <a:avLst/>
                <a:gdLst>
                  <a:gd name="connsiteX0" fmla="*/ 2776122 w 4199982"/>
                  <a:gd name="connsiteY0" fmla="*/ 0 h 4946042"/>
                  <a:gd name="connsiteX1" fmla="*/ 4196988 w 4199982"/>
                  <a:gd name="connsiteY1" fmla="*/ 380662 h 4946042"/>
                  <a:gd name="connsiteX2" fmla="*/ 4199982 w 4199982"/>
                  <a:gd name="connsiteY2" fmla="*/ 377251 h 4946042"/>
                  <a:gd name="connsiteX3" fmla="*/ 4199982 w 4199982"/>
                  <a:gd name="connsiteY3" fmla="*/ 4939354 h 4946042"/>
                  <a:gd name="connsiteX4" fmla="*/ 4196988 w 4199982"/>
                  <a:gd name="connsiteY4" fmla="*/ 4946042 h 4946042"/>
                  <a:gd name="connsiteX5" fmla="*/ 0 w 4199982"/>
                  <a:gd name="connsiteY5" fmla="*/ 4877080 h 4946042"/>
                  <a:gd name="connsiteX6" fmla="*/ 0 w 4199982"/>
                  <a:gd name="connsiteY6" fmla="*/ 380662 h 4946042"/>
                  <a:gd name="connsiteX7" fmla="*/ 2776122 w 4199982"/>
                  <a:gd name="connsiteY7" fmla="*/ 0 h 4946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9982" h="4946042">
                    <a:moveTo>
                      <a:pt x="2776122" y="0"/>
                    </a:moveTo>
                    <a:cubicBezTo>
                      <a:pt x="3475626" y="0"/>
                      <a:pt x="4023193" y="146955"/>
                      <a:pt x="4196988" y="380662"/>
                    </a:cubicBezTo>
                    <a:lnTo>
                      <a:pt x="4199982" y="377251"/>
                    </a:lnTo>
                    <a:lnTo>
                      <a:pt x="4199982" y="4939354"/>
                    </a:lnTo>
                    <a:lnTo>
                      <a:pt x="4196988" y="4946042"/>
                    </a:lnTo>
                    <a:cubicBezTo>
                      <a:pt x="3874124" y="3804056"/>
                      <a:pt x="1395825" y="4919037"/>
                      <a:pt x="0" y="4877080"/>
                    </a:cubicBezTo>
                    <a:lnTo>
                      <a:pt x="0" y="380662"/>
                    </a:lnTo>
                    <a:cubicBezTo>
                      <a:pt x="699504" y="380662"/>
                      <a:pt x="2076617" y="0"/>
                      <a:pt x="2776122" y="0"/>
                    </a:cubicBezTo>
                    <a:close/>
                  </a:path>
                </a:pathLst>
              </a:custGeom>
              <a:gradFill flip="none" rotWithShape="0">
                <a:gsLst>
                  <a:gs pos="77000">
                    <a:srgbClr val="D7D7D7">
                      <a:alpha val="36000"/>
                    </a:srgbClr>
                  </a:gs>
                  <a:gs pos="8000">
                    <a:schemeClr val="bg1"/>
                  </a:gs>
                  <a:gs pos="100000">
                    <a:schemeClr val="bg1">
                      <a:lumMod val="50000"/>
                      <a:alpha val="7000"/>
                    </a:schemeClr>
                  </a:gs>
                </a:gsLst>
                <a:lin ang="0" scaled="1"/>
                <a:tileRect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DE003F30-5DF2-4A83-BBC8-7F93213A71E1}"/>
                  </a:ext>
                </a:extLst>
              </p:cNvPr>
              <p:cNvSpPr/>
              <p:nvPr/>
            </p:nvSpPr>
            <p:spPr>
              <a:xfrm>
                <a:off x="4557437" y="1368846"/>
                <a:ext cx="4168929" cy="4939838"/>
              </a:xfrm>
              <a:custGeom>
                <a:avLst/>
                <a:gdLst>
                  <a:gd name="connsiteX0" fmla="*/ 1345004 w 4193994"/>
                  <a:gd name="connsiteY0" fmla="*/ 0 h 4939838"/>
                  <a:gd name="connsiteX1" fmla="*/ 1505300 w 4193994"/>
                  <a:gd name="connsiteY1" fmla="*/ 484 h 4939838"/>
                  <a:gd name="connsiteX2" fmla="*/ 4193994 w 4193994"/>
                  <a:gd name="connsiteY2" fmla="*/ 381146 h 4939838"/>
                  <a:gd name="connsiteX3" fmla="*/ 4193994 w 4193994"/>
                  <a:gd name="connsiteY3" fmla="*/ 4877564 h 4939838"/>
                  <a:gd name="connsiteX4" fmla="*/ 45594 w 4193994"/>
                  <a:gd name="connsiteY4" fmla="*/ 4837984 h 4939838"/>
                  <a:gd name="connsiteX5" fmla="*/ 0 w 4193994"/>
                  <a:gd name="connsiteY5" fmla="*/ 4939838 h 4939838"/>
                  <a:gd name="connsiteX6" fmla="*/ 0 w 4193994"/>
                  <a:gd name="connsiteY6" fmla="*/ 377735 h 4939838"/>
                  <a:gd name="connsiteX7" fmla="*/ 60142 w 4193994"/>
                  <a:gd name="connsiteY7" fmla="*/ 309207 h 4939838"/>
                  <a:gd name="connsiteX8" fmla="*/ 1345004 w 4193994"/>
                  <a:gd name="connsiteY8" fmla="*/ 0 h 493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3994" h="4939838">
                    <a:moveTo>
                      <a:pt x="1345004" y="0"/>
                    </a:moveTo>
                    <a:cubicBezTo>
                      <a:pt x="1404210" y="16"/>
                      <a:pt x="1458274" y="484"/>
                      <a:pt x="1505300" y="484"/>
                    </a:cubicBezTo>
                    <a:cubicBezTo>
                      <a:pt x="2854777" y="484"/>
                      <a:pt x="2953370" y="381146"/>
                      <a:pt x="4193994" y="381146"/>
                    </a:cubicBezTo>
                    <a:lnTo>
                      <a:pt x="4193994" y="4877564"/>
                    </a:lnTo>
                    <a:cubicBezTo>
                      <a:pt x="3427921" y="4912948"/>
                      <a:pt x="621128" y="3787717"/>
                      <a:pt x="45594" y="4837984"/>
                    </a:cubicBezTo>
                    <a:lnTo>
                      <a:pt x="0" y="4939838"/>
                    </a:lnTo>
                    <a:lnTo>
                      <a:pt x="0" y="377735"/>
                    </a:lnTo>
                    <a:lnTo>
                      <a:pt x="60142" y="309207"/>
                    </a:lnTo>
                    <a:cubicBezTo>
                      <a:pt x="358144" y="18846"/>
                      <a:pt x="960170" y="-108"/>
                      <a:pt x="1345004" y="0"/>
                    </a:cubicBezTo>
                    <a:close/>
                  </a:path>
                </a:pathLst>
              </a:custGeom>
              <a:gradFill>
                <a:gsLst>
                  <a:gs pos="77000">
                    <a:srgbClr val="D7D7D7">
                      <a:alpha val="22000"/>
                    </a:srgbClr>
                  </a:gs>
                  <a:gs pos="8000">
                    <a:schemeClr val="bg1"/>
                  </a:gs>
                  <a:gs pos="100000">
                    <a:srgbClr val="C7C7C7">
                      <a:alpha val="7000"/>
                    </a:srgbClr>
                  </a:gs>
                </a:gsLst>
                <a:lin ang="0" scaled="1"/>
              </a:gradFill>
              <a:ln w="195" cap="flat">
                <a:noFill/>
                <a:prstDash val="solid"/>
                <a:round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9" name="图形 308">
              <a:extLst>
                <a:ext uri="{FF2B5EF4-FFF2-40B4-BE49-F238E27FC236}">
                  <a16:creationId xmlns:a16="http://schemas.microsoft.com/office/drawing/2014/main" id="{8169B495-1AA9-4A74-A070-2FC7E1D8717E}"/>
                </a:ext>
              </a:extLst>
            </p:cNvPr>
            <p:cNvGrpSpPr/>
            <p:nvPr/>
          </p:nvGrpSpPr>
          <p:grpSpPr>
            <a:xfrm>
              <a:off x="326084" y="5813245"/>
              <a:ext cx="8563996" cy="516264"/>
              <a:chOff x="-2455938" y="5068688"/>
              <a:chExt cx="217851" cy="16919"/>
            </a:xfrm>
            <a:noFill/>
          </p:grpSpPr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CCE885B9-5807-4AF4-83C7-C10B6F9A376D}"/>
                  </a:ext>
                </a:extLst>
              </p:cNvPr>
              <p:cNvSpPr/>
              <p:nvPr/>
            </p:nvSpPr>
            <p:spPr>
              <a:xfrm>
                <a:off x="-2454332" y="5069862"/>
                <a:ext cx="106095" cy="15606"/>
              </a:xfrm>
              <a:custGeom>
                <a:avLst/>
                <a:gdLst>
                  <a:gd name="connsiteX0" fmla="*/ 104926 w 106095"/>
                  <a:gd name="connsiteY0" fmla="*/ 15144 h 15606"/>
                  <a:gd name="connsiteX1" fmla="*/ -1170 w 106095"/>
                  <a:gd name="connsiteY1" fmla="*/ 13170 h 1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095" h="15606">
                    <a:moveTo>
                      <a:pt x="104926" y="15144"/>
                    </a:moveTo>
                    <a:cubicBezTo>
                      <a:pt x="92966" y="-19354"/>
                      <a:pt x="41618" y="14266"/>
                      <a:pt x="-1170" y="1317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4C0BAA10-B947-4061-83A7-2C59DBABB37E}"/>
                  </a:ext>
                </a:extLst>
              </p:cNvPr>
              <p:cNvSpPr/>
              <p:nvPr/>
            </p:nvSpPr>
            <p:spPr>
              <a:xfrm>
                <a:off x="-2424713" y="5071930"/>
                <a:ext cx="74392" cy="13677"/>
              </a:xfrm>
              <a:custGeom>
                <a:avLst/>
                <a:gdLst>
                  <a:gd name="connsiteX0" fmla="*/ 73175 w 74392"/>
                  <a:gd name="connsiteY0" fmla="*/ 13211 h 13677"/>
                  <a:gd name="connsiteX1" fmla="*/ -1218 w 74392"/>
                  <a:gd name="connsiteY1" fmla="*/ 7836 h 1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92" h="13677">
                    <a:moveTo>
                      <a:pt x="73175" y="13211"/>
                    </a:moveTo>
                    <a:cubicBezTo>
                      <a:pt x="62985" y="-10349"/>
                      <a:pt x="32293" y="2552"/>
                      <a:pt x="-1218" y="783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1D710B4C-960D-4F50-91FE-E73B5F41FAAE}"/>
                  </a:ext>
                </a:extLst>
              </p:cNvPr>
              <p:cNvSpPr/>
              <p:nvPr/>
            </p:nvSpPr>
            <p:spPr>
              <a:xfrm>
                <a:off x="-2454860" y="5074365"/>
                <a:ext cx="101981" cy="11103"/>
              </a:xfrm>
              <a:custGeom>
                <a:avLst/>
                <a:gdLst>
                  <a:gd name="connsiteX0" fmla="*/ 100820 w 101981"/>
                  <a:gd name="connsiteY0" fmla="*/ 10633 h 11103"/>
                  <a:gd name="connsiteX1" fmla="*/ -1161 w 101981"/>
                  <a:gd name="connsiteY1" fmla="*/ 9330 h 11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981" h="11103">
                    <a:moveTo>
                      <a:pt x="100820" y="10633"/>
                    </a:moveTo>
                    <a:cubicBezTo>
                      <a:pt x="89055" y="-13655"/>
                      <a:pt x="43045" y="9499"/>
                      <a:pt x="-1161" y="9330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31666B5A-4F40-4063-955B-A65C05F35A28}"/>
                  </a:ext>
                </a:extLst>
              </p:cNvPr>
              <p:cNvSpPr/>
              <p:nvPr/>
            </p:nvSpPr>
            <p:spPr>
              <a:xfrm>
                <a:off x="-2427502" y="5076435"/>
                <a:ext cx="72148" cy="9136"/>
              </a:xfrm>
              <a:custGeom>
                <a:avLst/>
                <a:gdLst>
                  <a:gd name="connsiteX0" fmla="*/ 70944 w 72148"/>
                  <a:gd name="connsiteY0" fmla="*/ 8662 h 9136"/>
                  <a:gd name="connsiteX1" fmla="*/ -1204 w 72148"/>
                  <a:gd name="connsiteY1" fmla="*/ 5047 h 9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148" h="9136">
                    <a:moveTo>
                      <a:pt x="70944" y="8662"/>
                    </a:moveTo>
                    <a:cubicBezTo>
                      <a:pt x="63189" y="-7769"/>
                      <a:pt x="25517" y="2461"/>
                      <a:pt x="-1204" y="504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FE3BC10C-62E1-4302-B693-D2F3AFFD9571}"/>
                  </a:ext>
                </a:extLst>
              </p:cNvPr>
              <p:cNvSpPr/>
              <p:nvPr/>
            </p:nvSpPr>
            <p:spPr>
              <a:xfrm>
                <a:off x="-2455388" y="5077688"/>
                <a:ext cx="97699" cy="7882"/>
              </a:xfrm>
              <a:custGeom>
                <a:avLst/>
                <a:gdLst>
                  <a:gd name="connsiteX0" fmla="*/ 96547 w 97699"/>
                  <a:gd name="connsiteY0" fmla="*/ 7406 h 7882"/>
                  <a:gd name="connsiteX1" fmla="*/ -1152 w 97699"/>
                  <a:gd name="connsiteY1" fmla="*/ 6622 h 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699" h="7882">
                    <a:moveTo>
                      <a:pt x="96547" y="7406"/>
                    </a:moveTo>
                    <a:cubicBezTo>
                      <a:pt x="86706" y="-10409"/>
                      <a:pt x="31839" y="7695"/>
                      <a:pt x="-1152" y="6622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4979E0B6-3EF1-4526-9084-AF8647FBC311}"/>
                  </a:ext>
                </a:extLst>
              </p:cNvPr>
              <p:cNvSpPr/>
              <p:nvPr/>
            </p:nvSpPr>
            <p:spPr>
              <a:xfrm>
                <a:off x="-2240249" y="5082780"/>
                <a:ext cx="2162" cy="2727"/>
              </a:xfrm>
              <a:custGeom>
                <a:avLst/>
                <a:gdLst>
                  <a:gd name="connsiteX0" fmla="*/ -1728 w 2162"/>
                  <a:gd name="connsiteY0" fmla="*/ -485 h 2727"/>
                  <a:gd name="connsiteX1" fmla="*/ 434 w 2162"/>
                  <a:gd name="connsiteY1" fmla="*/ 2243 h 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27">
                    <a:moveTo>
                      <a:pt x="-1728" y="-485"/>
                    </a:moveTo>
                    <a:lnTo>
                      <a:pt x="434" y="2243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C5154A01-16CC-4B19-BA77-896529C5B1DB}"/>
                  </a:ext>
                </a:extLst>
              </p:cNvPr>
              <p:cNvSpPr/>
              <p:nvPr/>
            </p:nvSpPr>
            <p:spPr>
              <a:xfrm>
                <a:off x="-2455938" y="5082791"/>
                <a:ext cx="2162" cy="2715"/>
              </a:xfrm>
              <a:custGeom>
                <a:avLst/>
                <a:gdLst>
                  <a:gd name="connsiteX0" fmla="*/ 1177 w 2162"/>
                  <a:gd name="connsiteY0" fmla="*/ -485 h 2715"/>
                  <a:gd name="connsiteX1" fmla="*/ -986 w 2162"/>
                  <a:gd name="connsiteY1" fmla="*/ 2230 h 2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62" h="2715">
                    <a:moveTo>
                      <a:pt x="1177" y="-485"/>
                    </a:moveTo>
                    <a:lnTo>
                      <a:pt x="-986" y="2230"/>
                    </a:ln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FD93DF45-570B-4AE4-A382-FFC117B4148E}"/>
                  </a:ext>
                </a:extLst>
              </p:cNvPr>
              <p:cNvSpPr/>
              <p:nvPr/>
            </p:nvSpPr>
            <p:spPr>
              <a:xfrm>
                <a:off x="-2345066" y="5068688"/>
                <a:ext cx="105178" cy="16891"/>
              </a:xfrm>
              <a:custGeom>
                <a:avLst/>
                <a:gdLst>
                  <a:gd name="connsiteX0" fmla="*/ -1545 w 105178"/>
                  <a:gd name="connsiteY0" fmla="*/ 16431 h 16891"/>
                  <a:gd name="connsiteX1" fmla="*/ 103634 w 105178"/>
                  <a:gd name="connsiteY1" fmla="*/ 14146 h 16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78" h="16891">
                    <a:moveTo>
                      <a:pt x="-1545" y="16431"/>
                    </a:moveTo>
                    <a:cubicBezTo>
                      <a:pt x="15217" y="-20678"/>
                      <a:pt x="72147" y="15063"/>
                      <a:pt x="103634" y="141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4EBB3E2B-C67A-432B-9076-E1A8027416A6}"/>
                  </a:ext>
                </a:extLst>
              </p:cNvPr>
              <p:cNvSpPr/>
              <p:nvPr/>
            </p:nvSpPr>
            <p:spPr>
              <a:xfrm>
                <a:off x="-2340896" y="5072638"/>
                <a:ext cx="101591" cy="12794"/>
              </a:xfrm>
              <a:custGeom>
                <a:avLst/>
                <a:gdLst>
                  <a:gd name="connsiteX0" fmla="*/ 100039 w 101591"/>
                  <a:gd name="connsiteY0" fmla="*/ 10975 h 12794"/>
                  <a:gd name="connsiteX1" fmla="*/ -1553 w 101591"/>
                  <a:gd name="connsiteY1" fmla="*/ 12327 h 12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591" h="12794">
                    <a:moveTo>
                      <a:pt x="100039" y="10975"/>
                    </a:moveTo>
                    <a:cubicBezTo>
                      <a:pt x="62588" y="11401"/>
                      <a:pt x="15763" y="-15872"/>
                      <a:pt x="-1553" y="12327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7E2EBD37-D13E-4379-957D-B2E9B1DA1D71}"/>
                  </a:ext>
                </a:extLst>
              </p:cNvPr>
              <p:cNvSpPr/>
              <p:nvPr/>
            </p:nvSpPr>
            <p:spPr>
              <a:xfrm>
                <a:off x="-2336336" y="5076402"/>
                <a:ext cx="97535" cy="8907"/>
              </a:xfrm>
              <a:custGeom>
                <a:avLst/>
                <a:gdLst>
                  <a:gd name="connsiteX0" fmla="*/ -1562 w 97535"/>
                  <a:gd name="connsiteY0" fmla="*/ 8434 h 8907"/>
                  <a:gd name="connsiteX1" fmla="*/ 95974 w 97535"/>
                  <a:gd name="connsiteY1" fmla="*/ 7893 h 8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535" h="8907">
                    <a:moveTo>
                      <a:pt x="-1562" y="8434"/>
                    </a:moveTo>
                    <a:cubicBezTo>
                      <a:pt x="18212" y="-11389"/>
                      <a:pt x="41321" y="8090"/>
                      <a:pt x="95974" y="7893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FFC71A1B-816D-4587-B924-A64DB1827178}"/>
                  </a:ext>
                </a:extLst>
              </p:cNvPr>
              <p:cNvSpPr/>
              <p:nvPr/>
            </p:nvSpPr>
            <p:spPr>
              <a:xfrm>
                <a:off x="-2342842" y="5070732"/>
                <a:ext cx="82719" cy="14675"/>
              </a:xfrm>
              <a:custGeom>
                <a:avLst/>
                <a:gdLst>
                  <a:gd name="connsiteX0" fmla="*/ -1514 w 82719"/>
                  <a:gd name="connsiteY0" fmla="*/ 14211 h 14675"/>
                  <a:gd name="connsiteX1" fmla="*/ 81205 w 82719"/>
                  <a:gd name="connsiteY1" fmla="*/ 9346 h 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719" h="14675">
                    <a:moveTo>
                      <a:pt x="-1514" y="14211"/>
                    </a:moveTo>
                    <a:cubicBezTo>
                      <a:pt x="13063" y="-13334"/>
                      <a:pt x="56133" y="5659"/>
                      <a:pt x="81205" y="9346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730C12E6-5BEB-4D42-B2AC-F2379921B5D3}"/>
                  </a:ext>
                </a:extLst>
              </p:cNvPr>
              <p:cNvSpPr/>
              <p:nvPr/>
            </p:nvSpPr>
            <p:spPr>
              <a:xfrm>
                <a:off x="-2338477" y="5074461"/>
                <a:ext cx="85026" cy="10899"/>
              </a:xfrm>
              <a:custGeom>
                <a:avLst/>
                <a:gdLst>
                  <a:gd name="connsiteX0" fmla="*/ -1533 w 85026"/>
                  <a:gd name="connsiteY0" fmla="*/ 10429 h 10899"/>
                  <a:gd name="connsiteX1" fmla="*/ 83494 w 85026"/>
                  <a:gd name="connsiteY1" fmla="*/ 8168 h 1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026" h="10899">
                    <a:moveTo>
                      <a:pt x="-1533" y="10429"/>
                    </a:moveTo>
                    <a:cubicBezTo>
                      <a:pt x="15218" y="-13215"/>
                      <a:pt x="61346" y="9118"/>
                      <a:pt x="83494" y="8168"/>
                    </a:cubicBezTo>
                  </a:path>
                </a:pathLst>
              </a:custGeom>
              <a:noFill/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0" name="图形 308">
              <a:extLst>
                <a:ext uri="{FF2B5EF4-FFF2-40B4-BE49-F238E27FC236}">
                  <a16:creationId xmlns:a16="http://schemas.microsoft.com/office/drawing/2014/main" id="{2AA90316-E7AF-4619-8E21-49B94BD4BBB1}"/>
                </a:ext>
              </a:extLst>
            </p:cNvPr>
            <p:cNvGrpSpPr/>
            <p:nvPr/>
          </p:nvGrpSpPr>
          <p:grpSpPr>
            <a:xfrm>
              <a:off x="337877" y="1773652"/>
              <a:ext cx="8537029" cy="4529556"/>
              <a:chOff x="-2455638" y="4936303"/>
              <a:chExt cx="217165" cy="148442"/>
            </a:xfrm>
            <a:solidFill>
              <a:srgbClr val="E3E2DB"/>
            </a:solidFill>
          </p:grpSpPr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993BED10-20A7-47CA-9B57-3A56611A2324}"/>
                  </a:ext>
                </a:extLst>
              </p:cNvPr>
              <p:cNvSpPr/>
              <p:nvPr/>
            </p:nvSpPr>
            <p:spPr>
              <a:xfrm>
                <a:off x="-2455638" y="4937790"/>
                <a:ext cx="263" cy="146955"/>
              </a:xfrm>
              <a:custGeom>
                <a:avLst/>
                <a:gdLst>
                  <a:gd name="connsiteX0" fmla="*/ -984 w 263"/>
                  <a:gd name="connsiteY0" fmla="*/ -234 h 146955"/>
                  <a:gd name="connsiteX1" fmla="*/ -720 w 263"/>
                  <a:gd name="connsiteY1" fmla="*/ 146721 h 14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" h="146955">
                    <a:moveTo>
                      <a:pt x="-984" y="-234"/>
                    </a:moveTo>
                    <a:lnTo>
                      <a:pt x="-720" y="146721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AF91A68F-2D5F-4B97-80DD-2B29B18964B3}"/>
                  </a:ext>
                </a:extLst>
              </p:cNvPr>
              <p:cNvSpPr/>
              <p:nvPr/>
            </p:nvSpPr>
            <p:spPr>
              <a:xfrm>
                <a:off x="-2455075" y="4937101"/>
                <a:ext cx="270" cy="146980"/>
              </a:xfrm>
              <a:custGeom>
                <a:avLst/>
                <a:gdLst>
                  <a:gd name="connsiteX0" fmla="*/ -715 w 270"/>
                  <a:gd name="connsiteY0" fmla="*/ 146748 h 146980"/>
                  <a:gd name="connsiteX1" fmla="*/ -986 w 270"/>
                  <a:gd name="connsiteY1" fmla="*/ -232 h 146980"/>
                  <a:gd name="connsiteX2" fmla="*/ -986 w 270"/>
                  <a:gd name="connsiteY2" fmla="*/ -232 h 14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" h="146980">
                    <a:moveTo>
                      <a:pt x="-715" y="146748"/>
                    </a:moveTo>
                    <a:lnTo>
                      <a:pt x="-986" y="-232"/>
                    </a:lnTo>
                    <a:lnTo>
                      <a:pt x="-986" y="-232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3ACFDA3D-5F50-4042-9E1C-D675A7208C81}"/>
                  </a:ext>
                </a:extLst>
              </p:cNvPr>
              <p:cNvSpPr/>
              <p:nvPr/>
            </p:nvSpPr>
            <p:spPr>
              <a:xfrm>
                <a:off x="-2454582" y="4936436"/>
                <a:ext cx="319" cy="147055"/>
              </a:xfrm>
              <a:custGeom>
                <a:avLst/>
                <a:gdLst>
                  <a:gd name="connsiteX0" fmla="*/ -987 w 319"/>
                  <a:gd name="connsiteY0" fmla="*/ -230 h 147055"/>
                  <a:gd name="connsiteX1" fmla="*/ -668 w 319"/>
                  <a:gd name="connsiteY1" fmla="*/ 146826 h 14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" h="147055">
                    <a:moveTo>
                      <a:pt x="-987" y="-230"/>
                    </a:moveTo>
                    <a:lnTo>
                      <a:pt x="-668" y="146826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F13403D2-6A28-4308-8779-5D98450ADA3D}"/>
                  </a:ext>
                </a:extLst>
              </p:cNvPr>
              <p:cNvSpPr/>
              <p:nvPr/>
            </p:nvSpPr>
            <p:spPr>
              <a:xfrm>
                <a:off x="-2238720" y="4937729"/>
                <a:ext cx="247" cy="146991"/>
              </a:xfrm>
              <a:custGeom>
                <a:avLst/>
                <a:gdLst>
                  <a:gd name="connsiteX0" fmla="*/ -1730 w 247"/>
                  <a:gd name="connsiteY0" fmla="*/ 146757 h 146991"/>
                  <a:gd name="connsiteX1" fmla="*/ -1483 w 247"/>
                  <a:gd name="connsiteY1" fmla="*/ -234 h 14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7" h="146991">
                    <a:moveTo>
                      <a:pt x="-1730" y="146757"/>
                    </a:moveTo>
                    <a:lnTo>
                      <a:pt x="-1483" y="-234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75EF6B60-F383-4280-B655-AEBA8196208F}"/>
                  </a:ext>
                </a:extLst>
              </p:cNvPr>
              <p:cNvSpPr/>
              <p:nvPr/>
            </p:nvSpPr>
            <p:spPr>
              <a:xfrm>
                <a:off x="-2239311" y="4937070"/>
                <a:ext cx="312" cy="146921"/>
              </a:xfrm>
              <a:custGeom>
                <a:avLst/>
                <a:gdLst>
                  <a:gd name="connsiteX0" fmla="*/ -1416 w 312"/>
                  <a:gd name="connsiteY0" fmla="*/ -232 h 146921"/>
                  <a:gd name="connsiteX1" fmla="*/ -1729 w 312"/>
                  <a:gd name="connsiteY1" fmla="*/ 146690 h 146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" h="146921">
                    <a:moveTo>
                      <a:pt x="-1416" y="-232"/>
                    </a:moveTo>
                    <a:lnTo>
                      <a:pt x="-1729" y="146690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F8835D6D-0207-4B2E-9414-8C72E4C45356}"/>
                  </a:ext>
                </a:extLst>
              </p:cNvPr>
              <p:cNvSpPr/>
              <p:nvPr/>
            </p:nvSpPr>
            <p:spPr>
              <a:xfrm>
                <a:off x="-2239888" y="4936303"/>
                <a:ext cx="305" cy="146957"/>
              </a:xfrm>
              <a:custGeom>
                <a:avLst/>
                <a:gdLst>
                  <a:gd name="connsiteX0" fmla="*/ -1727 w 305"/>
                  <a:gd name="connsiteY0" fmla="*/ 146729 h 146957"/>
                  <a:gd name="connsiteX1" fmla="*/ -1421 w 305"/>
                  <a:gd name="connsiteY1" fmla="*/ -229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" h="146957">
                    <a:moveTo>
                      <a:pt x="-1727" y="146729"/>
                    </a:moveTo>
                    <a:lnTo>
                      <a:pt x="-1421" y="-229"/>
                    </a:lnTo>
                  </a:path>
                </a:pathLst>
              </a:custGeom>
              <a:solidFill>
                <a:srgbClr val="E3E2DB"/>
              </a:solidFill>
              <a:ln w="195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5" name="TextBox 95">
            <a:extLst>
              <a:ext uri="{FF2B5EF4-FFF2-40B4-BE49-F238E27FC236}">
                <a16:creationId xmlns:a16="http://schemas.microsoft.com/office/drawing/2014/main" id="{BC8FC8A4-C300-407A-BD2A-7CB4BB7862A5}"/>
              </a:ext>
            </a:extLst>
          </p:cNvPr>
          <p:cNvSpPr txBox="1"/>
          <p:nvPr/>
        </p:nvSpPr>
        <p:spPr>
          <a:xfrm>
            <a:off x="3581983" y="23889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36" name="TextBox 96">
            <a:extLst>
              <a:ext uri="{FF2B5EF4-FFF2-40B4-BE49-F238E27FC236}">
                <a16:creationId xmlns:a16="http://schemas.microsoft.com/office/drawing/2014/main" id="{68FCE058-93A3-41B1-9260-149D23E8872D}"/>
              </a:ext>
            </a:extLst>
          </p:cNvPr>
          <p:cNvSpPr txBox="1"/>
          <p:nvPr/>
        </p:nvSpPr>
        <p:spPr>
          <a:xfrm>
            <a:off x="3873730" y="2892974"/>
            <a:ext cx="1396536" cy="790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研究思路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研究方法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研究方案可行性说明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92C1842-1C10-4E3D-BF28-F3FD9685DA81}"/>
              </a:ext>
            </a:extLst>
          </p:cNvPr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EC434108-F6D0-4447-AB85-28891C2D2475}"/>
              </a:ext>
            </a:extLst>
          </p:cNvPr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10">
            <a:extLst>
              <a:ext uri="{FF2B5EF4-FFF2-40B4-BE49-F238E27FC236}">
                <a16:creationId xmlns:a16="http://schemas.microsoft.com/office/drawing/2014/main" id="{D7AF2907-203A-4634-9B6F-0CDEFA46AB58}"/>
              </a:ext>
            </a:extLst>
          </p:cNvPr>
          <p:cNvSpPr>
            <a:spLocks noEditPoints="1"/>
          </p:cNvSpPr>
          <p:nvPr/>
        </p:nvSpPr>
        <p:spPr bwMode="auto">
          <a:xfrm>
            <a:off x="4339167" y="1291503"/>
            <a:ext cx="465666" cy="466880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89809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自定义 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s55djx2b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3231</Words>
  <Application>Microsoft Office PowerPoint</Application>
  <PresentationFormat>自定义</PresentationFormat>
  <Paragraphs>320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HarmonyOS Sans SC Black</vt:lpstr>
      <vt:lpstr>思源黑体 CN Heavy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——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简约可爱卡通风学术蓝毕业开题答辩ppt模板</dc:title>
  <dc:subject>论文答辩</dc:subject>
  <dc:creator>sunny</dc:creator>
  <cp:keywords>51PPT模板网</cp:keywords>
  <dc:description>www.51pptmoban.com</dc:description>
  <cp:lastModifiedBy>Win user</cp:lastModifiedBy>
  <cp:revision>87</cp:revision>
  <dcterms:created xsi:type="dcterms:W3CDTF">2016-03-21T01:49:00Z</dcterms:created>
  <dcterms:modified xsi:type="dcterms:W3CDTF">2022-03-24T14:23:13Z</dcterms:modified>
  <cp:category>论文答辩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1727A82908E44454AF5125E6EB12E007</vt:lpwstr>
  </property>
</Properties>
</file>