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21"/>
  </p:notesMasterIdLst>
  <p:handoutMasterIdLst>
    <p:handoutMasterId r:id="rId22"/>
  </p:handoutMasterIdLst>
  <p:sldIdLst>
    <p:sldId id="1128" r:id="rId2"/>
    <p:sldId id="1129" r:id="rId3"/>
    <p:sldId id="1130" r:id="rId4"/>
    <p:sldId id="348" r:id="rId5"/>
    <p:sldId id="330" r:id="rId6"/>
    <p:sldId id="317" r:id="rId7"/>
    <p:sldId id="314" r:id="rId8"/>
    <p:sldId id="338" r:id="rId9"/>
    <p:sldId id="261" r:id="rId10"/>
    <p:sldId id="1122" r:id="rId11"/>
    <p:sldId id="306" r:id="rId12"/>
    <p:sldId id="335" r:id="rId13"/>
    <p:sldId id="289" r:id="rId14"/>
    <p:sldId id="275" r:id="rId15"/>
    <p:sldId id="1020" r:id="rId16"/>
    <p:sldId id="352" r:id="rId17"/>
    <p:sldId id="450" r:id="rId18"/>
    <p:sldId id="1131" r:id="rId19"/>
    <p:sldId id="1132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880" userDrawn="1">
          <p15:clr>
            <a:srgbClr val="A4A3A4"/>
          </p15:clr>
        </p15:guide>
        <p15:guide id="4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98F5"/>
    <a:srgbClr val="5877B6"/>
    <a:srgbClr val="97DFE5"/>
    <a:srgbClr val="EEADB9"/>
    <a:srgbClr val="F9F9F9"/>
    <a:srgbClr val="2A8CDB"/>
    <a:srgbClr val="E9ECEF"/>
    <a:srgbClr val="FFFFFF"/>
    <a:srgbClr val="465E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3" autoAdjust="0"/>
    <p:restoredTop sz="96314" autoAdjust="0"/>
  </p:normalViewPr>
  <p:slideViewPr>
    <p:cSldViewPr snapToGrid="0">
      <p:cViewPr varScale="1">
        <p:scale>
          <a:sx n="121" d="100"/>
          <a:sy n="121" d="100"/>
        </p:scale>
        <p:origin x="786" y="102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3FF32B4-CCD4-44C6-A14C-4DC3B9DB77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95418F-27D2-419A-BD3D-2430FF1BBA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6D774-52FA-4552-9278-8871F8D0D510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A05D8D-065F-4F07-BCD1-CB892115B4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D705EE-8408-4D99-9BD0-53181B8CE5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06EF8-ACAB-43A8-B55D-60C94978D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290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66C52-80BE-4770-9469-2B53534CDE0D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FC9F5A-0E0D-4A71-8646-3725F6241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072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40A1F-8D08-4C6A-B6B5-9236E58979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84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FC9F5A-0E0D-4A71-8646-3725F62419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75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906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057728" y="1162253"/>
            <a:ext cx="838200" cy="838200"/>
          </a:xfrm>
          <a:custGeom>
            <a:avLst/>
            <a:gdLst>
              <a:gd name="connsiteX0" fmla="*/ 419100 w 838200"/>
              <a:gd name="connsiteY0" fmla="*/ 0 h 838200"/>
              <a:gd name="connsiteX1" fmla="*/ 838200 w 838200"/>
              <a:gd name="connsiteY1" fmla="*/ 419100 h 838200"/>
              <a:gd name="connsiteX2" fmla="*/ 419100 w 838200"/>
              <a:gd name="connsiteY2" fmla="*/ 838200 h 838200"/>
              <a:gd name="connsiteX3" fmla="*/ 0 w 838200"/>
              <a:gd name="connsiteY3" fmla="*/ 419100 h 838200"/>
              <a:gd name="connsiteX4" fmla="*/ 419100 w 838200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838200">
                <a:moveTo>
                  <a:pt x="419100" y="0"/>
                </a:moveTo>
                <a:cubicBezTo>
                  <a:pt x="650563" y="0"/>
                  <a:pt x="838200" y="187637"/>
                  <a:pt x="838200" y="419100"/>
                </a:cubicBezTo>
                <a:cubicBezTo>
                  <a:pt x="838200" y="650563"/>
                  <a:pt x="650563" y="838200"/>
                  <a:pt x="419100" y="838200"/>
                </a:cubicBezTo>
                <a:cubicBezTo>
                  <a:pt x="187637" y="838200"/>
                  <a:pt x="0" y="650563"/>
                  <a:pt x="0" y="419100"/>
                </a:cubicBezTo>
                <a:cubicBezTo>
                  <a:pt x="0" y="187637"/>
                  <a:pt x="187637" y="0"/>
                  <a:pt x="419100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3057728" y="3657397"/>
            <a:ext cx="838200" cy="838200"/>
          </a:xfrm>
          <a:custGeom>
            <a:avLst/>
            <a:gdLst>
              <a:gd name="connsiteX0" fmla="*/ 419100 w 838200"/>
              <a:gd name="connsiteY0" fmla="*/ 0 h 838200"/>
              <a:gd name="connsiteX1" fmla="*/ 838200 w 838200"/>
              <a:gd name="connsiteY1" fmla="*/ 419100 h 838200"/>
              <a:gd name="connsiteX2" fmla="*/ 419100 w 838200"/>
              <a:gd name="connsiteY2" fmla="*/ 838200 h 838200"/>
              <a:gd name="connsiteX3" fmla="*/ 0 w 838200"/>
              <a:gd name="connsiteY3" fmla="*/ 419100 h 838200"/>
              <a:gd name="connsiteX4" fmla="*/ 419100 w 838200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838200">
                <a:moveTo>
                  <a:pt x="419100" y="0"/>
                </a:moveTo>
                <a:cubicBezTo>
                  <a:pt x="650563" y="0"/>
                  <a:pt x="838200" y="187637"/>
                  <a:pt x="838200" y="419100"/>
                </a:cubicBezTo>
                <a:cubicBezTo>
                  <a:pt x="838200" y="650563"/>
                  <a:pt x="650563" y="838200"/>
                  <a:pt x="419100" y="838200"/>
                </a:cubicBezTo>
                <a:cubicBezTo>
                  <a:pt x="187637" y="838200"/>
                  <a:pt x="0" y="650563"/>
                  <a:pt x="0" y="419100"/>
                </a:cubicBezTo>
                <a:cubicBezTo>
                  <a:pt x="0" y="187637"/>
                  <a:pt x="187637" y="0"/>
                  <a:pt x="419100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7162800" y="2257425"/>
            <a:ext cx="1143000" cy="1143000"/>
          </a:xfrm>
          <a:custGeom>
            <a:avLst/>
            <a:gdLst>
              <a:gd name="connsiteX0" fmla="*/ 571500 w 1143000"/>
              <a:gd name="connsiteY0" fmla="*/ 0 h 1143000"/>
              <a:gd name="connsiteX1" fmla="*/ 1143000 w 1143000"/>
              <a:gd name="connsiteY1" fmla="*/ 571500 h 1143000"/>
              <a:gd name="connsiteX2" fmla="*/ 571500 w 1143000"/>
              <a:gd name="connsiteY2" fmla="*/ 1143000 h 1143000"/>
              <a:gd name="connsiteX3" fmla="*/ 0 w 1143000"/>
              <a:gd name="connsiteY3" fmla="*/ 571500 h 1143000"/>
              <a:gd name="connsiteX4" fmla="*/ 571500 w 11430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1143000"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9082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883821"/>
            <a:ext cx="8368363" cy="173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050" b="0" baseline="0">
                <a:solidFill>
                  <a:schemeClr val="bg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dirty="0"/>
              <a:t>CLICK TO EDITE SUBTITLE</a:t>
            </a:r>
          </a:p>
        </p:txBody>
      </p:sp>
      <p:sp>
        <p:nvSpPr>
          <p:cNvPr id="8" name="Title 2"/>
          <p:cNvSpPr>
            <a:spLocks noGrp="1"/>
          </p:cNvSpPr>
          <p:nvPr>
            <p:ph type="title" hasCustomPrompt="1"/>
          </p:nvPr>
        </p:nvSpPr>
        <p:spPr>
          <a:xfrm>
            <a:off x="381001" y="341314"/>
            <a:ext cx="8368363" cy="495383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6242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9A26423F-15D3-41BD-83E1-155E1560298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8625" y="523875"/>
            <a:ext cx="2667000" cy="1362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209925" y="523875"/>
            <a:ext cx="2667000" cy="1362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991225" y="523875"/>
            <a:ext cx="2667000" cy="1362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53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3/24/2022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315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427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267325" y="1209675"/>
            <a:ext cx="3876675" cy="1362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06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8437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878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EFB178-DF53-49C1-98F3-F68B9E2A5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2"/>
          </a:xfrm>
          <a:custGeom>
            <a:avLst/>
            <a:gdLst>
              <a:gd name="connsiteX0" fmla="*/ 0 w 12192000"/>
              <a:gd name="connsiteY0" fmla="*/ 0 h 6858002"/>
              <a:gd name="connsiteX1" fmla="*/ 12192000 w 12192000"/>
              <a:gd name="connsiteY1" fmla="*/ 0 h 6858002"/>
              <a:gd name="connsiteX2" fmla="*/ 0 w 12192000"/>
              <a:gd name="connsiteY2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6858002">
                <a:moveTo>
                  <a:pt x="0" y="0"/>
                </a:moveTo>
                <a:lnTo>
                  <a:pt x="12192000" y="0"/>
                </a:lnTo>
                <a:cubicBezTo>
                  <a:pt x="9153677" y="4957013"/>
                  <a:pt x="2341638" y="2225843"/>
                  <a:pt x="0" y="685800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6680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467F91C-CC9D-4D06-BA8D-05882C16A6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5143500" cy="51435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0 w 6858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cubicBezTo>
                  <a:pt x="4660490" y="3170903"/>
                  <a:pt x="1165123" y="2138516"/>
                  <a:pt x="0" y="68580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8311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2704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1847850"/>
          </a:xfrm>
          <a:prstGeom prst="rect">
            <a:avLst/>
          </a:prstGeom>
          <a:solidFill>
            <a:srgbClr val="7A98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 rot="5400000" flipV="1">
            <a:off x="1792051" y="-1969911"/>
            <a:ext cx="5542786" cy="9427814"/>
            <a:chOff x="1393270" y="-91089"/>
            <a:chExt cx="12959036" cy="5309691"/>
          </a:xfrm>
        </p:grpSpPr>
        <p:sp>
          <p:nvSpPr>
            <p:cNvPr id="4" name="任意多边形 3"/>
            <p:cNvSpPr/>
            <p:nvPr/>
          </p:nvSpPr>
          <p:spPr>
            <a:xfrm>
              <a:off x="1780280" y="-6350"/>
              <a:ext cx="5210177" cy="5149850"/>
            </a:xfrm>
            <a:custGeom>
              <a:avLst/>
              <a:gdLst>
                <a:gd name="connsiteX0" fmla="*/ 2999624 w 7686677"/>
                <a:gd name="connsiteY0" fmla="*/ 0 h 5149850"/>
                <a:gd name="connsiteX1" fmla="*/ 5676900 w 7686677"/>
                <a:gd name="connsiteY1" fmla="*/ 0 h 5149850"/>
                <a:gd name="connsiteX2" fmla="*/ 5676900 w 7686677"/>
                <a:gd name="connsiteY2" fmla="*/ 1257 h 5149850"/>
                <a:gd name="connsiteX3" fmla="*/ 5676900 w 7686677"/>
                <a:gd name="connsiteY3" fmla="*/ 6350 h 5149850"/>
                <a:gd name="connsiteX4" fmla="*/ 7686677 w 7686677"/>
                <a:gd name="connsiteY4" fmla="*/ 6350 h 5149850"/>
                <a:gd name="connsiteX5" fmla="*/ 7686677 w 7686677"/>
                <a:gd name="connsiteY5" fmla="*/ 5149850 h 5149850"/>
                <a:gd name="connsiteX6" fmla="*/ 5676900 w 7686677"/>
                <a:gd name="connsiteY6" fmla="*/ 5149850 h 5149850"/>
                <a:gd name="connsiteX7" fmla="*/ 4064893 w 7686677"/>
                <a:gd name="connsiteY7" fmla="*/ 5149850 h 5149850"/>
                <a:gd name="connsiteX8" fmla="*/ 0 w 7686677"/>
                <a:gd name="connsiteY8" fmla="*/ 5149850 h 5149850"/>
                <a:gd name="connsiteX9" fmla="*/ 573062 w 7686677"/>
                <a:gd name="connsiteY9" fmla="*/ 4559422 h 5149850"/>
                <a:gd name="connsiteX10" fmla="*/ 1528166 w 7686677"/>
                <a:gd name="connsiteY10" fmla="*/ 3879534 h 5149850"/>
                <a:gd name="connsiteX11" fmla="*/ 1907224 w 7686677"/>
                <a:gd name="connsiteY11" fmla="*/ 3035638 h 5149850"/>
                <a:gd name="connsiteX12" fmla="*/ 1695310 w 7686677"/>
                <a:gd name="connsiteY12" fmla="*/ 2164905 h 5149850"/>
                <a:gd name="connsiteX13" fmla="*/ 2348959 w 7686677"/>
                <a:gd name="connsiteY13" fmla="*/ 1428360 h 5149850"/>
                <a:gd name="connsiteX14" fmla="*/ 3044394 w 7686677"/>
                <a:gd name="connsiteY14" fmla="*/ 545699 h 5149850"/>
                <a:gd name="connsiteX15" fmla="*/ 3056333 w 7686677"/>
                <a:gd name="connsiteY15" fmla="*/ 310124 h 5149850"/>
                <a:gd name="connsiteX16" fmla="*/ 2999624 w 7686677"/>
                <a:gd name="connsiteY16" fmla="*/ 0 h 51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86677" h="5149850">
                  <a:moveTo>
                    <a:pt x="2999624" y="0"/>
                  </a:moveTo>
                  <a:cubicBezTo>
                    <a:pt x="2999624" y="0"/>
                    <a:pt x="2999624" y="0"/>
                    <a:pt x="5676900" y="0"/>
                  </a:cubicBezTo>
                  <a:cubicBezTo>
                    <a:pt x="5676900" y="0"/>
                    <a:pt x="5676900" y="0"/>
                    <a:pt x="5676900" y="1257"/>
                  </a:cubicBezTo>
                  <a:lnTo>
                    <a:pt x="5676900" y="6350"/>
                  </a:lnTo>
                  <a:lnTo>
                    <a:pt x="7686677" y="6350"/>
                  </a:lnTo>
                  <a:lnTo>
                    <a:pt x="7686677" y="5149850"/>
                  </a:lnTo>
                  <a:lnTo>
                    <a:pt x="5676900" y="5149850"/>
                  </a:lnTo>
                  <a:lnTo>
                    <a:pt x="4064893" y="5149850"/>
                  </a:lnTo>
                  <a:lnTo>
                    <a:pt x="0" y="5149850"/>
                  </a:lnTo>
                  <a:cubicBezTo>
                    <a:pt x="131327" y="4914275"/>
                    <a:pt x="349210" y="4717466"/>
                    <a:pt x="573062" y="4559422"/>
                  </a:cubicBezTo>
                  <a:cubicBezTo>
                    <a:pt x="895410" y="4332792"/>
                    <a:pt x="1250589" y="4153875"/>
                    <a:pt x="1528166" y="3879534"/>
                  </a:cubicBezTo>
                  <a:cubicBezTo>
                    <a:pt x="1746049" y="3658869"/>
                    <a:pt x="1919162" y="3351726"/>
                    <a:pt x="1907224" y="3035638"/>
                  </a:cubicBezTo>
                  <a:cubicBezTo>
                    <a:pt x="1892300" y="2725514"/>
                    <a:pt x="1650539" y="2495903"/>
                    <a:pt x="1695310" y="2164905"/>
                  </a:cubicBezTo>
                  <a:cubicBezTo>
                    <a:pt x="1746049" y="1792160"/>
                    <a:pt x="2044520" y="1598332"/>
                    <a:pt x="2348959" y="1428360"/>
                  </a:cubicBezTo>
                  <a:cubicBezTo>
                    <a:pt x="2701154" y="1231551"/>
                    <a:pt x="2975746" y="963174"/>
                    <a:pt x="3044394" y="545699"/>
                  </a:cubicBezTo>
                  <a:cubicBezTo>
                    <a:pt x="3056333" y="468168"/>
                    <a:pt x="3059318" y="387655"/>
                    <a:pt x="3056333" y="310124"/>
                  </a:cubicBezTo>
                  <a:cubicBezTo>
                    <a:pt x="3050364" y="205756"/>
                    <a:pt x="3032455" y="101387"/>
                    <a:pt x="2999624" y="0"/>
                  </a:cubicBezTo>
                  <a:close/>
                </a:path>
              </a:pathLst>
            </a:custGeom>
            <a:solidFill>
              <a:srgbClr val="97DFE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457321" y="-6350"/>
              <a:ext cx="7686676" cy="5149850"/>
            </a:xfrm>
            <a:custGeom>
              <a:avLst/>
              <a:gdLst>
                <a:gd name="connsiteX0" fmla="*/ 2999624 w 7686677"/>
                <a:gd name="connsiteY0" fmla="*/ 0 h 5149850"/>
                <a:gd name="connsiteX1" fmla="*/ 5676900 w 7686677"/>
                <a:gd name="connsiteY1" fmla="*/ 0 h 5149850"/>
                <a:gd name="connsiteX2" fmla="*/ 5676900 w 7686677"/>
                <a:gd name="connsiteY2" fmla="*/ 1257 h 5149850"/>
                <a:gd name="connsiteX3" fmla="*/ 5676900 w 7686677"/>
                <a:gd name="connsiteY3" fmla="*/ 6350 h 5149850"/>
                <a:gd name="connsiteX4" fmla="*/ 7686677 w 7686677"/>
                <a:gd name="connsiteY4" fmla="*/ 6350 h 5149850"/>
                <a:gd name="connsiteX5" fmla="*/ 7686677 w 7686677"/>
                <a:gd name="connsiteY5" fmla="*/ 5149850 h 5149850"/>
                <a:gd name="connsiteX6" fmla="*/ 5676900 w 7686677"/>
                <a:gd name="connsiteY6" fmla="*/ 5149850 h 5149850"/>
                <a:gd name="connsiteX7" fmla="*/ 4064893 w 7686677"/>
                <a:gd name="connsiteY7" fmla="*/ 5149850 h 5149850"/>
                <a:gd name="connsiteX8" fmla="*/ 0 w 7686677"/>
                <a:gd name="connsiteY8" fmla="*/ 5149850 h 5149850"/>
                <a:gd name="connsiteX9" fmla="*/ 573062 w 7686677"/>
                <a:gd name="connsiteY9" fmla="*/ 4559422 h 5149850"/>
                <a:gd name="connsiteX10" fmla="*/ 1528166 w 7686677"/>
                <a:gd name="connsiteY10" fmla="*/ 3879534 h 5149850"/>
                <a:gd name="connsiteX11" fmla="*/ 1907224 w 7686677"/>
                <a:gd name="connsiteY11" fmla="*/ 3035638 h 5149850"/>
                <a:gd name="connsiteX12" fmla="*/ 1695310 w 7686677"/>
                <a:gd name="connsiteY12" fmla="*/ 2164905 h 5149850"/>
                <a:gd name="connsiteX13" fmla="*/ 2348959 w 7686677"/>
                <a:gd name="connsiteY13" fmla="*/ 1428360 h 5149850"/>
                <a:gd name="connsiteX14" fmla="*/ 3044394 w 7686677"/>
                <a:gd name="connsiteY14" fmla="*/ 545699 h 5149850"/>
                <a:gd name="connsiteX15" fmla="*/ 3056333 w 7686677"/>
                <a:gd name="connsiteY15" fmla="*/ 310124 h 5149850"/>
                <a:gd name="connsiteX16" fmla="*/ 2999624 w 7686677"/>
                <a:gd name="connsiteY16" fmla="*/ 0 h 51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86677" h="5149850">
                  <a:moveTo>
                    <a:pt x="2999624" y="0"/>
                  </a:moveTo>
                  <a:cubicBezTo>
                    <a:pt x="2999624" y="0"/>
                    <a:pt x="2999624" y="0"/>
                    <a:pt x="5676900" y="0"/>
                  </a:cubicBezTo>
                  <a:cubicBezTo>
                    <a:pt x="5676900" y="0"/>
                    <a:pt x="5676900" y="0"/>
                    <a:pt x="5676900" y="1257"/>
                  </a:cubicBezTo>
                  <a:lnTo>
                    <a:pt x="5676900" y="6350"/>
                  </a:lnTo>
                  <a:lnTo>
                    <a:pt x="7686677" y="6350"/>
                  </a:lnTo>
                  <a:lnTo>
                    <a:pt x="7686677" y="5149850"/>
                  </a:lnTo>
                  <a:lnTo>
                    <a:pt x="5676900" y="5149850"/>
                  </a:lnTo>
                  <a:lnTo>
                    <a:pt x="4064893" y="5149850"/>
                  </a:lnTo>
                  <a:lnTo>
                    <a:pt x="0" y="5149850"/>
                  </a:lnTo>
                  <a:cubicBezTo>
                    <a:pt x="131327" y="4914275"/>
                    <a:pt x="349210" y="4717466"/>
                    <a:pt x="573062" y="4559422"/>
                  </a:cubicBezTo>
                  <a:cubicBezTo>
                    <a:pt x="895410" y="4332792"/>
                    <a:pt x="1250589" y="4153875"/>
                    <a:pt x="1528166" y="3879534"/>
                  </a:cubicBezTo>
                  <a:cubicBezTo>
                    <a:pt x="1746049" y="3658869"/>
                    <a:pt x="1919162" y="3351726"/>
                    <a:pt x="1907224" y="3035638"/>
                  </a:cubicBezTo>
                  <a:cubicBezTo>
                    <a:pt x="1892300" y="2725514"/>
                    <a:pt x="1650539" y="2495903"/>
                    <a:pt x="1695310" y="2164905"/>
                  </a:cubicBezTo>
                  <a:cubicBezTo>
                    <a:pt x="1746049" y="1792160"/>
                    <a:pt x="2044520" y="1598332"/>
                    <a:pt x="2348959" y="1428360"/>
                  </a:cubicBezTo>
                  <a:cubicBezTo>
                    <a:pt x="2701154" y="1231551"/>
                    <a:pt x="2975746" y="963174"/>
                    <a:pt x="3044394" y="545699"/>
                  </a:cubicBezTo>
                  <a:cubicBezTo>
                    <a:pt x="3056333" y="468168"/>
                    <a:pt x="3059318" y="387655"/>
                    <a:pt x="3056333" y="310124"/>
                  </a:cubicBezTo>
                  <a:cubicBezTo>
                    <a:pt x="3050364" y="205756"/>
                    <a:pt x="3032455" y="101387"/>
                    <a:pt x="2999624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93270" y="-91089"/>
              <a:ext cx="12959036" cy="5309691"/>
            </a:xfrm>
            <a:custGeom>
              <a:avLst/>
              <a:gdLst>
                <a:gd name="connsiteX0" fmla="*/ 3663729 w 7686677"/>
                <a:gd name="connsiteY0" fmla="*/ 0 h 5149850"/>
                <a:gd name="connsiteX1" fmla="*/ 6933743 w 7686677"/>
                <a:gd name="connsiteY1" fmla="*/ 0 h 5149850"/>
                <a:gd name="connsiteX2" fmla="*/ 6933743 w 7686677"/>
                <a:gd name="connsiteY2" fmla="*/ 1257 h 5149850"/>
                <a:gd name="connsiteX3" fmla="*/ 6933743 w 7686677"/>
                <a:gd name="connsiteY3" fmla="*/ 6350 h 5149850"/>
                <a:gd name="connsiteX4" fmla="*/ 7686677 w 7686677"/>
                <a:gd name="connsiteY4" fmla="*/ 6350 h 5149850"/>
                <a:gd name="connsiteX5" fmla="*/ 7686677 w 7686677"/>
                <a:gd name="connsiteY5" fmla="*/ 5149850 h 5149850"/>
                <a:gd name="connsiteX6" fmla="*/ 6933743 w 7686677"/>
                <a:gd name="connsiteY6" fmla="*/ 5149850 h 5149850"/>
                <a:gd name="connsiteX7" fmla="*/ 4964845 w 7686677"/>
                <a:gd name="connsiteY7" fmla="*/ 5149850 h 5149850"/>
                <a:gd name="connsiteX8" fmla="*/ 0 w 7686677"/>
                <a:gd name="connsiteY8" fmla="*/ 5149850 h 5149850"/>
                <a:gd name="connsiteX9" fmla="*/ 699936 w 7686677"/>
                <a:gd name="connsiteY9" fmla="*/ 4559422 h 5149850"/>
                <a:gd name="connsiteX10" fmla="*/ 1866496 w 7686677"/>
                <a:gd name="connsiteY10" fmla="*/ 3879534 h 5149850"/>
                <a:gd name="connsiteX11" fmla="*/ 2329476 w 7686677"/>
                <a:gd name="connsiteY11" fmla="*/ 3035638 h 5149850"/>
                <a:gd name="connsiteX12" fmla="*/ 2070645 w 7686677"/>
                <a:gd name="connsiteY12" fmla="*/ 2164905 h 5149850"/>
                <a:gd name="connsiteX13" fmla="*/ 2869009 w 7686677"/>
                <a:gd name="connsiteY13" fmla="*/ 1428360 h 5149850"/>
                <a:gd name="connsiteX14" fmla="*/ 3718411 w 7686677"/>
                <a:gd name="connsiteY14" fmla="*/ 545699 h 5149850"/>
                <a:gd name="connsiteX15" fmla="*/ 3732993 w 7686677"/>
                <a:gd name="connsiteY15" fmla="*/ 310124 h 5149850"/>
                <a:gd name="connsiteX16" fmla="*/ 3663729 w 7686677"/>
                <a:gd name="connsiteY16" fmla="*/ 0 h 5149850"/>
                <a:gd name="connsiteX0" fmla="*/ 3663729 w 12571363"/>
                <a:gd name="connsiteY0" fmla="*/ 41138 h 5190988"/>
                <a:gd name="connsiteX1" fmla="*/ 6933743 w 12571363"/>
                <a:gd name="connsiteY1" fmla="*/ 41138 h 5190988"/>
                <a:gd name="connsiteX2" fmla="*/ 6933743 w 12571363"/>
                <a:gd name="connsiteY2" fmla="*/ 42395 h 5190988"/>
                <a:gd name="connsiteX3" fmla="*/ 6933743 w 12571363"/>
                <a:gd name="connsiteY3" fmla="*/ 47488 h 5190988"/>
                <a:gd name="connsiteX4" fmla="*/ 12571362 w 12571363"/>
                <a:gd name="connsiteY4" fmla="*/ 0 h 5190988"/>
                <a:gd name="connsiteX5" fmla="*/ 7686677 w 12571363"/>
                <a:gd name="connsiteY5" fmla="*/ 5190988 h 5190988"/>
                <a:gd name="connsiteX6" fmla="*/ 6933743 w 12571363"/>
                <a:gd name="connsiteY6" fmla="*/ 5190988 h 5190988"/>
                <a:gd name="connsiteX7" fmla="*/ 4964845 w 12571363"/>
                <a:gd name="connsiteY7" fmla="*/ 5190988 h 5190988"/>
                <a:gd name="connsiteX8" fmla="*/ 0 w 12571363"/>
                <a:gd name="connsiteY8" fmla="*/ 5190988 h 5190988"/>
                <a:gd name="connsiteX9" fmla="*/ 699936 w 12571363"/>
                <a:gd name="connsiteY9" fmla="*/ 4600560 h 5190988"/>
                <a:gd name="connsiteX10" fmla="*/ 1866496 w 12571363"/>
                <a:gd name="connsiteY10" fmla="*/ 3920672 h 5190988"/>
                <a:gd name="connsiteX11" fmla="*/ 2329476 w 12571363"/>
                <a:gd name="connsiteY11" fmla="*/ 3076776 h 5190988"/>
                <a:gd name="connsiteX12" fmla="*/ 2070645 w 12571363"/>
                <a:gd name="connsiteY12" fmla="*/ 2206043 h 5190988"/>
                <a:gd name="connsiteX13" fmla="*/ 2869009 w 12571363"/>
                <a:gd name="connsiteY13" fmla="*/ 1469498 h 5190988"/>
                <a:gd name="connsiteX14" fmla="*/ 3718411 w 12571363"/>
                <a:gd name="connsiteY14" fmla="*/ 586837 h 5190988"/>
                <a:gd name="connsiteX15" fmla="*/ 3732993 w 12571363"/>
                <a:gd name="connsiteY15" fmla="*/ 351262 h 5190988"/>
                <a:gd name="connsiteX16" fmla="*/ 3663729 w 12571363"/>
                <a:gd name="connsiteY16" fmla="*/ 41138 h 5190988"/>
                <a:gd name="connsiteX0" fmla="*/ 3663729 w 12746598"/>
                <a:gd name="connsiteY0" fmla="*/ 41138 h 5222648"/>
                <a:gd name="connsiteX1" fmla="*/ 6933743 w 12746598"/>
                <a:gd name="connsiteY1" fmla="*/ 41138 h 5222648"/>
                <a:gd name="connsiteX2" fmla="*/ 6933743 w 12746598"/>
                <a:gd name="connsiteY2" fmla="*/ 42395 h 5222648"/>
                <a:gd name="connsiteX3" fmla="*/ 6933743 w 12746598"/>
                <a:gd name="connsiteY3" fmla="*/ 47488 h 5222648"/>
                <a:gd name="connsiteX4" fmla="*/ 12571362 w 12746598"/>
                <a:gd name="connsiteY4" fmla="*/ 0 h 5222648"/>
                <a:gd name="connsiteX5" fmla="*/ 12746597 w 12746598"/>
                <a:gd name="connsiteY5" fmla="*/ 5222648 h 5222648"/>
                <a:gd name="connsiteX6" fmla="*/ 6933743 w 12746598"/>
                <a:gd name="connsiteY6" fmla="*/ 5190988 h 5222648"/>
                <a:gd name="connsiteX7" fmla="*/ 4964845 w 12746598"/>
                <a:gd name="connsiteY7" fmla="*/ 5190988 h 5222648"/>
                <a:gd name="connsiteX8" fmla="*/ 0 w 12746598"/>
                <a:gd name="connsiteY8" fmla="*/ 5190988 h 5222648"/>
                <a:gd name="connsiteX9" fmla="*/ 699936 w 12746598"/>
                <a:gd name="connsiteY9" fmla="*/ 4600560 h 5222648"/>
                <a:gd name="connsiteX10" fmla="*/ 1866496 w 12746598"/>
                <a:gd name="connsiteY10" fmla="*/ 3920672 h 5222648"/>
                <a:gd name="connsiteX11" fmla="*/ 2329476 w 12746598"/>
                <a:gd name="connsiteY11" fmla="*/ 3076776 h 5222648"/>
                <a:gd name="connsiteX12" fmla="*/ 2070645 w 12746598"/>
                <a:gd name="connsiteY12" fmla="*/ 2206043 h 5222648"/>
                <a:gd name="connsiteX13" fmla="*/ 2869009 w 12746598"/>
                <a:gd name="connsiteY13" fmla="*/ 1469498 h 5222648"/>
                <a:gd name="connsiteX14" fmla="*/ 3718411 w 12746598"/>
                <a:gd name="connsiteY14" fmla="*/ 586837 h 5222648"/>
                <a:gd name="connsiteX15" fmla="*/ 3732993 w 12746598"/>
                <a:gd name="connsiteY15" fmla="*/ 351262 h 5222648"/>
                <a:gd name="connsiteX16" fmla="*/ 3663729 w 12746598"/>
                <a:gd name="connsiteY16" fmla="*/ 41138 h 522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746598" h="5222648">
                  <a:moveTo>
                    <a:pt x="3663729" y="41138"/>
                  </a:moveTo>
                  <a:lnTo>
                    <a:pt x="6933743" y="41138"/>
                  </a:lnTo>
                  <a:lnTo>
                    <a:pt x="6933743" y="42395"/>
                  </a:lnTo>
                  <a:lnTo>
                    <a:pt x="6933743" y="47488"/>
                  </a:lnTo>
                  <a:lnTo>
                    <a:pt x="12571362" y="0"/>
                  </a:lnTo>
                  <a:lnTo>
                    <a:pt x="12746597" y="5222648"/>
                  </a:lnTo>
                  <a:lnTo>
                    <a:pt x="6933743" y="5190988"/>
                  </a:lnTo>
                  <a:lnTo>
                    <a:pt x="4964845" y="5190988"/>
                  </a:lnTo>
                  <a:lnTo>
                    <a:pt x="0" y="5190988"/>
                  </a:lnTo>
                  <a:cubicBezTo>
                    <a:pt x="160402" y="4955413"/>
                    <a:pt x="426524" y="4758604"/>
                    <a:pt x="699936" y="4600560"/>
                  </a:cubicBezTo>
                  <a:cubicBezTo>
                    <a:pt x="1093650" y="4373930"/>
                    <a:pt x="1527465" y="4195013"/>
                    <a:pt x="1866496" y="3920672"/>
                  </a:cubicBezTo>
                  <a:cubicBezTo>
                    <a:pt x="2132617" y="3700007"/>
                    <a:pt x="2344057" y="3392864"/>
                    <a:pt x="2329476" y="3076776"/>
                  </a:cubicBezTo>
                  <a:cubicBezTo>
                    <a:pt x="2311248" y="2766652"/>
                    <a:pt x="2015962" y="2537041"/>
                    <a:pt x="2070645" y="2206043"/>
                  </a:cubicBezTo>
                  <a:cubicBezTo>
                    <a:pt x="2132617" y="1833298"/>
                    <a:pt x="2497169" y="1639470"/>
                    <a:pt x="2869009" y="1469498"/>
                  </a:cubicBezTo>
                  <a:cubicBezTo>
                    <a:pt x="3299179" y="1272689"/>
                    <a:pt x="3634565" y="1004312"/>
                    <a:pt x="3718411" y="586837"/>
                  </a:cubicBezTo>
                  <a:cubicBezTo>
                    <a:pt x="3732993" y="509306"/>
                    <a:pt x="3736639" y="428793"/>
                    <a:pt x="3732993" y="351262"/>
                  </a:cubicBezTo>
                  <a:cubicBezTo>
                    <a:pt x="3725703" y="246894"/>
                    <a:pt x="3703829" y="142525"/>
                    <a:pt x="3663729" y="41138"/>
                  </a:cubicBezTo>
                  <a:close/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7A98F5"/>
                  </a:gs>
                  <a:gs pos="100000">
                    <a:srgbClr val="97DFE5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-647700" y="-27397"/>
            <a:ext cx="647700" cy="517089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9144000" y="-27398"/>
            <a:ext cx="647700" cy="5170899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47700" y="5143501"/>
            <a:ext cx="10029825" cy="476249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578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686" r:id="rId2"/>
    <p:sldLayoutId id="2147483691" r:id="rId3"/>
    <p:sldLayoutId id="2147483696" r:id="rId4"/>
    <p:sldLayoutId id="2147483723" r:id="rId5"/>
    <p:sldLayoutId id="2147483724" r:id="rId6"/>
    <p:sldLayoutId id="2147483726" r:id="rId7"/>
    <p:sldLayoutId id="2147483730" r:id="rId8"/>
    <p:sldLayoutId id="2147483731" r:id="rId9"/>
    <p:sldLayoutId id="2147483733" r:id="rId10"/>
    <p:sldLayoutId id="2147483734" r:id="rId11"/>
    <p:sldLayoutId id="214748373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emf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02" y="1083766"/>
            <a:ext cx="2878835" cy="2769260"/>
          </a:xfrm>
          <a:prstGeom prst="rect">
            <a:avLst/>
          </a:prstGeom>
        </p:spPr>
      </p:pic>
      <p:sp>
        <p:nvSpPr>
          <p:cNvPr id="21" name="任意多边形 20"/>
          <p:cNvSpPr/>
          <p:nvPr/>
        </p:nvSpPr>
        <p:spPr>
          <a:xfrm>
            <a:off x="1780280" y="-6350"/>
            <a:ext cx="5210177" cy="5149850"/>
          </a:xfrm>
          <a:custGeom>
            <a:avLst/>
            <a:gdLst>
              <a:gd name="connsiteX0" fmla="*/ 2999624 w 7686677"/>
              <a:gd name="connsiteY0" fmla="*/ 0 h 5149850"/>
              <a:gd name="connsiteX1" fmla="*/ 5676900 w 7686677"/>
              <a:gd name="connsiteY1" fmla="*/ 0 h 5149850"/>
              <a:gd name="connsiteX2" fmla="*/ 5676900 w 7686677"/>
              <a:gd name="connsiteY2" fmla="*/ 1257 h 5149850"/>
              <a:gd name="connsiteX3" fmla="*/ 5676900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5676900 w 7686677"/>
              <a:gd name="connsiteY6" fmla="*/ 5149850 h 5149850"/>
              <a:gd name="connsiteX7" fmla="*/ 4064893 w 7686677"/>
              <a:gd name="connsiteY7" fmla="*/ 5149850 h 5149850"/>
              <a:gd name="connsiteX8" fmla="*/ 0 w 7686677"/>
              <a:gd name="connsiteY8" fmla="*/ 5149850 h 5149850"/>
              <a:gd name="connsiteX9" fmla="*/ 573062 w 7686677"/>
              <a:gd name="connsiteY9" fmla="*/ 4559422 h 5149850"/>
              <a:gd name="connsiteX10" fmla="*/ 1528166 w 7686677"/>
              <a:gd name="connsiteY10" fmla="*/ 3879534 h 5149850"/>
              <a:gd name="connsiteX11" fmla="*/ 1907224 w 7686677"/>
              <a:gd name="connsiteY11" fmla="*/ 3035638 h 5149850"/>
              <a:gd name="connsiteX12" fmla="*/ 1695310 w 7686677"/>
              <a:gd name="connsiteY12" fmla="*/ 2164905 h 5149850"/>
              <a:gd name="connsiteX13" fmla="*/ 2348959 w 7686677"/>
              <a:gd name="connsiteY13" fmla="*/ 1428360 h 5149850"/>
              <a:gd name="connsiteX14" fmla="*/ 3044394 w 7686677"/>
              <a:gd name="connsiteY14" fmla="*/ 545699 h 5149850"/>
              <a:gd name="connsiteX15" fmla="*/ 3056333 w 7686677"/>
              <a:gd name="connsiteY15" fmla="*/ 310124 h 5149850"/>
              <a:gd name="connsiteX16" fmla="*/ 2999624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2999624" y="0"/>
                </a:moveTo>
                <a:cubicBezTo>
                  <a:pt x="2999624" y="0"/>
                  <a:pt x="2999624" y="0"/>
                  <a:pt x="5676900" y="0"/>
                </a:cubicBezTo>
                <a:cubicBezTo>
                  <a:pt x="5676900" y="0"/>
                  <a:pt x="5676900" y="0"/>
                  <a:pt x="5676900" y="1257"/>
                </a:cubicBezTo>
                <a:lnTo>
                  <a:pt x="5676900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5676900" y="5149850"/>
                </a:lnTo>
                <a:lnTo>
                  <a:pt x="4064893" y="5149850"/>
                </a:lnTo>
                <a:lnTo>
                  <a:pt x="0" y="5149850"/>
                </a:lnTo>
                <a:cubicBezTo>
                  <a:pt x="131327" y="4914275"/>
                  <a:pt x="349210" y="4717466"/>
                  <a:pt x="573062" y="4559422"/>
                </a:cubicBezTo>
                <a:cubicBezTo>
                  <a:pt x="895410" y="4332792"/>
                  <a:pt x="1250589" y="4153875"/>
                  <a:pt x="1528166" y="3879534"/>
                </a:cubicBezTo>
                <a:cubicBezTo>
                  <a:pt x="1746049" y="3658869"/>
                  <a:pt x="1919162" y="3351726"/>
                  <a:pt x="1907224" y="3035638"/>
                </a:cubicBezTo>
                <a:cubicBezTo>
                  <a:pt x="1892300" y="2725514"/>
                  <a:pt x="1650539" y="2495903"/>
                  <a:pt x="1695310" y="2164905"/>
                </a:cubicBezTo>
                <a:cubicBezTo>
                  <a:pt x="1746049" y="1792160"/>
                  <a:pt x="2044520" y="1598332"/>
                  <a:pt x="2348959" y="1428360"/>
                </a:cubicBezTo>
                <a:cubicBezTo>
                  <a:pt x="2701154" y="1231551"/>
                  <a:pt x="2975746" y="963174"/>
                  <a:pt x="3044394" y="545699"/>
                </a:cubicBezTo>
                <a:cubicBezTo>
                  <a:pt x="3056333" y="468168"/>
                  <a:pt x="3059318" y="387655"/>
                  <a:pt x="3056333" y="310124"/>
                </a:cubicBezTo>
                <a:cubicBezTo>
                  <a:pt x="3050364" y="205756"/>
                  <a:pt x="3032455" y="101387"/>
                  <a:pt x="2999624" y="0"/>
                </a:cubicBezTo>
                <a:close/>
              </a:path>
            </a:pathLst>
          </a:custGeom>
          <a:solidFill>
            <a:srgbClr val="97DFE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457323" y="-6350"/>
            <a:ext cx="7686677" cy="5149850"/>
          </a:xfrm>
          <a:custGeom>
            <a:avLst/>
            <a:gdLst>
              <a:gd name="connsiteX0" fmla="*/ 2999624 w 7686677"/>
              <a:gd name="connsiteY0" fmla="*/ 0 h 5149850"/>
              <a:gd name="connsiteX1" fmla="*/ 5676900 w 7686677"/>
              <a:gd name="connsiteY1" fmla="*/ 0 h 5149850"/>
              <a:gd name="connsiteX2" fmla="*/ 5676900 w 7686677"/>
              <a:gd name="connsiteY2" fmla="*/ 1257 h 5149850"/>
              <a:gd name="connsiteX3" fmla="*/ 5676900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5676900 w 7686677"/>
              <a:gd name="connsiteY6" fmla="*/ 5149850 h 5149850"/>
              <a:gd name="connsiteX7" fmla="*/ 4064893 w 7686677"/>
              <a:gd name="connsiteY7" fmla="*/ 5149850 h 5149850"/>
              <a:gd name="connsiteX8" fmla="*/ 0 w 7686677"/>
              <a:gd name="connsiteY8" fmla="*/ 5149850 h 5149850"/>
              <a:gd name="connsiteX9" fmla="*/ 573062 w 7686677"/>
              <a:gd name="connsiteY9" fmla="*/ 4559422 h 5149850"/>
              <a:gd name="connsiteX10" fmla="*/ 1528166 w 7686677"/>
              <a:gd name="connsiteY10" fmla="*/ 3879534 h 5149850"/>
              <a:gd name="connsiteX11" fmla="*/ 1907224 w 7686677"/>
              <a:gd name="connsiteY11" fmla="*/ 3035638 h 5149850"/>
              <a:gd name="connsiteX12" fmla="*/ 1695310 w 7686677"/>
              <a:gd name="connsiteY12" fmla="*/ 2164905 h 5149850"/>
              <a:gd name="connsiteX13" fmla="*/ 2348959 w 7686677"/>
              <a:gd name="connsiteY13" fmla="*/ 1428360 h 5149850"/>
              <a:gd name="connsiteX14" fmla="*/ 3044394 w 7686677"/>
              <a:gd name="connsiteY14" fmla="*/ 545699 h 5149850"/>
              <a:gd name="connsiteX15" fmla="*/ 3056333 w 7686677"/>
              <a:gd name="connsiteY15" fmla="*/ 310124 h 5149850"/>
              <a:gd name="connsiteX16" fmla="*/ 2999624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2999624" y="0"/>
                </a:moveTo>
                <a:cubicBezTo>
                  <a:pt x="2999624" y="0"/>
                  <a:pt x="2999624" y="0"/>
                  <a:pt x="5676900" y="0"/>
                </a:cubicBezTo>
                <a:cubicBezTo>
                  <a:pt x="5676900" y="0"/>
                  <a:pt x="5676900" y="0"/>
                  <a:pt x="5676900" y="1257"/>
                </a:cubicBezTo>
                <a:lnTo>
                  <a:pt x="5676900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5676900" y="5149850"/>
                </a:lnTo>
                <a:lnTo>
                  <a:pt x="4064893" y="5149850"/>
                </a:lnTo>
                <a:lnTo>
                  <a:pt x="0" y="5149850"/>
                </a:lnTo>
                <a:cubicBezTo>
                  <a:pt x="131327" y="4914275"/>
                  <a:pt x="349210" y="4717466"/>
                  <a:pt x="573062" y="4559422"/>
                </a:cubicBezTo>
                <a:cubicBezTo>
                  <a:pt x="895410" y="4332792"/>
                  <a:pt x="1250589" y="4153875"/>
                  <a:pt x="1528166" y="3879534"/>
                </a:cubicBezTo>
                <a:cubicBezTo>
                  <a:pt x="1746049" y="3658869"/>
                  <a:pt x="1919162" y="3351726"/>
                  <a:pt x="1907224" y="3035638"/>
                </a:cubicBezTo>
                <a:cubicBezTo>
                  <a:pt x="1892300" y="2725514"/>
                  <a:pt x="1650539" y="2495903"/>
                  <a:pt x="1695310" y="2164905"/>
                </a:cubicBezTo>
                <a:cubicBezTo>
                  <a:pt x="1746049" y="1792160"/>
                  <a:pt x="2044520" y="1598332"/>
                  <a:pt x="2348959" y="1428360"/>
                </a:cubicBezTo>
                <a:cubicBezTo>
                  <a:pt x="2701154" y="1231551"/>
                  <a:pt x="2975746" y="963174"/>
                  <a:pt x="3044394" y="545699"/>
                </a:cubicBezTo>
                <a:cubicBezTo>
                  <a:pt x="3056333" y="468168"/>
                  <a:pt x="3059318" y="387655"/>
                  <a:pt x="3056333" y="310124"/>
                </a:cubicBezTo>
                <a:cubicBezTo>
                  <a:pt x="3050364" y="205756"/>
                  <a:pt x="3032455" y="101387"/>
                  <a:pt x="2999624" y="0"/>
                </a:cubicBezTo>
                <a:close/>
              </a:path>
            </a:pathLst>
          </a:custGeom>
          <a:solidFill>
            <a:srgbClr val="7A98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457323" y="-6350"/>
            <a:ext cx="7686677" cy="5149850"/>
          </a:xfrm>
          <a:custGeom>
            <a:avLst/>
            <a:gdLst>
              <a:gd name="connsiteX0" fmla="*/ 3663729 w 7686677"/>
              <a:gd name="connsiteY0" fmla="*/ 0 h 5149850"/>
              <a:gd name="connsiteX1" fmla="*/ 6933743 w 7686677"/>
              <a:gd name="connsiteY1" fmla="*/ 0 h 5149850"/>
              <a:gd name="connsiteX2" fmla="*/ 6933743 w 7686677"/>
              <a:gd name="connsiteY2" fmla="*/ 1257 h 5149850"/>
              <a:gd name="connsiteX3" fmla="*/ 6933743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6933743 w 7686677"/>
              <a:gd name="connsiteY6" fmla="*/ 5149850 h 5149850"/>
              <a:gd name="connsiteX7" fmla="*/ 4964845 w 7686677"/>
              <a:gd name="connsiteY7" fmla="*/ 5149850 h 5149850"/>
              <a:gd name="connsiteX8" fmla="*/ 0 w 7686677"/>
              <a:gd name="connsiteY8" fmla="*/ 5149850 h 5149850"/>
              <a:gd name="connsiteX9" fmla="*/ 699936 w 7686677"/>
              <a:gd name="connsiteY9" fmla="*/ 4559422 h 5149850"/>
              <a:gd name="connsiteX10" fmla="*/ 1866496 w 7686677"/>
              <a:gd name="connsiteY10" fmla="*/ 3879534 h 5149850"/>
              <a:gd name="connsiteX11" fmla="*/ 2329476 w 7686677"/>
              <a:gd name="connsiteY11" fmla="*/ 3035638 h 5149850"/>
              <a:gd name="connsiteX12" fmla="*/ 2070645 w 7686677"/>
              <a:gd name="connsiteY12" fmla="*/ 2164905 h 5149850"/>
              <a:gd name="connsiteX13" fmla="*/ 2869009 w 7686677"/>
              <a:gd name="connsiteY13" fmla="*/ 1428360 h 5149850"/>
              <a:gd name="connsiteX14" fmla="*/ 3718411 w 7686677"/>
              <a:gd name="connsiteY14" fmla="*/ 545699 h 5149850"/>
              <a:gd name="connsiteX15" fmla="*/ 3732993 w 7686677"/>
              <a:gd name="connsiteY15" fmla="*/ 310124 h 5149850"/>
              <a:gd name="connsiteX16" fmla="*/ 3663729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3663729" y="0"/>
                </a:moveTo>
                <a:cubicBezTo>
                  <a:pt x="3663729" y="0"/>
                  <a:pt x="3663729" y="0"/>
                  <a:pt x="6933743" y="0"/>
                </a:cubicBezTo>
                <a:cubicBezTo>
                  <a:pt x="6933743" y="0"/>
                  <a:pt x="6933743" y="0"/>
                  <a:pt x="6933743" y="1257"/>
                </a:cubicBezTo>
                <a:lnTo>
                  <a:pt x="6933743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6933743" y="5149850"/>
                </a:lnTo>
                <a:lnTo>
                  <a:pt x="4964845" y="5149850"/>
                </a:lnTo>
                <a:lnTo>
                  <a:pt x="0" y="5149850"/>
                </a:lnTo>
                <a:cubicBezTo>
                  <a:pt x="160402" y="4914275"/>
                  <a:pt x="426524" y="4717466"/>
                  <a:pt x="699936" y="4559422"/>
                </a:cubicBezTo>
                <a:cubicBezTo>
                  <a:pt x="1093650" y="4332792"/>
                  <a:pt x="1527465" y="4153875"/>
                  <a:pt x="1866496" y="3879534"/>
                </a:cubicBezTo>
                <a:cubicBezTo>
                  <a:pt x="2132617" y="3658869"/>
                  <a:pt x="2344057" y="3351726"/>
                  <a:pt x="2329476" y="3035638"/>
                </a:cubicBezTo>
                <a:cubicBezTo>
                  <a:pt x="2311248" y="2725514"/>
                  <a:pt x="2015962" y="2495903"/>
                  <a:pt x="2070645" y="2164905"/>
                </a:cubicBezTo>
                <a:cubicBezTo>
                  <a:pt x="2132617" y="1792160"/>
                  <a:pt x="2497169" y="1598332"/>
                  <a:pt x="2869009" y="1428360"/>
                </a:cubicBezTo>
                <a:cubicBezTo>
                  <a:pt x="3299179" y="1231551"/>
                  <a:pt x="3634565" y="963174"/>
                  <a:pt x="3718411" y="545699"/>
                </a:cubicBezTo>
                <a:cubicBezTo>
                  <a:pt x="3732993" y="468168"/>
                  <a:pt x="3736639" y="387655"/>
                  <a:pt x="3732993" y="310124"/>
                </a:cubicBezTo>
                <a:cubicBezTo>
                  <a:pt x="3725703" y="205756"/>
                  <a:pt x="3703829" y="101387"/>
                  <a:pt x="3663729" y="0"/>
                </a:cubicBezTo>
                <a:close/>
              </a:path>
            </a:pathLst>
          </a:custGeom>
          <a:noFill/>
          <a:ln w="12700" cap="flat" cmpd="sng" algn="ctr">
            <a:gradFill>
              <a:gsLst>
                <a:gs pos="0">
                  <a:srgbClr val="7A98F5"/>
                </a:gs>
                <a:gs pos="100000">
                  <a:srgbClr val="97DFE5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id="{2AACAD38-307E-4B9C-B067-BDDD4FE3A4E6}"/>
              </a:ext>
            </a:extLst>
          </p:cNvPr>
          <p:cNvSpPr txBox="1"/>
          <p:nvPr/>
        </p:nvSpPr>
        <p:spPr>
          <a:xfrm>
            <a:off x="5303141" y="1021846"/>
            <a:ext cx="31836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spc="3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202X</a:t>
            </a:r>
            <a:endParaRPr lang="id-ID" sz="8800" spc="3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FCA8A889-F7F0-4C2F-9809-D0BE99891A69}"/>
              </a:ext>
            </a:extLst>
          </p:cNvPr>
          <p:cNvSpPr txBox="1"/>
          <p:nvPr/>
        </p:nvSpPr>
        <p:spPr>
          <a:xfrm>
            <a:off x="4224720" y="2217416"/>
            <a:ext cx="4390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总结汇报商务通用</a:t>
            </a:r>
            <a:endParaRPr lang="id-ID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6" name="PA-文本框 31">
            <a:extLst>
              <a:ext uri="{FF2B5EF4-FFF2-40B4-BE49-F238E27FC236}">
                <a16:creationId xmlns:a16="http://schemas.microsoft.com/office/drawing/2014/main" id="{AD483315-D2F4-4AAB-B8C6-FED71F2AA9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62438" y="2925302"/>
            <a:ext cx="422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spc="300" dirty="0">
                <a:solidFill>
                  <a:schemeClr val="bg1"/>
                </a:solidFill>
                <a:cs typeface="+mn-ea"/>
                <a:sym typeface="+mn-lt"/>
              </a:rPr>
              <a:t>公司介绍 </a:t>
            </a:r>
            <a:r>
              <a:rPr lang="en-US" altLang="zh-CN" sz="11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100" spc="300" dirty="0">
                <a:solidFill>
                  <a:schemeClr val="bg1"/>
                </a:solidFill>
                <a:cs typeface="+mn-ea"/>
                <a:sym typeface="+mn-lt"/>
              </a:rPr>
              <a:t>年终总结 </a:t>
            </a:r>
            <a:r>
              <a:rPr lang="en-US" altLang="zh-CN" sz="11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100" spc="300" dirty="0">
                <a:solidFill>
                  <a:schemeClr val="bg1"/>
                </a:solidFill>
                <a:cs typeface="+mn-ea"/>
                <a:sym typeface="+mn-lt"/>
              </a:rPr>
              <a:t>计划书 </a:t>
            </a:r>
            <a:r>
              <a:rPr lang="en-US" altLang="zh-CN" sz="11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100" spc="300" dirty="0">
                <a:solidFill>
                  <a:schemeClr val="bg1"/>
                </a:solidFill>
                <a:cs typeface="+mn-ea"/>
                <a:sym typeface="+mn-lt"/>
              </a:rPr>
              <a:t>工作计划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914395" y="3399406"/>
            <a:ext cx="3458851" cy="307777"/>
          </a:xfrm>
          <a:prstGeom prst="roundRect">
            <a:avLst>
              <a:gd name="adj" fmla="val 50000"/>
            </a:avLst>
          </a:pr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-文本框 31">
            <a:extLst>
              <a:ext uri="{FF2B5EF4-FFF2-40B4-BE49-F238E27FC236}">
                <a16:creationId xmlns:a16="http://schemas.microsoft.com/office/drawing/2014/main" id="{85638770-F27A-4EBF-97CA-FEB785E21DA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51817" y="3416090"/>
            <a:ext cx="36122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模板网   日期：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2022.03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078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占位符 26">
            <a:extLst>
              <a:ext uri="{FF2B5EF4-FFF2-40B4-BE49-F238E27FC236}">
                <a16:creationId xmlns:a16="http://schemas.microsoft.com/office/drawing/2014/main" id="{DE60D817-F563-4162-ADEB-A479E03DA6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816" y="2507902"/>
            <a:ext cx="2733675" cy="181977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01852" y="1616565"/>
            <a:ext cx="3308223" cy="2969042"/>
            <a:chOff x="1082802" y="1711815"/>
            <a:chExt cx="3863605" cy="346748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526C27C8-B23A-4EB4-BBB1-31A3A30261C7}"/>
                </a:ext>
              </a:extLst>
            </p:cNvPr>
            <p:cNvSpPr/>
            <p:nvPr/>
          </p:nvSpPr>
          <p:spPr>
            <a:xfrm>
              <a:off x="1082803" y="1711815"/>
              <a:ext cx="1633428" cy="163342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 dirty="0">
                <a:cs typeface="+mn-ea"/>
                <a:sym typeface="+mn-lt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7AD44F7-CC60-4608-A0CA-22A70118B34D}"/>
                </a:ext>
              </a:extLst>
            </p:cNvPr>
            <p:cNvGrpSpPr/>
            <p:nvPr/>
          </p:nvGrpSpPr>
          <p:grpSpPr>
            <a:xfrm>
              <a:off x="1338660" y="1967674"/>
              <a:ext cx="1121714" cy="1121713"/>
              <a:chOff x="2420481" y="2358570"/>
              <a:chExt cx="1810664" cy="1810664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597C854D-01BD-4D97-9235-D5A6C65DB9F0}"/>
                  </a:ext>
                </a:extLst>
              </p:cNvPr>
              <p:cNvSpPr/>
              <p:nvPr/>
            </p:nvSpPr>
            <p:spPr>
              <a:xfrm>
                <a:off x="2420481" y="2358570"/>
                <a:ext cx="1810664" cy="1810664"/>
              </a:xfrm>
              <a:prstGeom prst="ellipse">
                <a:avLst/>
              </a:prstGeom>
              <a:solidFill>
                <a:srgbClr val="7A98F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750">
                  <a:cs typeface="+mn-ea"/>
                  <a:sym typeface="+mn-lt"/>
                </a:endParaRP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6720E29A-0710-4580-9644-72C17BE9B2C1}"/>
                  </a:ext>
                </a:extLst>
              </p:cNvPr>
              <p:cNvSpPr/>
              <p:nvPr/>
            </p:nvSpPr>
            <p:spPr>
              <a:xfrm>
                <a:off x="2673286" y="2611375"/>
                <a:ext cx="1305054" cy="130505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270000" sx="90000" sy="90000" algn="ctr" rotWithShape="0">
                  <a:schemeClr val="tx1">
                    <a:lumMod val="85000"/>
                    <a:lumOff val="1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750">
                  <a:cs typeface="+mn-ea"/>
                  <a:sym typeface="+mn-lt"/>
                </a:endParaRPr>
              </a:p>
            </p:txBody>
          </p:sp>
          <p:sp>
            <p:nvSpPr>
              <p:cNvPr id="8" name="Partial Circle 7">
                <a:extLst>
                  <a:ext uri="{FF2B5EF4-FFF2-40B4-BE49-F238E27FC236}">
                    <a16:creationId xmlns:a16="http://schemas.microsoft.com/office/drawing/2014/main" id="{8C1A33F7-C616-4B3D-A8A4-ABDB33C5EC8E}"/>
                  </a:ext>
                </a:extLst>
              </p:cNvPr>
              <p:cNvSpPr/>
              <p:nvPr/>
            </p:nvSpPr>
            <p:spPr>
              <a:xfrm>
                <a:off x="2655440" y="2593531"/>
                <a:ext cx="1340746" cy="1340744"/>
              </a:xfrm>
              <a:prstGeom prst="pie">
                <a:avLst>
                  <a:gd name="adj1" fmla="val 16157514"/>
                  <a:gd name="adj2" fmla="val 2353918"/>
                </a:avLst>
              </a:prstGeom>
              <a:solidFill>
                <a:srgbClr val="97DFE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7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962C3F2C-2BBA-4A00-843F-1C787C5E01D6}"/>
                  </a:ext>
                </a:extLst>
              </p:cNvPr>
              <p:cNvSpPr/>
              <p:nvPr/>
            </p:nvSpPr>
            <p:spPr>
              <a:xfrm>
                <a:off x="2976387" y="2914476"/>
                <a:ext cx="698852" cy="6988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0" sx="90000" sy="9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750"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 120">
              <a:extLst>
                <a:ext uri="{FF2B5EF4-FFF2-40B4-BE49-F238E27FC236}">
                  <a16:creationId xmlns:a16="http://schemas.microsoft.com/office/drawing/2014/main" id="{13D10A25-DE4D-4430-B5D4-004382F534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8210" y="2447927"/>
              <a:ext cx="202614" cy="161204"/>
            </a:xfrm>
            <a:custGeom>
              <a:avLst/>
              <a:gdLst>
                <a:gd name="T0" fmla="*/ 217118 w 602"/>
                <a:gd name="T1" fmla="*/ 38054 h 482"/>
                <a:gd name="T2" fmla="*/ 217118 w 602"/>
                <a:gd name="T3" fmla="*/ 38054 h 482"/>
                <a:gd name="T4" fmla="*/ 217118 w 602"/>
                <a:gd name="T5" fmla="*/ 38054 h 482"/>
                <a:gd name="T6" fmla="*/ 186411 w 602"/>
                <a:gd name="T7" fmla="*/ 104109 h 482"/>
                <a:gd name="T8" fmla="*/ 186411 w 602"/>
                <a:gd name="T9" fmla="*/ 104109 h 482"/>
                <a:gd name="T10" fmla="*/ 178824 w 602"/>
                <a:gd name="T11" fmla="*/ 111648 h 482"/>
                <a:gd name="T12" fmla="*/ 178824 w 602"/>
                <a:gd name="T13" fmla="*/ 111648 h 482"/>
                <a:gd name="T14" fmla="*/ 89231 w 602"/>
                <a:gd name="T15" fmla="*/ 116674 h 482"/>
                <a:gd name="T16" fmla="*/ 94289 w 602"/>
                <a:gd name="T17" fmla="*/ 132111 h 482"/>
                <a:gd name="T18" fmla="*/ 191468 w 602"/>
                <a:gd name="T19" fmla="*/ 132111 h 482"/>
                <a:gd name="T20" fmla="*/ 212060 w 602"/>
                <a:gd name="T21" fmla="*/ 152215 h 482"/>
                <a:gd name="T22" fmla="*/ 191468 w 602"/>
                <a:gd name="T23" fmla="*/ 172678 h 482"/>
                <a:gd name="T24" fmla="*/ 171238 w 602"/>
                <a:gd name="T25" fmla="*/ 152215 h 482"/>
                <a:gd name="T26" fmla="*/ 74058 w 602"/>
                <a:gd name="T27" fmla="*/ 152215 h 482"/>
                <a:gd name="T28" fmla="*/ 53467 w 602"/>
                <a:gd name="T29" fmla="*/ 172678 h 482"/>
                <a:gd name="T30" fmla="*/ 33236 w 602"/>
                <a:gd name="T31" fmla="*/ 152215 h 482"/>
                <a:gd name="T32" fmla="*/ 53467 w 602"/>
                <a:gd name="T33" fmla="*/ 132111 h 482"/>
                <a:gd name="T34" fmla="*/ 74058 w 602"/>
                <a:gd name="T35" fmla="*/ 132111 h 482"/>
                <a:gd name="T36" fmla="*/ 33236 w 602"/>
                <a:gd name="T37" fmla="*/ 20463 h 482"/>
                <a:gd name="T38" fmla="*/ 10115 w 602"/>
                <a:gd name="T39" fmla="*/ 20463 h 482"/>
                <a:gd name="T40" fmla="*/ 0 w 602"/>
                <a:gd name="T41" fmla="*/ 10052 h 482"/>
                <a:gd name="T42" fmla="*/ 10115 w 602"/>
                <a:gd name="T43" fmla="*/ 0 h 482"/>
                <a:gd name="T44" fmla="*/ 40822 w 602"/>
                <a:gd name="T45" fmla="*/ 0 h 482"/>
                <a:gd name="T46" fmla="*/ 50938 w 602"/>
                <a:gd name="T47" fmla="*/ 5026 h 482"/>
                <a:gd name="T48" fmla="*/ 50938 w 602"/>
                <a:gd name="T49" fmla="*/ 5026 h 482"/>
                <a:gd name="T50" fmla="*/ 56357 w 602"/>
                <a:gd name="T51" fmla="*/ 22976 h 482"/>
                <a:gd name="T52" fmla="*/ 206641 w 602"/>
                <a:gd name="T53" fmla="*/ 22976 h 482"/>
                <a:gd name="T54" fmla="*/ 217118 w 602"/>
                <a:gd name="T55" fmla="*/ 33028 h 482"/>
                <a:gd name="T56" fmla="*/ 217118 w 602"/>
                <a:gd name="T57" fmla="*/ 38054 h 482"/>
                <a:gd name="T58" fmla="*/ 63943 w 602"/>
                <a:gd name="T59" fmla="*/ 43080 h 482"/>
                <a:gd name="T60" fmla="*/ 63943 w 602"/>
                <a:gd name="T61" fmla="*/ 43080 h 482"/>
                <a:gd name="T62" fmla="*/ 81645 w 602"/>
                <a:gd name="T63" fmla="*/ 96570 h 482"/>
                <a:gd name="T64" fmla="*/ 171238 w 602"/>
                <a:gd name="T65" fmla="*/ 91544 h 482"/>
                <a:gd name="T66" fmla="*/ 191468 w 602"/>
                <a:gd name="T67" fmla="*/ 43080 h 482"/>
                <a:gd name="T68" fmla="*/ 63943 w 602"/>
                <a:gd name="T69" fmla="*/ 43080 h 4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02" h="482">
                  <a:moveTo>
                    <a:pt x="601" y="106"/>
                  </a:moveTo>
                  <a:lnTo>
                    <a:pt x="601" y="106"/>
                  </a:lnTo>
                  <a:cubicBezTo>
                    <a:pt x="516" y="290"/>
                    <a:pt x="516" y="290"/>
                    <a:pt x="516" y="290"/>
                  </a:cubicBezTo>
                  <a:cubicBezTo>
                    <a:pt x="509" y="304"/>
                    <a:pt x="502" y="311"/>
                    <a:pt x="495" y="311"/>
                  </a:cubicBezTo>
                  <a:cubicBezTo>
                    <a:pt x="247" y="325"/>
                    <a:pt x="247" y="325"/>
                    <a:pt x="247" y="325"/>
                  </a:cubicBezTo>
                  <a:cubicBezTo>
                    <a:pt x="261" y="368"/>
                    <a:pt x="261" y="368"/>
                    <a:pt x="261" y="368"/>
                  </a:cubicBezTo>
                  <a:cubicBezTo>
                    <a:pt x="530" y="368"/>
                    <a:pt x="530" y="368"/>
                    <a:pt x="530" y="368"/>
                  </a:cubicBezTo>
                  <a:cubicBezTo>
                    <a:pt x="558" y="368"/>
                    <a:pt x="587" y="389"/>
                    <a:pt x="587" y="424"/>
                  </a:cubicBezTo>
                  <a:cubicBezTo>
                    <a:pt x="587" y="453"/>
                    <a:pt x="558" y="481"/>
                    <a:pt x="530" y="481"/>
                  </a:cubicBezTo>
                  <a:cubicBezTo>
                    <a:pt x="495" y="481"/>
                    <a:pt x="474" y="453"/>
                    <a:pt x="474" y="424"/>
                  </a:cubicBezTo>
                  <a:cubicBezTo>
                    <a:pt x="205" y="424"/>
                    <a:pt x="205" y="424"/>
                    <a:pt x="205" y="424"/>
                  </a:cubicBezTo>
                  <a:cubicBezTo>
                    <a:pt x="205" y="453"/>
                    <a:pt x="184" y="481"/>
                    <a:pt x="148" y="481"/>
                  </a:cubicBezTo>
                  <a:cubicBezTo>
                    <a:pt x="120" y="481"/>
                    <a:pt x="92" y="453"/>
                    <a:pt x="92" y="424"/>
                  </a:cubicBezTo>
                  <a:cubicBezTo>
                    <a:pt x="92" y="389"/>
                    <a:pt x="120" y="368"/>
                    <a:pt x="148" y="368"/>
                  </a:cubicBezTo>
                  <a:cubicBezTo>
                    <a:pt x="205" y="368"/>
                    <a:pt x="205" y="368"/>
                    <a:pt x="205" y="368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14" y="57"/>
                    <a:pt x="0" y="42"/>
                    <a:pt x="0" y="28"/>
                  </a:cubicBezTo>
                  <a:cubicBezTo>
                    <a:pt x="0" y="7"/>
                    <a:pt x="14" y="0"/>
                    <a:pt x="2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27" y="0"/>
                    <a:pt x="134" y="7"/>
                    <a:pt x="141" y="1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572" y="64"/>
                    <a:pt x="572" y="64"/>
                    <a:pt x="572" y="64"/>
                  </a:cubicBezTo>
                  <a:cubicBezTo>
                    <a:pt x="594" y="64"/>
                    <a:pt x="601" y="78"/>
                    <a:pt x="601" y="92"/>
                  </a:cubicBezTo>
                  <a:cubicBezTo>
                    <a:pt x="601" y="99"/>
                    <a:pt x="601" y="99"/>
                    <a:pt x="601" y="106"/>
                  </a:cubicBezTo>
                  <a:close/>
                  <a:moveTo>
                    <a:pt x="177" y="120"/>
                  </a:moveTo>
                  <a:lnTo>
                    <a:pt x="177" y="120"/>
                  </a:lnTo>
                  <a:cubicBezTo>
                    <a:pt x="226" y="269"/>
                    <a:pt x="226" y="269"/>
                    <a:pt x="226" y="269"/>
                  </a:cubicBezTo>
                  <a:cubicBezTo>
                    <a:pt x="474" y="255"/>
                    <a:pt x="474" y="255"/>
                    <a:pt x="474" y="255"/>
                  </a:cubicBezTo>
                  <a:cubicBezTo>
                    <a:pt x="530" y="120"/>
                    <a:pt x="530" y="120"/>
                    <a:pt x="530" y="120"/>
                  </a:cubicBezTo>
                  <a:lnTo>
                    <a:pt x="177" y="1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313" dirty="0">
                <a:cs typeface="+mn-ea"/>
                <a:sym typeface="+mn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A512E23-6D30-4D1D-9069-BE5E4F54174C}"/>
                </a:ext>
              </a:extLst>
            </p:cNvPr>
            <p:cNvSpPr txBox="1"/>
            <p:nvPr/>
          </p:nvSpPr>
          <p:spPr>
            <a:xfrm>
              <a:off x="2881844" y="2029743"/>
              <a:ext cx="889629" cy="512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32" name="Down Arrow 2">
              <a:extLst>
                <a:ext uri="{FF2B5EF4-FFF2-40B4-BE49-F238E27FC236}">
                  <a16:creationId xmlns:a16="http://schemas.microsoft.com/office/drawing/2014/main" id="{C4BFBC7D-F9A6-42A7-A405-D9C6CB420649}"/>
                </a:ext>
              </a:extLst>
            </p:cNvPr>
            <p:cNvSpPr/>
            <p:nvPr/>
          </p:nvSpPr>
          <p:spPr>
            <a:xfrm>
              <a:off x="3742743" y="2127731"/>
              <a:ext cx="147021" cy="229334"/>
            </a:xfrm>
            <a:prstGeom prst="downArrow">
              <a:avLst/>
            </a:prstGeom>
            <a:solidFill>
              <a:srgbClr val="7A98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13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B68F5A0-1421-46FF-A4B9-65CA4C79D0B4}"/>
                </a:ext>
              </a:extLst>
            </p:cNvPr>
            <p:cNvSpPr txBox="1"/>
            <p:nvPr/>
          </p:nvSpPr>
          <p:spPr>
            <a:xfrm>
              <a:off x="2881844" y="2445433"/>
              <a:ext cx="1724645" cy="35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61EE77C-1368-4B0B-B0E9-F357318BA349}"/>
                </a:ext>
              </a:extLst>
            </p:cNvPr>
            <p:cNvSpPr/>
            <p:nvPr/>
          </p:nvSpPr>
          <p:spPr>
            <a:xfrm>
              <a:off x="2881845" y="2697353"/>
              <a:ext cx="2064562" cy="647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443533C8-4FA3-46FF-8355-D0E0686EC24E}"/>
                </a:ext>
              </a:extLst>
            </p:cNvPr>
            <p:cNvSpPr/>
            <p:nvPr/>
          </p:nvSpPr>
          <p:spPr>
            <a:xfrm>
              <a:off x="1082802" y="3545869"/>
              <a:ext cx="1633429" cy="163342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146AACF-B7D9-455A-9EB7-B7CFA90B636D}"/>
                </a:ext>
              </a:extLst>
            </p:cNvPr>
            <p:cNvGrpSpPr/>
            <p:nvPr/>
          </p:nvGrpSpPr>
          <p:grpSpPr>
            <a:xfrm>
              <a:off x="1338660" y="3801727"/>
              <a:ext cx="1121714" cy="1121713"/>
              <a:chOff x="5190668" y="2358570"/>
              <a:chExt cx="1810664" cy="18106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4A20FFF5-E1E7-4F47-9997-B27899BCE106}"/>
                  </a:ext>
                </a:extLst>
              </p:cNvPr>
              <p:cNvSpPr/>
              <p:nvPr/>
            </p:nvSpPr>
            <p:spPr>
              <a:xfrm>
                <a:off x="5190668" y="2358570"/>
                <a:ext cx="1810664" cy="1810664"/>
              </a:xfrm>
              <a:prstGeom prst="ellipse">
                <a:avLst/>
              </a:prstGeom>
              <a:solidFill>
                <a:srgbClr val="7A98F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750">
                  <a:cs typeface="+mn-ea"/>
                  <a:sym typeface="+mn-lt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264FDD83-DB98-460F-88D7-F5E5A2CFC1B3}"/>
                  </a:ext>
                </a:extLst>
              </p:cNvPr>
              <p:cNvSpPr/>
              <p:nvPr/>
            </p:nvSpPr>
            <p:spPr>
              <a:xfrm>
                <a:off x="5443473" y="2611375"/>
                <a:ext cx="1305054" cy="130505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270000" sx="90000" sy="90000" algn="ctr" rotWithShape="0">
                  <a:schemeClr val="tx1">
                    <a:lumMod val="85000"/>
                    <a:lumOff val="1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750">
                  <a:cs typeface="+mn-ea"/>
                  <a:sym typeface="+mn-lt"/>
                </a:endParaRPr>
              </a:p>
            </p:txBody>
          </p:sp>
          <p:sp>
            <p:nvSpPr>
              <p:cNvPr id="22" name="Partial Circle 21">
                <a:extLst>
                  <a:ext uri="{FF2B5EF4-FFF2-40B4-BE49-F238E27FC236}">
                    <a16:creationId xmlns:a16="http://schemas.microsoft.com/office/drawing/2014/main" id="{FABC95D3-6D78-4903-A3A1-5E232318C53A}"/>
                  </a:ext>
                </a:extLst>
              </p:cNvPr>
              <p:cNvSpPr/>
              <p:nvPr/>
            </p:nvSpPr>
            <p:spPr>
              <a:xfrm>
                <a:off x="5425627" y="2593531"/>
                <a:ext cx="1340746" cy="1340744"/>
              </a:xfrm>
              <a:prstGeom prst="pie">
                <a:avLst>
                  <a:gd name="adj1" fmla="val 16166539"/>
                  <a:gd name="adj2" fmla="val 11041918"/>
                </a:avLst>
              </a:prstGeom>
              <a:solidFill>
                <a:srgbClr val="97DFE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7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1215043-6EBD-4A7C-82E4-0BC1F5EE538E}"/>
                  </a:ext>
                </a:extLst>
              </p:cNvPr>
              <p:cNvSpPr/>
              <p:nvPr/>
            </p:nvSpPr>
            <p:spPr>
              <a:xfrm>
                <a:off x="5746574" y="2914476"/>
                <a:ext cx="698852" cy="6988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0" sx="90000" sy="9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750"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57">
              <a:extLst>
                <a:ext uri="{FF2B5EF4-FFF2-40B4-BE49-F238E27FC236}">
                  <a16:creationId xmlns:a16="http://schemas.microsoft.com/office/drawing/2014/main" id="{1FDADBE2-76D4-48E4-ABD4-F072E7E39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8251" y="4273883"/>
              <a:ext cx="202532" cy="177400"/>
            </a:xfrm>
            <a:custGeom>
              <a:avLst/>
              <a:gdLst>
                <a:gd name="T0" fmla="*/ 212060 w 602"/>
                <a:gd name="T1" fmla="*/ 103681 h 531"/>
                <a:gd name="T2" fmla="*/ 112352 w 602"/>
                <a:gd name="T3" fmla="*/ 144579 h 531"/>
                <a:gd name="T4" fmla="*/ 112352 w 602"/>
                <a:gd name="T5" fmla="*/ 144579 h 531"/>
                <a:gd name="T6" fmla="*/ 109823 w 602"/>
                <a:gd name="T7" fmla="*/ 147090 h 531"/>
                <a:gd name="T8" fmla="*/ 104766 w 602"/>
                <a:gd name="T9" fmla="*/ 144579 h 531"/>
                <a:gd name="T10" fmla="*/ 104766 w 602"/>
                <a:gd name="T11" fmla="*/ 144579 h 531"/>
                <a:gd name="T12" fmla="*/ 5419 w 602"/>
                <a:gd name="T13" fmla="*/ 103681 h 531"/>
                <a:gd name="T14" fmla="*/ 10477 w 602"/>
                <a:gd name="T15" fmla="*/ 86102 h 531"/>
                <a:gd name="T16" fmla="*/ 15534 w 602"/>
                <a:gd name="T17" fmla="*/ 86102 h 531"/>
                <a:gd name="T18" fmla="*/ 15534 w 602"/>
                <a:gd name="T19" fmla="*/ 86102 h 531"/>
                <a:gd name="T20" fmla="*/ 204474 w 602"/>
                <a:gd name="T21" fmla="*/ 86102 h 531"/>
                <a:gd name="T22" fmla="*/ 204474 w 602"/>
                <a:gd name="T23" fmla="*/ 86102 h 531"/>
                <a:gd name="T24" fmla="*/ 207002 w 602"/>
                <a:gd name="T25" fmla="*/ 86102 h 531"/>
                <a:gd name="T26" fmla="*/ 212060 w 602"/>
                <a:gd name="T27" fmla="*/ 103681 h 531"/>
                <a:gd name="T28" fmla="*/ 212060 w 602"/>
                <a:gd name="T29" fmla="*/ 60630 h 531"/>
                <a:gd name="T30" fmla="*/ 112352 w 602"/>
                <a:gd name="T31" fmla="*/ 101169 h 531"/>
                <a:gd name="T32" fmla="*/ 112352 w 602"/>
                <a:gd name="T33" fmla="*/ 101169 h 531"/>
                <a:gd name="T34" fmla="*/ 109823 w 602"/>
                <a:gd name="T35" fmla="*/ 101169 h 531"/>
                <a:gd name="T36" fmla="*/ 104766 w 602"/>
                <a:gd name="T37" fmla="*/ 101169 h 531"/>
                <a:gd name="T38" fmla="*/ 104766 w 602"/>
                <a:gd name="T39" fmla="*/ 101169 h 531"/>
                <a:gd name="T40" fmla="*/ 5419 w 602"/>
                <a:gd name="T41" fmla="*/ 60630 h 531"/>
                <a:gd name="T42" fmla="*/ 5419 w 602"/>
                <a:gd name="T43" fmla="*/ 43051 h 531"/>
                <a:gd name="T44" fmla="*/ 104766 w 602"/>
                <a:gd name="T45" fmla="*/ 2511 h 531"/>
                <a:gd name="T46" fmla="*/ 104766 w 602"/>
                <a:gd name="T47" fmla="*/ 2511 h 531"/>
                <a:gd name="T48" fmla="*/ 109823 w 602"/>
                <a:gd name="T49" fmla="*/ 0 h 531"/>
                <a:gd name="T50" fmla="*/ 112352 w 602"/>
                <a:gd name="T51" fmla="*/ 2511 h 531"/>
                <a:gd name="T52" fmla="*/ 112352 w 602"/>
                <a:gd name="T53" fmla="*/ 2511 h 531"/>
                <a:gd name="T54" fmla="*/ 212060 w 602"/>
                <a:gd name="T55" fmla="*/ 43051 h 531"/>
                <a:gd name="T56" fmla="*/ 212060 w 602"/>
                <a:gd name="T57" fmla="*/ 60630 h 531"/>
                <a:gd name="T58" fmla="*/ 10477 w 602"/>
                <a:gd name="T59" fmla="*/ 129153 h 531"/>
                <a:gd name="T60" fmla="*/ 15534 w 602"/>
                <a:gd name="T61" fmla="*/ 129153 h 531"/>
                <a:gd name="T62" fmla="*/ 15534 w 602"/>
                <a:gd name="T63" fmla="*/ 129153 h 531"/>
                <a:gd name="T64" fmla="*/ 204474 w 602"/>
                <a:gd name="T65" fmla="*/ 129153 h 531"/>
                <a:gd name="T66" fmla="*/ 204474 w 602"/>
                <a:gd name="T67" fmla="*/ 129153 h 531"/>
                <a:gd name="T68" fmla="*/ 207002 w 602"/>
                <a:gd name="T69" fmla="*/ 129153 h 531"/>
                <a:gd name="T70" fmla="*/ 212060 w 602"/>
                <a:gd name="T71" fmla="*/ 149602 h 531"/>
                <a:gd name="T72" fmla="*/ 112352 w 602"/>
                <a:gd name="T73" fmla="*/ 190141 h 531"/>
                <a:gd name="T74" fmla="*/ 112352 w 602"/>
                <a:gd name="T75" fmla="*/ 190141 h 531"/>
                <a:gd name="T76" fmla="*/ 109823 w 602"/>
                <a:gd name="T77" fmla="*/ 190141 h 531"/>
                <a:gd name="T78" fmla="*/ 104766 w 602"/>
                <a:gd name="T79" fmla="*/ 190141 h 531"/>
                <a:gd name="T80" fmla="*/ 104766 w 602"/>
                <a:gd name="T81" fmla="*/ 190141 h 531"/>
                <a:gd name="T82" fmla="*/ 5419 w 602"/>
                <a:gd name="T83" fmla="*/ 149602 h 531"/>
                <a:gd name="T84" fmla="*/ 10477 w 602"/>
                <a:gd name="T85" fmla="*/ 129153 h 53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31">
                  <a:moveTo>
                    <a:pt x="587" y="289"/>
                  </a:moveTo>
                  <a:lnTo>
                    <a:pt x="587" y="289"/>
                  </a:lnTo>
                  <a:cubicBezTo>
                    <a:pt x="311" y="403"/>
                    <a:pt x="311" y="403"/>
                    <a:pt x="311" y="403"/>
                  </a:cubicBezTo>
                  <a:cubicBezTo>
                    <a:pt x="311" y="410"/>
                    <a:pt x="304" y="410"/>
                    <a:pt x="304" y="410"/>
                  </a:cubicBezTo>
                  <a:cubicBezTo>
                    <a:pt x="297" y="410"/>
                    <a:pt x="297" y="410"/>
                    <a:pt x="290" y="403"/>
                  </a:cubicBezTo>
                  <a:cubicBezTo>
                    <a:pt x="15" y="289"/>
                    <a:pt x="15" y="289"/>
                    <a:pt x="15" y="289"/>
                  </a:cubicBezTo>
                  <a:cubicBezTo>
                    <a:pt x="7" y="289"/>
                    <a:pt x="0" y="275"/>
                    <a:pt x="0" y="268"/>
                  </a:cubicBezTo>
                  <a:cubicBezTo>
                    <a:pt x="0" y="247"/>
                    <a:pt x="15" y="240"/>
                    <a:pt x="29" y="240"/>
                  </a:cubicBezTo>
                  <a:cubicBezTo>
                    <a:pt x="36" y="240"/>
                    <a:pt x="36" y="240"/>
                    <a:pt x="43" y="240"/>
                  </a:cubicBezTo>
                  <a:cubicBezTo>
                    <a:pt x="304" y="346"/>
                    <a:pt x="304" y="346"/>
                    <a:pt x="304" y="346"/>
                  </a:cubicBezTo>
                  <a:cubicBezTo>
                    <a:pt x="566" y="240"/>
                    <a:pt x="566" y="240"/>
                    <a:pt x="566" y="240"/>
                  </a:cubicBezTo>
                  <a:lnTo>
                    <a:pt x="573" y="240"/>
                  </a:lnTo>
                  <a:cubicBezTo>
                    <a:pt x="594" y="240"/>
                    <a:pt x="601" y="247"/>
                    <a:pt x="601" y="268"/>
                  </a:cubicBezTo>
                  <a:cubicBezTo>
                    <a:pt x="601" y="275"/>
                    <a:pt x="594" y="289"/>
                    <a:pt x="587" y="289"/>
                  </a:cubicBezTo>
                  <a:close/>
                  <a:moveTo>
                    <a:pt x="587" y="169"/>
                  </a:moveTo>
                  <a:lnTo>
                    <a:pt x="587" y="169"/>
                  </a:lnTo>
                  <a:cubicBezTo>
                    <a:pt x="311" y="282"/>
                    <a:pt x="311" y="282"/>
                    <a:pt x="311" y="282"/>
                  </a:cubicBezTo>
                  <a:lnTo>
                    <a:pt x="304" y="282"/>
                  </a:lnTo>
                  <a:cubicBezTo>
                    <a:pt x="297" y="282"/>
                    <a:pt x="297" y="282"/>
                    <a:pt x="290" y="282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7" y="162"/>
                    <a:pt x="0" y="155"/>
                    <a:pt x="0" y="141"/>
                  </a:cubicBezTo>
                  <a:cubicBezTo>
                    <a:pt x="0" y="134"/>
                    <a:pt x="7" y="120"/>
                    <a:pt x="15" y="120"/>
                  </a:cubicBezTo>
                  <a:cubicBezTo>
                    <a:pt x="290" y="7"/>
                    <a:pt x="290" y="7"/>
                    <a:pt x="290" y="7"/>
                  </a:cubicBezTo>
                  <a:cubicBezTo>
                    <a:pt x="297" y="0"/>
                    <a:pt x="297" y="0"/>
                    <a:pt x="304" y="0"/>
                  </a:cubicBezTo>
                  <a:cubicBezTo>
                    <a:pt x="304" y="0"/>
                    <a:pt x="311" y="0"/>
                    <a:pt x="311" y="7"/>
                  </a:cubicBezTo>
                  <a:cubicBezTo>
                    <a:pt x="587" y="120"/>
                    <a:pt x="587" y="120"/>
                    <a:pt x="587" y="120"/>
                  </a:cubicBezTo>
                  <a:cubicBezTo>
                    <a:pt x="594" y="120"/>
                    <a:pt x="601" y="134"/>
                    <a:pt x="601" y="141"/>
                  </a:cubicBezTo>
                  <a:cubicBezTo>
                    <a:pt x="601" y="155"/>
                    <a:pt x="594" y="162"/>
                    <a:pt x="587" y="169"/>
                  </a:cubicBezTo>
                  <a:close/>
                  <a:moveTo>
                    <a:pt x="29" y="360"/>
                  </a:moveTo>
                  <a:lnTo>
                    <a:pt x="29" y="360"/>
                  </a:lnTo>
                  <a:cubicBezTo>
                    <a:pt x="36" y="360"/>
                    <a:pt x="36" y="360"/>
                    <a:pt x="43" y="360"/>
                  </a:cubicBezTo>
                  <a:cubicBezTo>
                    <a:pt x="304" y="473"/>
                    <a:pt x="304" y="473"/>
                    <a:pt x="304" y="473"/>
                  </a:cubicBezTo>
                  <a:cubicBezTo>
                    <a:pt x="566" y="360"/>
                    <a:pt x="566" y="360"/>
                    <a:pt x="566" y="360"/>
                  </a:cubicBezTo>
                  <a:lnTo>
                    <a:pt x="573" y="360"/>
                  </a:lnTo>
                  <a:cubicBezTo>
                    <a:pt x="594" y="360"/>
                    <a:pt x="601" y="374"/>
                    <a:pt x="601" y="388"/>
                  </a:cubicBezTo>
                  <a:cubicBezTo>
                    <a:pt x="601" y="403"/>
                    <a:pt x="594" y="410"/>
                    <a:pt x="587" y="417"/>
                  </a:cubicBezTo>
                  <a:cubicBezTo>
                    <a:pt x="311" y="530"/>
                    <a:pt x="311" y="530"/>
                    <a:pt x="311" y="530"/>
                  </a:cubicBezTo>
                  <a:lnTo>
                    <a:pt x="304" y="530"/>
                  </a:lnTo>
                  <a:cubicBezTo>
                    <a:pt x="297" y="530"/>
                    <a:pt x="297" y="530"/>
                    <a:pt x="290" y="530"/>
                  </a:cubicBezTo>
                  <a:cubicBezTo>
                    <a:pt x="15" y="417"/>
                    <a:pt x="15" y="417"/>
                    <a:pt x="15" y="417"/>
                  </a:cubicBezTo>
                  <a:cubicBezTo>
                    <a:pt x="7" y="410"/>
                    <a:pt x="0" y="403"/>
                    <a:pt x="0" y="388"/>
                  </a:cubicBezTo>
                  <a:cubicBezTo>
                    <a:pt x="0" y="374"/>
                    <a:pt x="15" y="360"/>
                    <a:pt x="29" y="36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313" dirty="0">
                <a:cs typeface="+mn-ea"/>
                <a:sym typeface="+mn-lt"/>
              </a:endParaRPr>
            </a:p>
          </p:txBody>
        </p:sp>
        <p:sp>
          <p:nvSpPr>
            <p:cNvPr id="37" name="Down Arrow 2">
              <a:extLst>
                <a:ext uri="{FF2B5EF4-FFF2-40B4-BE49-F238E27FC236}">
                  <a16:creationId xmlns:a16="http://schemas.microsoft.com/office/drawing/2014/main" id="{27AF7CE6-02A5-4016-AA49-6767DCC72B94}"/>
                </a:ext>
              </a:extLst>
            </p:cNvPr>
            <p:cNvSpPr/>
            <p:nvPr/>
          </p:nvSpPr>
          <p:spPr>
            <a:xfrm flipV="1">
              <a:off x="3757864" y="3961785"/>
              <a:ext cx="147021" cy="229334"/>
            </a:xfrm>
            <a:prstGeom prst="downArrow">
              <a:avLst/>
            </a:prstGeom>
            <a:solidFill>
              <a:srgbClr val="7A98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13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30">
              <a:extLst>
                <a:ext uri="{FF2B5EF4-FFF2-40B4-BE49-F238E27FC236}">
                  <a16:creationId xmlns:a16="http://schemas.microsoft.com/office/drawing/2014/main" id="{9A512E23-6D30-4D1D-9069-BE5E4F54174C}"/>
                </a:ext>
              </a:extLst>
            </p:cNvPr>
            <p:cNvSpPr txBox="1"/>
            <p:nvPr/>
          </p:nvSpPr>
          <p:spPr>
            <a:xfrm>
              <a:off x="2881844" y="3858193"/>
              <a:ext cx="889629" cy="512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5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52" name="TextBox 32">
              <a:extLst>
                <a:ext uri="{FF2B5EF4-FFF2-40B4-BE49-F238E27FC236}">
                  <a16:creationId xmlns:a16="http://schemas.microsoft.com/office/drawing/2014/main" id="{4B68F5A0-1421-46FF-A4B9-65CA4C79D0B4}"/>
                </a:ext>
              </a:extLst>
            </p:cNvPr>
            <p:cNvSpPr txBox="1"/>
            <p:nvPr/>
          </p:nvSpPr>
          <p:spPr>
            <a:xfrm>
              <a:off x="2881844" y="4273884"/>
              <a:ext cx="1724645" cy="35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33">
              <a:extLst>
                <a:ext uri="{FF2B5EF4-FFF2-40B4-BE49-F238E27FC236}">
                  <a16:creationId xmlns:a16="http://schemas.microsoft.com/office/drawing/2014/main" id="{661EE77C-1368-4B0B-B0E9-F357318BA349}"/>
                </a:ext>
              </a:extLst>
            </p:cNvPr>
            <p:cNvSpPr/>
            <p:nvPr/>
          </p:nvSpPr>
          <p:spPr>
            <a:xfrm>
              <a:off x="2881845" y="4525803"/>
              <a:ext cx="2064562" cy="647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占位符 26">
            <a:extLst>
              <a:ext uri="{FF2B5EF4-FFF2-40B4-BE49-F238E27FC236}">
                <a16:creationId xmlns:a16="http://schemas.microsoft.com/office/drawing/2014/main" id="{DE60D817-F563-4162-ADEB-A479E03DA6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775" y="1452767"/>
            <a:ext cx="2733675" cy="182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10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360171" y="1961215"/>
            <a:ext cx="6173172" cy="1710672"/>
            <a:chOff x="1123951" y="2251728"/>
            <a:chExt cx="4796789" cy="1329257"/>
          </a:xfrm>
        </p:grpSpPr>
        <p:sp>
          <p:nvSpPr>
            <p:cNvPr id="5" name="圆角矩形 4"/>
            <p:cNvSpPr/>
            <p:nvPr/>
          </p:nvSpPr>
          <p:spPr>
            <a:xfrm>
              <a:off x="2413099" y="2251728"/>
              <a:ext cx="3507641" cy="1329257"/>
            </a:xfrm>
            <a:prstGeom prst="roundRect">
              <a:avLst>
                <a:gd name="adj" fmla="val 50000"/>
              </a:avLst>
            </a:prstGeom>
            <a:solidFill>
              <a:srgbClr val="7A9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1123951" y="2251728"/>
              <a:ext cx="2578297" cy="1329256"/>
            </a:xfrm>
            <a:custGeom>
              <a:avLst/>
              <a:gdLst>
                <a:gd name="connsiteX0" fmla="*/ 153701 w 596983"/>
                <a:gd name="connsiteY0" fmla="*/ 0 h 307778"/>
                <a:gd name="connsiteX1" fmla="*/ 443094 w 596983"/>
                <a:gd name="connsiteY1" fmla="*/ 0 h 307778"/>
                <a:gd name="connsiteX2" fmla="*/ 596983 w 596983"/>
                <a:gd name="connsiteY2" fmla="*/ 153889 h 307778"/>
                <a:gd name="connsiteX3" fmla="*/ 596982 w 596983"/>
                <a:gd name="connsiteY3" fmla="*/ 153889 h 307778"/>
                <a:gd name="connsiteX4" fmla="*/ 443093 w 596983"/>
                <a:gd name="connsiteY4" fmla="*/ 307778 h 307778"/>
                <a:gd name="connsiteX5" fmla="*/ 21480 w 596983"/>
                <a:gd name="connsiteY5" fmla="*/ 307778 h 307778"/>
                <a:gd name="connsiteX6" fmla="*/ 24711 w 596983"/>
                <a:gd name="connsiteY6" fmla="*/ 298726 h 307778"/>
                <a:gd name="connsiteX7" fmla="*/ 27712 w 596983"/>
                <a:gd name="connsiteY7" fmla="*/ 268880 h 307778"/>
                <a:gd name="connsiteX8" fmla="*/ 704 w 596983"/>
                <a:gd name="connsiteY8" fmla="*/ 157906 h 307778"/>
                <a:gd name="connsiteX9" fmla="*/ 84011 w 596983"/>
                <a:gd name="connsiteY9" fmla="*/ 64035 h 307778"/>
                <a:gd name="connsiteX10" fmla="*/ 141878 w 596983"/>
                <a:gd name="connsiteY10" fmla="*/ 18334 h 307778"/>
                <a:gd name="connsiteX11" fmla="*/ 153701 w 596983"/>
                <a:gd name="connsiteY11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983" h="307778">
                  <a:moveTo>
                    <a:pt x="153701" y="0"/>
                  </a:moveTo>
                  <a:lnTo>
                    <a:pt x="443094" y="0"/>
                  </a:lnTo>
                  <a:cubicBezTo>
                    <a:pt x="528085" y="0"/>
                    <a:pt x="596983" y="68898"/>
                    <a:pt x="596983" y="153889"/>
                  </a:cubicBezTo>
                  <a:lnTo>
                    <a:pt x="596982" y="153889"/>
                  </a:lnTo>
                  <a:cubicBezTo>
                    <a:pt x="596982" y="238880"/>
                    <a:pt x="528084" y="307778"/>
                    <a:pt x="443093" y="307778"/>
                  </a:cubicBezTo>
                  <a:lnTo>
                    <a:pt x="21480" y="307778"/>
                  </a:lnTo>
                  <a:lnTo>
                    <a:pt x="24711" y="298726"/>
                  </a:lnTo>
                  <a:cubicBezTo>
                    <a:pt x="26999" y="288951"/>
                    <a:pt x="28093" y="278951"/>
                    <a:pt x="27712" y="268880"/>
                  </a:cubicBezTo>
                  <a:cubicBezTo>
                    <a:pt x="25810" y="229355"/>
                    <a:pt x="-5002" y="200091"/>
                    <a:pt x="704" y="157906"/>
                  </a:cubicBezTo>
                  <a:cubicBezTo>
                    <a:pt x="7171" y="110400"/>
                    <a:pt x="45210" y="85697"/>
                    <a:pt x="84011" y="64035"/>
                  </a:cubicBezTo>
                  <a:cubicBezTo>
                    <a:pt x="106454" y="51493"/>
                    <a:pt x="126425" y="36671"/>
                    <a:pt x="141878" y="18334"/>
                  </a:cubicBezTo>
                  <a:lnTo>
                    <a:pt x="153701" y="0"/>
                  </a:lnTo>
                  <a:close/>
                </a:path>
              </a:pathLst>
            </a:custGeom>
            <a:solidFill>
              <a:srgbClr val="97D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2423160" y="2435260"/>
            <a:ext cx="1874520" cy="762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2" name="矩形 41"/>
          <p:cNvSpPr/>
          <p:nvPr/>
        </p:nvSpPr>
        <p:spPr>
          <a:xfrm>
            <a:off x="4791085" y="2435260"/>
            <a:ext cx="1874520" cy="762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AutoShape 4">
            <a:extLst>
              <a:ext uri="{FF2B5EF4-FFF2-40B4-BE49-F238E27FC236}">
                <a16:creationId xmlns:a16="http://schemas.microsoft.com/office/drawing/2014/main" id="{F6053ADA-82A2-47B7-96CE-FA942D18D600}"/>
              </a:ext>
            </a:extLst>
          </p:cNvPr>
          <p:cNvSpPr>
            <a:spLocks/>
          </p:cNvSpPr>
          <p:nvPr/>
        </p:nvSpPr>
        <p:spPr bwMode="auto">
          <a:xfrm>
            <a:off x="6740662" y="2555126"/>
            <a:ext cx="521008" cy="522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66" tIns="14266" rIns="14266" bIns="14266" anchor="ctr"/>
          <a:lstStyle/>
          <a:p>
            <a:pPr algn="ctr" defTabSz="171182" fontAlgn="base" hangingPunct="0">
              <a:spcBef>
                <a:spcPct val="0"/>
              </a:spcBef>
              <a:spcAft>
                <a:spcPct val="0"/>
              </a:spcAft>
            </a:pPr>
            <a:endParaRPr lang="en-US" sz="1124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4" name="Group 31">
            <a:extLst>
              <a:ext uri="{FF2B5EF4-FFF2-40B4-BE49-F238E27FC236}">
                <a16:creationId xmlns:a16="http://schemas.microsoft.com/office/drawing/2014/main" id="{73ED7DDD-BC94-42AD-A813-82DBBE5E7DB9}"/>
              </a:ext>
            </a:extLst>
          </p:cNvPr>
          <p:cNvGrpSpPr/>
          <p:nvPr/>
        </p:nvGrpSpPr>
        <p:grpSpPr>
          <a:xfrm>
            <a:off x="1800916" y="2519273"/>
            <a:ext cx="408884" cy="594556"/>
            <a:chOff x="10146507" y="3505994"/>
            <a:chExt cx="319881" cy="465138"/>
          </a:xfrm>
          <a:solidFill>
            <a:schemeClr val="bg1"/>
          </a:solidFill>
        </p:grpSpPr>
        <p:sp>
          <p:nvSpPr>
            <p:cNvPr id="45" name="AutoShape 30">
              <a:extLst>
                <a:ext uri="{FF2B5EF4-FFF2-40B4-BE49-F238E27FC236}">
                  <a16:creationId xmlns:a16="http://schemas.microsoft.com/office/drawing/2014/main" id="{87FB8431-B211-434E-B595-27BC26ABD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6507" y="3505994"/>
              <a:ext cx="319881" cy="465138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66" tIns="14266" rIns="14266" bIns="14266" anchor="ctr"/>
            <a:lstStyle/>
            <a:p>
              <a:pPr algn="ctr" defTabSz="17118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4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7" name="AutoShape 31">
              <a:extLst>
                <a:ext uri="{FF2B5EF4-FFF2-40B4-BE49-F238E27FC236}">
                  <a16:creationId xmlns:a16="http://schemas.microsoft.com/office/drawing/2014/main" id="{39B9AF41-2C97-4712-9463-844A96426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5244" y="3709194"/>
              <a:ext cx="205581" cy="166688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66" tIns="14266" rIns="14266" bIns="14266" anchor="ctr"/>
            <a:lstStyle/>
            <a:p>
              <a:pPr algn="ctr" defTabSz="17118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4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5509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811B71B-1CED-40C5-BB54-B71DCEF33993}"/>
              </a:ext>
            </a:extLst>
          </p:cNvPr>
          <p:cNvSpPr/>
          <p:nvPr/>
        </p:nvSpPr>
        <p:spPr>
          <a:xfrm>
            <a:off x="797523" y="4264494"/>
            <a:ext cx="6693857" cy="391555"/>
          </a:xfrm>
          <a:custGeom>
            <a:avLst/>
            <a:gdLst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78514 w 8547000"/>
              <a:gd name="connsiteY7" fmla="*/ 71120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57539 w 8547000"/>
              <a:gd name="connsiteY6" fmla="*/ 404228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57539 w 8547000"/>
              <a:gd name="connsiteY6" fmla="*/ 404228 h 900316"/>
              <a:gd name="connsiteX7" fmla="*/ 4055654 w 8547000"/>
              <a:gd name="connsiteY7" fmla="*/ 65786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47000" h="900316">
                <a:moveTo>
                  <a:pt x="8389257" y="725715"/>
                </a:moveTo>
                <a:cubicBezTo>
                  <a:pt x="8166705" y="631372"/>
                  <a:pt x="7482114" y="365277"/>
                  <a:pt x="6995886" y="319315"/>
                </a:cubicBezTo>
                <a:cubicBezTo>
                  <a:pt x="6509657" y="273353"/>
                  <a:pt x="6074229" y="408819"/>
                  <a:pt x="5471886" y="449943"/>
                </a:cubicBezTo>
                <a:cubicBezTo>
                  <a:pt x="4869543" y="491067"/>
                  <a:pt x="3996266" y="568476"/>
                  <a:pt x="3381828" y="566057"/>
                </a:cubicBezTo>
                <a:cubicBezTo>
                  <a:pt x="2767390" y="563638"/>
                  <a:pt x="2348895" y="529772"/>
                  <a:pt x="1785257" y="435429"/>
                </a:cubicBezTo>
                <a:cubicBezTo>
                  <a:pt x="1221619" y="341086"/>
                  <a:pt x="254000" y="41124"/>
                  <a:pt x="0" y="0"/>
                </a:cubicBezTo>
                <a:cubicBezTo>
                  <a:pt x="464155" y="143868"/>
                  <a:pt x="741922" y="212455"/>
                  <a:pt x="1357539" y="404228"/>
                </a:cubicBezTo>
                <a:cubicBezTo>
                  <a:pt x="1973156" y="596001"/>
                  <a:pt x="3157053" y="662336"/>
                  <a:pt x="4055654" y="657860"/>
                </a:cubicBezTo>
                <a:cubicBezTo>
                  <a:pt x="4954255" y="653384"/>
                  <a:pt x="5994642" y="409303"/>
                  <a:pt x="6749143" y="377372"/>
                </a:cubicBezTo>
                <a:cubicBezTo>
                  <a:pt x="7457924" y="406401"/>
                  <a:pt x="8057848" y="827315"/>
                  <a:pt x="8331200" y="885372"/>
                </a:cubicBezTo>
                <a:cubicBezTo>
                  <a:pt x="8604552" y="943429"/>
                  <a:pt x="8611809" y="820058"/>
                  <a:pt x="8389257" y="725715"/>
                </a:cubicBezTo>
                <a:close/>
              </a:path>
            </a:pathLst>
          </a:custGeom>
          <a:solidFill>
            <a:srgbClr val="7A9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cs typeface="+mn-ea"/>
              <a:sym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C893120-061D-43BD-8F2C-4ABCE29DE8B8}"/>
              </a:ext>
            </a:extLst>
          </p:cNvPr>
          <p:cNvGrpSpPr/>
          <p:nvPr/>
        </p:nvGrpSpPr>
        <p:grpSpPr>
          <a:xfrm>
            <a:off x="6093224" y="1339159"/>
            <a:ext cx="2681879" cy="3287126"/>
            <a:chOff x="6845608" y="1634105"/>
            <a:chExt cx="4088690" cy="5128979"/>
          </a:xfrm>
          <a:solidFill>
            <a:srgbClr val="7A98F5"/>
          </a:solidFill>
        </p:grpSpPr>
        <p:sp>
          <p:nvSpPr>
            <p:cNvPr id="4" name="Freeform 33">
              <a:extLst>
                <a:ext uri="{FF2B5EF4-FFF2-40B4-BE49-F238E27FC236}">
                  <a16:creationId xmlns:a16="http://schemas.microsoft.com/office/drawing/2014/main" id="{4E3E46CA-7A3B-4265-97BD-0D1F37D654AE}"/>
                </a:ext>
              </a:extLst>
            </p:cNvPr>
            <p:cNvSpPr>
              <a:spLocks/>
            </p:cNvSpPr>
            <p:nvPr/>
          </p:nvSpPr>
          <p:spPr bwMode="auto">
            <a:xfrm rot="20192702" flipH="1">
              <a:off x="9028458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" name="Freeform 36">
              <a:extLst>
                <a:ext uri="{FF2B5EF4-FFF2-40B4-BE49-F238E27FC236}">
                  <a16:creationId xmlns:a16="http://schemas.microsoft.com/office/drawing/2014/main" id="{8B45A34C-DE2A-4DF9-B6A0-1A42E88EE727}"/>
                </a:ext>
              </a:extLst>
            </p:cNvPr>
            <p:cNvSpPr>
              <a:spLocks/>
            </p:cNvSpPr>
            <p:nvPr/>
          </p:nvSpPr>
          <p:spPr bwMode="auto">
            <a:xfrm rot="1695130">
              <a:off x="10373996" y="2638713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" name="Freeform 30">
              <a:extLst>
                <a:ext uri="{FF2B5EF4-FFF2-40B4-BE49-F238E27FC236}">
                  <a16:creationId xmlns:a16="http://schemas.microsoft.com/office/drawing/2014/main" id="{87A33595-44B1-4687-83C0-2250881B6950}"/>
                </a:ext>
              </a:extLst>
            </p:cNvPr>
            <p:cNvSpPr>
              <a:spLocks/>
            </p:cNvSpPr>
            <p:nvPr/>
          </p:nvSpPr>
          <p:spPr bwMode="auto">
            <a:xfrm rot="19798984">
              <a:off x="9120342" y="2107154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" name="Freeform 36">
              <a:extLst>
                <a:ext uri="{FF2B5EF4-FFF2-40B4-BE49-F238E27FC236}">
                  <a16:creationId xmlns:a16="http://schemas.microsoft.com/office/drawing/2014/main" id="{43488FF9-17C1-493B-B0B0-76D56CA2192F}"/>
                </a:ext>
              </a:extLst>
            </p:cNvPr>
            <p:cNvSpPr>
              <a:spLocks/>
            </p:cNvSpPr>
            <p:nvPr/>
          </p:nvSpPr>
          <p:spPr bwMode="auto">
            <a:xfrm rot="20742510">
              <a:off x="8792271" y="2635933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" name="Freeform 30">
              <a:extLst>
                <a:ext uri="{FF2B5EF4-FFF2-40B4-BE49-F238E27FC236}">
                  <a16:creationId xmlns:a16="http://schemas.microsoft.com/office/drawing/2014/main" id="{9D4BA67A-9D6A-4F10-84D4-5E74554C6E64}"/>
                </a:ext>
              </a:extLst>
            </p:cNvPr>
            <p:cNvSpPr>
              <a:spLocks/>
            </p:cNvSpPr>
            <p:nvPr/>
          </p:nvSpPr>
          <p:spPr bwMode="auto">
            <a:xfrm rot="1666479" flipH="1">
              <a:off x="7272030" y="1634105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" name="Freeform 29">
              <a:extLst>
                <a:ext uri="{FF2B5EF4-FFF2-40B4-BE49-F238E27FC236}">
                  <a16:creationId xmlns:a16="http://schemas.microsoft.com/office/drawing/2014/main" id="{73BB2D1F-98E1-44D6-B1B7-140E3D770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F148D096-80F6-4EF8-B100-44D32F364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1380" y="2545000"/>
              <a:ext cx="129310" cy="858191"/>
            </a:xfrm>
            <a:custGeom>
              <a:avLst/>
              <a:gdLst>
                <a:gd name="T0" fmla="*/ 12 w 21"/>
                <a:gd name="T1" fmla="*/ 80 h 81"/>
                <a:gd name="T2" fmla="*/ 3 w 21"/>
                <a:gd name="T3" fmla="*/ 81 h 81"/>
                <a:gd name="T4" fmla="*/ 3 w 21"/>
                <a:gd name="T5" fmla="*/ 32 h 81"/>
                <a:gd name="T6" fmla="*/ 5 w 21"/>
                <a:gd name="T7" fmla="*/ 0 h 81"/>
                <a:gd name="T8" fmla="*/ 14 w 21"/>
                <a:gd name="T9" fmla="*/ 28 h 81"/>
                <a:gd name="T10" fmla="*/ 12 w 21"/>
                <a:gd name="T1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1">
                  <a:moveTo>
                    <a:pt x="12" y="80"/>
                  </a:moveTo>
                  <a:cubicBezTo>
                    <a:pt x="9" y="81"/>
                    <a:pt x="6" y="81"/>
                    <a:pt x="3" y="81"/>
                  </a:cubicBezTo>
                  <a:cubicBezTo>
                    <a:pt x="3" y="55"/>
                    <a:pt x="3" y="36"/>
                    <a:pt x="3" y="32"/>
                  </a:cubicBezTo>
                  <a:cubicBezTo>
                    <a:pt x="0" y="8"/>
                    <a:pt x="1" y="0"/>
                    <a:pt x="5" y="0"/>
                  </a:cubicBezTo>
                  <a:cubicBezTo>
                    <a:pt x="9" y="0"/>
                    <a:pt x="21" y="3"/>
                    <a:pt x="14" y="28"/>
                  </a:cubicBezTo>
                  <a:cubicBezTo>
                    <a:pt x="13" y="33"/>
                    <a:pt x="12" y="52"/>
                    <a:pt x="12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09B15972-B444-442D-BB0D-94AB34494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ED0A2748-252F-4A8C-88F4-5A570A204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8B10244C-754F-446C-BF87-39409BA16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39DD0962-C5FC-4267-A532-78C3231A39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8449" y="5568262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B0510159-9E9B-43EB-92EF-603486C61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5608" y="2875219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6" name="Freeform 30">
              <a:extLst>
                <a:ext uri="{FF2B5EF4-FFF2-40B4-BE49-F238E27FC236}">
                  <a16:creationId xmlns:a16="http://schemas.microsoft.com/office/drawing/2014/main" id="{ECBA92AE-00C1-4F91-9F15-317BE6766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3961" y="2912240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7" name="Freeform 32">
              <a:extLst>
                <a:ext uri="{FF2B5EF4-FFF2-40B4-BE49-F238E27FC236}">
                  <a16:creationId xmlns:a16="http://schemas.microsoft.com/office/drawing/2014/main" id="{065D5503-16F3-4EB9-8829-FCD1E8697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id="{B516D111-9435-406C-B0A5-4943552B5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6961" y="3299773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9" name="Freeform 34">
              <a:extLst>
                <a:ext uri="{FF2B5EF4-FFF2-40B4-BE49-F238E27FC236}">
                  <a16:creationId xmlns:a16="http://schemas.microsoft.com/office/drawing/2014/main" id="{B16D9B2C-4BDA-4B6C-BDE3-C1D7E5053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085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0" name="Freeform 35">
              <a:extLst>
                <a:ext uri="{FF2B5EF4-FFF2-40B4-BE49-F238E27FC236}">
                  <a16:creationId xmlns:a16="http://schemas.microsoft.com/office/drawing/2014/main" id="{EBAB5772-53F2-474E-BA0B-EEA5E9D8D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7064" y="4280337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4601B7F4-EE99-433D-B734-C794221AE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4135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2" name="Freeform 37">
              <a:extLst>
                <a:ext uri="{FF2B5EF4-FFF2-40B4-BE49-F238E27FC236}">
                  <a16:creationId xmlns:a16="http://schemas.microsoft.com/office/drawing/2014/main" id="{15F55789-A436-4491-A7FF-20347BEA9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1381" y="1986383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8BAD3C09-0CA5-42A5-8FCA-F1B3506B5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4A39E109-009D-46B2-9C17-0F7627C1D3DB}"/>
                </a:ext>
              </a:extLst>
            </p:cNvPr>
            <p:cNvSpPr>
              <a:spLocks/>
            </p:cNvSpPr>
            <p:nvPr/>
          </p:nvSpPr>
          <p:spPr bwMode="auto">
            <a:xfrm rot="1801016" flipH="1">
              <a:off x="8472135" y="4114422"/>
              <a:ext cx="879181" cy="660892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</p:grpSp>
      <p:sp>
        <p:nvSpPr>
          <p:cNvPr id="53" name="TextBox 45">
            <a:extLst>
              <a:ext uri="{FF2B5EF4-FFF2-40B4-BE49-F238E27FC236}">
                <a16:creationId xmlns:a16="http://schemas.microsoft.com/office/drawing/2014/main" id="{6C25AEB0-B836-4FB1-9127-A8D5319BB467}"/>
              </a:ext>
            </a:extLst>
          </p:cNvPr>
          <p:cNvSpPr txBox="1"/>
          <p:nvPr/>
        </p:nvSpPr>
        <p:spPr>
          <a:xfrm>
            <a:off x="3563793" y="1726627"/>
            <a:ext cx="5052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r>
              <a:rPr lang="en-US" sz="3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54" name="TextBox 47">
            <a:extLst>
              <a:ext uri="{FF2B5EF4-FFF2-40B4-BE49-F238E27FC236}">
                <a16:creationId xmlns:a16="http://schemas.microsoft.com/office/drawing/2014/main" id="{FFB3EF6E-DDD6-4D3C-90F0-89F614C4EADE}"/>
              </a:ext>
            </a:extLst>
          </p:cNvPr>
          <p:cNvSpPr txBox="1"/>
          <p:nvPr/>
        </p:nvSpPr>
        <p:spPr>
          <a:xfrm>
            <a:off x="4001976" y="194472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Rectangle 48">
            <a:extLst>
              <a:ext uri="{FF2B5EF4-FFF2-40B4-BE49-F238E27FC236}">
                <a16:creationId xmlns:a16="http://schemas.microsoft.com/office/drawing/2014/main" id="{CFFFC986-F64B-485C-A2F8-32034B18E9A5}"/>
              </a:ext>
            </a:extLst>
          </p:cNvPr>
          <p:cNvSpPr/>
          <p:nvPr/>
        </p:nvSpPr>
        <p:spPr>
          <a:xfrm flipH="1">
            <a:off x="4001973" y="2201195"/>
            <a:ext cx="21195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22">
            <a:extLst>
              <a:ext uri="{FF2B5EF4-FFF2-40B4-BE49-F238E27FC236}">
                <a16:creationId xmlns:a16="http://schemas.microsoft.com/office/drawing/2014/main" id="{E4C8AA71-9C4A-47C1-BC5A-438AE7F4E346}"/>
              </a:ext>
            </a:extLst>
          </p:cNvPr>
          <p:cNvSpPr txBox="1"/>
          <p:nvPr/>
        </p:nvSpPr>
        <p:spPr>
          <a:xfrm>
            <a:off x="3576688" y="3138743"/>
            <a:ext cx="5052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r>
              <a:rPr lang="en-US" sz="3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58" name="TextBox 34">
            <a:extLst>
              <a:ext uri="{FF2B5EF4-FFF2-40B4-BE49-F238E27FC236}">
                <a16:creationId xmlns:a16="http://schemas.microsoft.com/office/drawing/2014/main" id="{F0803922-7888-462D-A9D5-2EF4BE32BB41}"/>
              </a:ext>
            </a:extLst>
          </p:cNvPr>
          <p:cNvSpPr txBox="1"/>
          <p:nvPr/>
        </p:nvSpPr>
        <p:spPr>
          <a:xfrm>
            <a:off x="4023375" y="329372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Rectangle 35">
            <a:extLst>
              <a:ext uri="{FF2B5EF4-FFF2-40B4-BE49-F238E27FC236}">
                <a16:creationId xmlns:a16="http://schemas.microsoft.com/office/drawing/2014/main" id="{7B469DAF-3C08-45F4-8A1C-B59CD9C7A1F2}"/>
              </a:ext>
            </a:extLst>
          </p:cNvPr>
          <p:cNvSpPr/>
          <p:nvPr/>
        </p:nvSpPr>
        <p:spPr>
          <a:xfrm flipH="1">
            <a:off x="4023372" y="3550200"/>
            <a:ext cx="21195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19">
            <a:extLst>
              <a:ext uri="{FF2B5EF4-FFF2-40B4-BE49-F238E27FC236}">
                <a16:creationId xmlns:a16="http://schemas.microsoft.com/office/drawing/2014/main" id="{159DF295-772C-48C7-9D73-5C90653C32D1}"/>
              </a:ext>
            </a:extLst>
          </p:cNvPr>
          <p:cNvSpPr txBox="1"/>
          <p:nvPr/>
        </p:nvSpPr>
        <p:spPr>
          <a:xfrm>
            <a:off x="873831" y="1726627"/>
            <a:ext cx="5052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r>
              <a:rPr lang="en-US" sz="3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61" name="TextBox 25">
            <a:extLst>
              <a:ext uri="{FF2B5EF4-FFF2-40B4-BE49-F238E27FC236}">
                <a16:creationId xmlns:a16="http://schemas.microsoft.com/office/drawing/2014/main" id="{05A242EF-AD74-4ECF-A0BB-C257C14904B6}"/>
              </a:ext>
            </a:extLst>
          </p:cNvPr>
          <p:cNvSpPr txBox="1"/>
          <p:nvPr/>
        </p:nvSpPr>
        <p:spPr>
          <a:xfrm>
            <a:off x="1361853" y="188160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Rectangle 26">
            <a:extLst>
              <a:ext uri="{FF2B5EF4-FFF2-40B4-BE49-F238E27FC236}">
                <a16:creationId xmlns:a16="http://schemas.microsoft.com/office/drawing/2014/main" id="{31900D75-DB44-4B8A-917A-B0FA775417C3}"/>
              </a:ext>
            </a:extLst>
          </p:cNvPr>
          <p:cNvSpPr/>
          <p:nvPr/>
        </p:nvSpPr>
        <p:spPr>
          <a:xfrm flipH="1">
            <a:off x="1361851" y="2138084"/>
            <a:ext cx="20482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20">
            <a:extLst>
              <a:ext uri="{FF2B5EF4-FFF2-40B4-BE49-F238E27FC236}">
                <a16:creationId xmlns:a16="http://schemas.microsoft.com/office/drawing/2014/main" id="{63BA38D2-06EC-4A21-8E5D-28CE6CFC7057}"/>
              </a:ext>
            </a:extLst>
          </p:cNvPr>
          <p:cNvSpPr txBox="1"/>
          <p:nvPr/>
        </p:nvSpPr>
        <p:spPr>
          <a:xfrm>
            <a:off x="910293" y="3075632"/>
            <a:ext cx="5052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r>
              <a:rPr lang="en-US" sz="3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64" name="TextBox 28">
            <a:extLst>
              <a:ext uri="{FF2B5EF4-FFF2-40B4-BE49-F238E27FC236}">
                <a16:creationId xmlns:a16="http://schemas.microsoft.com/office/drawing/2014/main" id="{1AF345A9-7F4D-446D-9040-2408EA04AF11}"/>
              </a:ext>
            </a:extLst>
          </p:cNvPr>
          <p:cNvSpPr txBox="1"/>
          <p:nvPr/>
        </p:nvSpPr>
        <p:spPr>
          <a:xfrm>
            <a:off x="1356627" y="322731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Rectangle 29">
            <a:extLst>
              <a:ext uri="{FF2B5EF4-FFF2-40B4-BE49-F238E27FC236}">
                <a16:creationId xmlns:a16="http://schemas.microsoft.com/office/drawing/2014/main" id="{7090673F-3B81-4C76-A9DC-1832A1433050}"/>
              </a:ext>
            </a:extLst>
          </p:cNvPr>
          <p:cNvSpPr/>
          <p:nvPr/>
        </p:nvSpPr>
        <p:spPr>
          <a:xfrm flipH="1">
            <a:off x="1356625" y="3483787"/>
            <a:ext cx="2119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744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3409379-4340-413A-85A7-929026C37C34}"/>
              </a:ext>
            </a:extLst>
          </p:cNvPr>
          <p:cNvGrpSpPr/>
          <p:nvPr/>
        </p:nvGrpSpPr>
        <p:grpSpPr>
          <a:xfrm>
            <a:off x="658998" y="1936320"/>
            <a:ext cx="2706067" cy="1065501"/>
            <a:chOff x="870584" y="2393892"/>
            <a:chExt cx="3613676" cy="1422868"/>
          </a:xfrm>
          <a:solidFill>
            <a:schemeClr val="bg1">
              <a:lumMod val="75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C7A3414-946A-4842-8A05-91ED6784A12A}"/>
                </a:ext>
              </a:extLst>
            </p:cNvPr>
            <p:cNvGrpSpPr/>
            <p:nvPr/>
          </p:nvGrpSpPr>
          <p:grpSpPr>
            <a:xfrm>
              <a:off x="870584" y="2393892"/>
              <a:ext cx="3613676" cy="1422868"/>
              <a:chOff x="5015796" y="2790857"/>
              <a:chExt cx="1234417" cy="421447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2DCEE26D-0D07-4C68-9AED-292599623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5796" y="2813487"/>
                <a:ext cx="268888" cy="398817"/>
              </a:xfrm>
              <a:custGeom>
                <a:avLst/>
                <a:gdLst>
                  <a:gd name="connsiteX0" fmla="*/ 0 w 338448"/>
                  <a:gd name="connsiteY0" fmla="*/ 0 h 415475"/>
                  <a:gd name="connsiteX1" fmla="*/ 338448 w 338448"/>
                  <a:gd name="connsiteY1" fmla="*/ 0 h 415475"/>
                  <a:gd name="connsiteX2" fmla="*/ 314098 w 338448"/>
                  <a:gd name="connsiteY2" fmla="*/ 4994 h 415475"/>
                  <a:gd name="connsiteX3" fmla="*/ 129588 w 338448"/>
                  <a:gd name="connsiteY3" fmla="*/ 115977 h 415475"/>
                  <a:gd name="connsiteX4" fmla="*/ 0 w 338448"/>
                  <a:gd name="connsiteY4" fmla="*/ 415475 h 415475"/>
                  <a:gd name="connsiteX5" fmla="*/ 0 w 338448"/>
                  <a:gd name="connsiteY5" fmla="*/ 60122 h 415475"/>
                  <a:gd name="connsiteX0" fmla="*/ 0 w 314098"/>
                  <a:gd name="connsiteY0" fmla="*/ 0 h 415475"/>
                  <a:gd name="connsiteX1" fmla="*/ 314098 w 314098"/>
                  <a:gd name="connsiteY1" fmla="*/ 4994 h 415475"/>
                  <a:gd name="connsiteX2" fmla="*/ 129588 w 314098"/>
                  <a:gd name="connsiteY2" fmla="*/ 115977 h 415475"/>
                  <a:gd name="connsiteX3" fmla="*/ 0 w 314098"/>
                  <a:gd name="connsiteY3" fmla="*/ 415475 h 415475"/>
                  <a:gd name="connsiteX4" fmla="*/ 0 w 314098"/>
                  <a:gd name="connsiteY4" fmla="*/ 60122 h 415475"/>
                  <a:gd name="connsiteX5" fmla="*/ 0 w 314098"/>
                  <a:gd name="connsiteY5" fmla="*/ 0 h 415475"/>
                  <a:gd name="connsiteX0" fmla="*/ 158047 w 314098"/>
                  <a:gd name="connsiteY0" fmla="*/ 0 h 473695"/>
                  <a:gd name="connsiteX1" fmla="*/ 314098 w 314098"/>
                  <a:gd name="connsiteY1" fmla="*/ 63214 h 473695"/>
                  <a:gd name="connsiteX2" fmla="*/ 129588 w 314098"/>
                  <a:gd name="connsiteY2" fmla="*/ 174197 h 473695"/>
                  <a:gd name="connsiteX3" fmla="*/ 0 w 314098"/>
                  <a:gd name="connsiteY3" fmla="*/ 473695 h 473695"/>
                  <a:gd name="connsiteX4" fmla="*/ 0 w 314098"/>
                  <a:gd name="connsiteY4" fmla="*/ 118342 h 473695"/>
                  <a:gd name="connsiteX5" fmla="*/ 158047 w 314098"/>
                  <a:gd name="connsiteY5" fmla="*/ 0 h 473695"/>
                  <a:gd name="connsiteX0" fmla="*/ 158047 w 314098"/>
                  <a:gd name="connsiteY0" fmla="*/ 0 h 473695"/>
                  <a:gd name="connsiteX1" fmla="*/ 314098 w 314098"/>
                  <a:gd name="connsiteY1" fmla="*/ 63214 h 473695"/>
                  <a:gd name="connsiteX2" fmla="*/ 129588 w 314098"/>
                  <a:gd name="connsiteY2" fmla="*/ 174197 h 473695"/>
                  <a:gd name="connsiteX3" fmla="*/ 0 w 314098"/>
                  <a:gd name="connsiteY3" fmla="*/ 473695 h 473695"/>
                  <a:gd name="connsiteX4" fmla="*/ 28584 w 314098"/>
                  <a:gd name="connsiteY4" fmla="*/ 134220 h 473695"/>
                  <a:gd name="connsiteX5" fmla="*/ 158047 w 314098"/>
                  <a:gd name="connsiteY5" fmla="*/ 0 h 473695"/>
                  <a:gd name="connsiteX0" fmla="*/ 158047 w 314098"/>
                  <a:gd name="connsiteY0" fmla="*/ 0 h 473695"/>
                  <a:gd name="connsiteX1" fmla="*/ 314098 w 314098"/>
                  <a:gd name="connsiteY1" fmla="*/ 63214 h 473695"/>
                  <a:gd name="connsiteX2" fmla="*/ 129588 w 314098"/>
                  <a:gd name="connsiteY2" fmla="*/ 174197 h 473695"/>
                  <a:gd name="connsiteX3" fmla="*/ 0 w 314098"/>
                  <a:gd name="connsiteY3" fmla="*/ 473695 h 473695"/>
                  <a:gd name="connsiteX4" fmla="*/ 158047 w 314098"/>
                  <a:gd name="connsiteY4" fmla="*/ 0 h 473695"/>
                  <a:gd name="connsiteX0" fmla="*/ 158100 w 314151"/>
                  <a:gd name="connsiteY0" fmla="*/ 0 h 473695"/>
                  <a:gd name="connsiteX1" fmla="*/ 314151 w 314151"/>
                  <a:gd name="connsiteY1" fmla="*/ 63214 h 473695"/>
                  <a:gd name="connsiteX2" fmla="*/ 129641 w 314151"/>
                  <a:gd name="connsiteY2" fmla="*/ 174197 h 473695"/>
                  <a:gd name="connsiteX3" fmla="*/ 53 w 314151"/>
                  <a:gd name="connsiteY3" fmla="*/ 473695 h 473695"/>
                  <a:gd name="connsiteX4" fmla="*/ 158100 w 314151"/>
                  <a:gd name="connsiteY4" fmla="*/ 0 h 473695"/>
                  <a:gd name="connsiteX0" fmla="*/ 158092 w 314143"/>
                  <a:gd name="connsiteY0" fmla="*/ 0 h 473695"/>
                  <a:gd name="connsiteX1" fmla="*/ 314143 w 314143"/>
                  <a:gd name="connsiteY1" fmla="*/ 63214 h 473695"/>
                  <a:gd name="connsiteX2" fmla="*/ 129633 w 314143"/>
                  <a:gd name="connsiteY2" fmla="*/ 174197 h 473695"/>
                  <a:gd name="connsiteX3" fmla="*/ 45 w 314143"/>
                  <a:gd name="connsiteY3" fmla="*/ 473695 h 473695"/>
                  <a:gd name="connsiteX4" fmla="*/ 158092 w 314143"/>
                  <a:gd name="connsiteY4" fmla="*/ 0 h 473695"/>
                  <a:gd name="connsiteX0" fmla="*/ 159772 w 315823"/>
                  <a:gd name="connsiteY0" fmla="*/ 0 h 441939"/>
                  <a:gd name="connsiteX1" fmla="*/ 315823 w 315823"/>
                  <a:gd name="connsiteY1" fmla="*/ 63214 h 441939"/>
                  <a:gd name="connsiteX2" fmla="*/ 131313 w 315823"/>
                  <a:gd name="connsiteY2" fmla="*/ 174197 h 441939"/>
                  <a:gd name="connsiteX3" fmla="*/ 44 w 315823"/>
                  <a:gd name="connsiteY3" fmla="*/ 441939 h 441939"/>
                  <a:gd name="connsiteX4" fmla="*/ 159772 w 315823"/>
                  <a:gd name="connsiteY4" fmla="*/ 0 h 441939"/>
                  <a:gd name="connsiteX0" fmla="*/ 160553 w 316604"/>
                  <a:gd name="connsiteY0" fmla="*/ 0 h 441939"/>
                  <a:gd name="connsiteX1" fmla="*/ 316604 w 316604"/>
                  <a:gd name="connsiteY1" fmla="*/ 63214 h 441939"/>
                  <a:gd name="connsiteX2" fmla="*/ 132094 w 316604"/>
                  <a:gd name="connsiteY2" fmla="*/ 174197 h 441939"/>
                  <a:gd name="connsiteX3" fmla="*/ 825 w 316604"/>
                  <a:gd name="connsiteY3" fmla="*/ 441939 h 441939"/>
                  <a:gd name="connsiteX4" fmla="*/ 160553 w 316604"/>
                  <a:gd name="connsiteY4" fmla="*/ 0 h 441939"/>
                  <a:gd name="connsiteX0" fmla="*/ 160553 w 170326"/>
                  <a:gd name="connsiteY0" fmla="*/ 0 h 441939"/>
                  <a:gd name="connsiteX1" fmla="*/ 170326 w 170326"/>
                  <a:gd name="connsiteY1" fmla="*/ 100263 h 441939"/>
                  <a:gd name="connsiteX2" fmla="*/ 132094 w 170326"/>
                  <a:gd name="connsiteY2" fmla="*/ 174197 h 441939"/>
                  <a:gd name="connsiteX3" fmla="*/ 825 w 170326"/>
                  <a:gd name="connsiteY3" fmla="*/ 441939 h 441939"/>
                  <a:gd name="connsiteX4" fmla="*/ 160553 w 170326"/>
                  <a:gd name="connsiteY4" fmla="*/ 0 h 441939"/>
                  <a:gd name="connsiteX0" fmla="*/ 160553 w 170326"/>
                  <a:gd name="connsiteY0" fmla="*/ 0 h 441939"/>
                  <a:gd name="connsiteX1" fmla="*/ 170326 w 170326"/>
                  <a:gd name="connsiteY1" fmla="*/ 100263 h 441939"/>
                  <a:gd name="connsiteX2" fmla="*/ 150588 w 170326"/>
                  <a:gd name="connsiteY2" fmla="*/ 166257 h 441939"/>
                  <a:gd name="connsiteX3" fmla="*/ 825 w 170326"/>
                  <a:gd name="connsiteY3" fmla="*/ 441939 h 441939"/>
                  <a:gd name="connsiteX4" fmla="*/ 160553 w 170326"/>
                  <a:gd name="connsiteY4" fmla="*/ 0 h 441939"/>
                  <a:gd name="connsiteX0" fmla="*/ 160553 w 160553"/>
                  <a:gd name="connsiteY0" fmla="*/ 0 h 441939"/>
                  <a:gd name="connsiteX1" fmla="*/ 150588 w 160553"/>
                  <a:gd name="connsiteY1" fmla="*/ 166257 h 441939"/>
                  <a:gd name="connsiteX2" fmla="*/ 825 w 160553"/>
                  <a:gd name="connsiteY2" fmla="*/ 441939 h 441939"/>
                  <a:gd name="connsiteX3" fmla="*/ 160553 w 160553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0380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0380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2932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2932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490 w 162294"/>
                  <a:gd name="connsiteY0" fmla="*/ 0 h 441939"/>
                  <a:gd name="connsiteX1" fmla="*/ 162294 w 162294"/>
                  <a:gd name="connsiteY1" fmla="*/ 152932 h 441939"/>
                  <a:gd name="connsiteX2" fmla="*/ 762 w 162294"/>
                  <a:gd name="connsiteY2" fmla="*/ 441939 h 441939"/>
                  <a:gd name="connsiteX3" fmla="*/ 160490 w 162294"/>
                  <a:gd name="connsiteY3" fmla="*/ 0 h 441939"/>
                  <a:gd name="connsiteX0" fmla="*/ 161700 w 162288"/>
                  <a:gd name="connsiteY0" fmla="*/ 0 h 443215"/>
                  <a:gd name="connsiteX1" fmla="*/ 162288 w 162288"/>
                  <a:gd name="connsiteY1" fmla="*/ 154208 h 443215"/>
                  <a:gd name="connsiteX2" fmla="*/ 756 w 162288"/>
                  <a:gd name="connsiteY2" fmla="*/ 443215 h 443215"/>
                  <a:gd name="connsiteX3" fmla="*/ 161700 w 162288"/>
                  <a:gd name="connsiteY3" fmla="*/ 0 h 443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88" h="443215">
                    <a:moveTo>
                      <a:pt x="161700" y="0"/>
                    </a:moveTo>
                    <a:cubicBezTo>
                      <a:pt x="162301" y="50127"/>
                      <a:pt x="161687" y="104081"/>
                      <a:pt x="162288" y="154208"/>
                    </a:cubicBezTo>
                    <a:cubicBezTo>
                      <a:pt x="83085" y="173091"/>
                      <a:pt x="756" y="329892"/>
                      <a:pt x="756" y="443215"/>
                    </a:cubicBezTo>
                    <a:cubicBezTo>
                      <a:pt x="-12134" y="63024"/>
                      <a:pt x="143845" y="2425"/>
                      <a:pt x="16170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298" tIns="45650" rIns="91298" bIns="4565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049">
                  <a:cs typeface="+mn-ea"/>
                  <a:sym typeface="+mn-lt"/>
                </a:endParaRPr>
              </a:p>
            </p:txBody>
          </p:sp>
          <p:sp>
            <p:nvSpPr>
              <p:cNvPr id="4" name="Arrow: Right 3">
                <a:extLst>
                  <a:ext uri="{FF2B5EF4-FFF2-40B4-BE49-F238E27FC236}">
                    <a16:creationId xmlns:a16="http://schemas.microsoft.com/office/drawing/2014/main" id="{184CFC99-0A45-40A4-B4E1-4865110A051B}"/>
                  </a:ext>
                </a:extLst>
              </p:cNvPr>
              <p:cNvSpPr/>
              <p:nvPr/>
            </p:nvSpPr>
            <p:spPr>
              <a:xfrm>
                <a:off x="5281301" y="2790857"/>
                <a:ext cx="968912" cy="184419"/>
              </a:xfrm>
              <a:prstGeom prst="rightArrow">
                <a:avLst>
                  <a:gd name="adj1" fmla="val 75012"/>
                  <a:gd name="adj2" fmla="val 7292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49"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 Placeholder 2">
              <a:extLst>
                <a:ext uri="{FF2B5EF4-FFF2-40B4-BE49-F238E27FC236}">
                  <a16:creationId xmlns:a16="http://schemas.microsoft.com/office/drawing/2014/main" id="{6AF8B160-E4B6-4B2F-BA66-2CF3F26B7DB6}"/>
                </a:ext>
              </a:extLst>
            </p:cNvPr>
            <p:cNvSpPr txBox="1">
              <a:spLocks/>
            </p:cNvSpPr>
            <p:nvPr/>
          </p:nvSpPr>
          <p:spPr>
            <a:xfrm>
              <a:off x="1807558" y="2540326"/>
              <a:ext cx="2236517" cy="317719"/>
            </a:xfrm>
            <a:prstGeom prst="rect">
              <a:avLst/>
            </a:prstGeom>
            <a:grpFill/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99" dirty="0">
                  <a:solidFill>
                    <a:schemeClr val="bg1"/>
                  </a:solidFill>
                  <a:cs typeface="+mn-ea"/>
                  <a:sym typeface="+mn-lt"/>
                </a:rPr>
                <a:t>Fashion Style</a:t>
              </a:r>
              <a:endParaRPr lang="id-ID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8544FAD-6BDD-419E-BEBA-BDBC99D6A9AF}"/>
              </a:ext>
            </a:extLst>
          </p:cNvPr>
          <p:cNvGrpSpPr/>
          <p:nvPr/>
        </p:nvGrpSpPr>
        <p:grpSpPr>
          <a:xfrm>
            <a:off x="1601403" y="2700946"/>
            <a:ext cx="2706067" cy="1065501"/>
            <a:chOff x="2129071" y="3414972"/>
            <a:chExt cx="3613676" cy="1422868"/>
          </a:xfrm>
          <a:solidFill>
            <a:srgbClr val="97DFE5"/>
          </a:solidFill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470DD83-E9D8-4F1A-AEC3-3FF8B008F855}"/>
                </a:ext>
              </a:extLst>
            </p:cNvPr>
            <p:cNvGrpSpPr/>
            <p:nvPr/>
          </p:nvGrpSpPr>
          <p:grpSpPr>
            <a:xfrm>
              <a:off x="2129071" y="3414972"/>
              <a:ext cx="3613676" cy="1422868"/>
              <a:chOff x="5015796" y="2790857"/>
              <a:chExt cx="1234417" cy="421447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377DDA5-447E-4F1F-A07F-F5D5F097B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5796" y="2813487"/>
                <a:ext cx="268888" cy="398817"/>
              </a:xfrm>
              <a:custGeom>
                <a:avLst/>
                <a:gdLst>
                  <a:gd name="connsiteX0" fmla="*/ 0 w 338448"/>
                  <a:gd name="connsiteY0" fmla="*/ 0 h 415475"/>
                  <a:gd name="connsiteX1" fmla="*/ 338448 w 338448"/>
                  <a:gd name="connsiteY1" fmla="*/ 0 h 415475"/>
                  <a:gd name="connsiteX2" fmla="*/ 314098 w 338448"/>
                  <a:gd name="connsiteY2" fmla="*/ 4994 h 415475"/>
                  <a:gd name="connsiteX3" fmla="*/ 129588 w 338448"/>
                  <a:gd name="connsiteY3" fmla="*/ 115977 h 415475"/>
                  <a:gd name="connsiteX4" fmla="*/ 0 w 338448"/>
                  <a:gd name="connsiteY4" fmla="*/ 415475 h 415475"/>
                  <a:gd name="connsiteX5" fmla="*/ 0 w 338448"/>
                  <a:gd name="connsiteY5" fmla="*/ 60122 h 415475"/>
                  <a:gd name="connsiteX0" fmla="*/ 0 w 314098"/>
                  <a:gd name="connsiteY0" fmla="*/ 0 h 415475"/>
                  <a:gd name="connsiteX1" fmla="*/ 314098 w 314098"/>
                  <a:gd name="connsiteY1" fmla="*/ 4994 h 415475"/>
                  <a:gd name="connsiteX2" fmla="*/ 129588 w 314098"/>
                  <a:gd name="connsiteY2" fmla="*/ 115977 h 415475"/>
                  <a:gd name="connsiteX3" fmla="*/ 0 w 314098"/>
                  <a:gd name="connsiteY3" fmla="*/ 415475 h 415475"/>
                  <a:gd name="connsiteX4" fmla="*/ 0 w 314098"/>
                  <a:gd name="connsiteY4" fmla="*/ 60122 h 415475"/>
                  <a:gd name="connsiteX5" fmla="*/ 0 w 314098"/>
                  <a:gd name="connsiteY5" fmla="*/ 0 h 415475"/>
                  <a:gd name="connsiteX0" fmla="*/ 158047 w 314098"/>
                  <a:gd name="connsiteY0" fmla="*/ 0 h 473695"/>
                  <a:gd name="connsiteX1" fmla="*/ 314098 w 314098"/>
                  <a:gd name="connsiteY1" fmla="*/ 63214 h 473695"/>
                  <a:gd name="connsiteX2" fmla="*/ 129588 w 314098"/>
                  <a:gd name="connsiteY2" fmla="*/ 174197 h 473695"/>
                  <a:gd name="connsiteX3" fmla="*/ 0 w 314098"/>
                  <a:gd name="connsiteY3" fmla="*/ 473695 h 473695"/>
                  <a:gd name="connsiteX4" fmla="*/ 0 w 314098"/>
                  <a:gd name="connsiteY4" fmla="*/ 118342 h 473695"/>
                  <a:gd name="connsiteX5" fmla="*/ 158047 w 314098"/>
                  <a:gd name="connsiteY5" fmla="*/ 0 h 473695"/>
                  <a:gd name="connsiteX0" fmla="*/ 158047 w 314098"/>
                  <a:gd name="connsiteY0" fmla="*/ 0 h 473695"/>
                  <a:gd name="connsiteX1" fmla="*/ 314098 w 314098"/>
                  <a:gd name="connsiteY1" fmla="*/ 63214 h 473695"/>
                  <a:gd name="connsiteX2" fmla="*/ 129588 w 314098"/>
                  <a:gd name="connsiteY2" fmla="*/ 174197 h 473695"/>
                  <a:gd name="connsiteX3" fmla="*/ 0 w 314098"/>
                  <a:gd name="connsiteY3" fmla="*/ 473695 h 473695"/>
                  <a:gd name="connsiteX4" fmla="*/ 28584 w 314098"/>
                  <a:gd name="connsiteY4" fmla="*/ 134220 h 473695"/>
                  <a:gd name="connsiteX5" fmla="*/ 158047 w 314098"/>
                  <a:gd name="connsiteY5" fmla="*/ 0 h 473695"/>
                  <a:gd name="connsiteX0" fmla="*/ 158047 w 314098"/>
                  <a:gd name="connsiteY0" fmla="*/ 0 h 473695"/>
                  <a:gd name="connsiteX1" fmla="*/ 314098 w 314098"/>
                  <a:gd name="connsiteY1" fmla="*/ 63214 h 473695"/>
                  <a:gd name="connsiteX2" fmla="*/ 129588 w 314098"/>
                  <a:gd name="connsiteY2" fmla="*/ 174197 h 473695"/>
                  <a:gd name="connsiteX3" fmla="*/ 0 w 314098"/>
                  <a:gd name="connsiteY3" fmla="*/ 473695 h 473695"/>
                  <a:gd name="connsiteX4" fmla="*/ 158047 w 314098"/>
                  <a:gd name="connsiteY4" fmla="*/ 0 h 473695"/>
                  <a:gd name="connsiteX0" fmla="*/ 158100 w 314151"/>
                  <a:gd name="connsiteY0" fmla="*/ 0 h 473695"/>
                  <a:gd name="connsiteX1" fmla="*/ 314151 w 314151"/>
                  <a:gd name="connsiteY1" fmla="*/ 63214 h 473695"/>
                  <a:gd name="connsiteX2" fmla="*/ 129641 w 314151"/>
                  <a:gd name="connsiteY2" fmla="*/ 174197 h 473695"/>
                  <a:gd name="connsiteX3" fmla="*/ 53 w 314151"/>
                  <a:gd name="connsiteY3" fmla="*/ 473695 h 473695"/>
                  <a:gd name="connsiteX4" fmla="*/ 158100 w 314151"/>
                  <a:gd name="connsiteY4" fmla="*/ 0 h 473695"/>
                  <a:gd name="connsiteX0" fmla="*/ 158092 w 314143"/>
                  <a:gd name="connsiteY0" fmla="*/ 0 h 473695"/>
                  <a:gd name="connsiteX1" fmla="*/ 314143 w 314143"/>
                  <a:gd name="connsiteY1" fmla="*/ 63214 h 473695"/>
                  <a:gd name="connsiteX2" fmla="*/ 129633 w 314143"/>
                  <a:gd name="connsiteY2" fmla="*/ 174197 h 473695"/>
                  <a:gd name="connsiteX3" fmla="*/ 45 w 314143"/>
                  <a:gd name="connsiteY3" fmla="*/ 473695 h 473695"/>
                  <a:gd name="connsiteX4" fmla="*/ 158092 w 314143"/>
                  <a:gd name="connsiteY4" fmla="*/ 0 h 473695"/>
                  <a:gd name="connsiteX0" fmla="*/ 159772 w 315823"/>
                  <a:gd name="connsiteY0" fmla="*/ 0 h 441939"/>
                  <a:gd name="connsiteX1" fmla="*/ 315823 w 315823"/>
                  <a:gd name="connsiteY1" fmla="*/ 63214 h 441939"/>
                  <a:gd name="connsiteX2" fmla="*/ 131313 w 315823"/>
                  <a:gd name="connsiteY2" fmla="*/ 174197 h 441939"/>
                  <a:gd name="connsiteX3" fmla="*/ 44 w 315823"/>
                  <a:gd name="connsiteY3" fmla="*/ 441939 h 441939"/>
                  <a:gd name="connsiteX4" fmla="*/ 159772 w 315823"/>
                  <a:gd name="connsiteY4" fmla="*/ 0 h 441939"/>
                  <a:gd name="connsiteX0" fmla="*/ 160553 w 316604"/>
                  <a:gd name="connsiteY0" fmla="*/ 0 h 441939"/>
                  <a:gd name="connsiteX1" fmla="*/ 316604 w 316604"/>
                  <a:gd name="connsiteY1" fmla="*/ 63214 h 441939"/>
                  <a:gd name="connsiteX2" fmla="*/ 132094 w 316604"/>
                  <a:gd name="connsiteY2" fmla="*/ 174197 h 441939"/>
                  <a:gd name="connsiteX3" fmla="*/ 825 w 316604"/>
                  <a:gd name="connsiteY3" fmla="*/ 441939 h 441939"/>
                  <a:gd name="connsiteX4" fmla="*/ 160553 w 316604"/>
                  <a:gd name="connsiteY4" fmla="*/ 0 h 441939"/>
                  <a:gd name="connsiteX0" fmla="*/ 160553 w 170326"/>
                  <a:gd name="connsiteY0" fmla="*/ 0 h 441939"/>
                  <a:gd name="connsiteX1" fmla="*/ 170326 w 170326"/>
                  <a:gd name="connsiteY1" fmla="*/ 100263 h 441939"/>
                  <a:gd name="connsiteX2" fmla="*/ 132094 w 170326"/>
                  <a:gd name="connsiteY2" fmla="*/ 174197 h 441939"/>
                  <a:gd name="connsiteX3" fmla="*/ 825 w 170326"/>
                  <a:gd name="connsiteY3" fmla="*/ 441939 h 441939"/>
                  <a:gd name="connsiteX4" fmla="*/ 160553 w 170326"/>
                  <a:gd name="connsiteY4" fmla="*/ 0 h 441939"/>
                  <a:gd name="connsiteX0" fmla="*/ 160553 w 170326"/>
                  <a:gd name="connsiteY0" fmla="*/ 0 h 441939"/>
                  <a:gd name="connsiteX1" fmla="*/ 170326 w 170326"/>
                  <a:gd name="connsiteY1" fmla="*/ 100263 h 441939"/>
                  <a:gd name="connsiteX2" fmla="*/ 150588 w 170326"/>
                  <a:gd name="connsiteY2" fmla="*/ 166257 h 441939"/>
                  <a:gd name="connsiteX3" fmla="*/ 825 w 170326"/>
                  <a:gd name="connsiteY3" fmla="*/ 441939 h 441939"/>
                  <a:gd name="connsiteX4" fmla="*/ 160553 w 170326"/>
                  <a:gd name="connsiteY4" fmla="*/ 0 h 441939"/>
                  <a:gd name="connsiteX0" fmla="*/ 160553 w 160553"/>
                  <a:gd name="connsiteY0" fmla="*/ 0 h 441939"/>
                  <a:gd name="connsiteX1" fmla="*/ 150588 w 160553"/>
                  <a:gd name="connsiteY1" fmla="*/ 166257 h 441939"/>
                  <a:gd name="connsiteX2" fmla="*/ 825 w 160553"/>
                  <a:gd name="connsiteY2" fmla="*/ 441939 h 441939"/>
                  <a:gd name="connsiteX3" fmla="*/ 160553 w 160553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0380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0380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2932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2932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490 w 162294"/>
                  <a:gd name="connsiteY0" fmla="*/ 0 h 441939"/>
                  <a:gd name="connsiteX1" fmla="*/ 162294 w 162294"/>
                  <a:gd name="connsiteY1" fmla="*/ 152932 h 441939"/>
                  <a:gd name="connsiteX2" fmla="*/ 762 w 162294"/>
                  <a:gd name="connsiteY2" fmla="*/ 441939 h 441939"/>
                  <a:gd name="connsiteX3" fmla="*/ 160490 w 162294"/>
                  <a:gd name="connsiteY3" fmla="*/ 0 h 441939"/>
                  <a:gd name="connsiteX0" fmla="*/ 161700 w 162288"/>
                  <a:gd name="connsiteY0" fmla="*/ 0 h 443215"/>
                  <a:gd name="connsiteX1" fmla="*/ 162288 w 162288"/>
                  <a:gd name="connsiteY1" fmla="*/ 154208 h 443215"/>
                  <a:gd name="connsiteX2" fmla="*/ 756 w 162288"/>
                  <a:gd name="connsiteY2" fmla="*/ 443215 h 443215"/>
                  <a:gd name="connsiteX3" fmla="*/ 161700 w 162288"/>
                  <a:gd name="connsiteY3" fmla="*/ 0 h 443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88" h="443215">
                    <a:moveTo>
                      <a:pt x="161700" y="0"/>
                    </a:moveTo>
                    <a:cubicBezTo>
                      <a:pt x="162301" y="50127"/>
                      <a:pt x="161687" y="104081"/>
                      <a:pt x="162288" y="154208"/>
                    </a:cubicBezTo>
                    <a:cubicBezTo>
                      <a:pt x="83085" y="173091"/>
                      <a:pt x="756" y="329892"/>
                      <a:pt x="756" y="443215"/>
                    </a:cubicBezTo>
                    <a:cubicBezTo>
                      <a:pt x="-12134" y="63024"/>
                      <a:pt x="143845" y="2425"/>
                      <a:pt x="16170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298" tIns="45650" rIns="91298" bIns="4565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049">
                  <a:cs typeface="+mn-ea"/>
                  <a:sym typeface="+mn-lt"/>
                </a:endParaRPr>
              </a:p>
            </p:txBody>
          </p:sp>
          <p:sp>
            <p:nvSpPr>
              <p:cNvPr id="11" name="Arrow: Right 10">
                <a:extLst>
                  <a:ext uri="{FF2B5EF4-FFF2-40B4-BE49-F238E27FC236}">
                    <a16:creationId xmlns:a16="http://schemas.microsoft.com/office/drawing/2014/main" id="{B887A6CD-361C-4384-8ECE-EC3B2A90EA7D}"/>
                  </a:ext>
                </a:extLst>
              </p:cNvPr>
              <p:cNvSpPr/>
              <p:nvPr/>
            </p:nvSpPr>
            <p:spPr>
              <a:xfrm>
                <a:off x="5281301" y="2790857"/>
                <a:ext cx="968912" cy="184419"/>
              </a:xfrm>
              <a:prstGeom prst="rightArrow">
                <a:avLst>
                  <a:gd name="adj1" fmla="val 75012"/>
                  <a:gd name="adj2" fmla="val 7292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49"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87A0CD10-7557-4E2A-9DE7-4439E2C034D6}"/>
                </a:ext>
              </a:extLst>
            </p:cNvPr>
            <p:cNvSpPr txBox="1">
              <a:spLocks/>
            </p:cNvSpPr>
            <p:nvPr/>
          </p:nvSpPr>
          <p:spPr>
            <a:xfrm>
              <a:off x="3122745" y="3574814"/>
              <a:ext cx="2236517" cy="317719"/>
            </a:xfrm>
            <a:prstGeom prst="rect">
              <a:avLst/>
            </a:prstGeom>
            <a:grpFill/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99" dirty="0">
                  <a:solidFill>
                    <a:schemeClr val="bg1"/>
                  </a:solidFill>
                  <a:cs typeface="+mn-ea"/>
                  <a:sym typeface="+mn-lt"/>
                </a:rPr>
                <a:t>Hot News</a:t>
              </a:r>
              <a:endParaRPr lang="id-ID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41DC6D4-3098-47B2-A63B-0EE058B9B74D}"/>
              </a:ext>
            </a:extLst>
          </p:cNvPr>
          <p:cNvGrpSpPr/>
          <p:nvPr/>
        </p:nvGrpSpPr>
        <p:grpSpPr>
          <a:xfrm>
            <a:off x="2543809" y="3465571"/>
            <a:ext cx="2706067" cy="1065501"/>
            <a:chOff x="3387557" y="4436052"/>
            <a:chExt cx="3613676" cy="1422868"/>
          </a:xfrm>
          <a:solidFill>
            <a:srgbClr val="7A98F5"/>
          </a:solidFill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B1EF15E-7871-4DC5-9A96-8CB3E7509F8B}"/>
                </a:ext>
              </a:extLst>
            </p:cNvPr>
            <p:cNvGrpSpPr/>
            <p:nvPr/>
          </p:nvGrpSpPr>
          <p:grpSpPr>
            <a:xfrm>
              <a:off x="3387557" y="4436052"/>
              <a:ext cx="3613676" cy="1422868"/>
              <a:chOff x="5015796" y="2790857"/>
              <a:chExt cx="1234417" cy="421447"/>
            </a:xfrm>
            <a:grpFill/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D7489D27-C479-4EF8-B7B1-0F5D9C6C3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5796" y="2813487"/>
                <a:ext cx="268888" cy="398817"/>
              </a:xfrm>
              <a:custGeom>
                <a:avLst/>
                <a:gdLst>
                  <a:gd name="connsiteX0" fmla="*/ 0 w 338448"/>
                  <a:gd name="connsiteY0" fmla="*/ 0 h 415475"/>
                  <a:gd name="connsiteX1" fmla="*/ 338448 w 338448"/>
                  <a:gd name="connsiteY1" fmla="*/ 0 h 415475"/>
                  <a:gd name="connsiteX2" fmla="*/ 314098 w 338448"/>
                  <a:gd name="connsiteY2" fmla="*/ 4994 h 415475"/>
                  <a:gd name="connsiteX3" fmla="*/ 129588 w 338448"/>
                  <a:gd name="connsiteY3" fmla="*/ 115977 h 415475"/>
                  <a:gd name="connsiteX4" fmla="*/ 0 w 338448"/>
                  <a:gd name="connsiteY4" fmla="*/ 415475 h 415475"/>
                  <a:gd name="connsiteX5" fmla="*/ 0 w 338448"/>
                  <a:gd name="connsiteY5" fmla="*/ 60122 h 415475"/>
                  <a:gd name="connsiteX0" fmla="*/ 0 w 314098"/>
                  <a:gd name="connsiteY0" fmla="*/ 0 h 415475"/>
                  <a:gd name="connsiteX1" fmla="*/ 314098 w 314098"/>
                  <a:gd name="connsiteY1" fmla="*/ 4994 h 415475"/>
                  <a:gd name="connsiteX2" fmla="*/ 129588 w 314098"/>
                  <a:gd name="connsiteY2" fmla="*/ 115977 h 415475"/>
                  <a:gd name="connsiteX3" fmla="*/ 0 w 314098"/>
                  <a:gd name="connsiteY3" fmla="*/ 415475 h 415475"/>
                  <a:gd name="connsiteX4" fmla="*/ 0 w 314098"/>
                  <a:gd name="connsiteY4" fmla="*/ 60122 h 415475"/>
                  <a:gd name="connsiteX5" fmla="*/ 0 w 314098"/>
                  <a:gd name="connsiteY5" fmla="*/ 0 h 415475"/>
                  <a:gd name="connsiteX0" fmla="*/ 158047 w 314098"/>
                  <a:gd name="connsiteY0" fmla="*/ 0 h 473695"/>
                  <a:gd name="connsiteX1" fmla="*/ 314098 w 314098"/>
                  <a:gd name="connsiteY1" fmla="*/ 63214 h 473695"/>
                  <a:gd name="connsiteX2" fmla="*/ 129588 w 314098"/>
                  <a:gd name="connsiteY2" fmla="*/ 174197 h 473695"/>
                  <a:gd name="connsiteX3" fmla="*/ 0 w 314098"/>
                  <a:gd name="connsiteY3" fmla="*/ 473695 h 473695"/>
                  <a:gd name="connsiteX4" fmla="*/ 0 w 314098"/>
                  <a:gd name="connsiteY4" fmla="*/ 118342 h 473695"/>
                  <a:gd name="connsiteX5" fmla="*/ 158047 w 314098"/>
                  <a:gd name="connsiteY5" fmla="*/ 0 h 473695"/>
                  <a:gd name="connsiteX0" fmla="*/ 158047 w 314098"/>
                  <a:gd name="connsiteY0" fmla="*/ 0 h 473695"/>
                  <a:gd name="connsiteX1" fmla="*/ 314098 w 314098"/>
                  <a:gd name="connsiteY1" fmla="*/ 63214 h 473695"/>
                  <a:gd name="connsiteX2" fmla="*/ 129588 w 314098"/>
                  <a:gd name="connsiteY2" fmla="*/ 174197 h 473695"/>
                  <a:gd name="connsiteX3" fmla="*/ 0 w 314098"/>
                  <a:gd name="connsiteY3" fmla="*/ 473695 h 473695"/>
                  <a:gd name="connsiteX4" fmla="*/ 28584 w 314098"/>
                  <a:gd name="connsiteY4" fmla="*/ 134220 h 473695"/>
                  <a:gd name="connsiteX5" fmla="*/ 158047 w 314098"/>
                  <a:gd name="connsiteY5" fmla="*/ 0 h 473695"/>
                  <a:gd name="connsiteX0" fmla="*/ 158047 w 314098"/>
                  <a:gd name="connsiteY0" fmla="*/ 0 h 473695"/>
                  <a:gd name="connsiteX1" fmla="*/ 314098 w 314098"/>
                  <a:gd name="connsiteY1" fmla="*/ 63214 h 473695"/>
                  <a:gd name="connsiteX2" fmla="*/ 129588 w 314098"/>
                  <a:gd name="connsiteY2" fmla="*/ 174197 h 473695"/>
                  <a:gd name="connsiteX3" fmla="*/ 0 w 314098"/>
                  <a:gd name="connsiteY3" fmla="*/ 473695 h 473695"/>
                  <a:gd name="connsiteX4" fmla="*/ 158047 w 314098"/>
                  <a:gd name="connsiteY4" fmla="*/ 0 h 473695"/>
                  <a:gd name="connsiteX0" fmla="*/ 158100 w 314151"/>
                  <a:gd name="connsiteY0" fmla="*/ 0 h 473695"/>
                  <a:gd name="connsiteX1" fmla="*/ 314151 w 314151"/>
                  <a:gd name="connsiteY1" fmla="*/ 63214 h 473695"/>
                  <a:gd name="connsiteX2" fmla="*/ 129641 w 314151"/>
                  <a:gd name="connsiteY2" fmla="*/ 174197 h 473695"/>
                  <a:gd name="connsiteX3" fmla="*/ 53 w 314151"/>
                  <a:gd name="connsiteY3" fmla="*/ 473695 h 473695"/>
                  <a:gd name="connsiteX4" fmla="*/ 158100 w 314151"/>
                  <a:gd name="connsiteY4" fmla="*/ 0 h 473695"/>
                  <a:gd name="connsiteX0" fmla="*/ 158092 w 314143"/>
                  <a:gd name="connsiteY0" fmla="*/ 0 h 473695"/>
                  <a:gd name="connsiteX1" fmla="*/ 314143 w 314143"/>
                  <a:gd name="connsiteY1" fmla="*/ 63214 h 473695"/>
                  <a:gd name="connsiteX2" fmla="*/ 129633 w 314143"/>
                  <a:gd name="connsiteY2" fmla="*/ 174197 h 473695"/>
                  <a:gd name="connsiteX3" fmla="*/ 45 w 314143"/>
                  <a:gd name="connsiteY3" fmla="*/ 473695 h 473695"/>
                  <a:gd name="connsiteX4" fmla="*/ 158092 w 314143"/>
                  <a:gd name="connsiteY4" fmla="*/ 0 h 473695"/>
                  <a:gd name="connsiteX0" fmla="*/ 159772 w 315823"/>
                  <a:gd name="connsiteY0" fmla="*/ 0 h 441939"/>
                  <a:gd name="connsiteX1" fmla="*/ 315823 w 315823"/>
                  <a:gd name="connsiteY1" fmla="*/ 63214 h 441939"/>
                  <a:gd name="connsiteX2" fmla="*/ 131313 w 315823"/>
                  <a:gd name="connsiteY2" fmla="*/ 174197 h 441939"/>
                  <a:gd name="connsiteX3" fmla="*/ 44 w 315823"/>
                  <a:gd name="connsiteY3" fmla="*/ 441939 h 441939"/>
                  <a:gd name="connsiteX4" fmla="*/ 159772 w 315823"/>
                  <a:gd name="connsiteY4" fmla="*/ 0 h 441939"/>
                  <a:gd name="connsiteX0" fmla="*/ 160553 w 316604"/>
                  <a:gd name="connsiteY0" fmla="*/ 0 h 441939"/>
                  <a:gd name="connsiteX1" fmla="*/ 316604 w 316604"/>
                  <a:gd name="connsiteY1" fmla="*/ 63214 h 441939"/>
                  <a:gd name="connsiteX2" fmla="*/ 132094 w 316604"/>
                  <a:gd name="connsiteY2" fmla="*/ 174197 h 441939"/>
                  <a:gd name="connsiteX3" fmla="*/ 825 w 316604"/>
                  <a:gd name="connsiteY3" fmla="*/ 441939 h 441939"/>
                  <a:gd name="connsiteX4" fmla="*/ 160553 w 316604"/>
                  <a:gd name="connsiteY4" fmla="*/ 0 h 441939"/>
                  <a:gd name="connsiteX0" fmla="*/ 160553 w 170326"/>
                  <a:gd name="connsiteY0" fmla="*/ 0 h 441939"/>
                  <a:gd name="connsiteX1" fmla="*/ 170326 w 170326"/>
                  <a:gd name="connsiteY1" fmla="*/ 100263 h 441939"/>
                  <a:gd name="connsiteX2" fmla="*/ 132094 w 170326"/>
                  <a:gd name="connsiteY2" fmla="*/ 174197 h 441939"/>
                  <a:gd name="connsiteX3" fmla="*/ 825 w 170326"/>
                  <a:gd name="connsiteY3" fmla="*/ 441939 h 441939"/>
                  <a:gd name="connsiteX4" fmla="*/ 160553 w 170326"/>
                  <a:gd name="connsiteY4" fmla="*/ 0 h 441939"/>
                  <a:gd name="connsiteX0" fmla="*/ 160553 w 170326"/>
                  <a:gd name="connsiteY0" fmla="*/ 0 h 441939"/>
                  <a:gd name="connsiteX1" fmla="*/ 170326 w 170326"/>
                  <a:gd name="connsiteY1" fmla="*/ 100263 h 441939"/>
                  <a:gd name="connsiteX2" fmla="*/ 150588 w 170326"/>
                  <a:gd name="connsiteY2" fmla="*/ 166257 h 441939"/>
                  <a:gd name="connsiteX3" fmla="*/ 825 w 170326"/>
                  <a:gd name="connsiteY3" fmla="*/ 441939 h 441939"/>
                  <a:gd name="connsiteX4" fmla="*/ 160553 w 170326"/>
                  <a:gd name="connsiteY4" fmla="*/ 0 h 441939"/>
                  <a:gd name="connsiteX0" fmla="*/ 160553 w 160553"/>
                  <a:gd name="connsiteY0" fmla="*/ 0 h 441939"/>
                  <a:gd name="connsiteX1" fmla="*/ 150588 w 160553"/>
                  <a:gd name="connsiteY1" fmla="*/ 166257 h 441939"/>
                  <a:gd name="connsiteX2" fmla="*/ 825 w 160553"/>
                  <a:gd name="connsiteY2" fmla="*/ 441939 h 441939"/>
                  <a:gd name="connsiteX3" fmla="*/ 160553 w 160553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0380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0380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2932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553 w 162357"/>
                  <a:gd name="connsiteY0" fmla="*/ 0 h 441939"/>
                  <a:gd name="connsiteX1" fmla="*/ 162357 w 162357"/>
                  <a:gd name="connsiteY1" fmla="*/ 152932 h 441939"/>
                  <a:gd name="connsiteX2" fmla="*/ 825 w 162357"/>
                  <a:gd name="connsiteY2" fmla="*/ 441939 h 441939"/>
                  <a:gd name="connsiteX3" fmla="*/ 160553 w 162357"/>
                  <a:gd name="connsiteY3" fmla="*/ 0 h 441939"/>
                  <a:gd name="connsiteX0" fmla="*/ 160490 w 162294"/>
                  <a:gd name="connsiteY0" fmla="*/ 0 h 441939"/>
                  <a:gd name="connsiteX1" fmla="*/ 162294 w 162294"/>
                  <a:gd name="connsiteY1" fmla="*/ 152932 h 441939"/>
                  <a:gd name="connsiteX2" fmla="*/ 762 w 162294"/>
                  <a:gd name="connsiteY2" fmla="*/ 441939 h 441939"/>
                  <a:gd name="connsiteX3" fmla="*/ 160490 w 162294"/>
                  <a:gd name="connsiteY3" fmla="*/ 0 h 441939"/>
                  <a:gd name="connsiteX0" fmla="*/ 161700 w 162288"/>
                  <a:gd name="connsiteY0" fmla="*/ 0 h 443215"/>
                  <a:gd name="connsiteX1" fmla="*/ 162288 w 162288"/>
                  <a:gd name="connsiteY1" fmla="*/ 154208 h 443215"/>
                  <a:gd name="connsiteX2" fmla="*/ 756 w 162288"/>
                  <a:gd name="connsiteY2" fmla="*/ 443215 h 443215"/>
                  <a:gd name="connsiteX3" fmla="*/ 161700 w 162288"/>
                  <a:gd name="connsiteY3" fmla="*/ 0 h 443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88" h="443215">
                    <a:moveTo>
                      <a:pt x="161700" y="0"/>
                    </a:moveTo>
                    <a:cubicBezTo>
                      <a:pt x="162301" y="50127"/>
                      <a:pt x="161687" y="104081"/>
                      <a:pt x="162288" y="154208"/>
                    </a:cubicBezTo>
                    <a:cubicBezTo>
                      <a:pt x="83085" y="173091"/>
                      <a:pt x="756" y="329892"/>
                      <a:pt x="756" y="443215"/>
                    </a:cubicBezTo>
                    <a:cubicBezTo>
                      <a:pt x="-12134" y="63024"/>
                      <a:pt x="143845" y="2425"/>
                      <a:pt x="16170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298" tIns="45650" rIns="91298" bIns="4565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049">
                  <a:cs typeface="+mn-ea"/>
                  <a:sym typeface="+mn-lt"/>
                </a:endParaRPr>
              </a:p>
            </p:txBody>
          </p:sp>
          <p:sp>
            <p:nvSpPr>
              <p:cNvPr id="14" name="Arrow: Right 13">
                <a:extLst>
                  <a:ext uri="{FF2B5EF4-FFF2-40B4-BE49-F238E27FC236}">
                    <a16:creationId xmlns:a16="http://schemas.microsoft.com/office/drawing/2014/main" id="{F08790F3-EC52-4CFA-A83E-9B52D7120449}"/>
                  </a:ext>
                </a:extLst>
              </p:cNvPr>
              <p:cNvSpPr/>
              <p:nvPr/>
            </p:nvSpPr>
            <p:spPr>
              <a:xfrm>
                <a:off x="5281301" y="2790857"/>
                <a:ext cx="968912" cy="184419"/>
              </a:xfrm>
              <a:prstGeom prst="rightArrow">
                <a:avLst>
                  <a:gd name="adj1" fmla="val 75012"/>
                  <a:gd name="adj2" fmla="val 7292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49"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 Placeholder 2">
              <a:extLst>
                <a:ext uri="{FF2B5EF4-FFF2-40B4-BE49-F238E27FC236}">
                  <a16:creationId xmlns:a16="http://schemas.microsoft.com/office/drawing/2014/main" id="{B2A50EAD-94D0-4111-8CEA-04623269A786}"/>
                </a:ext>
              </a:extLst>
            </p:cNvPr>
            <p:cNvSpPr txBox="1">
              <a:spLocks/>
            </p:cNvSpPr>
            <p:nvPr/>
          </p:nvSpPr>
          <p:spPr>
            <a:xfrm>
              <a:off x="4241003" y="4588505"/>
              <a:ext cx="2236517" cy="317719"/>
            </a:xfrm>
            <a:prstGeom prst="rect">
              <a:avLst/>
            </a:prstGeom>
            <a:grpFill/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99" dirty="0">
                  <a:solidFill>
                    <a:schemeClr val="bg1"/>
                  </a:solidFill>
                  <a:cs typeface="+mn-ea"/>
                  <a:sym typeface="+mn-lt"/>
                </a:rPr>
                <a:t>Network Analytics</a:t>
              </a:r>
              <a:endParaRPr lang="id-ID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3EA49CF-812D-448E-81CB-F50D923D12C5}"/>
              </a:ext>
            </a:extLst>
          </p:cNvPr>
          <p:cNvGrpSpPr/>
          <p:nvPr/>
        </p:nvGrpSpPr>
        <p:grpSpPr>
          <a:xfrm>
            <a:off x="3741116" y="1698167"/>
            <a:ext cx="4075642" cy="766685"/>
            <a:chOff x="1177769" y="3705475"/>
            <a:chExt cx="5442605" cy="102383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F9BD396-E2FA-4DE1-A678-1544D2EEC1F4}"/>
                </a:ext>
              </a:extLst>
            </p:cNvPr>
            <p:cNvSpPr/>
            <p:nvPr/>
          </p:nvSpPr>
          <p:spPr>
            <a:xfrm>
              <a:off x="1177770" y="4019208"/>
              <a:ext cx="5442604" cy="71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05B5BF8C-A8D4-426B-B05B-D7D739F0F7CD}"/>
                </a:ext>
              </a:extLst>
            </p:cNvPr>
            <p:cNvSpPr txBox="1">
              <a:spLocks/>
            </p:cNvSpPr>
            <p:nvPr/>
          </p:nvSpPr>
          <p:spPr>
            <a:xfrm>
              <a:off x="1177769" y="370547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35BFB22-010D-4000-A041-8C997D459F55}"/>
              </a:ext>
            </a:extLst>
          </p:cNvPr>
          <p:cNvGrpSpPr/>
          <p:nvPr/>
        </p:nvGrpSpPr>
        <p:grpSpPr>
          <a:xfrm>
            <a:off x="4756318" y="2537329"/>
            <a:ext cx="2836733" cy="766685"/>
            <a:chOff x="1177769" y="3705475"/>
            <a:chExt cx="3788167" cy="102383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1229DE-2D3B-49A7-B527-BD2A02CE1025}"/>
                </a:ext>
              </a:extLst>
            </p:cNvPr>
            <p:cNvSpPr/>
            <p:nvPr/>
          </p:nvSpPr>
          <p:spPr>
            <a:xfrm>
              <a:off x="1177770" y="4019208"/>
              <a:ext cx="3788166" cy="71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E6EB8BA6-F093-45E0-A6C6-B7F1742C2174}"/>
                </a:ext>
              </a:extLst>
            </p:cNvPr>
            <p:cNvSpPr txBox="1">
              <a:spLocks/>
            </p:cNvSpPr>
            <p:nvPr/>
          </p:nvSpPr>
          <p:spPr>
            <a:xfrm>
              <a:off x="1177769" y="3705475"/>
              <a:ext cx="3420981" cy="475746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1D9E9CF-91F2-4747-A279-20A3AEBF122F}"/>
              </a:ext>
            </a:extLst>
          </p:cNvPr>
          <p:cNvGrpSpPr/>
          <p:nvPr/>
        </p:nvGrpSpPr>
        <p:grpSpPr>
          <a:xfrm>
            <a:off x="5685314" y="3399766"/>
            <a:ext cx="2666845" cy="766685"/>
            <a:chOff x="1177769" y="3705475"/>
            <a:chExt cx="3561300" cy="102383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0D67A07-2C30-4E8F-8588-7105E9F8E433}"/>
                </a:ext>
              </a:extLst>
            </p:cNvPr>
            <p:cNvSpPr/>
            <p:nvPr/>
          </p:nvSpPr>
          <p:spPr>
            <a:xfrm>
              <a:off x="1177770" y="4019208"/>
              <a:ext cx="3561299" cy="71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9" name="Text Placeholder 2">
              <a:extLst>
                <a:ext uri="{FF2B5EF4-FFF2-40B4-BE49-F238E27FC236}">
                  <a16:creationId xmlns:a16="http://schemas.microsoft.com/office/drawing/2014/main" id="{CFB22046-D4F8-4315-A48F-EFD57C4091E5}"/>
                </a:ext>
              </a:extLst>
            </p:cNvPr>
            <p:cNvSpPr txBox="1">
              <a:spLocks/>
            </p:cNvSpPr>
            <p:nvPr/>
          </p:nvSpPr>
          <p:spPr>
            <a:xfrm>
              <a:off x="1177769" y="370547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AutoShape 4">
            <a:extLst>
              <a:ext uri="{FF2B5EF4-FFF2-40B4-BE49-F238E27FC236}">
                <a16:creationId xmlns:a16="http://schemas.microsoft.com/office/drawing/2014/main" id="{F6053ADA-82A2-47B7-96CE-FA942D18D600}"/>
              </a:ext>
            </a:extLst>
          </p:cNvPr>
          <p:cNvSpPr>
            <a:spLocks/>
          </p:cNvSpPr>
          <p:nvPr/>
        </p:nvSpPr>
        <p:spPr bwMode="auto">
          <a:xfrm>
            <a:off x="2771683" y="4167557"/>
            <a:ext cx="336426" cy="3376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7A98F5"/>
          </a:solidFill>
          <a:ln>
            <a:noFill/>
          </a:ln>
          <a:effectLst/>
        </p:spPr>
        <p:txBody>
          <a:bodyPr lIns="14266" tIns="14266" rIns="14266" bIns="14266" anchor="ctr"/>
          <a:lstStyle/>
          <a:p>
            <a:pPr algn="ctr" defTabSz="171182" fontAlgn="base" hangingPunct="0">
              <a:spcBef>
                <a:spcPct val="0"/>
              </a:spcBef>
              <a:spcAft>
                <a:spcPct val="0"/>
              </a:spcAft>
            </a:pPr>
            <a:endParaRPr lang="en-US" sz="1124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3ED7DDD-BC94-42AD-A813-82DBBE5E7DB9}"/>
              </a:ext>
            </a:extLst>
          </p:cNvPr>
          <p:cNvGrpSpPr/>
          <p:nvPr/>
        </p:nvGrpSpPr>
        <p:grpSpPr>
          <a:xfrm>
            <a:off x="1842010" y="3469968"/>
            <a:ext cx="239540" cy="348314"/>
            <a:chOff x="10146507" y="3505994"/>
            <a:chExt cx="319881" cy="465138"/>
          </a:xfrm>
          <a:solidFill>
            <a:srgbClr val="97DFE5"/>
          </a:solidFill>
        </p:grpSpPr>
        <p:sp>
          <p:nvSpPr>
            <p:cNvPr id="33" name="AutoShape 30">
              <a:extLst>
                <a:ext uri="{FF2B5EF4-FFF2-40B4-BE49-F238E27FC236}">
                  <a16:creationId xmlns:a16="http://schemas.microsoft.com/office/drawing/2014/main" id="{87FB8431-B211-434E-B595-27BC26ABD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6507" y="3505994"/>
              <a:ext cx="319881" cy="465138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66" tIns="14266" rIns="14266" bIns="14266" anchor="ctr"/>
            <a:lstStyle/>
            <a:p>
              <a:pPr algn="ctr" defTabSz="17118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4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4" name="AutoShape 31">
              <a:extLst>
                <a:ext uri="{FF2B5EF4-FFF2-40B4-BE49-F238E27FC236}">
                  <a16:creationId xmlns:a16="http://schemas.microsoft.com/office/drawing/2014/main" id="{39B9AF41-2C97-4712-9463-844A96426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5244" y="3709194"/>
              <a:ext cx="205581" cy="166688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66" tIns="14266" rIns="14266" bIns="14266" anchor="ctr"/>
            <a:lstStyle/>
            <a:p>
              <a:pPr algn="ctr" defTabSz="17118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4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5" name="AutoShape 32">
            <a:extLst>
              <a:ext uri="{FF2B5EF4-FFF2-40B4-BE49-F238E27FC236}">
                <a16:creationId xmlns:a16="http://schemas.microsoft.com/office/drawing/2014/main" id="{B08D0073-AB00-4DEC-A858-BE49CACC5731}"/>
              </a:ext>
            </a:extLst>
          </p:cNvPr>
          <p:cNvSpPr>
            <a:spLocks/>
          </p:cNvSpPr>
          <p:nvPr/>
        </p:nvSpPr>
        <p:spPr bwMode="auto">
          <a:xfrm>
            <a:off x="804156" y="2816365"/>
            <a:ext cx="347720" cy="304329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lIns="14266" tIns="14266" rIns="14266" bIns="14266" anchor="ctr"/>
          <a:lstStyle/>
          <a:p>
            <a:pPr algn="ctr" defTabSz="171182" fontAlgn="base" hangingPunct="0">
              <a:spcBef>
                <a:spcPct val="0"/>
              </a:spcBef>
              <a:spcAft>
                <a:spcPct val="0"/>
              </a:spcAft>
            </a:pPr>
            <a:endParaRPr lang="en-US" sz="1124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7" name="任意多边形 36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447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70908" y="1608096"/>
            <a:ext cx="13213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76930" y="1862012"/>
            <a:ext cx="2903774" cy="487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76929" y="2741859"/>
            <a:ext cx="13213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2951" y="2995775"/>
            <a:ext cx="2903774" cy="487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TextBox 21">
            <a:extLst>
              <a:ext uri="{FF2B5EF4-FFF2-40B4-BE49-F238E27FC236}">
                <a16:creationId xmlns:a16="http://schemas.microsoft.com/office/drawing/2014/main" id="{BD857312-1502-4D5F-BBA9-9648A3C7819F}"/>
              </a:ext>
            </a:extLst>
          </p:cNvPr>
          <p:cNvSpPr txBox="1"/>
          <p:nvPr/>
        </p:nvSpPr>
        <p:spPr>
          <a:xfrm>
            <a:off x="900665" y="1608096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项目成果展示</a:t>
            </a:r>
          </a:p>
        </p:txBody>
      </p:sp>
      <p:sp>
        <p:nvSpPr>
          <p:cNvPr id="36" name="TextBox 10">
            <a:extLst>
              <a:ext uri="{FF2B5EF4-FFF2-40B4-BE49-F238E27FC236}">
                <a16:creationId xmlns:a16="http://schemas.microsoft.com/office/drawing/2014/main" id="{C86209D7-CB41-4A9F-ACF3-401C26986925}"/>
              </a:ext>
            </a:extLst>
          </p:cNvPr>
          <p:cNvSpPr txBox="1"/>
          <p:nvPr/>
        </p:nvSpPr>
        <p:spPr>
          <a:xfrm>
            <a:off x="877005" y="2069761"/>
            <a:ext cx="3064188" cy="1455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0" y="3417118"/>
            <a:ext cx="9144000" cy="1726382"/>
          </a:xfrm>
          <a:custGeom>
            <a:avLst/>
            <a:gdLst>
              <a:gd name="connsiteX0" fmla="*/ 9144000 w 9144000"/>
              <a:gd name="connsiteY0" fmla="*/ 0 h 1726382"/>
              <a:gd name="connsiteX1" fmla="*/ 9144000 w 9144000"/>
              <a:gd name="connsiteY1" fmla="*/ 1726382 h 1726382"/>
              <a:gd name="connsiteX2" fmla="*/ 0 w 9144000"/>
              <a:gd name="connsiteY2" fmla="*/ 1726382 h 1726382"/>
              <a:gd name="connsiteX3" fmla="*/ 0 w 9144000"/>
              <a:gd name="connsiteY3" fmla="*/ 700731 h 1726382"/>
              <a:gd name="connsiteX4" fmla="*/ 261305 w 9144000"/>
              <a:gd name="connsiteY4" fmla="*/ 619138 h 1726382"/>
              <a:gd name="connsiteX5" fmla="*/ 2000250 w 9144000"/>
              <a:gd name="connsiteY5" fmla="*/ 278582 h 1726382"/>
              <a:gd name="connsiteX6" fmla="*/ 4591050 w 9144000"/>
              <a:gd name="connsiteY6" fmla="*/ 535757 h 1726382"/>
              <a:gd name="connsiteX7" fmla="*/ 6019800 w 9144000"/>
              <a:gd name="connsiteY7" fmla="*/ 297632 h 1726382"/>
              <a:gd name="connsiteX8" fmla="*/ 7800975 w 9144000"/>
              <a:gd name="connsiteY8" fmla="*/ 688157 h 1726382"/>
              <a:gd name="connsiteX9" fmla="*/ 9079930 w 9144000"/>
              <a:gd name="connsiteY9" fmla="*/ 43210 h 172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1726382">
                <a:moveTo>
                  <a:pt x="9144000" y="0"/>
                </a:moveTo>
                <a:lnTo>
                  <a:pt x="9144000" y="1726382"/>
                </a:lnTo>
                <a:lnTo>
                  <a:pt x="0" y="1726382"/>
                </a:lnTo>
                <a:lnTo>
                  <a:pt x="0" y="700731"/>
                </a:lnTo>
                <a:lnTo>
                  <a:pt x="261305" y="619138"/>
                </a:lnTo>
                <a:cubicBezTo>
                  <a:pt x="820192" y="451371"/>
                  <a:pt x="1389460" y="310729"/>
                  <a:pt x="2000250" y="278582"/>
                </a:cubicBezTo>
                <a:cubicBezTo>
                  <a:pt x="2814637" y="235720"/>
                  <a:pt x="3921125" y="532582"/>
                  <a:pt x="4591050" y="535757"/>
                </a:cubicBezTo>
                <a:cubicBezTo>
                  <a:pt x="5260975" y="538932"/>
                  <a:pt x="5484813" y="272232"/>
                  <a:pt x="6019800" y="297632"/>
                </a:cubicBezTo>
                <a:cubicBezTo>
                  <a:pt x="6554788" y="323032"/>
                  <a:pt x="7245350" y="759594"/>
                  <a:pt x="7800975" y="688157"/>
                </a:cubicBezTo>
                <a:cubicBezTo>
                  <a:pt x="8217694" y="634579"/>
                  <a:pt x="8737104" y="275605"/>
                  <a:pt x="9079930" y="43210"/>
                </a:cubicBezTo>
                <a:close/>
              </a:path>
            </a:pathLst>
          </a:custGeom>
          <a:blipFill dpi="0" rotWithShape="1">
            <a:blip r:embed="rId2"/>
            <a:srcRect/>
            <a:tile tx="0" ty="-17780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058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5"/>
          <p:cNvSpPr/>
          <p:nvPr/>
        </p:nvSpPr>
        <p:spPr bwMode="auto">
          <a:xfrm>
            <a:off x="571500" y="2923769"/>
            <a:ext cx="4667656" cy="1333094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Rounded Rectangle 5"/>
          <p:cNvSpPr/>
          <p:nvPr/>
        </p:nvSpPr>
        <p:spPr bwMode="auto">
          <a:xfrm>
            <a:off x="3871885" y="1495628"/>
            <a:ext cx="4667656" cy="1333094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-1778000" sx="100000" sy="100000" flip="none" algn="tl"/>
          </a:blip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571500" y="1495628"/>
            <a:ext cx="4667656" cy="1333094"/>
          </a:xfrm>
          <a:prstGeom prst="roundRect">
            <a:avLst>
              <a:gd name="adj" fmla="val 50000"/>
            </a:avLst>
          </a:prstGeom>
          <a:solidFill>
            <a:srgbClr val="7A98F5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TextBox 24">
            <a:extLst>
              <a:ext uri="{FF2B5EF4-FFF2-40B4-BE49-F238E27FC236}">
                <a16:creationId xmlns:a16="http://schemas.microsoft.com/office/drawing/2014/main" id="{C03A39E3-DDA5-4E47-A24E-CE332D79E55D}"/>
              </a:ext>
            </a:extLst>
          </p:cNvPr>
          <p:cNvSpPr txBox="1"/>
          <p:nvPr/>
        </p:nvSpPr>
        <p:spPr>
          <a:xfrm>
            <a:off x="939743" y="2047994"/>
            <a:ext cx="2872761" cy="395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Rectangle 28">
            <a:extLst>
              <a:ext uri="{FF2B5EF4-FFF2-40B4-BE49-F238E27FC236}">
                <a16:creationId xmlns:a16="http://schemas.microsoft.com/office/drawing/2014/main" id="{BDD84E75-9B52-4B54-9E06-A8E2F6EC44D5}"/>
              </a:ext>
            </a:extLst>
          </p:cNvPr>
          <p:cNvSpPr/>
          <p:nvPr/>
        </p:nvSpPr>
        <p:spPr>
          <a:xfrm>
            <a:off x="1864535" y="1770995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ounded Rectangle 5"/>
          <p:cNvSpPr/>
          <p:nvPr/>
        </p:nvSpPr>
        <p:spPr bwMode="auto">
          <a:xfrm>
            <a:off x="3860129" y="2923769"/>
            <a:ext cx="4667656" cy="1333094"/>
          </a:xfrm>
          <a:prstGeom prst="roundRect">
            <a:avLst>
              <a:gd name="adj" fmla="val 50000"/>
            </a:avLst>
          </a:prstGeom>
          <a:solidFill>
            <a:srgbClr val="97DFE5"/>
          </a:solidFill>
          <a:ln w="9525">
            <a:noFill/>
            <a:round/>
            <a:headEnd/>
            <a:tailEnd/>
          </a:ln>
          <a:effectLst>
            <a:outerShdw blurRad="482600" dist="203200" dir="5400000" sx="92000" sy="92000" algn="t" rotWithShape="0">
              <a:srgbClr val="465E96">
                <a:alpha val="2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31729" y="3199136"/>
            <a:ext cx="2968417" cy="672492"/>
            <a:chOff x="4301483" y="3674731"/>
            <a:chExt cx="2968417" cy="672492"/>
          </a:xfrm>
        </p:grpSpPr>
        <p:sp>
          <p:nvSpPr>
            <p:cNvPr id="23" name="TextBox 24">
              <a:extLst>
                <a:ext uri="{FF2B5EF4-FFF2-40B4-BE49-F238E27FC236}">
                  <a16:creationId xmlns:a16="http://schemas.microsoft.com/office/drawing/2014/main" id="{C03A39E3-DDA5-4E47-A24E-CE332D79E55D}"/>
                </a:ext>
              </a:extLst>
            </p:cNvPr>
            <p:cNvSpPr txBox="1"/>
            <p:nvPr/>
          </p:nvSpPr>
          <p:spPr>
            <a:xfrm>
              <a:off x="4397139" y="3951730"/>
              <a:ext cx="2872761" cy="3954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8">
              <a:extLst>
                <a:ext uri="{FF2B5EF4-FFF2-40B4-BE49-F238E27FC236}">
                  <a16:creationId xmlns:a16="http://schemas.microsoft.com/office/drawing/2014/main" id="{BDD84E75-9B52-4B54-9E06-A8E2F6EC44D5}"/>
                </a:ext>
              </a:extLst>
            </p:cNvPr>
            <p:cNvSpPr/>
            <p:nvPr/>
          </p:nvSpPr>
          <p:spPr>
            <a:xfrm>
              <a:off x="4301483" y="3674731"/>
              <a:ext cx="194796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3985402" y="1602106"/>
            <a:ext cx="1120137" cy="11201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985402" y="3030247"/>
            <a:ext cx="1120137" cy="1120137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979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>
            <a:spLocks noChangeShapeType="1"/>
          </p:cNvSpPr>
          <p:nvPr/>
        </p:nvSpPr>
        <p:spPr bwMode="auto">
          <a:xfrm flipV="1">
            <a:off x="1522512" y="2153318"/>
            <a:ext cx="1" cy="246388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0" tIns="19050" rIns="19050" bIns="19050" anchor="ctr"/>
          <a:lstStyle/>
          <a:p>
            <a:endParaRPr lang="ar-IQ" sz="675">
              <a:cs typeface="+mn-ea"/>
              <a:sym typeface="+mn-lt"/>
            </a:endParaRPr>
          </a:p>
        </p:txBody>
      </p:sp>
      <p:sp>
        <p:nvSpPr>
          <p:cNvPr id="6" name="Shape 108"/>
          <p:cNvSpPr>
            <a:spLocks noChangeShapeType="1"/>
          </p:cNvSpPr>
          <p:nvPr/>
        </p:nvSpPr>
        <p:spPr bwMode="auto">
          <a:xfrm flipV="1">
            <a:off x="5190828" y="2153318"/>
            <a:ext cx="1" cy="246388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0" tIns="19050" rIns="19050" bIns="19050" anchor="ctr"/>
          <a:lstStyle/>
          <a:p>
            <a:endParaRPr lang="ar-IQ" sz="675">
              <a:cs typeface="+mn-ea"/>
              <a:sym typeface="+mn-lt"/>
            </a:endParaRPr>
          </a:p>
        </p:txBody>
      </p:sp>
      <p:sp>
        <p:nvSpPr>
          <p:cNvPr id="7" name="Shape 111"/>
          <p:cNvSpPr>
            <a:spLocks noChangeShapeType="1"/>
          </p:cNvSpPr>
          <p:nvPr/>
        </p:nvSpPr>
        <p:spPr bwMode="auto">
          <a:xfrm flipV="1">
            <a:off x="3376911" y="3732015"/>
            <a:ext cx="1" cy="246457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0" tIns="19050" rIns="19050" bIns="19050" anchor="ctr"/>
          <a:lstStyle/>
          <a:p>
            <a:endParaRPr lang="ar-IQ" sz="675">
              <a:cs typeface="+mn-ea"/>
              <a:sym typeface="+mn-lt"/>
            </a:endParaRPr>
          </a:p>
        </p:txBody>
      </p:sp>
      <p:sp>
        <p:nvSpPr>
          <p:cNvPr id="8" name="Shape 114"/>
          <p:cNvSpPr>
            <a:spLocks noChangeShapeType="1"/>
          </p:cNvSpPr>
          <p:nvPr/>
        </p:nvSpPr>
        <p:spPr bwMode="auto">
          <a:xfrm flipV="1">
            <a:off x="7068741" y="3732015"/>
            <a:ext cx="0" cy="246457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0" tIns="19050" rIns="19050" bIns="19050" anchor="ctr"/>
          <a:lstStyle/>
          <a:p>
            <a:endParaRPr lang="ar-IQ" sz="675">
              <a:cs typeface="+mn-ea"/>
              <a:sym typeface="+mn-lt"/>
            </a:endParaRPr>
          </a:p>
        </p:txBody>
      </p:sp>
      <p:grpSp>
        <p:nvGrpSpPr>
          <p:cNvPr id="9" name="Group 86"/>
          <p:cNvGrpSpPr>
            <a:grpSpLocks/>
          </p:cNvGrpSpPr>
          <p:nvPr/>
        </p:nvGrpSpPr>
        <p:grpSpPr bwMode="auto">
          <a:xfrm>
            <a:off x="6269446" y="2289572"/>
            <a:ext cx="2326868" cy="1540670"/>
            <a:chOff x="0" y="0"/>
            <a:chExt cx="6205349" cy="4108972"/>
          </a:xfrm>
          <a:solidFill>
            <a:schemeClr val="accent4"/>
          </a:solidFill>
        </p:grpSpPr>
        <p:sp>
          <p:nvSpPr>
            <p:cNvPr id="10" name="Shape 83"/>
            <p:cNvSpPr>
              <a:spLocks/>
            </p:cNvSpPr>
            <p:nvPr/>
          </p:nvSpPr>
          <p:spPr bwMode="auto">
            <a:xfrm>
              <a:off x="-1" y="0"/>
              <a:ext cx="4108984" cy="4108972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923" y="3012"/>
                  </a:moveTo>
                  <a:cubicBezTo>
                    <a:pt x="11705" y="3012"/>
                    <a:pt x="13485" y="3724"/>
                    <a:pt x="14844" y="5146"/>
                  </a:cubicBezTo>
                  <a:cubicBezTo>
                    <a:pt x="17563" y="7991"/>
                    <a:pt x="17563" y="12603"/>
                    <a:pt x="14844" y="15448"/>
                  </a:cubicBezTo>
                  <a:cubicBezTo>
                    <a:pt x="12126" y="18293"/>
                    <a:pt x="7719" y="18293"/>
                    <a:pt x="5001" y="15448"/>
                  </a:cubicBezTo>
                  <a:cubicBezTo>
                    <a:pt x="2282" y="12603"/>
                    <a:pt x="2282" y="7991"/>
                    <a:pt x="5001" y="5146"/>
                  </a:cubicBezTo>
                  <a:cubicBezTo>
                    <a:pt x="6360" y="3724"/>
                    <a:pt x="8142" y="3012"/>
                    <a:pt x="9923" y="30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  <p:sp>
          <p:nvSpPr>
            <p:cNvPr id="11" name="Shape 84"/>
            <p:cNvSpPr>
              <a:spLocks/>
            </p:cNvSpPr>
            <p:nvPr/>
          </p:nvSpPr>
          <p:spPr bwMode="auto">
            <a:xfrm>
              <a:off x="2117621" y="3033"/>
              <a:ext cx="1989894" cy="3076129"/>
            </a:xfrm>
            <a:custGeom>
              <a:avLst/>
              <a:gdLst>
                <a:gd name="T0" fmla="*/ 2147483646 w 19822"/>
                <a:gd name="T1" fmla="*/ 2147483646 h 21600"/>
                <a:gd name="T2" fmla="*/ 2147483646 w 19822"/>
                <a:gd name="T3" fmla="*/ 2147483646 h 21600"/>
                <a:gd name="T4" fmla="*/ 2147483646 w 19822"/>
                <a:gd name="T5" fmla="*/ 2147483646 h 21600"/>
                <a:gd name="T6" fmla="*/ 2147483646 w 19822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22" h="21600" extrusionOk="0">
                  <a:moveTo>
                    <a:pt x="0" y="0"/>
                  </a:moveTo>
                  <a:lnTo>
                    <a:pt x="0" y="4215"/>
                  </a:lnTo>
                  <a:cubicBezTo>
                    <a:pt x="3552" y="4293"/>
                    <a:pt x="7071" y="5277"/>
                    <a:pt x="9782" y="7188"/>
                  </a:cubicBezTo>
                  <a:cubicBezTo>
                    <a:pt x="15427" y="11167"/>
                    <a:pt x="15434" y="17613"/>
                    <a:pt x="9809" y="21600"/>
                  </a:cubicBezTo>
                  <a:lnTo>
                    <a:pt x="17087" y="21600"/>
                  </a:lnTo>
                  <a:cubicBezTo>
                    <a:pt x="21600" y="16084"/>
                    <a:pt x="20534" y="8921"/>
                    <a:pt x="13842" y="4204"/>
                  </a:cubicBezTo>
                  <a:cubicBezTo>
                    <a:pt x="10006" y="1500"/>
                    <a:pt x="5026" y="10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90000">
                  <a:schemeClr val="accent4">
                    <a:lumMod val="75000"/>
                  </a:schemeClr>
                </a:gs>
              </a:gsLst>
              <a:lin ang="120000" scaled="0"/>
            </a:gradFill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  <p:sp>
          <p:nvSpPr>
            <p:cNvPr id="12" name="Shape 85"/>
            <p:cNvSpPr>
              <a:spLocks/>
            </p:cNvSpPr>
            <p:nvPr/>
          </p:nvSpPr>
          <p:spPr bwMode="auto">
            <a:xfrm>
              <a:off x="3023814" y="404184"/>
              <a:ext cx="3181536" cy="31682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863" y="2924"/>
                  </a:lnTo>
                  <a:lnTo>
                    <a:pt x="14318" y="4384"/>
                  </a:lnTo>
                  <a:lnTo>
                    <a:pt x="0" y="18759"/>
                  </a:lnTo>
                  <a:lnTo>
                    <a:pt x="2829" y="21600"/>
                  </a:lnTo>
                  <a:lnTo>
                    <a:pt x="17147" y="7225"/>
                  </a:lnTo>
                  <a:lnTo>
                    <a:pt x="18689" y="8773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</p:grpSp>
      <p:grpSp>
        <p:nvGrpSpPr>
          <p:cNvPr id="13" name="Group 90"/>
          <p:cNvGrpSpPr>
            <a:grpSpLocks/>
          </p:cNvGrpSpPr>
          <p:nvPr/>
        </p:nvGrpSpPr>
        <p:grpSpPr bwMode="auto">
          <a:xfrm>
            <a:off x="4418338" y="2289572"/>
            <a:ext cx="2326868" cy="1540670"/>
            <a:chOff x="0" y="0"/>
            <a:chExt cx="6205349" cy="4108972"/>
          </a:xfrm>
          <a:solidFill>
            <a:schemeClr val="accent3"/>
          </a:solidFill>
        </p:grpSpPr>
        <p:sp>
          <p:nvSpPr>
            <p:cNvPr id="14" name="Shape 87"/>
            <p:cNvSpPr>
              <a:spLocks/>
            </p:cNvSpPr>
            <p:nvPr/>
          </p:nvSpPr>
          <p:spPr bwMode="auto">
            <a:xfrm>
              <a:off x="-1" y="0"/>
              <a:ext cx="4108984" cy="4108972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923" y="3012"/>
                  </a:moveTo>
                  <a:cubicBezTo>
                    <a:pt x="11705" y="3012"/>
                    <a:pt x="13485" y="3724"/>
                    <a:pt x="14844" y="5146"/>
                  </a:cubicBezTo>
                  <a:cubicBezTo>
                    <a:pt x="17563" y="7991"/>
                    <a:pt x="17563" y="12603"/>
                    <a:pt x="14844" y="15448"/>
                  </a:cubicBezTo>
                  <a:cubicBezTo>
                    <a:pt x="12126" y="18293"/>
                    <a:pt x="7719" y="18293"/>
                    <a:pt x="5001" y="15448"/>
                  </a:cubicBezTo>
                  <a:cubicBezTo>
                    <a:pt x="2282" y="12603"/>
                    <a:pt x="2282" y="7991"/>
                    <a:pt x="5001" y="5146"/>
                  </a:cubicBezTo>
                  <a:cubicBezTo>
                    <a:pt x="6360" y="3724"/>
                    <a:pt x="8142" y="3012"/>
                    <a:pt x="9923" y="30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  <p:sp>
          <p:nvSpPr>
            <p:cNvPr id="15" name="Shape 88"/>
            <p:cNvSpPr>
              <a:spLocks/>
            </p:cNvSpPr>
            <p:nvPr/>
          </p:nvSpPr>
          <p:spPr bwMode="auto">
            <a:xfrm>
              <a:off x="2117621" y="3033"/>
              <a:ext cx="1989895" cy="3076129"/>
            </a:xfrm>
            <a:custGeom>
              <a:avLst/>
              <a:gdLst>
                <a:gd name="T0" fmla="*/ 2147483646 w 19822"/>
                <a:gd name="T1" fmla="*/ 2147483646 h 21600"/>
                <a:gd name="T2" fmla="*/ 2147483646 w 19822"/>
                <a:gd name="T3" fmla="*/ 2147483646 h 21600"/>
                <a:gd name="T4" fmla="*/ 2147483646 w 19822"/>
                <a:gd name="T5" fmla="*/ 2147483646 h 21600"/>
                <a:gd name="T6" fmla="*/ 2147483646 w 19822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22" h="21600" extrusionOk="0">
                  <a:moveTo>
                    <a:pt x="0" y="0"/>
                  </a:moveTo>
                  <a:lnTo>
                    <a:pt x="0" y="4215"/>
                  </a:lnTo>
                  <a:cubicBezTo>
                    <a:pt x="3552" y="4293"/>
                    <a:pt x="7071" y="5277"/>
                    <a:pt x="9782" y="7188"/>
                  </a:cubicBezTo>
                  <a:cubicBezTo>
                    <a:pt x="15427" y="11167"/>
                    <a:pt x="15434" y="17613"/>
                    <a:pt x="9809" y="21600"/>
                  </a:cubicBezTo>
                  <a:lnTo>
                    <a:pt x="17087" y="21600"/>
                  </a:lnTo>
                  <a:cubicBezTo>
                    <a:pt x="21600" y="16084"/>
                    <a:pt x="20534" y="8921"/>
                    <a:pt x="13842" y="4204"/>
                  </a:cubicBezTo>
                  <a:cubicBezTo>
                    <a:pt x="10006" y="1500"/>
                    <a:pt x="5026" y="10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90000">
                  <a:schemeClr val="accent3">
                    <a:lumMod val="75000"/>
                  </a:schemeClr>
                </a:gs>
              </a:gsLst>
              <a:lin ang="120000" scaled="0"/>
            </a:gradFill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  <p:sp>
          <p:nvSpPr>
            <p:cNvPr id="16" name="Shape 89"/>
            <p:cNvSpPr>
              <a:spLocks/>
            </p:cNvSpPr>
            <p:nvPr/>
          </p:nvSpPr>
          <p:spPr bwMode="auto">
            <a:xfrm>
              <a:off x="3023814" y="404184"/>
              <a:ext cx="3181536" cy="31682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863" y="2924"/>
                  </a:lnTo>
                  <a:lnTo>
                    <a:pt x="14318" y="4384"/>
                  </a:lnTo>
                  <a:lnTo>
                    <a:pt x="0" y="18759"/>
                  </a:lnTo>
                  <a:lnTo>
                    <a:pt x="2829" y="21600"/>
                  </a:lnTo>
                  <a:lnTo>
                    <a:pt x="17147" y="7225"/>
                  </a:lnTo>
                  <a:lnTo>
                    <a:pt x="18689" y="8773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</p:grpSp>
      <p:grpSp>
        <p:nvGrpSpPr>
          <p:cNvPr id="17" name="Group 94"/>
          <p:cNvGrpSpPr>
            <a:grpSpLocks/>
          </p:cNvGrpSpPr>
          <p:nvPr/>
        </p:nvGrpSpPr>
        <p:grpSpPr bwMode="auto">
          <a:xfrm>
            <a:off x="2589295" y="2289572"/>
            <a:ext cx="2326868" cy="1540670"/>
            <a:chOff x="-1" y="0"/>
            <a:chExt cx="6205351" cy="4108972"/>
          </a:xfrm>
          <a:solidFill>
            <a:schemeClr val="accent2"/>
          </a:solidFill>
        </p:grpSpPr>
        <p:sp>
          <p:nvSpPr>
            <p:cNvPr id="18" name="Shape 91"/>
            <p:cNvSpPr>
              <a:spLocks/>
            </p:cNvSpPr>
            <p:nvPr/>
          </p:nvSpPr>
          <p:spPr bwMode="auto">
            <a:xfrm>
              <a:off x="-1" y="0"/>
              <a:ext cx="4108984" cy="4108972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923" y="3012"/>
                  </a:moveTo>
                  <a:cubicBezTo>
                    <a:pt x="11705" y="3012"/>
                    <a:pt x="13485" y="3724"/>
                    <a:pt x="14844" y="5146"/>
                  </a:cubicBezTo>
                  <a:cubicBezTo>
                    <a:pt x="17563" y="7991"/>
                    <a:pt x="17563" y="12603"/>
                    <a:pt x="14844" y="15448"/>
                  </a:cubicBezTo>
                  <a:cubicBezTo>
                    <a:pt x="12126" y="18293"/>
                    <a:pt x="7719" y="18293"/>
                    <a:pt x="5001" y="15448"/>
                  </a:cubicBezTo>
                  <a:cubicBezTo>
                    <a:pt x="2282" y="12603"/>
                    <a:pt x="2282" y="7991"/>
                    <a:pt x="5001" y="5146"/>
                  </a:cubicBezTo>
                  <a:cubicBezTo>
                    <a:pt x="6360" y="3724"/>
                    <a:pt x="8142" y="3012"/>
                    <a:pt x="9923" y="301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  <p:sp>
          <p:nvSpPr>
            <p:cNvPr id="19" name="Shape 92"/>
            <p:cNvSpPr>
              <a:spLocks/>
            </p:cNvSpPr>
            <p:nvPr/>
          </p:nvSpPr>
          <p:spPr bwMode="auto">
            <a:xfrm>
              <a:off x="2117621" y="3032"/>
              <a:ext cx="1989894" cy="3076130"/>
            </a:xfrm>
            <a:custGeom>
              <a:avLst/>
              <a:gdLst>
                <a:gd name="T0" fmla="*/ 2147483646 w 19822"/>
                <a:gd name="T1" fmla="*/ 2147483646 h 21600"/>
                <a:gd name="T2" fmla="*/ 2147483646 w 19822"/>
                <a:gd name="T3" fmla="*/ 2147483646 h 21600"/>
                <a:gd name="T4" fmla="*/ 2147483646 w 19822"/>
                <a:gd name="T5" fmla="*/ 2147483646 h 21600"/>
                <a:gd name="T6" fmla="*/ 2147483646 w 19822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22" h="21600" extrusionOk="0">
                  <a:moveTo>
                    <a:pt x="0" y="0"/>
                  </a:moveTo>
                  <a:lnTo>
                    <a:pt x="0" y="4215"/>
                  </a:lnTo>
                  <a:cubicBezTo>
                    <a:pt x="3552" y="4293"/>
                    <a:pt x="7071" y="5277"/>
                    <a:pt x="9782" y="7188"/>
                  </a:cubicBezTo>
                  <a:cubicBezTo>
                    <a:pt x="15427" y="11167"/>
                    <a:pt x="15434" y="17613"/>
                    <a:pt x="9809" y="21600"/>
                  </a:cubicBezTo>
                  <a:lnTo>
                    <a:pt x="17087" y="21600"/>
                  </a:lnTo>
                  <a:cubicBezTo>
                    <a:pt x="21600" y="16084"/>
                    <a:pt x="20534" y="8921"/>
                    <a:pt x="13842" y="4204"/>
                  </a:cubicBezTo>
                  <a:cubicBezTo>
                    <a:pt x="10006" y="1500"/>
                    <a:pt x="5026" y="10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0000">
                  <a:schemeClr val="accent2">
                    <a:lumMod val="75000"/>
                  </a:schemeClr>
                </a:gs>
              </a:gsLst>
              <a:lin ang="120000" scaled="0"/>
            </a:gradFill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  <p:sp>
          <p:nvSpPr>
            <p:cNvPr id="20" name="Shape 93"/>
            <p:cNvSpPr>
              <a:spLocks/>
            </p:cNvSpPr>
            <p:nvPr/>
          </p:nvSpPr>
          <p:spPr bwMode="auto">
            <a:xfrm>
              <a:off x="3023814" y="404184"/>
              <a:ext cx="3181536" cy="31682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863" y="2924"/>
                  </a:lnTo>
                  <a:lnTo>
                    <a:pt x="14318" y="4384"/>
                  </a:lnTo>
                  <a:lnTo>
                    <a:pt x="0" y="18759"/>
                  </a:lnTo>
                  <a:lnTo>
                    <a:pt x="2829" y="21600"/>
                  </a:lnTo>
                  <a:lnTo>
                    <a:pt x="17147" y="7225"/>
                  </a:lnTo>
                  <a:lnTo>
                    <a:pt x="18689" y="8773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38188" y="2289572"/>
            <a:ext cx="2326869" cy="1540670"/>
            <a:chOff x="984250" y="2811464"/>
            <a:chExt cx="3102492" cy="2054226"/>
          </a:xfrm>
          <a:solidFill>
            <a:schemeClr val="accent1"/>
          </a:solidFill>
        </p:grpSpPr>
        <p:sp>
          <p:nvSpPr>
            <p:cNvPr id="22" name="Shape 95"/>
            <p:cNvSpPr>
              <a:spLocks/>
            </p:cNvSpPr>
            <p:nvPr/>
          </p:nvSpPr>
          <p:spPr bwMode="auto">
            <a:xfrm>
              <a:off x="984250" y="2811464"/>
              <a:ext cx="2054370" cy="2054226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923" y="3012"/>
                  </a:moveTo>
                  <a:cubicBezTo>
                    <a:pt x="11705" y="3012"/>
                    <a:pt x="13485" y="3724"/>
                    <a:pt x="14844" y="5146"/>
                  </a:cubicBezTo>
                  <a:cubicBezTo>
                    <a:pt x="17563" y="7991"/>
                    <a:pt x="17563" y="12603"/>
                    <a:pt x="14844" y="15448"/>
                  </a:cubicBezTo>
                  <a:cubicBezTo>
                    <a:pt x="12126" y="18293"/>
                    <a:pt x="7719" y="18293"/>
                    <a:pt x="5001" y="15448"/>
                  </a:cubicBezTo>
                  <a:cubicBezTo>
                    <a:pt x="2282" y="12603"/>
                    <a:pt x="2282" y="7991"/>
                    <a:pt x="5001" y="5146"/>
                  </a:cubicBezTo>
                  <a:cubicBezTo>
                    <a:pt x="6360" y="3724"/>
                    <a:pt x="8142" y="3012"/>
                    <a:pt x="9923" y="3012"/>
                  </a:cubicBezTo>
                  <a:close/>
                </a:path>
              </a:pathLst>
            </a:custGeom>
            <a:solidFill>
              <a:srgbClr val="7A98F5"/>
            </a:solidFill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  <p:sp>
          <p:nvSpPr>
            <p:cNvPr id="23" name="Shape 96"/>
            <p:cNvSpPr>
              <a:spLocks/>
            </p:cNvSpPr>
            <p:nvPr/>
          </p:nvSpPr>
          <p:spPr bwMode="auto">
            <a:xfrm>
              <a:off x="2042998" y="2812980"/>
              <a:ext cx="994888" cy="1537870"/>
            </a:xfrm>
            <a:custGeom>
              <a:avLst/>
              <a:gdLst>
                <a:gd name="T0" fmla="*/ 2147483646 w 19822"/>
                <a:gd name="T1" fmla="*/ 2147483646 h 21600"/>
                <a:gd name="T2" fmla="*/ 2147483646 w 19822"/>
                <a:gd name="T3" fmla="*/ 2147483646 h 21600"/>
                <a:gd name="T4" fmla="*/ 2147483646 w 19822"/>
                <a:gd name="T5" fmla="*/ 2147483646 h 21600"/>
                <a:gd name="T6" fmla="*/ 2147483646 w 19822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22" h="21600" extrusionOk="0">
                  <a:moveTo>
                    <a:pt x="0" y="0"/>
                  </a:moveTo>
                  <a:lnTo>
                    <a:pt x="0" y="4215"/>
                  </a:lnTo>
                  <a:cubicBezTo>
                    <a:pt x="3552" y="4293"/>
                    <a:pt x="7071" y="5277"/>
                    <a:pt x="9782" y="7188"/>
                  </a:cubicBezTo>
                  <a:cubicBezTo>
                    <a:pt x="15427" y="11167"/>
                    <a:pt x="15434" y="17613"/>
                    <a:pt x="9809" y="21600"/>
                  </a:cubicBezTo>
                  <a:lnTo>
                    <a:pt x="17087" y="21600"/>
                  </a:lnTo>
                  <a:cubicBezTo>
                    <a:pt x="21600" y="16084"/>
                    <a:pt x="20534" y="8921"/>
                    <a:pt x="13842" y="4204"/>
                  </a:cubicBezTo>
                  <a:cubicBezTo>
                    <a:pt x="10006" y="1500"/>
                    <a:pt x="5026" y="10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A98F5"/>
                </a:gs>
                <a:gs pos="100000">
                  <a:srgbClr val="5877B6"/>
                </a:gs>
              </a:gsLst>
              <a:lin ang="120000" scaled="0"/>
            </a:gradFill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  <p:sp>
          <p:nvSpPr>
            <p:cNvPr id="24" name="Shape 97"/>
            <p:cNvSpPr>
              <a:spLocks/>
            </p:cNvSpPr>
            <p:nvPr/>
          </p:nvSpPr>
          <p:spPr bwMode="auto">
            <a:xfrm>
              <a:off x="2496067" y="3013529"/>
              <a:ext cx="1590675" cy="158393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863" y="2924"/>
                  </a:lnTo>
                  <a:lnTo>
                    <a:pt x="14318" y="4384"/>
                  </a:lnTo>
                  <a:lnTo>
                    <a:pt x="0" y="18759"/>
                  </a:lnTo>
                  <a:lnTo>
                    <a:pt x="2829" y="21600"/>
                  </a:lnTo>
                  <a:lnTo>
                    <a:pt x="17147" y="7225"/>
                  </a:lnTo>
                  <a:lnTo>
                    <a:pt x="18689" y="877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7A98F5"/>
            </a:solidFill>
            <a:ln w="12700" cap="flat">
              <a:noFill/>
              <a:miter lim="400000"/>
              <a:headEnd/>
              <a:tailEnd/>
            </a:ln>
          </p:spPr>
          <p:txBody>
            <a:bodyPr lIns="19050" tIns="19050" rIns="19050" bIns="19050" anchor="ctr"/>
            <a:lstStyle/>
            <a:p>
              <a:endParaRPr lang="ar-IQ" sz="675">
                <a:cs typeface="+mn-ea"/>
                <a:sym typeface="+mn-lt"/>
              </a:endParaRPr>
            </a:p>
          </p:txBody>
        </p:sp>
      </p:grpSp>
      <p:sp>
        <p:nvSpPr>
          <p:cNvPr id="25" name="Shape 100"/>
          <p:cNvSpPr>
            <a:spLocks/>
          </p:cNvSpPr>
          <p:nvPr/>
        </p:nvSpPr>
        <p:spPr bwMode="auto">
          <a:xfrm>
            <a:off x="1438987" y="2974338"/>
            <a:ext cx="166454" cy="13244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537" y="0"/>
                </a:moveTo>
                <a:lnTo>
                  <a:pt x="2274" y="0"/>
                </a:lnTo>
                <a:cubicBezTo>
                  <a:pt x="1053" y="0"/>
                  <a:pt x="0" y="1264"/>
                  <a:pt x="0" y="2792"/>
                </a:cubicBezTo>
                <a:lnTo>
                  <a:pt x="0" y="18755"/>
                </a:lnTo>
                <a:cubicBezTo>
                  <a:pt x="0" y="20336"/>
                  <a:pt x="1053" y="21600"/>
                  <a:pt x="2274" y="21600"/>
                </a:cubicBezTo>
                <a:lnTo>
                  <a:pt x="19537" y="21600"/>
                </a:lnTo>
                <a:cubicBezTo>
                  <a:pt x="20589" y="21600"/>
                  <a:pt x="21600" y="20336"/>
                  <a:pt x="21600" y="18755"/>
                </a:cubicBezTo>
                <a:lnTo>
                  <a:pt x="21600" y="2792"/>
                </a:lnTo>
                <a:cubicBezTo>
                  <a:pt x="21600" y="1264"/>
                  <a:pt x="20589" y="0"/>
                  <a:pt x="19537" y="0"/>
                </a:cubicBezTo>
                <a:close/>
                <a:moveTo>
                  <a:pt x="19537" y="5374"/>
                </a:moveTo>
                <a:lnTo>
                  <a:pt x="10905" y="12064"/>
                </a:lnTo>
                <a:lnTo>
                  <a:pt x="2274" y="5374"/>
                </a:lnTo>
                <a:lnTo>
                  <a:pt x="2274" y="2792"/>
                </a:lnTo>
                <a:lnTo>
                  <a:pt x="10905" y="9483"/>
                </a:lnTo>
                <a:lnTo>
                  <a:pt x="19537" y="2792"/>
                </a:lnTo>
                <a:lnTo>
                  <a:pt x="19537" y="537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7145" rIns="17145" anchor="ctr"/>
          <a:lstStyle/>
          <a:p>
            <a:endParaRPr lang="ar-IQ" sz="675">
              <a:cs typeface="+mn-ea"/>
              <a:sym typeface="+mn-lt"/>
            </a:endParaRPr>
          </a:p>
        </p:txBody>
      </p:sp>
      <p:sp>
        <p:nvSpPr>
          <p:cNvPr id="26" name="Shape 101"/>
          <p:cNvSpPr>
            <a:spLocks/>
          </p:cNvSpPr>
          <p:nvPr/>
        </p:nvSpPr>
        <p:spPr bwMode="auto">
          <a:xfrm>
            <a:off x="3302785" y="2924175"/>
            <a:ext cx="148848" cy="19526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8755" y="7066"/>
                </a:moveTo>
                <a:lnTo>
                  <a:pt x="17491" y="7066"/>
                </a:lnTo>
                <a:lnTo>
                  <a:pt x="17491" y="5099"/>
                </a:lnTo>
                <a:cubicBezTo>
                  <a:pt x="17491" y="2168"/>
                  <a:pt x="14646" y="0"/>
                  <a:pt x="10800" y="0"/>
                </a:cubicBezTo>
                <a:cubicBezTo>
                  <a:pt x="6954" y="0"/>
                  <a:pt x="4109" y="2168"/>
                  <a:pt x="4109" y="5099"/>
                </a:cubicBezTo>
                <a:lnTo>
                  <a:pt x="4109" y="7066"/>
                </a:lnTo>
                <a:lnTo>
                  <a:pt x="2845" y="7066"/>
                </a:lnTo>
                <a:cubicBezTo>
                  <a:pt x="1264" y="7066"/>
                  <a:pt x="0" y="8070"/>
                  <a:pt x="0" y="9234"/>
                </a:cubicBezTo>
                <a:lnTo>
                  <a:pt x="0" y="19432"/>
                </a:lnTo>
                <a:cubicBezTo>
                  <a:pt x="0" y="20596"/>
                  <a:pt x="1264" y="21600"/>
                  <a:pt x="2845" y="21600"/>
                </a:cubicBezTo>
                <a:lnTo>
                  <a:pt x="18755" y="21600"/>
                </a:lnTo>
                <a:cubicBezTo>
                  <a:pt x="20336" y="21600"/>
                  <a:pt x="21600" y="20596"/>
                  <a:pt x="21600" y="19432"/>
                </a:cubicBezTo>
                <a:lnTo>
                  <a:pt x="21600" y="9234"/>
                </a:lnTo>
                <a:cubicBezTo>
                  <a:pt x="21600" y="8070"/>
                  <a:pt x="20336" y="7066"/>
                  <a:pt x="18755" y="7066"/>
                </a:cubicBezTo>
                <a:close/>
                <a:moveTo>
                  <a:pt x="10800" y="16300"/>
                </a:moveTo>
                <a:cubicBezTo>
                  <a:pt x="9272" y="16300"/>
                  <a:pt x="8219" y="15497"/>
                  <a:pt x="8219" y="14333"/>
                </a:cubicBezTo>
                <a:cubicBezTo>
                  <a:pt x="8219" y="13169"/>
                  <a:pt x="9272" y="12165"/>
                  <a:pt x="10800" y="12165"/>
                </a:cubicBezTo>
                <a:cubicBezTo>
                  <a:pt x="12328" y="12165"/>
                  <a:pt x="13645" y="13169"/>
                  <a:pt x="13645" y="14333"/>
                </a:cubicBezTo>
                <a:cubicBezTo>
                  <a:pt x="13645" y="15497"/>
                  <a:pt x="12328" y="16300"/>
                  <a:pt x="10800" y="16300"/>
                </a:cubicBezTo>
                <a:close/>
                <a:moveTo>
                  <a:pt x="14909" y="7066"/>
                </a:moveTo>
                <a:lnTo>
                  <a:pt x="6691" y="7066"/>
                </a:lnTo>
                <a:lnTo>
                  <a:pt x="6691" y="5099"/>
                </a:lnTo>
                <a:cubicBezTo>
                  <a:pt x="6691" y="3332"/>
                  <a:pt x="8482" y="1967"/>
                  <a:pt x="10800" y="1967"/>
                </a:cubicBezTo>
                <a:cubicBezTo>
                  <a:pt x="13118" y="1967"/>
                  <a:pt x="14909" y="3332"/>
                  <a:pt x="14909" y="5099"/>
                </a:cubicBezTo>
                <a:lnTo>
                  <a:pt x="14909" y="706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7145" rIns="17145" anchor="ctr"/>
          <a:lstStyle/>
          <a:p>
            <a:endParaRPr lang="ar-IQ" sz="675">
              <a:cs typeface="+mn-ea"/>
              <a:sym typeface="+mn-lt"/>
            </a:endParaRPr>
          </a:p>
        </p:txBody>
      </p:sp>
      <p:sp>
        <p:nvSpPr>
          <p:cNvPr id="27" name="Shape 102"/>
          <p:cNvSpPr>
            <a:spLocks/>
          </p:cNvSpPr>
          <p:nvPr/>
        </p:nvSpPr>
        <p:spPr bwMode="auto">
          <a:xfrm>
            <a:off x="6971149" y="2953132"/>
            <a:ext cx="185660" cy="17485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901" y="17459"/>
                </a:moveTo>
                <a:lnTo>
                  <a:pt x="17497" y="21600"/>
                </a:lnTo>
                <a:lnTo>
                  <a:pt x="15848" y="13532"/>
                </a:lnTo>
                <a:lnTo>
                  <a:pt x="21600" y="8281"/>
                </a:lnTo>
                <a:lnTo>
                  <a:pt x="13797" y="7428"/>
                </a:lnTo>
                <a:lnTo>
                  <a:pt x="10901" y="0"/>
                </a:lnTo>
                <a:lnTo>
                  <a:pt x="7844" y="7428"/>
                </a:lnTo>
                <a:lnTo>
                  <a:pt x="0" y="8281"/>
                </a:lnTo>
                <a:lnTo>
                  <a:pt x="5993" y="13532"/>
                </a:lnTo>
                <a:lnTo>
                  <a:pt x="4143" y="21600"/>
                </a:lnTo>
                <a:lnTo>
                  <a:pt x="10901" y="17459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7145" rIns="17145" anchor="ctr"/>
          <a:lstStyle/>
          <a:p>
            <a:endParaRPr lang="ar-IQ" sz="675">
              <a:cs typeface="+mn-ea"/>
              <a:sym typeface="+mn-lt"/>
            </a:endParaRPr>
          </a:p>
        </p:txBody>
      </p:sp>
      <p:sp>
        <p:nvSpPr>
          <p:cNvPr id="28" name="Shape 103"/>
          <p:cNvSpPr>
            <a:spLocks/>
          </p:cNvSpPr>
          <p:nvPr/>
        </p:nvSpPr>
        <p:spPr bwMode="auto">
          <a:xfrm>
            <a:off x="5150546" y="2962793"/>
            <a:ext cx="194864" cy="16565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10800"/>
                </a:lnTo>
                <a:lnTo>
                  <a:pt x="0" y="0"/>
                </a:lnTo>
                <a:lnTo>
                  <a:pt x="0" y="8280"/>
                </a:lnTo>
                <a:lnTo>
                  <a:pt x="15527" y="10800"/>
                </a:lnTo>
                <a:lnTo>
                  <a:pt x="0" y="13095"/>
                </a:lnTo>
                <a:lnTo>
                  <a:pt x="0" y="21600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7145" rIns="17145" anchor="ctr"/>
          <a:lstStyle/>
          <a:p>
            <a:endParaRPr lang="ar-IQ" sz="675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5498" y="1335443"/>
            <a:ext cx="1974026" cy="612851"/>
            <a:chOff x="535498" y="1335443"/>
            <a:chExt cx="1974026" cy="612851"/>
          </a:xfrm>
        </p:grpSpPr>
        <p:sp>
          <p:nvSpPr>
            <p:cNvPr id="29" name="Text Box 27"/>
            <p:cNvSpPr txBox="1">
              <a:spLocks/>
            </p:cNvSpPr>
            <p:nvPr/>
          </p:nvSpPr>
          <p:spPr bwMode="auto">
            <a:xfrm>
              <a:off x="874668" y="1335443"/>
              <a:ext cx="1267817" cy="292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>
              <a:sp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Shape 147"/>
            <p:cNvSpPr>
              <a:spLocks noChangeArrowheads="1"/>
            </p:cNvSpPr>
            <p:nvPr/>
          </p:nvSpPr>
          <p:spPr bwMode="auto">
            <a:xfrm>
              <a:off x="535498" y="1632823"/>
              <a:ext cx="1974026" cy="31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19050" tIns="19050" rIns="19050" bIns="19050" anchor="ctr">
              <a:spAutoFit/>
            </a:bodyPr>
            <a:lstStyle>
              <a:lvl1pPr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spcBef>
                  <a:spcPts val="2213"/>
                </a:spcBef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201714" y="1335443"/>
            <a:ext cx="1974026" cy="612851"/>
            <a:chOff x="535498" y="1335443"/>
            <a:chExt cx="1974026" cy="612851"/>
          </a:xfrm>
        </p:grpSpPr>
        <p:sp>
          <p:nvSpPr>
            <p:cNvPr id="43" name="Text Box 27"/>
            <p:cNvSpPr txBox="1">
              <a:spLocks/>
            </p:cNvSpPr>
            <p:nvPr/>
          </p:nvSpPr>
          <p:spPr bwMode="auto">
            <a:xfrm>
              <a:off x="874668" y="1335443"/>
              <a:ext cx="1267817" cy="292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>
              <a:sp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Shape 147"/>
            <p:cNvSpPr>
              <a:spLocks noChangeArrowheads="1"/>
            </p:cNvSpPr>
            <p:nvPr/>
          </p:nvSpPr>
          <p:spPr bwMode="auto">
            <a:xfrm>
              <a:off x="535498" y="1632823"/>
              <a:ext cx="1974026" cy="31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19050" tIns="19050" rIns="19050" bIns="19050" anchor="ctr">
              <a:spAutoFit/>
            </a:bodyPr>
            <a:lstStyle>
              <a:lvl1pPr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spcBef>
                  <a:spcPts val="2213"/>
                </a:spcBef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396343" y="4077578"/>
            <a:ext cx="1974026" cy="612851"/>
            <a:chOff x="535498" y="1335443"/>
            <a:chExt cx="1974026" cy="612851"/>
          </a:xfrm>
        </p:grpSpPr>
        <p:sp>
          <p:nvSpPr>
            <p:cNvPr id="46" name="Text Box 27"/>
            <p:cNvSpPr txBox="1">
              <a:spLocks/>
            </p:cNvSpPr>
            <p:nvPr/>
          </p:nvSpPr>
          <p:spPr bwMode="auto">
            <a:xfrm>
              <a:off x="874668" y="1335443"/>
              <a:ext cx="1267817" cy="292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>
              <a:sp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Shape 147"/>
            <p:cNvSpPr>
              <a:spLocks noChangeArrowheads="1"/>
            </p:cNvSpPr>
            <p:nvPr/>
          </p:nvSpPr>
          <p:spPr bwMode="auto">
            <a:xfrm>
              <a:off x="535498" y="1632823"/>
              <a:ext cx="1974026" cy="31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19050" tIns="19050" rIns="19050" bIns="19050" anchor="ctr">
              <a:spAutoFit/>
            </a:bodyPr>
            <a:lstStyle>
              <a:lvl1pPr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spcBef>
                  <a:spcPts val="2213"/>
                </a:spcBef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76494" y="4077578"/>
            <a:ext cx="1974026" cy="612851"/>
            <a:chOff x="535498" y="1335443"/>
            <a:chExt cx="1974026" cy="612851"/>
          </a:xfrm>
        </p:grpSpPr>
        <p:sp>
          <p:nvSpPr>
            <p:cNvPr id="49" name="Text Box 27"/>
            <p:cNvSpPr txBox="1">
              <a:spLocks/>
            </p:cNvSpPr>
            <p:nvPr/>
          </p:nvSpPr>
          <p:spPr bwMode="auto">
            <a:xfrm>
              <a:off x="874668" y="1335443"/>
              <a:ext cx="1267817" cy="292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>
              <a:sp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Shape 147"/>
            <p:cNvSpPr>
              <a:spLocks noChangeArrowheads="1"/>
            </p:cNvSpPr>
            <p:nvPr/>
          </p:nvSpPr>
          <p:spPr bwMode="auto">
            <a:xfrm>
              <a:off x="535498" y="1632823"/>
              <a:ext cx="1974026" cy="31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19050" tIns="19050" rIns="19050" bIns="19050" anchor="ctr">
              <a:spAutoFit/>
            </a:bodyPr>
            <a:lstStyle>
              <a:lvl1pPr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spcBef>
                  <a:spcPts val="2213"/>
                </a:spcBef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7688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flipV="1">
            <a:off x="5256821" y="1923890"/>
            <a:ext cx="1037123" cy="698682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256821" y="3326876"/>
            <a:ext cx="1037123" cy="698682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2850057" y="1923890"/>
            <a:ext cx="1037123" cy="698682"/>
          </a:xfrm>
          <a:prstGeom prst="line">
            <a:avLst/>
          </a:prstGeom>
          <a:ln w="12700">
            <a:solidFill>
              <a:srgbClr val="7A98F5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850057" y="3326876"/>
            <a:ext cx="1037123" cy="698682"/>
          </a:xfrm>
          <a:prstGeom prst="line">
            <a:avLst/>
          </a:prstGeom>
          <a:ln w="12700">
            <a:solidFill>
              <a:schemeClr val="accent4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082539" y="2816852"/>
            <a:ext cx="978922" cy="30008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bg1"/>
                </a:solidFill>
                <a:latin typeface="Montserrat" panose="02000000000000000000" pitchFamily="2" charset="0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sz="1350" dirty="0">
                <a:latin typeface="+mn-lt"/>
                <a:cs typeface="+mn-ea"/>
                <a:sym typeface="+mn-lt"/>
              </a:rPr>
              <a:t>Core Idea</a:t>
            </a:r>
            <a:endParaRPr lang="id-ID" sz="1350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25721" y="1651924"/>
            <a:ext cx="1242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286" y="1923010"/>
            <a:ext cx="1804083" cy="543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75632" y="1651924"/>
            <a:ext cx="1242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75631" y="1923010"/>
            <a:ext cx="1804084" cy="543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75632" y="372012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添加标题文本</a:t>
            </a:r>
            <a:endParaRPr lang="en-US" sz="1200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75631" y="3991214"/>
            <a:ext cx="1804084" cy="543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89772" y="1982909"/>
            <a:ext cx="184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  <a:cs typeface="+mn-ea"/>
                <a:sym typeface="+mn-lt"/>
              </a:rPr>
              <a:t>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36464" y="3277618"/>
            <a:ext cx="184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  <a:cs typeface="+mn-ea"/>
                <a:sym typeface="+mn-lt"/>
              </a:rPr>
              <a:t>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85089" y="2116816"/>
            <a:ext cx="184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  <a:cs typeface="+mn-ea"/>
                <a:sym typeface="+mn-lt"/>
              </a:rPr>
              <a:t>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73465" y="3448881"/>
            <a:ext cx="184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  <a:cs typeface="+mn-ea"/>
                <a:sym typeface="+mn-lt"/>
              </a:rPr>
              <a:t>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3158358" y="1570615"/>
            <a:ext cx="2827284" cy="2820871"/>
            <a:chOff x="4092253" y="1838975"/>
            <a:chExt cx="3961788" cy="3970156"/>
          </a:xfrm>
        </p:grpSpPr>
        <p:sp>
          <p:nvSpPr>
            <p:cNvPr id="23" name="Shape 2021"/>
            <p:cNvSpPr/>
            <p:nvPr/>
          </p:nvSpPr>
          <p:spPr>
            <a:xfrm>
              <a:off x="5671528" y="3836603"/>
              <a:ext cx="2382513" cy="1972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60" y="9082"/>
                  </a:moveTo>
                  <a:cubicBezTo>
                    <a:pt x="5629" y="9082"/>
                    <a:pt x="7457" y="8209"/>
                    <a:pt x="8900" y="6404"/>
                  </a:cubicBezTo>
                  <a:cubicBezTo>
                    <a:pt x="10391" y="4658"/>
                    <a:pt x="11113" y="2504"/>
                    <a:pt x="11161" y="0"/>
                  </a:cubicBezTo>
                  <a:cubicBezTo>
                    <a:pt x="13181" y="0"/>
                    <a:pt x="13181" y="0"/>
                    <a:pt x="13181" y="0"/>
                  </a:cubicBezTo>
                  <a:cubicBezTo>
                    <a:pt x="13181" y="0"/>
                    <a:pt x="13181" y="58"/>
                    <a:pt x="13181" y="58"/>
                  </a:cubicBezTo>
                  <a:cubicBezTo>
                    <a:pt x="12796" y="524"/>
                    <a:pt x="12604" y="1106"/>
                    <a:pt x="12604" y="1747"/>
                  </a:cubicBezTo>
                  <a:cubicBezTo>
                    <a:pt x="12604" y="2387"/>
                    <a:pt x="12796" y="2969"/>
                    <a:pt x="13181" y="3377"/>
                  </a:cubicBezTo>
                  <a:cubicBezTo>
                    <a:pt x="13566" y="3843"/>
                    <a:pt x="13999" y="4075"/>
                    <a:pt x="14528" y="4075"/>
                  </a:cubicBezTo>
                  <a:cubicBezTo>
                    <a:pt x="15106" y="4075"/>
                    <a:pt x="15539" y="3843"/>
                    <a:pt x="15923" y="3377"/>
                  </a:cubicBezTo>
                  <a:cubicBezTo>
                    <a:pt x="16308" y="2969"/>
                    <a:pt x="16501" y="2387"/>
                    <a:pt x="16501" y="1747"/>
                  </a:cubicBezTo>
                  <a:cubicBezTo>
                    <a:pt x="16501" y="1106"/>
                    <a:pt x="16308" y="524"/>
                    <a:pt x="15923" y="58"/>
                  </a:cubicBezTo>
                  <a:cubicBezTo>
                    <a:pt x="15923" y="58"/>
                    <a:pt x="15875" y="0"/>
                    <a:pt x="15875" y="0"/>
                  </a:cubicBezTo>
                  <a:cubicBezTo>
                    <a:pt x="18665" y="0"/>
                    <a:pt x="18665" y="0"/>
                    <a:pt x="18665" y="0"/>
                  </a:cubicBezTo>
                  <a:cubicBezTo>
                    <a:pt x="18665" y="640"/>
                    <a:pt x="18665" y="1281"/>
                    <a:pt x="18617" y="1863"/>
                  </a:cubicBezTo>
                  <a:cubicBezTo>
                    <a:pt x="21600" y="3843"/>
                    <a:pt x="21600" y="3843"/>
                    <a:pt x="21600" y="3843"/>
                  </a:cubicBezTo>
                  <a:cubicBezTo>
                    <a:pt x="21456" y="4949"/>
                    <a:pt x="21215" y="5997"/>
                    <a:pt x="20927" y="7045"/>
                  </a:cubicBezTo>
                  <a:cubicBezTo>
                    <a:pt x="17415" y="7278"/>
                    <a:pt x="17415" y="7278"/>
                    <a:pt x="17415" y="7278"/>
                  </a:cubicBezTo>
                  <a:cubicBezTo>
                    <a:pt x="16982" y="8442"/>
                    <a:pt x="16453" y="9548"/>
                    <a:pt x="15779" y="10654"/>
                  </a:cubicBezTo>
                  <a:cubicBezTo>
                    <a:pt x="17559" y="14148"/>
                    <a:pt x="17559" y="14148"/>
                    <a:pt x="17559" y="14148"/>
                  </a:cubicBezTo>
                  <a:cubicBezTo>
                    <a:pt x="17222" y="14613"/>
                    <a:pt x="16886" y="15021"/>
                    <a:pt x="16549" y="15487"/>
                  </a:cubicBezTo>
                  <a:cubicBezTo>
                    <a:pt x="16164" y="15894"/>
                    <a:pt x="15827" y="16302"/>
                    <a:pt x="15442" y="16709"/>
                  </a:cubicBezTo>
                  <a:cubicBezTo>
                    <a:pt x="12508" y="14613"/>
                    <a:pt x="12508" y="14613"/>
                    <a:pt x="12508" y="14613"/>
                  </a:cubicBezTo>
                  <a:cubicBezTo>
                    <a:pt x="11594" y="15429"/>
                    <a:pt x="10680" y="16069"/>
                    <a:pt x="9718" y="16593"/>
                  </a:cubicBezTo>
                  <a:cubicBezTo>
                    <a:pt x="9718" y="20727"/>
                    <a:pt x="9718" y="20727"/>
                    <a:pt x="9718" y="20727"/>
                  </a:cubicBezTo>
                  <a:cubicBezTo>
                    <a:pt x="8804" y="21134"/>
                    <a:pt x="7890" y="21425"/>
                    <a:pt x="6927" y="21600"/>
                  </a:cubicBezTo>
                  <a:cubicBezTo>
                    <a:pt x="5196" y="17990"/>
                    <a:pt x="5196" y="17990"/>
                    <a:pt x="5196" y="17990"/>
                  </a:cubicBezTo>
                  <a:cubicBezTo>
                    <a:pt x="4666" y="18049"/>
                    <a:pt x="4137" y="18107"/>
                    <a:pt x="3656" y="18107"/>
                  </a:cubicBezTo>
                  <a:cubicBezTo>
                    <a:pt x="3608" y="18107"/>
                    <a:pt x="3608" y="18107"/>
                    <a:pt x="3560" y="18107"/>
                  </a:cubicBezTo>
                  <a:cubicBezTo>
                    <a:pt x="3560" y="14439"/>
                    <a:pt x="3560" y="14439"/>
                    <a:pt x="3560" y="14439"/>
                  </a:cubicBezTo>
                  <a:cubicBezTo>
                    <a:pt x="3512" y="14555"/>
                    <a:pt x="3416" y="14672"/>
                    <a:pt x="3319" y="14788"/>
                  </a:cubicBezTo>
                  <a:cubicBezTo>
                    <a:pt x="2935" y="15254"/>
                    <a:pt x="2453" y="15487"/>
                    <a:pt x="1924" y="15487"/>
                  </a:cubicBezTo>
                  <a:cubicBezTo>
                    <a:pt x="1395" y="15487"/>
                    <a:pt x="914" y="15254"/>
                    <a:pt x="529" y="14788"/>
                  </a:cubicBezTo>
                  <a:cubicBezTo>
                    <a:pt x="192" y="14381"/>
                    <a:pt x="0" y="13798"/>
                    <a:pt x="0" y="13158"/>
                  </a:cubicBezTo>
                  <a:cubicBezTo>
                    <a:pt x="0" y="12518"/>
                    <a:pt x="192" y="11935"/>
                    <a:pt x="529" y="11470"/>
                  </a:cubicBezTo>
                  <a:cubicBezTo>
                    <a:pt x="914" y="11004"/>
                    <a:pt x="1395" y="10771"/>
                    <a:pt x="1924" y="10771"/>
                  </a:cubicBezTo>
                  <a:cubicBezTo>
                    <a:pt x="2453" y="10771"/>
                    <a:pt x="2935" y="11004"/>
                    <a:pt x="3319" y="11470"/>
                  </a:cubicBezTo>
                  <a:cubicBezTo>
                    <a:pt x="3416" y="11586"/>
                    <a:pt x="3512" y="11702"/>
                    <a:pt x="3560" y="11819"/>
                  </a:cubicBezTo>
                  <a:lnTo>
                    <a:pt x="3560" y="9082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350">
                <a:cs typeface="+mn-ea"/>
                <a:sym typeface="+mn-lt"/>
              </a:endParaRPr>
            </a:p>
          </p:txBody>
        </p:sp>
        <p:sp>
          <p:nvSpPr>
            <p:cNvPr id="24" name="Shape 2024"/>
            <p:cNvSpPr/>
            <p:nvPr/>
          </p:nvSpPr>
          <p:spPr>
            <a:xfrm>
              <a:off x="6064776" y="1838975"/>
              <a:ext cx="1982988" cy="2369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35" y="18210"/>
                  </a:moveTo>
                  <a:cubicBezTo>
                    <a:pt x="14785" y="18210"/>
                    <a:pt x="14785" y="18210"/>
                    <a:pt x="14785" y="18210"/>
                  </a:cubicBezTo>
                  <a:cubicBezTo>
                    <a:pt x="14785" y="18210"/>
                    <a:pt x="14843" y="18258"/>
                    <a:pt x="14843" y="18258"/>
                  </a:cubicBezTo>
                  <a:cubicBezTo>
                    <a:pt x="15305" y="18646"/>
                    <a:pt x="15536" y="19130"/>
                    <a:pt x="15536" y="19663"/>
                  </a:cubicBezTo>
                  <a:cubicBezTo>
                    <a:pt x="15536" y="20196"/>
                    <a:pt x="15305" y="20680"/>
                    <a:pt x="14843" y="21019"/>
                  </a:cubicBezTo>
                  <a:cubicBezTo>
                    <a:pt x="14381" y="21406"/>
                    <a:pt x="13861" y="21600"/>
                    <a:pt x="13168" y="21600"/>
                  </a:cubicBezTo>
                  <a:cubicBezTo>
                    <a:pt x="12533" y="21600"/>
                    <a:pt x="12013" y="21406"/>
                    <a:pt x="11551" y="21019"/>
                  </a:cubicBezTo>
                  <a:cubicBezTo>
                    <a:pt x="11089" y="20680"/>
                    <a:pt x="10858" y="20196"/>
                    <a:pt x="10858" y="19663"/>
                  </a:cubicBezTo>
                  <a:cubicBezTo>
                    <a:pt x="10858" y="19130"/>
                    <a:pt x="11089" y="18646"/>
                    <a:pt x="11551" y="18258"/>
                  </a:cubicBezTo>
                  <a:cubicBezTo>
                    <a:pt x="11551" y="18258"/>
                    <a:pt x="11551" y="18210"/>
                    <a:pt x="11551" y="18210"/>
                  </a:cubicBezTo>
                  <a:cubicBezTo>
                    <a:pt x="9125" y="18210"/>
                    <a:pt x="9125" y="18210"/>
                    <a:pt x="9125" y="18210"/>
                  </a:cubicBezTo>
                  <a:cubicBezTo>
                    <a:pt x="9125" y="18210"/>
                    <a:pt x="9125" y="18161"/>
                    <a:pt x="9125" y="18113"/>
                  </a:cubicBezTo>
                  <a:cubicBezTo>
                    <a:pt x="9125" y="16030"/>
                    <a:pt x="8201" y="14190"/>
                    <a:pt x="6411" y="12737"/>
                  </a:cubicBezTo>
                  <a:cubicBezTo>
                    <a:pt x="4678" y="11236"/>
                    <a:pt x="2483" y="10461"/>
                    <a:pt x="0" y="10461"/>
                  </a:cubicBezTo>
                  <a:cubicBezTo>
                    <a:pt x="0" y="8282"/>
                    <a:pt x="0" y="8282"/>
                    <a:pt x="0" y="8282"/>
                  </a:cubicBezTo>
                  <a:cubicBezTo>
                    <a:pt x="58" y="8378"/>
                    <a:pt x="116" y="8427"/>
                    <a:pt x="173" y="8475"/>
                  </a:cubicBezTo>
                  <a:cubicBezTo>
                    <a:pt x="635" y="8863"/>
                    <a:pt x="1213" y="9057"/>
                    <a:pt x="1848" y="9057"/>
                  </a:cubicBezTo>
                  <a:cubicBezTo>
                    <a:pt x="2483" y="9057"/>
                    <a:pt x="3061" y="8863"/>
                    <a:pt x="3523" y="8475"/>
                  </a:cubicBezTo>
                  <a:cubicBezTo>
                    <a:pt x="3985" y="8088"/>
                    <a:pt x="4216" y="7652"/>
                    <a:pt x="4216" y="7071"/>
                  </a:cubicBezTo>
                  <a:cubicBezTo>
                    <a:pt x="4216" y="6538"/>
                    <a:pt x="3985" y="6102"/>
                    <a:pt x="3523" y="5715"/>
                  </a:cubicBezTo>
                  <a:cubicBezTo>
                    <a:pt x="3061" y="5327"/>
                    <a:pt x="2483" y="5134"/>
                    <a:pt x="1848" y="5134"/>
                  </a:cubicBezTo>
                  <a:cubicBezTo>
                    <a:pt x="1213" y="5134"/>
                    <a:pt x="635" y="5327"/>
                    <a:pt x="173" y="5715"/>
                  </a:cubicBezTo>
                  <a:cubicBezTo>
                    <a:pt x="116" y="5763"/>
                    <a:pt x="58" y="5812"/>
                    <a:pt x="0" y="5909"/>
                  </a:cubicBezTo>
                  <a:cubicBezTo>
                    <a:pt x="0" y="2954"/>
                    <a:pt x="0" y="2954"/>
                    <a:pt x="0" y="2954"/>
                  </a:cubicBezTo>
                  <a:cubicBezTo>
                    <a:pt x="58" y="2954"/>
                    <a:pt x="58" y="2954"/>
                    <a:pt x="116" y="2954"/>
                  </a:cubicBezTo>
                  <a:cubicBezTo>
                    <a:pt x="693" y="2954"/>
                    <a:pt x="1271" y="2954"/>
                    <a:pt x="1848" y="3003"/>
                  </a:cubicBezTo>
                  <a:cubicBezTo>
                    <a:pt x="3870" y="0"/>
                    <a:pt x="3870" y="0"/>
                    <a:pt x="3870" y="0"/>
                  </a:cubicBezTo>
                  <a:cubicBezTo>
                    <a:pt x="5025" y="194"/>
                    <a:pt x="6180" y="387"/>
                    <a:pt x="7277" y="726"/>
                  </a:cubicBezTo>
                  <a:cubicBezTo>
                    <a:pt x="7277" y="4165"/>
                    <a:pt x="7277" y="4165"/>
                    <a:pt x="7277" y="4165"/>
                  </a:cubicBezTo>
                  <a:cubicBezTo>
                    <a:pt x="8490" y="4601"/>
                    <a:pt x="9645" y="5134"/>
                    <a:pt x="10742" y="5812"/>
                  </a:cubicBezTo>
                  <a:cubicBezTo>
                    <a:pt x="14207" y="4068"/>
                    <a:pt x="14207" y="4068"/>
                    <a:pt x="14207" y="4068"/>
                  </a:cubicBezTo>
                  <a:cubicBezTo>
                    <a:pt x="14670" y="4407"/>
                    <a:pt x="15132" y="4746"/>
                    <a:pt x="15594" y="5134"/>
                  </a:cubicBezTo>
                  <a:cubicBezTo>
                    <a:pt x="15940" y="5473"/>
                    <a:pt x="16287" y="5763"/>
                    <a:pt x="16633" y="6102"/>
                  </a:cubicBezTo>
                  <a:cubicBezTo>
                    <a:pt x="14554" y="9008"/>
                    <a:pt x="14554" y="9008"/>
                    <a:pt x="14554" y="9008"/>
                  </a:cubicBezTo>
                  <a:cubicBezTo>
                    <a:pt x="15363" y="9880"/>
                    <a:pt x="16056" y="10848"/>
                    <a:pt x="16633" y="11817"/>
                  </a:cubicBezTo>
                  <a:cubicBezTo>
                    <a:pt x="20734" y="11817"/>
                    <a:pt x="20734" y="11817"/>
                    <a:pt x="20734" y="11817"/>
                  </a:cubicBezTo>
                  <a:cubicBezTo>
                    <a:pt x="21080" y="12737"/>
                    <a:pt x="21369" y="13657"/>
                    <a:pt x="21600" y="14578"/>
                  </a:cubicBezTo>
                  <a:cubicBezTo>
                    <a:pt x="18077" y="16515"/>
                    <a:pt x="18077" y="16515"/>
                    <a:pt x="18077" y="16515"/>
                  </a:cubicBezTo>
                  <a:cubicBezTo>
                    <a:pt x="18135" y="17048"/>
                    <a:pt x="18135" y="17580"/>
                    <a:pt x="18135" y="18113"/>
                  </a:cubicBezTo>
                  <a:cubicBezTo>
                    <a:pt x="18135" y="18161"/>
                    <a:pt x="18135" y="18161"/>
                    <a:pt x="18135" y="1821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350">
                <a:cs typeface="+mn-ea"/>
                <a:sym typeface="+mn-lt"/>
              </a:endParaRPr>
            </a:p>
          </p:txBody>
        </p:sp>
        <p:sp>
          <p:nvSpPr>
            <p:cNvPr id="25" name="Shape 2027"/>
            <p:cNvSpPr/>
            <p:nvPr/>
          </p:nvSpPr>
          <p:spPr>
            <a:xfrm>
              <a:off x="4092254" y="3432893"/>
              <a:ext cx="1972529" cy="2369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236"/>
                  </a:moveTo>
                  <a:cubicBezTo>
                    <a:pt x="21600" y="13512"/>
                    <a:pt x="21600" y="13512"/>
                    <a:pt x="21600" y="13512"/>
                  </a:cubicBezTo>
                  <a:cubicBezTo>
                    <a:pt x="21542" y="13415"/>
                    <a:pt x="21426" y="13318"/>
                    <a:pt x="21310" y="13222"/>
                  </a:cubicBezTo>
                  <a:cubicBezTo>
                    <a:pt x="20845" y="12834"/>
                    <a:pt x="20265" y="12640"/>
                    <a:pt x="19626" y="12640"/>
                  </a:cubicBezTo>
                  <a:cubicBezTo>
                    <a:pt x="18987" y="12640"/>
                    <a:pt x="18406" y="12834"/>
                    <a:pt x="17942" y="13222"/>
                  </a:cubicBezTo>
                  <a:cubicBezTo>
                    <a:pt x="17535" y="13609"/>
                    <a:pt x="17303" y="14093"/>
                    <a:pt x="17303" y="14626"/>
                  </a:cubicBezTo>
                  <a:cubicBezTo>
                    <a:pt x="17303" y="15159"/>
                    <a:pt x="17535" y="15643"/>
                    <a:pt x="17942" y="15982"/>
                  </a:cubicBezTo>
                  <a:cubicBezTo>
                    <a:pt x="18406" y="16370"/>
                    <a:pt x="18987" y="16563"/>
                    <a:pt x="19626" y="16563"/>
                  </a:cubicBezTo>
                  <a:cubicBezTo>
                    <a:pt x="20265" y="16563"/>
                    <a:pt x="20845" y="16370"/>
                    <a:pt x="21310" y="15982"/>
                  </a:cubicBezTo>
                  <a:cubicBezTo>
                    <a:pt x="21426" y="15885"/>
                    <a:pt x="21542" y="15788"/>
                    <a:pt x="21600" y="15691"/>
                  </a:cubicBezTo>
                  <a:cubicBezTo>
                    <a:pt x="21600" y="18743"/>
                    <a:pt x="21600" y="18743"/>
                    <a:pt x="21600" y="18743"/>
                  </a:cubicBezTo>
                  <a:cubicBezTo>
                    <a:pt x="20961" y="18743"/>
                    <a:pt x="20381" y="18694"/>
                    <a:pt x="19742" y="18646"/>
                  </a:cubicBezTo>
                  <a:cubicBezTo>
                    <a:pt x="17535" y="21600"/>
                    <a:pt x="17535" y="21600"/>
                    <a:pt x="17535" y="21600"/>
                  </a:cubicBezTo>
                  <a:cubicBezTo>
                    <a:pt x="16316" y="21455"/>
                    <a:pt x="15155" y="21164"/>
                    <a:pt x="14052" y="20825"/>
                  </a:cubicBezTo>
                  <a:cubicBezTo>
                    <a:pt x="14342" y="17483"/>
                    <a:pt x="14342" y="17483"/>
                    <a:pt x="14342" y="17483"/>
                  </a:cubicBezTo>
                  <a:cubicBezTo>
                    <a:pt x="13065" y="16999"/>
                    <a:pt x="11845" y="16370"/>
                    <a:pt x="10684" y="15643"/>
                  </a:cubicBezTo>
                  <a:cubicBezTo>
                    <a:pt x="7490" y="17580"/>
                    <a:pt x="7490" y="17580"/>
                    <a:pt x="7490" y="17580"/>
                  </a:cubicBezTo>
                  <a:cubicBezTo>
                    <a:pt x="7026" y="17241"/>
                    <a:pt x="6561" y="16902"/>
                    <a:pt x="6155" y="16563"/>
                  </a:cubicBezTo>
                  <a:cubicBezTo>
                    <a:pt x="5632" y="16127"/>
                    <a:pt x="5168" y="15740"/>
                    <a:pt x="4761" y="15304"/>
                  </a:cubicBezTo>
                  <a:cubicBezTo>
                    <a:pt x="6852" y="12301"/>
                    <a:pt x="6852" y="12301"/>
                    <a:pt x="6852" y="12301"/>
                  </a:cubicBezTo>
                  <a:cubicBezTo>
                    <a:pt x="6097" y="11478"/>
                    <a:pt x="5516" y="10606"/>
                    <a:pt x="4994" y="9638"/>
                  </a:cubicBezTo>
                  <a:cubicBezTo>
                    <a:pt x="871" y="9638"/>
                    <a:pt x="871" y="9638"/>
                    <a:pt x="871" y="9638"/>
                  </a:cubicBezTo>
                  <a:cubicBezTo>
                    <a:pt x="465" y="8717"/>
                    <a:pt x="232" y="7797"/>
                    <a:pt x="0" y="6829"/>
                  </a:cubicBezTo>
                  <a:cubicBezTo>
                    <a:pt x="3600" y="5037"/>
                    <a:pt x="3600" y="5037"/>
                    <a:pt x="3600" y="5037"/>
                  </a:cubicBezTo>
                  <a:cubicBezTo>
                    <a:pt x="3600" y="4746"/>
                    <a:pt x="3542" y="4407"/>
                    <a:pt x="3542" y="4068"/>
                  </a:cubicBezTo>
                  <a:cubicBezTo>
                    <a:pt x="3542" y="3971"/>
                    <a:pt x="3542" y="3826"/>
                    <a:pt x="3542" y="3681"/>
                  </a:cubicBezTo>
                  <a:cubicBezTo>
                    <a:pt x="6852" y="3681"/>
                    <a:pt x="6852" y="3681"/>
                    <a:pt x="6852" y="3681"/>
                  </a:cubicBezTo>
                  <a:cubicBezTo>
                    <a:pt x="6677" y="3584"/>
                    <a:pt x="6503" y="3487"/>
                    <a:pt x="6329" y="3342"/>
                  </a:cubicBezTo>
                  <a:cubicBezTo>
                    <a:pt x="5865" y="2954"/>
                    <a:pt x="5632" y="2518"/>
                    <a:pt x="5632" y="1986"/>
                  </a:cubicBezTo>
                  <a:cubicBezTo>
                    <a:pt x="5632" y="1404"/>
                    <a:pt x="5865" y="969"/>
                    <a:pt x="6329" y="581"/>
                  </a:cubicBezTo>
                  <a:cubicBezTo>
                    <a:pt x="6794" y="194"/>
                    <a:pt x="7374" y="0"/>
                    <a:pt x="8013" y="0"/>
                  </a:cubicBezTo>
                  <a:cubicBezTo>
                    <a:pt x="8652" y="0"/>
                    <a:pt x="9232" y="194"/>
                    <a:pt x="9697" y="581"/>
                  </a:cubicBezTo>
                  <a:cubicBezTo>
                    <a:pt x="10161" y="969"/>
                    <a:pt x="10394" y="1404"/>
                    <a:pt x="10394" y="1986"/>
                  </a:cubicBezTo>
                  <a:cubicBezTo>
                    <a:pt x="10394" y="2518"/>
                    <a:pt x="10161" y="2954"/>
                    <a:pt x="9697" y="3342"/>
                  </a:cubicBezTo>
                  <a:cubicBezTo>
                    <a:pt x="9523" y="3487"/>
                    <a:pt x="9348" y="3584"/>
                    <a:pt x="9174" y="3681"/>
                  </a:cubicBezTo>
                  <a:cubicBezTo>
                    <a:pt x="12426" y="3681"/>
                    <a:pt x="12426" y="3681"/>
                    <a:pt x="12426" y="3681"/>
                  </a:cubicBezTo>
                  <a:cubicBezTo>
                    <a:pt x="12426" y="5763"/>
                    <a:pt x="13297" y="7555"/>
                    <a:pt x="15097" y="9008"/>
                  </a:cubicBezTo>
                  <a:cubicBezTo>
                    <a:pt x="16897" y="10509"/>
                    <a:pt x="19045" y="11236"/>
                    <a:pt x="21600" y="11236"/>
                  </a:cubicBezTo>
                  <a:cubicBezTo>
                    <a:pt x="21600" y="11236"/>
                    <a:pt x="21600" y="11236"/>
                    <a:pt x="21600" y="1123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350">
                <a:cs typeface="+mn-ea"/>
                <a:sym typeface="+mn-lt"/>
              </a:endParaRPr>
            </a:p>
          </p:txBody>
        </p:sp>
        <p:sp>
          <p:nvSpPr>
            <p:cNvPr id="26" name="Shape 2030"/>
            <p:cNvSpPr/>
            <p:nvPr/>
          </p:nvSpPr>
          <p:spPr>
            <a:xfrm>
              <a:off x="4092253" y="1845253"/>
              <a:ext cx="2359504" cy="1991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57" y="12384"/>
                  </a:moveTo>
                  <a:cubicBezTo>
                    <a:pt x="18057" y="12384"/>
                    <a:pt x="18057" y="12384"/>
                    <a:pt x="18057" y="12384"/>
                  </a:cubicBezTo>
                  <a:cubicBezTo>
                    <a:pt x="15921" y="12384"/>
                    <a:pt x="14125" y="13306"/>
                    <a:pt x="12620" y="15091"/>
                  </a:cubicBezTo>
                  <a:cubicBezTo>
                    <a:pt x="11116" y="16819"/>
                    <a:pt x="10387" y="19008"/>
                    <a:pt x="10387" y="21485"/>
                  </a:cubicBezTo>
                  <a:cubicBezTo>
                    <a:pt x="10387" y="21542"/>
                    <a:pt x="10387" y="21600"/>
                    <a:pt x="10387" y="21600"/>
                  </a:cubicBezTo>
                  <a:cubicBezTo>
                    <a:pt x="7669" y="21600"/>
                    <a:pt x="7669" y="21600"/>
                    <a:pt x="7669" y="21600"/>
                  </a:cubicBezTo>
                  <a:cubicBezTo>
                    <a:pt x="7815" y="21485"/>
                    <a:pt x="7960" y="21370"/>
                    <a:pt x="8106" y="21197"/>
                  </a:cubicBezTo>
                  <a:cubicBezTo>
                    <a:pt x="8494" y="20736"/>
                    <a:pt x="8689" y="20218"/>
                    <a:pt x="8689" y="19584"/>
                  </a:cubicBezTo>
                  <a:cubicBezTo>
                    <a:pt x="8689" y="18893"/>
                    <a:pt x="8494" y="18374"/>
                    <a:pt x="8106" y="17914"/>
                  </a:cubicBezTo>
                  <a:cubicBezTo>
                    <a:pt x="7718" y="17453"/>
                    <a:pt x="7232" y="17222"/>
                    <a:pt x="6698" y="17222"/>
                  </a:cubicBezTo>
                  <a:cubicBezTo>
                    <a:pt x="6164" y="17222"/>
                    <a:pt x="5679" y="17453"/>
                    <a:pt x="5291" y="17914"/>
                  </a:cubicBezTo>
                  <a:cubicBezTo>
                    <a:pt x="4902" y="18374"/>
                    <a:pt x="4708" y="18893"/>
                    <a:pt x="4708" y="19584"/>
                  </a:cubicBezTo>
                  <a:cubicBezTo>
                    <a:pt x="4708" y="20218"/>
                    <a:pt x="4902" y="20736"/>
                    <a:pt x="5291" y="21197"/>
                  </a:cubicBezTo>
                  <a:cubicBezTo>
                    <a:pt x="5436" y="21370"/>
                    <a:pt x="5582" y="21485"/>
                    <a:pt x="5728" y="21600"/>
                  </a:cubicBezTo>
                  <a:cubicBezTo>
                    <a:pt x="2961" y="21600"/>
                    <a:pt x="2961" y="21600"/>
                    <a:pt x="2961" y="21600"/>
                  </a:cubicBezTo>
                  <a:cubicBezTo>
                    <a:pt x="2961" y="21542"/>
                    <a:pt x="2961" y="21542"/>
                    <a:pt x="2961" y="21485"/>
                  </a:cubicBezTo>
                  <a:cubicBezTo>
                    <a:pt x="2961" y="21370"/>
                    <a:pt x="2961" y="21254"/>
                    <a:pt x="2961" y="21139"/>
                  </a:cubicBezTo>
                  <a:cubicBezTo>
                    <a:pt x="2961" y="20678"/>
                    <a:pt x="3009" y="20160"/>
                    <a:pt x="3009" y="19699"/>
                  </a:cubicBezTo>
                  <a:cubicBezTo>
                    <a:pt x="0" y="17683"/>
                    <a:pt x="0" y="17683"/>
                    <a:pt x="0" y="17683"/>
                  </a:cubicBezTo>
                  <a:cubicBezTo>
                    <a:pt x="194" y="16416"/>
                    <a:pt x="437" y="15149"/>
                    <a:pt x="825" y="13997"/>
                  </a:cubicBezTo>
                  <a:cubicBezTo>
                    <a:pt x="4174" y="14227"/>
                    <a:pt x="4174" y="14227"/>
                    <a:pt x="4174" y="14227"/>
                  </a:cubicBezTo>
                  <a:cubicBezTo>
                    <a:pt x="4611" y="13075"/>
                    <a:pt x="5145" y="12038"/>
                    <a:pt x="5776" y="11002"/>
                  </a:cubicBezTo>
                  <a:cubicBezTo>
                    <a:pt x="4126" y="7315"/>
                    <a:pt x="4126" y="7315"/>
                    <a:pt x="4126" y="7315"/>
                  </a:cubicBezTo>
                  <a:cubicBezTo>
                    <a:pt x="4466" y="6912"/>
                    <a:pt x="4805" y="6451"/>
                    <a:pt x="5145" y="6048"/>
                  </a:cubicBezTo>
                  <a:cubicBezTo>
                    <a:pt x="5485" y="5645"/>
                    <a:pt x="5825" y="5242"/>
                    <a:pt x="6213" y="4838"/>
                  </a:cubicBezTo>
                  <a:cubicBezTo>
                    <a:pt x="9125" y="6912"/>
                    <a:pt x="9125" y="6912"/>
                    <a:pt x="9125" y="6912"/>
                  </a:cubicBezTo>
                  <a:cubicBezTo>
                    <a:pt x="9999" y="6163"/>
                    <a:pt x="10873" y="5530"/>
                    <a:pt x="11795" y="5069"/>
                  </a:cubicBezTo>
                  <a:cubicBezTo>
                    <a:pt x="11795" y="922"/>
                    <a:pt x="11795" y="922"/>
                    <a:pt x="11795" y="922"/>
                  </a:cubicBezTo>
                  <a:cubicBezTo>
                    <a:pt x="12717" y="518"/>
                    <a:pt x="13737" y="230"/>
                    <a:pt x="14707" y="0"/>
                  </a:cubicBezTo>
                  <a:cubicBezTo>
                    <a:pt x="16455" y="3571"/>
                    <a:pt x="16455" y="3571"/>
                    <a:pt x="16455" y="3571"/>
                  </a:cubicBezTo>
                  <a:cubicBezTo>
                    <a:pt x="16989" y="3514"/>
                    <a:pt x="17523" y="3456"/>
                    <a:pt x="18057" y="3456"/>
                  </a:cubicBezTo>
                  <a:cubicBezTo>
                    <a:pt x="18057" y="6970"/>
                    <a:pt x="18057" y="6970"/>
                    <a:pt x="18057" y="6970"/>
                  </a:cubicBezTo>
                  <a:cubicBezTo>
                    <a:pt x="18105" y="6854"/>
                    <a:pt x="18154" y="6797"/>
                    <a:pt x="18202" y="6739"/>
                  </a:cubicBezTo>
                  <a:cubicBezTo>
                    <a:pt x="18591" y="6278"/>
                    <a:pt x="19076" y="6048"/>
                    <a:pt x="19610" y="6048"/>
                  </a:cubicBezTo>
                  <a:cubicBezTo>
                    <a:pt x="20144" y="6048"/>
                    <a:pt x="20629" y="6278"/>
                    <a:pt x="21018" y="6739"/>
                  </a:cubicBezTo>
                  <a:cubicBezTo>
                    <a:pt x="21406" y="7200"/>
                    <a:pt x="21600" y="7718"/>
                    <a:pt x="21600" y="8352"/>
                  </a:cubicBezTo>
                  <a:cubicBezTo>
                    <a:pt x="21600" y="9043"/>
                    <a:pt x="21406" y="9562"/>
                    <a:pt x="21018" y="10022"/>
                  </a:cubicBezTo>
                  <a:cubicBezTo>
                    <a:pt x="20629" y="10483"/>
                    <a:pt x="20144" y="10714"/>
                    <a:pt x="19610" y="10714"/>
                  </a:cubicBezTo>
                  <a:cubicBezTo>
                    <a:pt x="19076" y="10714"/>
                    <a:pt x="18591" y="10483"/>
                    <a:pt x="18202" y="10022"/>
                  </a:cubicBezTo>
                  <a:cubicBezTo>
                    <a:pt x="18154" y="9965"/>
                    <a:pt x="18105" y="9907"/>
                    <a:pt x="18057" y="9792"/>
                  </a:cubicBezTo>
                  <a:lnTo>
                    <a:pt x="18057" y="12384"/>
                  </a:lnTo>
                  <a:close/>
                </a:path>
              </a:pathLst>
            </a:custGeom>
            <a:solidFill>
              <a:srgbClr val="7A98F5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350" dirty="0"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686308" y="2083450"/>
            <a:ext cx="54694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ar-IQ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22389" y="2083450"/>
            <a:ext cx="54694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ar-IQ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86308" y="3370543"/>
            <a:ext cx="54694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ar-IQ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22389" y="3370543"/>
            <a:ext cx="54694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ar-IQ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5" name="任意多边形 34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9"/>
          <p:cNvSpPr txBox="1"/>
          <p:nvPr/>
        </p:nvSpPr>
        <p:spPr>
          <a:xfrm>
            <a:off x="1225721" y="3602769"/>
            <a:ext cx="1242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10"/>
          <p:cNvSpPr txBox="1"/>
          <p:nvPr/>
        </p:nvSpPr>
        <p:spPr>
          <a:xfrm>
            <a:off x="664286" y="3873855"/>
            <a:ext cx="1804083" cy="543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461461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02" y="1083766"/>
            <a:ext cx="2878835" cy="2769260"/>
          </a:xfrm>
          <a:prstGeom prst="rect">
            <a:avLst/>
          </a:prstGeom>
        </p:spPr>
      </p:pic>
      <p:sp>
        <p:nvSpPr>
          <p:cNvPr id="21" name="任意多边形 20"/>
          <p:cNvSpPr/>
          <p:nvPr/>
        </p:nvSpPr>
        <p:spPr>
          <a:xfrm>
            <a:off x="1780280" y="-6350"/>
            <a:ext cx="5210177" cy="5149850"/>
          </a:xfrm>
          <a:custGeom>
            <a:avLst/>
            <a:gdLst>
              <a:gd name="connsiteX0" fmla="*/ 2999624 w 7686677"/>
              <a:gd name="connsiteY0" fmla="*/ 0 h 5149850"/>
              <a:gd name="connsiteX1" fmla="*/ 5676900 w 7686677"/>
              <a:gd name="connsiteY1" fmla="*/ 0 h 5149850"/>
              <a:gd name="connsiteX2" fmla="*/ 5676900 w 7686677"/>
              <a:gd name="connsiteY2" fmla="*/ 1257 h 5149850"/>
              <a:gd name="connsiteX3" fmla="*/ 5676900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5676900 w 7686677"/>
              <a:gd name="connsiteY6" fmla="*/ 5149850 h 5149850"/>
              <a:gd name="connsiteX7" fmla="*/ 4064893 w 7686677"/>
              <a:gd name="connsiteY7" fmla="*/ 5149850 h 5149850"/>
              <a:gd name="connsiteX8" fmla="*/ 0 w 7686677"/>
              <a:gd name="connsiteY8" fmla="*/ 5149850 h 5149850"/>
              <a:gd name="connsiteX9" fmla="*/ 573062 w 7686677"/>
              <a:gd name="connsiteY9" fmla="*/ 4559422 h 5149850"/>
              <a:gd name="connsiteX10" fmla="*/ 1528166 w 7686677"/>
              <a:gd name="connsiteY10" fmla="*/ 3879534 h 5149850"/>
              <a:gd name="connsiteX11" fmla="*/ 1907224 w 7686677"/>
              <a:gd name="connsiteY11" fmla="*/ 3035638 h 5149850"/>
              <a:gd name="connsiteX12" fmla="*/ 1695310 w 7686677"/>
              <a:gd name="connsiteY12" fmla="*/ 2164905 h 5149850"/>
              <a:gd name="connsiteX13" fmla="*/ 2348959 w 7686677"/>
              <a:gd name="connsiteY13" fmla="*/ 1428360 h 5149850"/>
              <a:gd name="connsiteX14" fmla="*/ 3044394 w 7686677"/>
              <a:gd name="connsiteY14" fmla="*/ 545699 h 5149850"/>
              <a:gd name="connsiteX15" fmla="*/ 3056333 w 7686677"/>
              <a:gd name="connsiteY15" fmla="*/ 310124 h 5149850"/>
              <a:gd name="connsiteX16" fmla="*/ 2999624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2999624" y="0"/>
                </a:moveTo>
                <a:cubicBezTo>
                  <a:pt x="2999624" y="0"/>
                  <a:pt x="2999624" y="0"/>
                  <a:pt x="5676900" y="0"/>
                </a:cubicBezTo>
                <a:cubicBezTo>
                  <a:pt x="5676900" y="0"/>
                  <a:pt x="5676900" y="0"/>
                  <a:pt x="5676900" y="1257"/>
                </a:cubicBezTo>
                <a:lnTo>
                  <a:pt x="5676900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5676900" y="5149850"/>
                </a:lnTo>
                <a:lnTo>
                  <a:pt x="4064893" y="5149850"/>
                </a:lnTo>
                <a:lnTo>
                  <a:pt x="0" y="5149850"/>
                </a:lnTo>
                <a:cubicBezTo>
                  <a:pt x="131327" y="4914275"/>
                  <a:pt x="349210" y="4717466"/>
                  <a:pt x="573062" y="4559422"/>
                </a:cubicBezTo>
                <a:cubicBezTo>
                  <a:pt x="895410" y="4332792"/>
                  <a:pt x="1250589" y="4153875"/>
                  <a:pt x="1528166" y="3879534"/>
                </a:cubicBezTo>
                <a:cubicBezTo>
                  <a:pt x="1746049" y="3658869"/>
                  <a:pt x="1919162" y="3351726"/>
                  <a:pt x="1907224" y="3035638"/>
                </a:cubicBezTo>
                <a:cubicBezTo>
                  <a:pt x="1892300" y="2725514"/>
                  <a:pt x="1650539" y="2495903"/>
                  <a:pt x="1695310" y="2164905"/>
                </a:cubicBezTo>
                <a:cubicBezTo>
                  <a:pt x="1746049" y="1792160"/>
                  <a:pt x="2044520" y="1598332"/>
                  <a:pt x="2348959" y="1428360"/>
                </a:cubicBezTo>
                <a:cubicBezTo>
                  <a:pt x="2701154" y="1231551"/>
                  <a:pt x="2975746" y="963174"/>
                  <a:pt x="3044394" y="545699"/>
                </a:cubicBezTo>
                <a:cubicBezTo>
                  <a:pt x="3056333" y="468168"/>
                  <a:pt x="3059318" y="387655"/>
                  <a:pt x="3056333" y="310124"/>
                </a:cubicBezTo>
                <a:cubicBezTo>
                  <a:pt x="3050364" y="205756"/>
                  <a:pt x="3032455" y="101387"/>
                  <a:pt x="2999624" y="0"/>
                </a:cubicBezTo>
                <a:close/>
              </a:path>
            </a:pathLst>
          </a:custGeom>
          <a:solidFill>
            <a:srgbClr val="97DFE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457323" y="-6350"/>
            <a:ext cx="7686677" cy="5149850"/>
          </a:xfrm>
          <a:custGeom>
            <a:avLst/>
            <a:gdLst>
              <a:gd name="connsiteX0" fmla="*/ 2999624 w 7686677"/>
              <a:gd name="connsiteY0" fmla="*/ 0 h 5149850"/>
              <a:gd name="connsiteX1" fmla="*/ 5676900 w 7686677"/>
              <a:gd name="connsiteY1" fmla="*/ 0 h 5149850"/>
              <a:gd name="connsiteX2" fmla="*/ 5676900 w 7686677"/>
              <a:gd name="connsiteY2" fmla="*/ 1257 h 5149850"/>
              <a:gd name="connsiteX3" fmla="*/ 5676900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5676900 w 7686677"/>
              <a:gd name="connsiteY6" fmla="*/ 5149850 h 5149850"/>
              <a:gd name="connsiteX7" fmla="*/ 4064893 w 7686677"/>
              <a:gd name="connsiteY7" fmla="*/ 5149850 h 5149850"/>
              <a:gd name="connsiteX8" fmla="*/ 0 w 7686677"/>
              <a:gd name="connsiteY8" fmla="*/ 5149850 h 5149850"/>
              <a:gd name="connsiteX9" fmla="*/ 573062 w 7686677"/>
              <a:gd name="connsiteY9" fmla="*/ 4559422 h 5149850"/>
              <a:gd name="connsiteX10" fmla="*/ 1528166 w 7686677"/>
              <a:gd name="connsiteY10" fmla="*/ 3879534 h 5149850"/>
              <a:gd name="connsiteX11" fmla="*/ 1907224 w 7686677"/>
              <a:gd name="connsiteY11" fmla="*/ 3035638 h 5149850"/>
              <a:gd name="connsiteX12" fmla="*/ 1695310 w 7686677"/>
              <a:gd name="connsiteY12" fmla="*/ 2164905 h 5149850"/>
              <a:gd name="connsiteX13" fmla="*/ 2348959 w 7686677"/>
              <a:gd name="connsiteY13" fmla="*/ 1428360 h 5149850"/>
              <a:gd name="connsiteX14" fmla="*/ 3044394 w 7686677"/>
              <a:gd name="connsiteY14" fmla="*/ 545699 h 5149850"/>
              <a:gd name="connsiteX15" fmla="*/ 3056333 w 7686677"/>
              <a:gd name="connsiteY15" fmla="*/ 310124 h 5149850"/>
              <a:gd name="connsiteX16" fmla="*/ 2999624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2999624" y="0"/>
                </a:moveTo>
                <a:cubicBezTo>
                  <a:pt x="2999624" y="0"/>
                  <a:pt x="2999624" y="0"/>
                  <a:pt x="5676900" y="0"/>
                </a:cubicBezTo>
                <a:cubicBezTo>
                  <a:pt x="5676900" y="0"/>
                  <a:pt x="5676900" y="0"/>
                  <a:pt x="5676900" y="1257"/>
                </a:cubicBezTo>
                <a:lnTo>
                  <a:pt x="5676900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5676900" y="5149850"/>
                </a:lnTo>
                <a:lnTo>
                  <a:pt x="4064893" y="5149850"/>
                </a:lnTo>
                <a:lnTo>
                  <a:pt x="0" y="5149850"/>
                </a:lnTo>
                <a:cubicBezTo>
                  <a:pt x="131327" y="4914275"/>
                  <a:pt x="349210" y="4717466"/>
                  <a:pt x="573062" y="4559422"/>
                </a:cubicBezTo>
                <a:cubicBezTo>
                  <a:pt x="895410" y="4332792"/>
                  <a:pt x="1250589" y="4153875"/>
                  <a:pt x="1528166" y="3879534"/>
                </a:cubicBezTo>
                <a:cubicBezTo>
                  <a:pt x="1746049" y="3658869"/>
                  <a:pt x="1919162" y="3351726"/>
                  <a:pt x="1907224" y="3035638"/>
                </a:cubicBezTo>
                <a:cubicBezTo>
                  <a:pt x="1892300" y="2725514"/>
                  <a:pt x="1650539" y="2495903"/>
                  <a:pt x="1695310" y="2164905"/>
                </a:cubicBezTo>
                <a:cubicBezTo>
                  <a:pt x="1746049" y="1792160"/>
                  <a:pt x="2044520" y="1598332"/>
                  <a:pt x="2348959" y="1428360"/>
                </a:cubicBezTo>
                <a:cubicBezTo>
                  <a:pt x="2701154" y="1231551"/>
                  <a:pt x="2975746" y="963174"/>
                  <a:pt x="3044394" y="545699"/>
                </a:cubicBezTo>
                <a:cubicBezTo>
                  <a:pt x="3056333" y="468168"/>
                  <a:pt x="3059318" y="387655"/>
                  <a:pt x="3056333" y="310124"/>
                </a:cubicBezTo>
                <a:cubicBezTo>
                  <a:pt x="3050364" y="205756"/>
                  <a:pt x="3032455" y="101387"/>
                  <a:pt x="2999624" y="0"/>
                </a:cubicBezTo>
                <a:close/>
              </a:path>
            </a:pathLst>
          </a:custGeom>
          <a:solidFill>
            <a:srgbClr val="7A98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457323" y="-6350"/>
            <a:ext cx="7686677" cy="5149850"/>
          </a:xfrm>
          <a:custGeom>
            <a:avLst/>
            <a:gdLst>
              <a:gd name="connsiteX0" fmla="*/ 3663729 w 7686677"/>
              <a:gd name="connsiteY0" fmla="*/ 0 h 5149850"/>
              <a:gd name="connsiteX1" fmla="*/ 6933743 w 7686677"/>
              <a:gd name="connsiteY1" fmla="*/ 0 h 5149850"/>
              <a:gd name="connsiteX2" fmla="*/ 6933743 w 7686677"/>
              <a:gd name="connsiteY2" fmla="*/ 1257 h 5149850"/>
              <a:gd name="connsiteX3" fmla="*/ 6933743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6933743 w 7686677"/>
              <a:gd name="connsiteY6" fmla="*/ 5149850 h 5149850"/>
              <a:gd name="connsiteX7" fmla="*/ 4964845 w 7686677"/>
              <a:gd name="connsiteY7" fmla="*/ 5149850 h 5149850"/>
              <a:gd name="connsiteX8" fmla="*/ 0 w 7686677"/>
              <a:gd name="connsiteY8" fmla="*/ 5149850 h 5149850"/>
              <a:gd name="connsiteX9" fmla="*/ 699936 w 7686677"/>
              <a:gd name="connsiteY9" fmla="*/ 4559422 h 5149850"/>
              <a:gd name="connsiteX10" fmla="*/ 1866496 w 7686677"/>
              <a:gd name="connsiteY10" fmla="*/ 3879534 h 5149850"/>
              <a:gd name="connsiteX11" fmla="*/ 2329476 w 7686677"/>
              <a:gd name="connsiteY11" fmla="*/ 3035638 h 5149850"/>
              <a:gd name="connsiteX12" fmla="*/ 2070645 w 7686677"/>
              <a:gd name="connsiteY12" fmla="*/ 2164905 h 5149850"/>
              <a:gd name="connsiteX13" fmla="*/ 2869009 w 7686677"/>
              <a:gd name="connsiteY13" fmla="*/ 1428360 h 5149850"/>
              <a:gd name="connsiteX14" fmla="*/ 3718411 w 7686677"/>
              <a:gd name="connsiteY14" fmla="*/ 545699 h 5149850"/>
              <a:gd name="connsiteX15" fmla="*/ 3732993 w 7686677"/>
              <a:gd name="connsiteY15" fmla="*/ 310124 h 5149850"/>
              <a:gd name="connsiteX16" fmla="*/ 3663729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3663729" y="0"/>
                </a:moveTo>
                <a:cubicBezTo>
                  <a:pt x="3663729" y="0"/>
                  <a:pt x="3663729" y="0"/>
                  <a:pt x="6933743" y="0"/>
                </a:cubicBezTo>
                <a:cubicBezTo>
                  <a:pt x="6933743" y="0"/>
                  <a:pt x="6933743" y="0"/>
                  <a:pt x="6933743" y="1257"/>
                </a:cubicBezTo>
                <a:lnTo>
                  <a:pt x="6933743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6933743" y="5149850"/>
                </a:lnTo>
                <a:lnTo>
                  <a:pt x="4964845" y="5149850"/>
                </a:lnTo>
                <a:lnTo>
                  <a:pt x="0" y="5149850"/>
                </a:lnTo>
                <a:cubicBezTo>
                  <a:pt x="160402" y="4914275"/>
                  <a:pt x="426524" y="4717466"/>
                  <a:pt x="699936" y="4559422"/>
                </a:cubicBezTo>
                <a:cubicBezTo>
                  <a:pt x="1093650" y="4332792"/>
                  <a:pt x="1527465" y="4153875"/>
                  <a:pt x="1866496" y="3879534"/>
                </a:cubicBezTo>
                <a:cubicBezTo>
                  <a:pt x="2132617" y="3658869"/>
                  <a:pt x="2344057" y="3351726"/>
                  <a:pt x="2329476" y="3035638"/>
                </a:cubicBezTo>
                <a:cubicBezTo>
                  <a:pt x="2311248" y="2725514"/>
                  <a:pt x="2015962" y="2495903"/>
                  <a:pt x="2070645" y="2164905"/>
                </a:cubicBezTo>
                <a:cubicBezTo>
                  <a:pt x="2132617" y="1792160"/>
                  <a:pt x="2497169" y="1598332"/>
                  <a:pt x="2869009" y="1428360"/>
                </a:cubicBezTo>
                <a:cubicBezTo>
                  <a:pt x="3299179" y="1231551"/>
                  <a:pt x="3634565" y="963174"/>
                  <a:pt x="3718411" y="545699"/>
                </a:cubicBezTo>
                <a:cubicBezTo>
                  <a:pt x="3732993" y="468168"/>
                  <a:pt x="3736639" y="387655"/>
                  <a:pt x="3732993" y="310124"/>
                </a:cubicBezTo>
                <a:cubicBezTo>
                  <a:pt x="3725703" y="205756"/>
                  <a:pt x="3703829" y="101387"/>
                  <a:pt x="3663729" y="0"/>
                </a:cubicBezTo>
                <a:close/>
              </a:path>
            </a:pathLst>
          </a:custGeom>
          <a:noFill/>
          <a:ln w="12700" cap="flat" cmpd="sng" algn="ctr">
            <a:gradFill>
              <a:gsLst>
                <a:gs pos="0">
                  <a:srgbClr val="7A98F5"/>
                </a:gs>
                <a:gs pos="100000">
                  <a:srgbClr val="97DFE5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FCA8A889-F7F0-4C2F-9809-D0BE99891A69}"/>
              </a:ext>
            </a:extLst>
          </p:cNvPr>
          <p:cNvSpPr txBox="1"/>
          <p:nvPr/>
        </p:nvSpPr>
        <p:spPr>
          <a:xfrm>
            <a:off x="4336158" y="2217416"/>
            <a:ext cx="4390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感谢您的观看！</a:t>
            </a:r>
            <a:endParaRPr lang="id-ID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6" name="PA-文本框 31">
            <a:extLst>
              <a:ext uri="{FF2B5EF4-FFF2-40B4-BE49-F238E27FC236}">
                <a16:creationId xmlns:a16="http://schemas.microsoft.com/office/drawing/2014/main" id="{AD483315-D2F4-4AAB-B8C6-FED71F2AA9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62438" y="2925302"/>
            <a:ext cx="4224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spc="300" dirty="0">
                <a:solidFill>
                  <a:schemeClr val="bg1"/>
                </a:solidFill>
                <a:cs typeface="+mn-ea"/>
                <a:sym typeface="+mn-lt"/>
              </a:rPr>
              <a:t>公司介绍 </a:t>
            </a:r>
            <a:r>
              <a:rPr lang="en-US" altLang="zh-CN" sz="11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100" spc="300" dirty="0">
                <a:solidFill>
                  <a:schemeClr val="bg1"/>
                </a:solidFill>
                <a:cs typeface="+mn-ea"/>
                <a:sym typeface="+mn-lt"/>
              </a:rPr>
              <a:t>年终总结 </a:t>
            </a:r>
            <a:r>
              <a:rPr lang="en-US" altLang="zh-CN" sz="11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100" spc="300" dirty="0">
                <a:solidFill>
                  <a:schemeClr val="bg1"/>
                </a:solidFill>
                <a:cs typeface="+mn-ea"/>
                <a:sym typeface="+mn-lt"/>
              </a:rPr>
              <a:t>计划书 </a:t>
            </a:r>
            <a:r>
              <a:rPr lang="en-US" altLang="zh-CN" sz="11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100" spc="300" dirty="0">
                <a:solidFill>
                  <a:schemeClr val="bg1"/>
                </a:solidFill>
                <a:cs typeface="+mn-ea"/>
                <a:sym typeface="+mn-lt"/>
              </a:rPr>
              <a:t>工作计划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914395" y="3399406"/>
            <a:ext cx="3458851" cy="307777"/>
          </a:xfrm>
          <a:prstGeom prst="roundRect">
            <a:avLst>
              <a:gd name="adj" fmla="val 50000"/>
            </a:avLst>
          </a:pr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-文本框 31">
            <a:extLst>
              <a:ext uri="{FF2B5EF4-FFF2-40B4-BE49-F238E27FC236}">
                <a16:creationId xmlns:a16="http://schemas.microsoft.com/office/drawing/2014/main" id="{85638770-F27A-4EBF-97CA-FEB785E21DA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51817" y="3416090"/>
            <a:ext cx="36122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模板网   日期：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2022.03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23BD6EB0-47DF-4558-8B92-5DFCF828585B}"/>
              </a:ext>
            </a:extLst>
          </p:cNvPr>
          <p:cNvSpPr txBox="1"/>
          <p:nvPr/>
        </p:nvSpPr>
        <p:spPr>
          <a:xfrm>
            <a:off x="5303141" y="1021846"/>
            <a:ext cx="31836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spc="3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202X</a:t>
            </a:r>
            <a:endParaRPr lang="id-ID" sz="8800" spc="3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9804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3B20F7B-B74A-480C-9807-D14F83BA2AC0}"/>
              </a:ext>
            </a:extLst>
          </p:cNvPr>
          <p:cNvSpPr txBox="1"/>
          <p:nvPr/>
        </p:nvSpPr>
        <p:spPr>
          <a:xfrm>
            <a:off x="1266825" y="2409825"/>
            <a:ext cx="48751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971175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2452" y="856082"/>
            <a:ext cx="4213309" cy="3282350"/>
          </a:xfrm>
          <a:prstGeom prst="rect">
            <a:avLst/>
          </a:prstGeom>
        </p:spPr>
      </p:pic>
      <p:sp>
        <p:nvSpPr>
          <p:cNvPr id="21" name="任意多边形 20"/>
          <p:cNvSpPr/>
          <p:nvPr/>
        </p:nvSpPr>
        <p:spPr>
          <a:xfrm>
            <a:off x="1780280" y="-6350"/>
            <a:ext cx="5210177" cy="5149850"/>
          </a:xfrm>
          <a:custGeom>
            <a:avLst/>
            <a:gdLst>
              <a:gd name="connsiteX0" fmla="*/ 2999624 w 7686677"/>
              <a:gd name="connsiteY0" fmla="*/ 0 h 5149850"/>
              <a:gd name="connsiteX1" fmla="*/ 5676900 w 7686677"/>
              <a:gd name="connsiteY1" fmla="*/ 0 h 5149850"/>
              <a:gd name="connsiteX2" fmla="*/ 5676900 w 7686677"/>
              <a:gd name="connsiteY2" fmla="*/ 1257 h 5149850"/>
              <a:gd name="connsiteX3" fmla="*/ 5676900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5676900 w 7686677"/>
              <a:gd name="connsiteY6" fmla="*/ 5149850 h 5149850"/>
              <a:gd name="connsiteX7" fmla="*/ 4064893 w 7686677"/>
              <a:gd name="connsiteY7" fmla="*/ 5149850 h 5149850"/>
              <a:gd name="connsiteX8" fmla="*/ 0 w 7686677"/>
              <a:gd name="connsiteY8" fmla="*/ 5149850 h 5149850"/>
              <a:gd name="connsiteX9" fmla="*/ 573062 w 7686677"/>
              <a:gd name="connsiteY9" fmla="*/ 4559422 h 5149850"/>
              <a:gd name="connsiteX10" fmla="*/ 1528166 w 7686677"/>
              <a:gd name="connsiteY10" fmla="*/ 3879534 h 5149850"/>
              <a:gd name="connsiteX11" fmla="*/ 1907224 w 7686677"/>
              <a:gd name="connsiteY11" fmla="*/ 3035638 h 5149850"/>
              <a:gd name="connsiteX12" fmla="*/ 1695310 w 7686677"/>
              <a:gd name="connsiteY12" fmla="*/ 2164905 h 5149850"/>
              <a:gd name="connsiteX13" fmla="*/ 2348959 w 7686677"/>
              <a:gd name="connsiteY13" fmla="*/ 1428360 h 5149850"/>
              <a:gd name="connsiteX14" fmla="*/ 3044394 w 7686677"/>
              <a:gd name="connsiteY14" fmla="*/ 545699 h 5149850"/>
              <a:gd name="connsiteX15" fmla="*/ 3056333 w 7686677"/>
              <a:gd name="connsiteY15" fmla="*/ 310124 h 5149850"/>
              <a:gd name="connsiteX16" fmla="*/ 2999624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2999624" y="0"/>
                </a:moveTo>
                <a:cubicBezTo>
                  <a:pt x="2999624" y="0"/>
                  <a:pt x="2999624" y="0"/>
                  <a:pt x="5676900" y="0"/>
                </a:cubicBezTo>
                <a:cubicBezTo>
                  <a:pt x="5676900" y="0"/>
                  <a:pt x="5676900" y="0"/>
                  <a:pt x="5676900" y="1257"/>
                </a:cubicBezTo>
                <a:lnTo>
                  <a:pt x="5676900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5676900" y="5149850"/>
                </a:lnTo>
                <a:lnTo>
                  <a:pt x="4064893" y="5149850"/>
                </a:lnTo>
                <a:lnTo>
                  <a:pt x="0" y="5149850"/>
                </a:lnTo>
                <a:cubicBezTo>
                  <a:pt x="131327" y="4914275"/>
                  <a:pt x="349210" y="4717466"/>
                  <a:pt x="573062" y="4559422"/>
                </a:cubicBezTo>
                <a:cubicBezTo>
                  <a:pt x="895410" y="4332792"/>
                  <a:pt x="1250589" y="4153875"/>
                  <a:pt x="1528166" y="3879534"/>
                </a:cubicBezTo>
                <a:cubicBezTo>
                  <a:pt x="1746049" y="3658869"/>
                  <a:pt x="1919162" y="3351726"/>
                  <a:pt x="1907224" y="3035638"/>
                </a:cubicBezTo>
                <a:cubicBezTo>
                  <a:pt x="1892300" y="2725514"/>
                  <a:pt x="1650539" y="2495903"/>
                  <a:pt x="1695310" y="2164905"/>
                </a:cubicBezTo>
                <a:cubicBezTo>
                  <a:pt x="1746049" y="1792160"/>
                  <a:pt x="2044520" y="1598332"/>
                  <a:pt x="2348959" y="1428360"/>
                </a:cubicBezTo>
                <a:cubicBezTo>
                  <a:pt x="2701154" y="1231551"/>
                  <a:pt x="2975746" y="963174"/>
                  <a:pt x="3044394" y="545699"/>
                </a:cubicBezTo>
                <a:cubicBezTo>
                  <a:pt x="3056333" y="468168"/>
                  <a:pt x="3059318" y="387655"/>
                  <a:pt x="3056333" y="310124"/>
                </a:cubicBezTo>
                <a:cubicBezTo>
                  <a:pt x="3050364" y="205756"/>
                  <a:pt x="3032455" y="101387"/>
                  <a:pt x="2999624" y="0"/>
                </a:cubicBezTo>
                <a:close/>
              </a:path>
            </a:pathLst>
          </a:custGeom>
          <a:solidFill>
            <a:srgbClr val="97DFE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457323" y="-6350"/>
            <a:ext cx="7686677" cy="5149850"/>
          </a:xfrm>
          <a:custGeom>
            <a:avLst/>
            <a:gdLst>
              <a:gd name="connsiteX0" fmla="*/ 2999624 w 7686677"/>
              <a:gd name="connsiteY0" fmla="*/ 0 h 5149850"/>
              <a:gd name="connsiteX1" fmla="*/ 5676900 w 7686677"/>
              <a:gd name="connsiteY1" fmla="*/ 0 h 5149850"/>
              <a:gd name="connsiteX2" fmla="*/ 5676900 w 7686677"/>
              <a:gd name="connsiteY2" fmla="*/ 1257 h 5149850"/>
              <a:gd name="connsiteX3" fmla="*/ 5676900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5676900 w 7686677"/>
              <a:gd name="connsiteY6" fmla="*/ 5149850 h 5149850"/>
              <a:gd name="connsiteX7" fmla="*/ 4064893 w 7686677"/>
              <a:gd name="connsiteY7" fmla="*/ 5149850 h 5149850"/>
              <a:gd name="connsiteX8" fmla="*/ 0 w 7686677"/>
              <a:gd name="connsiteY8" fmla="*/ 5149850 h 5149850"/>
              <a:gd name="connsiteX9" fmla="*/ 573062 w 7686677"/>
              <a:gd name="connsiteY9" fmla="*/ 4559422 h 5149850"/>
              <a:gd name="connsiteX10" fmla="*/ 1528166 w 7686677"/>
              <a:gd name="connsiteY10" fmla="*/ 3879534 h 5149850"/>
              <a:gd name="connsiteX11" fmla="*/ 1907224 w 7686677"/>
              <a:gd name="connsiteY11" fmla="*/ 3035638 h 5149850"/>
              <a:gd name="connsiteX12" fmla="*/ 1695310 w 7686677"/>
              <a:gd name="connsiteY12" fmla="*/ 2164905 h 5149850"/>
              <a:gd name="connsiteX13" fmla="*/ 2348959 w 7686677"/>
              <a:gd name="connsiteY13" fmla="*/ 1428360 h 5149850"/>
              <a:gd name="connsiteX14" fmla="*/ 3044394 w 7686677"/>
              <a:gd name="connsiteY14" fmla="*/ 545699 h 5149850"/>
              <a:gd name="connsiteX15" fmla="*/ 3056333 w 7686677"/>
              <a:gd name="connsiteY15" fmla="*/ 310124 h 5149850"/>
              <a:gd name="connsiteX16" fmla="*/ 2999624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2999624" y="0"/>
                </a:moveTo>
                <a:cubicBezTo>
                  <a:pt x="2999624" y="0"/>
                  <a:pt x="2999624" y="0"/>
                  <a:pt x="5676900" y="0"/>
                </a:cubicBezTo>
                <a:cubicBezTo>
                  <a:pt x="5676900" y="0"/>
                  <a:pt x="5676900" y="0"/>
                  <a:pt x="5676900" y="1257"/>
                </a:cubicBezTo>
                <a:lnTo>
                  <a:pt x="5676900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5676900" y="5149850"/>
                </a:lnTo>
                <a:lnTo>
                  <a:pt x="4064893" y="5149850"/>
                </a:lnTo>
                <a:lnTo>
                  <a:pt x="0" y="5149850"/>
                </a:lnTo>
                <a:cubicBezTo>
                  <a:pt x="131327" y="4914275"/>
                  <a:pt x="349210" y="4717466"/>
                  <a:pt x="573062" y="4559422"/>
                </a:cubicBezTo>
                <a:cubicBezTo>
                  <a:pt x="895410" y="4332792"/>
                  <a:pt x="1250589" y="4153875"/>
                  <a:pt x="1528166" y="3879534"/>
                </a:cubicBezTo>
                <a:cubicBezTo>
                  <a:pt x="1746049" y="3658869"/>
                  <a:pt x="1919162" y="3351726"/>
                  <a:pt x="1907224" y="3035638"/>
                </a:cubicBezTo>
                <a:cubicBezTo>
                  <a:pt x="1892300" y="2725514"/>
                  <a:pt x="1650539" y="2495903"/>
                  <a:pt x="1695310" y="2164905"/>
                </a:cubicBezTo>
                <a:cubicBezTo>
                  <a:pt x="1746049" y="1792160"/>
                  <a:pt x="2044520" y="1598332"/>
                  <a:pt x="2348959" y="1428360"/>
                </a:cubicBezTo>
                <a:cubicBezTo>
                  <a:pt x="2701154" y="1231551"/>
                  <a:pt x="2975746" y="963174"/>
                  <a:pt x="3044394" y="545699"/>
                </a:cubicBezTo>
                <a:cubicBezTo>
                  <a:pt x="3056333" y="468168"/>
                  <a:pt x="3059318" y="387655"/>
                  <a:pt x="3056333" y="310124"/>
                </a:cubicBezTo>
                <a:cubicBezTo>
                  <a:pt x="3050364" y="205756"/>
                  <a:pt x="3032455" y="101387"/>
                  <a:pt x="2999624" y="0"/>
                </a:cubicBezTo>
                <a:close/>
              </a:path>
            </a:pathLst>
          </a:custGeom>
          <a:solidFill>
            <a:srgbClr val="7A98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457323" y="-6350"/>
            <a:ext cx="7686677" cy="5149850"/>
          </a:xfrm>
          <a:custGeom>
            <a:avLst/>
            <a:gdLst>
              <a:gd name="connsiteX0" fmla="*/ 3663729 w 7686677"/>
              <a:gd name="connsiteY0" fmla="*/ 0 h 5149850"/>
              <a:gd name="connsiteX1" fmla="*/ 6933743 w 7686677"/>
              <a:gd name="connsiteY1" fmla="*/ 0 h 5149850"/>
              <a:gd name="connsiteX2" fmla="*/ 6933743 w 7686677"/>
              <a:gd name="connsiteY2" fmla="*/ 1257 h 5149850"/>
              <a:gd name="connsiteX3" fmla="*/ 6933743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6933743 w 7686677"/>
              <a:gd name="connsiteY6" fmla="*/ 5149850 h 5149850"/>
              <a:gd name="connsiteX7" fmla="*/ 4964845 w 7686677"/>
              <a:gd name="connsiteY7" fmla="*/ 5149850 h 5149850"/>
              <a:gd name="connsiteX8" fmla="*/ 0 w 7686677"/>
              <a:gd name="connsiteY8" fmla="*/ 5149850 h 5149850"/>
              <a:gd name="connsiteX9" fmla="*/ 699936 w 7686677"/>
              <a:gd name="connsiteY9" fmla="*/ 4559422 h 5149850"/>
              <a:gd name="connsiteX10" fmla="*/ 1866496 w 7686677"/>
              <a:gd name="connsiteY10" fmla="*/ 3879534 h 5149850"/>
              <a:gd name="connsiteX11" fmla="*/ 2329476 w 7686677"/>
              <a:gd name="connsiteY11" fmla="*/ 3035638 h 5149850"/>
              <a:gd name="connsiteX12" fmla="*/ 2070645 w 7686677"/>
              <a:gd name="connsiteY12" fmla="*/ 2164905 h 5149850"/>
              <a:gd name="connsiteX13" fmla="*/ 2869009 w 7686677"/>
              <a:gd name="connsiteY13" fmla="*/ 1428360 h 5149850"/>
              <a:gd name="connsiteX14" fmla="*/ 3718411 w 7686677"/>
              <a:gd name="connsiteY14" fmla="*/ 545699 h 5149850"/>
              <a:gd name="connsiteX15" fmla="*/ 3732993 w 7686677"/>
              <a:gd name="connsiteY15" fmla="*/ 310124 h 5149850"/>
              <a:gd name="connsiteX16" fmla="*/ 3663729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3663729" y="0"/>
                </a:moveTo>
                <a:cubicBezTo>
                  <a:pt x="3663729" y="0"/>
                  <a:pt x="3663729" y="0"/>
                  <a:pt x="6933743" y="0"/>
                </a:cubicBezTo>
                <a:cubicBezTo>
                  <a:pt x="6933743" y="0"/>
                  <a:pt x="6933743" y="0"/>
                  <a:pt x="6933743" y="1257"/>
                </a:cubicBezTo>
                <a:lnTo>
                  <a:pt x="6933743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6933743" y="5149850"/>
                </a:lnTo>
                <a:lnTo>
                  <a:pt x="4964845" y="5149850"/>
                </a:lnTo>
                <a:lnTo>
                  <a:pt x="0" y="5149850"/>
                </a:lnTo>
                <a:cubicBezTo>
                  <a:pt x="160402" y="4914275"/>
                  <a:pt x="426524" y="4717466"/>
                  <a:pt x="699936" y="4559422"/>
                </a:cubicBezTo>
                <a:cubicBezTo>
                  <a:pt x="1093650" y="4332792"/>
                  <a:pt x="1527465" y="4153875"/>
                  <a:pt x="1866496" y="3879534"/>
                </a:cubicBezTo>
                <a:cubicBezTo>
                  <a:pt x="2132617" y="3658869"/>
                  <a:pt x="2344057" y="3351726"/>
                  <a:pt x="2329476" y="3035638"/>
                </a:cubicBezTo>
                <a:cubicBezTo>
                  <a:pt x="2311248" y="2725514"/>
                  <a:pt x="2015962" y="2495903"/>
                  <a:pt x="2070645" y="2164905"/>
                </a:cubicBezTo>
                <a:cubicBezTo>
                  <a:pt x="2132617" y="1792160"/>
                  <a:pt x="2497169" y="1598332"/>
                  <a:pt x="2869009" y="1428360"/>
                </a:cubicBezTo>
                <a:cubicBezTo>
                  <a:pt x="3299179" y="1231551"/>
                  <a:pt x="3634565" y="963174"/>
                  <a:pt x="3718411" y="545699"/>
                </a:cubicBezTo>
                <a:cubicBezTo>
                  <a:pt x="3732993" y="468168"/>
                  <a:pt x="3736639" y="387655"/>
                  <a:pt x="3732993" y="310124"/>
                </a:cubicBezTo>
                <a:cubicBezTo>
                  <a:pt x="3725703" y="205756"/>
                  <a:pt x="3703829" y="101387"/>
                  <a:pt x="3663729" y="0"/>
                </a:cubicBezTo>
                <a:close/>
              </a:path>
            </a:pathLst>
          </a:custGeom>
          <a:noFill/>
          <a:ln w="12700" cap="flat" cmpd="sng" algn="ctr">
            <a:gradFill>
              <a:gsLst>
                <a:gs pos="0">
                  <a:srgbClr val="7A98F5"/>
                </a:gs>
                <a:gs pos="100000">
                  <a:srgbClr val="97DFE5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id="{2AACAD38-307E-4B9C-B067-BDDD4FE3A4E6}"/>
              </a:ext>
            </a:extLst>
          </p:cNvPr>
          <p:cNvSpPr txBox="1"/>
          <p:nvPr/>
        </p:nvSpPr>
        <p:spPr>
          <a:xfrm>
            <a:off x="5852154" y="840091"/>
            <a:ext cx="31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CONTENTS</a:t>
            </a:r>
            <a:endParaRPr lang="id-ID" sz="3200" spc="3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FCA8A889-F7F0-4C2F-9809-D0BE99891A69}"/>
              </a:ext>
            </a:extLst>
          </p:cNvPr>
          <p:cNvSpPr txBox="1"/>
          <p:nvPr/>
        </p:nvSpPr>
        <p:spPr>
          <a:xfrm>
            <a:off x="7463188" y="298688"/>
            <a:ext cx="157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  <a:endParaRPr lang="id-ID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50364" y="1612326"/>
            <a:ext cx="3458852" cy="369332"/>
            <a:chOff x="5050364" y="1612326"/>
            <a:chExt cx="3458852" cy="369332"/>
          </a:xfrm>
        </p:grpSpPr>
        <p:sp>
          <p:nvSpPr>
            <p:cNvPr id="23" name="任意多边形 22"/>
            <p:cNvSpPr/>
            <p:nvPr/>
          </p:nvSpPr>
          <p:spPr>
            <a:xfrm>
              <a:off x="7912233" y="1643965"/>
              <a:ext cx="596983" cy="307778"/>
            </a:xfrm>
            <a:custGeom>
              <a:avLst/>
              <a:gdLst>
                <a:gd name="connsiteX0" fmla="*/ 153701 w 596983"/>
                <a:gd name="connsiteY0" fmla="*/ 0 h 307778"/>
                <a:gd name="connsiteX1" fmla="*/ 443094 w 596983"/>
                <a:gd name="connsiteY1" fmla="*/ 0 h 307778"/>
                <a:gd name="connsiteX2" fmla="*/ 596983 w 596983"/>
                <a:gd name="connsiteY2" fmla="*/ 153889 h 307778"/>
                <a:gd name="connsiteX3" fmla="*/ 596982 w 596983"/>
                <a:gd name="connsiteY3" fmla="*/ 153889 h 307778"/>
                <a:gd name="connsiteX4" fmla="*/ 443093 w 596983"/>
                <a:gd name="connsiteY4" fmla="*/ 307778 h 307778"/>
                <a:gd name="connsiteX5" fmla="*/ 21480 w 596983"/>
                <a:gd name="connsiteY5" fmla="*/ 307778 h 307778"/>
                <a:gd name="connsiteX6" fmla="*/ 24711 w 596983"/>
                <a:gd name="connsiteY6" fmla="*/ 298726 h 307778"/>
                <a:gd name="connsiteX7" fmla="*/ 27712 w 596983"/>
                <a:gd name="connsiteY7" fmla="*/ 268880 h 307778"/>
                <a:gd name="connsiteX8" fmla="*/ 704 w 596983"/>
                <a:gd name="connsiteY8" fmla="*/ 157906 h 307778"/>
                <a:gd name="connsiteX9" fmla="*/ 84011 w 596983"/>
                <a:gd name="connsiteY9" fmla="*/ 64035 h 307778"/>
                <a:gd name="connsiteX10" fmla="*/ 141878 w 596983"/>
                <a:gd name="connsiteY10" fmla="*/ 18334 h 307778"/>
                <a:gd name="connsiteX11" fmla="*/ 153701 w 596983"/>
                <a:gd name="connsiteY11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983" h="307778">
                  <a:moveTo>
                    <a:pt x="153701" y="0"/>
                  </a:moveTo>
                  <a:lnTo>
                    <a:pt x="443094" y="0"/>
                  </a:lnTo>
                  <a:cubicBezTo>
                    <a:pt x="528085" y="0"/>
                    <a:pt x="596983" y="68898"/>
                    <a:pt x="596983" y="153889"/>
                  </a:cubicBezTo>
                  <a:lnTo>
                    <a:pt x="596982" y="153889"/>
                  </a:lnTo>
                  <a:cubicBezTo>
                    <a:pt x="596982" y="238880"/>
                    <a:pt x="528084" y="307778"/>
                    <a:pt x="443093" y="307778"/>
                  </a:cubicBezTo>
                  <a:lnTo>
                    <a:pt x="21480" y="307778"/>
                  </a:lnTo>
                  <a:lnTo>
                    <a:pt x="24711" y="298726"/>
                  </a:lnTo>
                  <a:cubicBezTo>
                    <a:pt x="26999" y="288951"/>
                    <a:pt x="28093" y="278951"/>
                    <a:pt x="27712" y="268880"/>
                  </a:cubicBezTo>
                  <a:cubicBezTo>
                    <a:pt x="25810" y="229355"/>
                    <a:pt x="-5002" y="200091"/>
                    <a:pt x="704" y="157906"/>
                  </a:cubicBezTo>
                  <a:cubicBezTo>
                    <a:pt x="7171" y="110400"/>
                    <a:pt x="45210" y="85697"/>
                    <a:pt x="84011" y="64035"/>
                  </a:cubicBezTo>
                  <a:cubicBezTo>
                    <a:pt x="106454" y="51493"/>
                    <a:pt x="126425" y="36671"/>
                    <a:pt x="141878" y="18334"/>
                  </a:cubicBezTo>
                  <a:lnTo>
                    <a:pt x="153701" y="0"/>
                  </a:lnTo>
                  <a:close/>
                </a:path>
              </a:pathLst>
            </a:custGeom>
            <a:solidFill>
              <a:srgbClr val="97DFE5"/>
            </a:solidFill>
            <a:ln>
              <a:solidFill>
                <a:srgbClr val="97DF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050364" y="1643965"/>
              <a:ext cx="3015570" cy="307778"/>
            </a:xfrm>
            <a:custGeom>
              <a:avLst/>
              <a:gdLst>
                <a:gd name="connsiteX0" fmla="*/ 153889 w 3015570"/>
                <a:gd name="connsiteY0" fmla="*/ 0 h 307778"/>
                <a:gd name="connsiteX1" fmla="*/ 3015570 w 3015570"/>
                <a:gd name="connsiteY1" fmla="*/ 0 h 307778"/>
                <a:gd name="connsiteX2" fmla="*/ 3003747 w 3015570"/>
                <a:gd name="connsiteY2" fmla="*/ 18334 h 307778"/>
                <a:gd name="connsiteX3" fmla="*/ 2945880 w 3015570"/>
                <a:gd name="connsiteY3" fmla="*/ 64035 h 307778"/>
                <a:gd name="connsiteX4" fmla="*/ 2862573 w 3015570"/>
                <a:gd name="connsiteY4" fmla="*/ 157906 h 307778"/>
                <a:gd name="connsiteX5" fmla="*/ 2889581 w 3015570"/>
                <a:gd name="connsiteY5" fmla="*/ 268880 h 307778"/>
                <a:gd name="connsiteX6" fmla="*/ 2886580 w 3015570"/>
                <a:gd name="connsiteY6" fmla="*/ 298726 h 307778"/>
                <a:gd name="connsiteX7" fmla="*/ 2883349 w 3015570"/>
                <a:gd name="connsiteY7" fmla="*/ 307778 h 307778"/>
                <a:gd name="connsiteX8" fmla="*/ 153889 w 3015570"/>
                <a:gd name="connsiteY8" fmla="*/ 307777 h 307778"/>
                <a:gd name="connsiteX9" fmla="*/ 12093 w 3015570"/>
                <a:gd name="connsiteY9" fmla="*/ 213789 h 307778"/>
                <a:gd name="connsiteX10" fmla="*/ 0 w 3015570"/>
                <a:gd name="connsiteY10" fmla="*/ 153889 h 307778"/>
                <a:gd name="connsiteX11" fmla="*/ 12093 w 3015570"/>
                <a:gd name="connsiteY11" fmla="*/ 93988 h 307778"/>
                <a:gd name="connsiteX12" fmla="*/ 153889 w 3015570"/>
                <a:gd name="connsiteY12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15570" h="307778">
                  <a:moveTo>
                    <a:pt x="153889" y="0"/>
                  </a:moveTo>
                  <a:lnTo>
                    <a:pt x="3015570" y="0"/>
                  </a:lnTo>
                  <a:lnTo>
                    <a:pt x="3003747" y="18334"/>
                  </a:lnTo>
                  <a:cubicBezTo>
                    <a:pt x="2988294" y="36671"/>
                    <a:pt x="2968323" y="51493"/>
                    <a:pt x="2945880" y="64035"/>
                  </a:cubicBezTo>
                  <a:cubicBezTo>
                    <a:pt x="2907079" y="85697"/>
                    <a:pt x="2869040" y="110400"/>
                    <a:pt x="2862573" y="157906"/>
                  </a:cubicBezTo>
                  <a:cubicBezTo>
                    <a:pt x="2856867" y="200091"/>
                    <a:pt x="2887679" y="229355"/>
                    <a:pt x="2889581" y="268880"/>
                  </a:cubicBezTo>
                  <a:cubicBezTo>
                    <a:pt x="2889962" y="278951"/>
                    <a:pt x="2888868" y="288951"/>
                    <a:pt x="2886580" y="298726"/>
                  </a:cubicBezTo>
                  <a:lnTo>
                    <a:pt x="2883349" y="307778"/>
                  </a:lnTo>
                  <a:lnTo>
                    <a:pt x="153889" y="307777"/>
                  </a:lnTo>
                  <a:cubicBezTo>
                    <a:pt x="90146" y="307777"/>
                    <a:pt x="35455" y="269022"/>
                    <a:pt x="12093" y="213789"/>
                  </a:cubicBezTo>
                  <a:lnTo>
                    <a:pt x="0" y="153889"/>
                  </a:lnTo>
                  <a:lnTo>
                    <a:pt x="12093" y="93988"/>
                  </a:lnTo>
                  <a:cubicBezTo>
                    <a:pt x="35455" y="38755"/>
                    <a:pt x="90146" y="0"/>
                    <a:pt x="153889" y="0"/>
                  </a:cubicBezTo>
                  <a:close/>
                </a:path>
              </a:pathLst>
            </a:custGeom>
            <a:noFill/>
            <a:ln>
              <a:solidFill>
                <a:srgbClr val="E9EC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PA-文本框 31">
              <a:extLst>
                <a:ext uri="{FF2B5EF4-FFF2-40B4-BE49-F238E27FC236}">
                  <a16:creationId xmlns:a16="http://schemas.microsoft.com/office/drawing/2014/main" id="{85638770-F27A-4EBF-97CA-FEB785E21DA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347624" y="1645410"/>
              <a:ext cx="2328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019086" y="161232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50364" y="2199243"/>
            <a:ext cx="3458852" cy="369332"/>
            <a:chOff x="5050364" y="1612326"/>
            <a:chExt cx="3458852" cy="369332"/>
          </a:xfrm>
        </p:grpSpPr>
        <p:sp>
          <p:nvSpPr>
            <p:cNvPr id="26" name="任意多边形 25"/>
            <p:cNvSpPr/>
            <p:nvPr/>
          </p:nvSpPr>
          <p:spPr>
            <a:xfrm>
              <a:off x="7912233" y="1643965"/>
              <a:ext cx="596983" cy="307778"/>
            </a:xfrm>
            <a:custGeom>
              <a:avLst/>
              <a:gdLst>
                <a:gd name="connsiteX0" fmla="*/ 153701 w 596983"/>
                <a:gd name="connsiteY0" fmla="*/ 0 h 307778"/>
                <a:gd name="connsiteX1" fmla="*/ 443094 w 596983"/>
                <a:gd name="connsiteY1" fmla="*/ 0 h 307778"/>
                <a:gd name="connsiteX2" fmla="*/ 596983 w 596983"/>
                <a:gd name="connsiteY2" fmla="*/ 153889 h 307778"/>
                <a:gd name="connsiteX3" fmla="*/ 596982 w 596983"/>
                <a:gd name="connsiteY3" fmla="*/ 153889 h 307778"/>
                <a:gd name="connsiteX4" fmla="*/ 443093 w 596983"/>
                <a:gd name="connsiteY4" fmla="*/ 307778 h 307778"/>
                <a:gd name="connsiteX5" fmla="*/ 21480 w 596983"/>
                <a:gd name="connsiteY5" fmla="*/ 307778 h 307778"/>
                <a:gd name="connsiteX6" fmla="*/ 24711 w 596983"/>
                <a:gd name="connsiteY6" fmla="*/ 298726 h 307778"/>
                <a:gd name="connsiteX7" fmla="*/ 27712 w 596983"/>
                <a:gd name="connsiteY7" fmla="*/ 268880 h 307778"/>
                <a:gd name="connsiteX8" fmla="*/ 704 w 596983"/>
                <a:gd name="connsiteY8" fmla="*/ 157906 h 307778"/>
                <a:gd name="connsiteX9" fmla="*/ 84011 w 596983"/>
                <a:gd name="connsiteY9" fmla="*/ 64035 h 307778"/>
                <a:gd name="connsiteX10" fmla="*/ 141878 w 596983"/>
                <a:gd name="connsiteY10" fmla="*/ 18334 h 307778"/>
                <a:gd name="connsiteX11" fmla="*/ 153701 w 596983"/>
                <a:gd name="connsiteY11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983" h="307778">
                  <a:moveTo>
                    <a:pt x="153701" y="0"/>
                  </a:moveTo>
                  <a:lnTo>
                    <a:pt x="443094" y="0"/>
                  </a:lnTo>
                  <a:cubicBezTo>
                    <a:pt x="528085" y="0"/>
                    <a:pt x="596983" y="68898"/>
                    <a:pt x="596983" y="153889"/>
                  </a:cubicBezTo>
                  <a:lnTo>
                    <a:pt x="596982" y="153889"/>
                  </a:lnTo>
                  <a:cubicBezTo>
                    <a:pt x="596982" y="238880"/>
                    <a:pt x="528084" y="307778"/>
                    <a:pt x="443093" y="307778"/>
                  </a:cubicBezTo>
                  <a:lnTo>
                    <a:pt x="21480" y="307778"/>
                  </a:lnTo>
                  <a:lnTo>
                    <a:pt x="24711" y="298726"/>
                  </a:lnTo>
                  <a:cubicBezTo>
                    <a:pt x="26999" y="288951"/>
                    <a:pt x="28093" y="278951"/>
                    <a:pt x="27712" y="268880"/>
                  </a:cubicBezTo>
                  <a:cubicBezTo>
                    <a:pt x="25810" y="229355"/>
                    <a:pt x="-5002" y="200091"/>
                    <a:pt x="704" y="157906"/>
                  </a:cubicBezTo>
                  <a:cubicBezTo>
                    <a:pt x="7171" y="110400"/>
                    <a:pt x="45210" y="85697"/>
                    <a:pt x="84011" y="64035"/>
                  </a:cubicBezTo>
                  <a:cubicBezTo>
                    <a:pt x="106454" y="51493"/>
                    <a:pt x="126425" y="36671"/>
                    <a:pt x="141878" y="18334"/>
                  </a:cubicBezTo>
                  <a:lnTo>
                    <a:pt x="153701" y="0"/>
                  </a:lnTo>
                  <a:close/>
                </a:path>
              </a:pathLst>
            </a:custGeom>
            <a:solidFill>
              <a:srgbClr val="97DFE5"/>
            </a:solidFill>
            <a:ln>
              <a:solidFill>
                <a:srgbClr val="97DF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050364" y="1643965"/>
              <a:ext cx="3015570" cy="307778"/>
            </a:xfrm>
            <a:custGeom>
              <a:avLst/>
              <a:gdLst>
                <a:gd name="connsiteX0" fmla="*/ 153889 w 3015570"/>
                <a:gd name="connsiteY0" fmla="*/ 0 h 307778"/>
                <a:gd name="connsiteX1" fmla="*/ 3015570 w 3015570"/>
                <a:gd name="connsiteY1" fmla="*/ 0 h 307778"/>
                <a:gd name="connsiteX2" fmla="*/ 3003747 w 3015570"/>
                <a:gd name="connsiteY2" fmla="*/ 18334 h 307778"/>
                <a:gd name="connsiteX3" fmla="*/ 2945880 w 3015570"/>
                <a:gd name="connsiteY3" fmla="*/ 64035 h 307778"/>
                <a:gd name="connsiteX4" fmla="*/ 2862573 w 3015570"/>
                <a:gd name="connsiteY4" fmla="*/ 157906 h 307778"/>
                <a:gd name="connsiteX5" fmla="*/ 2889581 w 3015570"/>
                <a:gd name="connsiteY5" fmla="*/ 268880 h 307778"/>
                <a:gd name="connsiteX6" fmla="*/ 2886580 w 3015570"/>
                <a:gd name="connsiteY6" fmla="*/ 298726 h 307778"/>
                <a:gd name="connsiteX7" fmla="*/ 2883349 w 3015570"/>
                <a:gd name="connsiteY7" fmla="*/ 307778 h 307778"/>
                <a:gd name="connsiteX8" fmla="*/ 153889 w 3015570"/>
                <a:gd name="connsiteY8" fmla="*/ 307777 h 307778"/>
                <a:gd name="connsiteX9" fmla="*/ 12093 w 3015570"/>
                <a:gd name="connsiteY9" fmla="*/ 213789 h 307778"/>
                <a:gd name="connsiteX10" fmla="*/ 0 w 3015570"/>
                <a:gd name="connsiteY10" fmla="*/ 153889 h 307778"/>
                <a:gd name="connsiteX11" fmla="*/ 12093 w 3015570"/>
                <a:gd name="connsiteY11" fmla="*/ 93988 h 307778"/>
                <a:gd name="connsiteX12" fmla="*/ 153889 w 3015570"/>
                <a:gd name="connsiteY12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15570" h="307778">
                  <a:moveTo>
                    <a:pt x="153889" y="0"/>
                  </a:moveTo>
                  <a:lnTo>
                    <a:pt x="3015570" y="0"/>
                  </a:lnTo>
                  <a:lnTo>
                    <a:pt x="3003747" y="18334"/>
                  </a:lnTo>
                  <a:cubicBezTo>
                    <a:pt x="2988294" y="36671"/>
                    <a:pt x="2968323" y="51493"/>
                    <a:pt x="2945880" y="64035"/>
                  </a:cubicBezTo>
                  <a:cubicBezTo>
                    <a:pt x="2907079" y="85697"/>
                    <a:pt x="2869040" y="110400"/>
                    <a:pt x="2862573" y="157906"/>
                  </a:cubicBezTo>
                  <a:cubicBezTo>
                    <a:pt x="2856867" y="200091"/>
                    <a:pt x="2887679" y="229355"/>
                    <a:pt x="2889581" y="268880"/>
                  </a:cubicBezTo>
                  <a:cubicBezTo>
                    <a:pt x="2889962" y="278951"/>
                    <a:pt x="2888868" y="288951"/>
                    <a:pt x="2886580" y="298726"/>
                  </a:cubicBezTo>
                  <a:lnTo>
                    <a:pt x="2883349" y="307778"/>
                  </a:lnTo>
                  <a:lnTo>
                    <a:pt x="153889" y="307777"/>
                  </a:lnTo>
                  <a:cubicBezTo>
                    <a:pt x="90146" y="307777"/>
                    <a:pt x="35455" y="269022"/>
                    <a:pt x="12093" y="213789"/>
                  </a:cubicBezTo>
                  <a:lnTo>
                    <a:pt x="0" y="153889"/>
                  </a:lnTo>
                  <a:lnTo>
                    <a:pt x="12093" y="93988"/>
                  </a:lnTo>
                  <a:cubicBezTo>
                    <a:pt x="35455" y="38755"/>
                    <a:pt x="90146" y="0"/>
                    <a:pt x="153889" y="0"/>
                  </a:cubicBezTo>
                  <a:close/>
                </a:path>
              </a:pathLst>
            </a:custGeom>
            <a:noFill/>
            <a:ln>
              <a:solidFill>
                <a:srgbClr val="E9EC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PA-文本框 31">
              <a:extLst>
                <a:ext uri="{FF2B5EF4-FFF2-40B4-BE49-F238E27FC236}">
                  <a16:creationId xmlns:a16="http://schemas.microsoft.com/office/drawing/2014/main" id="{85638770-F27A-4EBF-97CA-FEB785E21DA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347624" y="1645410"/>
              <a:ext cx="2328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019086" y="161232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50364" y="2786160"/>
            <a:ext cx="3458852" cy="369332"/>
            <a:chOff x="5050364" y="1612326"/>
            <a:chExt cx="3458852" cy="369332"/>
          </a:xfrm>
        </p:grpSpPr>
        <p:sp>
          <p:nvSpPr>
            <p:cNvPr id="31" name="任意多边形 30"/>
            <p:cNvSpPr/>
            <p:nvPr/>
          </p:nvSpPr>
          <p:spPr>
            <a:xfrm>
              <a:off x="7912233" y="1643965"/>
              <a:ext cx="596983" cy="307778"/>
            </a:xfrm>
            <a:custGeom>
              <a:avLst/>
              <a:gdLst>
                <a:gd name="connsiteX0" fmla="*/ 153701 w 596983"/>
                <a:gd name="connsiteY0" fmla="*/ 0 h 307778"/>
                <a:gd name="connsiteX1" fmla="*/ 443094 w 596983"/>
                <a:gd name="connsiteY1" fmla="*/ 0 h 307778"/>
                <a:gd name="connsiteX2" fmla="*/ 596983 w 596983"/>
                <a:gd name="connsiteY2" fmla="*/ 153889 h 307778"/>
                <a:gd name="connsiteX3" fmla="*/ 596982 w 596983"/>
                <a:gd name="connsiteY3" fmla="*/ 153889 h 307778"/>
                <a:gd name="connsiteX4" fmla="*/ 443093 w 596983"/>
                <a:gd name="connsiteY4" fmla="*/ 307778 h 307778"/>
                <a:gd name="connsiteX5" fmla="*/ 21480 w 596983"/>
                <a:gd name="connsiteY5" fmla="*/ 307778 h 307778"/>
                <a:gd name="connsiteX6" fmla="*/ 24711 w 596983"/>
                <a:gd name="connsiteY6" fmla="*/ 298726 h 307778"/>
                <a:gd name="connsiteX7" fmla="*/ 27712 w 596983"/>
                <a:gd name="connsiteY7" fmla="*/ 268880 h 307778"/>
                <a:gd name="connsiteX8" fmla="*/ 704 w 596983"/>
                <a:gd name="connsiteY8" fmla="*/ 157906 h 307778"/>
                <a:gd name="connsiteX9" fmla="*/ 84011 w 596983"/>
                <a:gd name="connsiteY9" fmla="*/ 64035 h 307778"/>
                <a:gd name="connsiteX10" fmla="*/ 141878 w 596983"/>
                <a:gd name="connsiteY10" fmla="*/ 18334 h 307778"/>
                <a:gd name="connsiteX11" fmla="*/ 153701 w 596983"/>
                <a:gd name="connsiteY11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983" h="307778">
                  <a:moveTo>
                    <a:pt x="153701" y="0"/>
                  </a:moveTo>
                  <a:lnTo>
                    <a:pt x="443094" y="0"/>
                  </a:lnTo>
                  <a:cubicBezTo>
                    <a:pt x="528085" y="0"/>
                    <a:pt x="596983" y="68898"/>
                    <a:pt x="596983" y="153889"/>
                  </a:cubicBezTo>
                  <a:lnTo>
                    <a:pt x="596982" y="153889"/>
                  </a:lnTo>
                  <a:cubicBezTo>
                    <a:pt x="596982" y="238880"/>
                    <a:pt x="528084" y="307778"/>
                    <a:pt x="443093" y="307778"/>
                  </a:cubicBezTo>
                  <a:lnTo>
                    <a:pt x="21480" y="307778"/>
                  </a:lnTo>
                  <a:lnTo>
                    <a:pt x="24711" y="298726"/>
                  </a:lnTo>
                  <a:cubicBezTo>
                    <a:pt x="26999" y="288951"/>
                    <a:pt x="28093" y="278951"/>
                    <a:pt x="27712" y="268880"/>
                  </a:cubicBezTo>
                  <a:cubicBezTo>
                    <a:pt x="25810" y="229355"/>
                    <a:pt x="-5002" y="200091"/>
                    <a:pt x="704" y="157906"/>
                  </a:cubicBezTo>
                  <a:cubicBezTo>
                    <a:pt x="7171" y="110400"/>
                    <a:pt x="45210" y="85697"/>
                    <a:pt x="84011" y="64035"/>
                  </a:cubicBezTo>
                  <a:cubicBezTo>
                    <a:pt x="106454" y="51493"/>
                    <a:pt x="126425" y="36671"/>
                    <a:pt x="141878" y="18334"/>
                  </a:cubicBezTo>
                  <a:lnTo>
                    <a:pt x="153701" y="0"/>
                  </a:lnTo>
                  <a:close/>
                </a:path>
              </a:pathLst>
            </a:custGeom>
            <a:solidFill>
              <a:srgbClr val="97DFE5"/>
            </a:solidFill>
            <a:ln>
              <a:solidFill>
                <a:srgbClr val="97DF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050364" y="1643965"/>
              <a:ext cx="3015570" cy="307778"/>
            </a:xfrm>
            <a:custGeom>
              <a:avLst/>
              <a:gdLst>
                <a:gd name="connsiteX0" fmla="*/ 153889 w 3015570"/>
                <a:gd name="connsiteY0" fmla="*/ 0 h 307778"/>
                <a:gd name="connsiteX1" fmla="*/ 3015570 w 3015570"/>
                <a:gd name="connsiteY1" fmla="*/ 0 h 307778"/>
                <a:gd name="connsiteX2" fmla="*/ 3003747 w 3015570"/>
                <a:gd name="connsiteY2" fmla="*/ 18334 h 307778"/>
                <a:gd name="connsiteX3" fmla="*/ 2945880 w 3015570"/>
                <a:gd name="connsiteY3" fmla="*/ 64035 h 307778"/>
                <a:gd name="connsiteX4" fmla="*/ 2862573 w 3015570"/>
                <a:gd name="connsiteY4" fmla="*/ 157906 h 307778"/>
                <a:gd name="connsiteX5" fmla="*/ 2889581 w 3015570"/>
                <a:gd name="connsiteY5" fmla="*/ 268880 h 307778"/>
                <a:gd name="connsiteX6" fmla="*/ 2886580 w 3015570"/>
                <a:gd name="connsiteY6" fmla="*/ 298726 h 307778"/>
                <a:gd name="connsiteX7" fmla="*/ 2883349 w 3015570"/>
                <a:gd name="connsiteY7" fmla="*/ 307778 h 307778"/>
                <a:gd name="connsiteX8" fmla="*/ 153889 w 3015570"/>
                <a:gd name="connsiteY8" fmla="*/ 307777 h 307778"/>
                <a:gd name="connsiteX9" fmla="*/ 12093 w 3015570"/>
                <a:gd name="connsiteY9" fmla="*/ 213789 h 307778"/>
                <a:gd name="connsiteX10" fmla="*/ 0 w 3015570"/>
                <a:gd name="connsiteY10" fmla="*/ 153889 h 307778"/>
                <a:gd name="connsiteX11" fmla="*/ 12093 w 3015570"/>
                <a:gd name="connsiteY11" fmla="*/ 93988 h 307778"/>
                <a:gd name="connsiteX12" fmla="*/ 153889 w 3015570"/>
                <a:gd name="connsiteY12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15570" h="307778">
                  <a:moveTo>
                    <a:pt x="153889" y="0"/>
                  </a:moveTo>
                  <a:lnTo>
                    <a:pt x="3015570" y="0"/>
                  </a:lnTo>
                  <a:lnTo>
                    <a:pt x="3003747" y="18334"/>
                  </a:lnTo>
                  <a:cubicBezTo>
                    <a:pt x="2988294" y="36671"/>
                    <a:pt x="2968323" y="51493"/>
                    <a:pt x="2945880" y="64035"/>
                  </a:cubicBezTo>
                  <a:cubicBezTo>
                    <a:pt x="2907079" y="85697"/>
                    <a:pt x="2869040" y="110400"/>
                    <a:pt x="2862573" y="157906"/>
                  </a:cubicBezTo>
                  <a:cubicBezTo>
                    <a:pt x="2856867" y="200091"/>
                    <a:pt x="2887679" y="229355"/>
                    <a:pt x="2889581" y="268880"/>
                  </a:cubicBezTo>
                  <a:cubicBezTo>
                    <a:pt x="2889962" y="278951"/>
                    <a:pt x="2888868" y="288951"/>
                    <a:pt x="2886580" y="298726"/>
                  </a:cubicBezTo>
                  <a:lnTo>
                    <a:pt x="2883349" y="307778"/>
                  </a:lnTo>
                  <a:lnTo>
                    <a:pt x="153889" y="307777"/>
                  </a:lnTo>
                  <a:cubicBezTo>
                    <a:pt x="90146" y="307777"/>
                    <a:pt x="35455" y="269022"/>
                    <a:pt x="12093" y="213789"/>
                  </a:cubicBezTo>
                  <a:lnTo>
                    <a:pt x="0" y="153889"/>
                  </a:lnTo>
                  <a:lnTo>
                    <a:pt x="12093" y="93988"/>
                  </a:lnTo>
                  <a:cubicBezTo>
                    <a:pt x="35455" y="38755"/>
                    <a:pt x="90146" y="0"/>
                    <a:pt x="153889" y="0"/>
                  </a:cubicBezTo>
                  <a:close/>
                </a:path>
              </a:pathLst>
            </a:custGeom>
            <a:noFill/>
            <a:ln>
              <a:solidFill>
                <a:srgbClr val="E9EC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-文本框 31">
              <a:extLst>
                <a:ext uri="{FF2B5EF4-FFF2-40B4-BE49-F238E27FC236}">
                  <a16:creationId xmlns:a16="http://schemas.microsoft.com/office/drawing/2014/main" id="{85638770-F27A-4EBF-97CA-FEB785E21DAB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347624" y="1645410"/>
              <a:ext cx="2328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019086" y="161232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50364" y="3373077"/>
            <a:ext cx="3458852" cy="369332"/>
            <a:chOff x="5050364" y="1612326"/>
            <a:chExt cx="3458852" cy="369332"/>
          </a:xfrm>
        </p:grpSpPr>
        <p:sp>
          <p:nvSpPr>
            <p:cNvPr id="36" name="任意多边形 35"/>
            <p:cNvSpPr/>
            <p:nvPr/>
          </p:nvSpPr>
          <p:spPr>
            <a:xfrm>
              <a:off x="7912233" y="1643965"/>
              <a:ext cx="596983" cy="307778"/>
            </a:xfrm>
            <a:custGeom>
              <a:avLst/>
              <a:gdLst>
                <a:gd name="connsiteX0" fmla="*/ 153701 w 596983"/>
                <a:gd name="connsiteY0" fmla="*/ 0 h 307778"/>
                <a:gd name="connsiteX1" fmla="*/ 443094 w 596983"/>
                <a:gd name="connsiteY1" fmla="*/ 0 h 307778"/>
                <a:gd name="connsiteX2" fmla="*/ 596983 w 596983"/>
                <a:gd name="connsiteY2" fmla="*/ 153889 h 307778"/>
                <a:gd name="connsiteX3" fmla="*/ 596982 w 596983"/>
                <a:gd name="connsiteY3" fmla="*/ 153889 h 307778"/>
                <a:gd name="connsiteX4" fmla="*/ 443093 w 596983"/>
                <a:gd name="connsiteY4" fmla="*/ 307778 h 307778"/>
                <a:gd name="connsiteX5" fmla="*/ 21480 w 596983"/>
                <a:gd name="connsiteY5" fmla="*/ 307778 h 307778"/>
                <a:gd name="connsiteX6" fmla="*/ 24711 w 596983"/>
                <a:gd name="connsiteY6" fmla="*/ 298726 h 307778"/>
                <a:gd name="connsiteX7" fmla="*/ 27712 w 596983"/>
                <a:gd name="connsiteY7" fmla="*/ 268880 h 307778"/>
                <a:gd name="connsiteX8" fmla="*/ 704 w 596983"/>
                <a:gd name="connsiteY8" fmla="*/ 157906 h 307778"/>
                <a:gd name="connsiteX9" fmla="*/ 84011 w 596983"/>
                <a:gd name="connsiteY9" fmla="*/ 64035 h 307778"/>
                <a:gd name="connsiteX10" fmla="*/ 141878 w 596983"/>
                <a:gd name="connsiteY10" fmla="*/ 18334 h 307778"/>
                <a:gd name="connsiteX11" fmla="*/ 153701 w 596983"/>
                <a:gd name="connsiteY11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983" h="307778">
                  <a:moveTo>
                    <a:pt x="153701" y="0"/>
                  </a:moveTo>
                  <a:lnTo>
                    <a:pt x="443094" y="0"/>
                  </a:lnTo>
                  <a:cubicBezTo>
                    <a:pt x="528085" y="0"/>
                    <a:pt x="596983" y="68898"/>
                    <a:pt x="596983" y="153889"/>
                  </a:cubicBezTo>
                  <a:lnTo>
                    <a:pt x="596982" y="153889"/>
                  </a:lnTo>
                  <a:cubicBezTo>
                    <a:pt x="596982" y="238880"/>
                    <a:pt x="528084" y="307778"/>
                    <a:pt x="443093" y="307778"/>
                  </a:cubicBezTo>
                  <a:lnTo>
                    <a:pt x="21480" y="307778"/>
                  </a:lnTo>
                  <a:lnTo>
                    <a:pt x="24711" y="298726"/>
                  </a:lnTo>
                  <a:cubicBezTo>
                    <a:pt x="26999" y="288951"/>
                    <a:pt x="28093" y="278951"/>
                    <a:pt x="27712" y="268880"/>
                  </a:cubicBezTo>
                  <a:cubicBezTo>
                    <a:pt x="25810" y="229355"/>
                    <a:pt x="-5002" y="200091"/>
                    <a:pt x="704" y="157906"/>
                  </a:cubicBezTo>
                  <a:cubicBezTo>
                    <a:pt x="7171" y="110400"/>
                    <a:pt x="45210" y="85697"/>
                    <a:pt x="84011" y="64035"/>
                  </a:cubicBezTo>
                  <a:cubicBezTo>
                    <a:pt x="106454" y="51493"/>
                    <a:pt x="126425" y="36671"/>
                    <a:pt x="141878" y="18334"/>
                  </a:cubicBezTo>
                  <a:lnTo>
                    <a:pt x="153701" y="0"/>
                  </a:lnTo>
                  <a:close/>
                </a:path>
              </a:pathLst>
            </a:custGeom>
            <a:solidFill>
              <a:srgbClr val="97DFE5"/>
            </a:solidFill>
            <a:ln>
              <a:solidFill>
                <a:srgbClr val="97DF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050364" y="1643965"/>
              <a:ext cx="3015570" cy="307778"/>
            </a:xfrm>
            <a:custGeom>
              <a:avLst/>
              <a:gdLst>
                <a:gd name="connsiteX0" fmla="*/ 153889 w 3015570"/>
                <a:gd name="connsiteY0" fmla="*/ 0 h 307778"/>
                <a:gd name="connsiteX1" fmla="*/ 3015570 w 3015570"/>
                <a:gd name="connsiteY1" fmla="*/ 0 h 307778"/>
                <a:gd name="connsiteX2" fmla="*/ 3003747 w 3015570"/>
                <a:gd name="connsiteY2" fmla="*/ 18334 h 307778"/>
                <a:gd name="connsiteX3" fmla="*/ 2945880 w 3015570"/>
                <a:gd name="connsiteY3" fmla="*/ 64035 h 307778"/>
                <a:gd name="connsiteX4" fmla="*/ 2862573 w 3015570"/>
                <a:gd name="connsiteY4" fmla="*/ 157906 h 307778"/>
                <a:gd name="connsiteX5" fmla="*/ 2889581 w 3015570"/>
                <a:gd name="connsiteY5" fmla="*/ 268880 h 307778"/>
                <a:gd name="connsiteX6" fmla="*/ 2886580 w 3015570"/>
                <a:gd name="connsiteY6" fmla="*/ 298726 h 307778"/>
                <a:gd name="connsiteX7" fmla="*/ 2883349 w 3015570"/>
                <a:gd name="connsiteY7" fmla="*/ 307778 h 307778"/>
                <a:gd name="connsiteX8" fmla="*/ 153889 w 3015570"/>
                <a:gd name="connsiteY8" fmla="*/ 307777 h 307778"/>
                <a:gd name="connsiteX9" fmla="*/ 12093 w 3015570"/>
                <a:gd name="connsiteY9" fmla="*/ 213789 h 307778"/>
                <a:gd name="connsiteX10" fmla="*/ 0 w 3015570"/>
                <a:gd name="connsiteY10" fmla="*/ 153889 h 307778"/>
                <a:gd name="connsiteX11" fmla="*/ 12093 w 3015570"/>
                <a:gd name="connsiteY11" fmla="*/ 93988 h 307778"/>
                <a:gd name="connsiteX12" fmla="*/ 153889 w 3015570"/>
                <a:gd name="connsiteY12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15570" h="307778">
                  <a:moveTo>
                    <a:pt x="153889" y="0"/>
                  </a:moveTo>
                  <a:lnTo>
                    <a:pt x="3015570" y="0"/>
                  </a:lnTo>
                  <a:lnTo>
                    <a:pt x="3003747" y="18334"/>
                  </a:lnTo>
                  <a:cubicBezTo>
                    <a:pt x="2988294" y="36671"/>
                    <a:pt x="2968323" y="51493"/>
                    <a:pt x="2945880" y="64035"/>
                  </a:cubicBezTo>
                  <a:cubicBezTo>
                    <a:pt x="2907079" y="85697"/>
                    <a:pt x="2869040" y="110400"/>
                    <a:pt x="2862573" y="157906"/>
                  </a:cubicBezTo>
                  <a:cubicBezTo>
                    <a:pt x="2856867" y="200091"/>
                    <a:pt x="2887679" y="229355"/>
                    <a:pt x="2889581" y="268880"/>
                  </a:cubicBezTo>
                  <a:cubicBezTo>
                    <a:pt x="2889962" y="278951"/>
                    <a:pt x="2888868" y="288951"/>
                    <a:pt x="2886580" y="298726"/>
                  </a:cubicBezTo>
                  <a:lnTo>
                    <a:pt x="2883349" y="307778"/>
                  </a:lnTo>
                  <a:lnTo>
                    <a:pt x="153889" y="307777"/>
                  </a:lnTo>
                  <a:cubicBezTo>
                    <a:pt x="90146" y="307777"/>
                    <a:pt x="35455" y="269022"/>
                    <a:pt x="12093" y="213789"/>
                  </a:cubicBezTo>
                  <a:lnTo>
                    <a:pt x="0" y="153889"/>
                  </a:lnTo>
                  <a:lnTo>
                    <a:pt x="12093" y="93988"/>
                  </a:lnTo>
                  <a:cubicBezTo>
                    <a:pt x="35455" y="38755"/>
                    <a:pt x="90146" y="0"/>
                    <a:pt x="153889" y="0"/>
                  </a:cubicBezTo>
                  <a:close/>
                </a:path>
              </a:pathLst>
            </a:custGeom>
            <a:noFill/>
            <a:ln>
              <a:solidFill>
                <a:srgbClr val="E9EC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-文本框 31">
              <a:extLst>
                <a:ext uri="{FF2B5EF4-FFF2-40B4-BE49-F238E27FC236}">
                  <a16:creationId xmlns:a16="http://schemas.microsoft.com/office/drawing/2014/main" id="{85638770-F27A-4EBF-97CA-FEB785E21DA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347624" y="1645410"/>
              <a:ext cx="2328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019086" y="161232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50364" y="3959994"/>
            <a:ext cx="3458852" cy="369332"/>
            <a:chOff x="5050364" y="1612326"/>
            <a:chExt cx="3458852" cy="369332"/>
          </a:xfrm>
        </p:grpSpPr>
        <p:sp>
          <p:nvSpPr>
            <p:cNvPr id="41" name="任意多边形 40"/>
            <p:cNvSpPr/>
            <p:nvPr/>
          </p:nvSpPr>
          <p:spPr>
            <a:xfrm>
              <a:off x="7912233" y="1643965"/>
              <a:ext cx="596983" cy="307778"/>
            </a:xfrm>
            <a:custGeom>
              <a:avLst/>
              <a:gdLst>
                <a:gd name="connsiteX0" fmla="*/ 153701 w 596983"/>
                <a:gd name="connsiteY0" fmla="*/ 0 h 307778"/>
                <a:gd name="connsiteX1" fmla="*/ 443094 w 596983"/>
                <a:gd name="connsiteY1" fmla="*/ 0 h 307778"/>
                <a:gd name="connsiteX2" fmla="*/ 596983 w 596983"/>
                <a:gd name="connsiteY2" fmla="*/ 153889 h 307778"/>
                <a:gd name="connsiteX3" fmla="*/ 596982 w 596983"/>
                <a:gd name="connsiteY3" fmla="*/ 153889 h 307778"/>
                <a:gd name="connsiteX4" fmla="*/ 443093 w 596983"/>
                <a:gd name="connsiteY4" fmla="*/ 307778 h 307778"/>
                <a:gd name="connsiteX5" fmla="*/ 21480 w 596983"/>
                <a:gd name="connsiteY5" fmla="*/ 307778 h 307778"/>
                <a:gd name="connsiteX6" fmla="*/ 24711 w 596983"/>
                <a:gd name="connsiteY6" fmla="*/ 298726 h 307778"/>
                <a:gd name="connsiteX7" fmla="*/ 27712 w 596983"/>
                <a:gd name="connsiteY7" fmla="*/ 268880 h 307778"/>
                <a:gd name="connsiteX8" fmla="*/ 704 w 596983"/>
                <a:gd name="connsiteY8" fmla="*/ 157906 h 307778"/>
                <a:gd name="connsiteX9" fmla="*/ 84011 w 596983"/>
                <a:gd name="connsiteY9" fmla="*/ 64035 h 307778"/>
                <a:gd name="connsiteX10" fmla="*/ 141878 w 596983"/>
                <a:gd name="connsiteY10" fmla="*/ 18334 h 307778"/>
                <a:gd name="connsiteX11" fmla="*/ 153701 w 596983"/>
                <a:gd name="connsiteY11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983" h="307778">
                  <a:moveTo>
                    <a:pt x="153701" y="0"/>
                  </a:moveTo>
                  <a:lnTo>
                    <a:pt x="443094" y="0"/>
                  </a:lnTo>
                  <a:cubicBezTo>
                    <a:pt x="528085" y="0"/>
                    <a:pt x="596983" y="68898"/>
                    <a:pt x="596983" y="153889"/>
                  </a:cubicBezTo>
                  <a:lnTo>
                    <a:pt x="596982" y="153889"/>
                  </a:lnTo>
                  <a:cubicBezTo>
                    <a:pt x="596982" y="238880"/>
                    <a:pt x="528084" y="307778"/>
                    <a:pt x="443093" y="307778"/>
                  </a:cubicBezTo>
                  <a:lnTo>
                    <a:pt x="21480" y="307778"/>
                  </a:lnTo>
                  <a:lnTo>
                    <a:pt x="24711" y="298726"/>
                  </a:lnTo>
                  <a:cubicBezTo>
                    <a:pt x="26999" y="288951"/>
                    <a:pt x="28093" y="278951"/>
                    <a:pt x="27712" y="268880"/>
                  </a:cubicBezTo>
                  <a:cubicBezTo>
                    <a:pt x="25810" y="229355"/>
                    <a:pt x="-5002" y="200091"/>
                    <a:pt x="704" y="157906"/>
                  </a:cubicBezTo>
                  <a:cubicBezTo>
                    <a:pt x="7171" y="110400"/>
                    <a:pt x="45210" y="85697"/>
                    <a:pt x="84011" y="64035"/>
                  </a:cubicBezTo>
                  <a:cubicBezTo>
                    <a:pt x="106454" y="51493"/>
                    <a:pt x="126425" y="36671"/>
                    <a:pt x="141878" y="18334"/>
                  </a:cubicBezTo>
                  <a:lnTo>
                    <a:pt x="153701" y="0"/>
                  </a:lnTo>
                  <a:close/>
                </a:path>
              </a:pathLst>
            </a:custGeom>
            <a:solidFill>
              <a:srgbClr val="97DFE5"/>
            </a:solidFill>
            <a:ln>
              <a:solidFill>
                <a:srgbClr val="97DF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050364" y="1643965"/>
              <a:ext cx="3015570" cy="307778"/>
            </a:xfrm>
            <a:custGeom>
              <a:avLst/>
              <a:gdLst>
                <a:gd name="connsiteX0" fmla="*/ 153889 w 3015570"/>
                <a:gd name="connsiteY0" fmla="*/ 0 h 307778"/>
                <a:gd name="connsiteX1" fmla="*/ 3015570 w 3015570"/>
                <a:gd name="connsiteY1" fmla="*/ 0 h 307778"/>
                <a:gd name="connsiteX2" fmla="*/ 3003747 w 3015570"/>
                <a:gd name="connsiteY2" fmla="*/ 18334 h 307778"/>
                <a:gd name="connsiteX3" fmla="*/ 2945880 w 3015570"/>
                <a:gd name="connsiteY3" fmla="*/ 64035 h 307778"/>
                <a:gd name="connsiteX4" fmla="*/ 2862573 w 3015570"/>
                <a:gd name="connsiteY4" fmla="*/ 157906 h 307778"/>
                <a:gd name="connsiteX5" fmla="*/ 2889581 w 3015570"/>
                <a:gd name="connsiteY5" fmla="*/ 268880 h 307778"/>
                <a:gd name="connsiteX6" fmla="*/ 2886580 w 3015570"/>
                <a:gd name="connsiteY6" fmla="*/ 298726 h 307778"/>
                <a:gd name="connsiteX7" fmla="*/ 2883349 w 3015570"/>
                <a:gd name="connsiteY7" fmla="*/ 307778 h 307778"/>
                <a:gd name="connsiteX8" fmla="*/ 153889 w 3015570"/>
                <a:gd name="connsiteY8" fmla="*/ 307777 h 307778"/>
                <a:gd name="connsiteX9" fmla="*/ 12093 w 3015570"/>
                <a:gd name="connsiteY9" fmla="*/ 213789 h 307778"/>
                <a:gd name="connsiteX10" fmla="*/ 0 w 3015570"/>
                <a:gd name="connsiteY10" fmla="*/ 153889 h 307778"/>
                <a:gd name="connsiteX11" fmla="*/ 12093 w 3015570"/>
                <a:gd name="connsiteY11" fmla="*/ 93988 h 307778"/>
                <a:gd name="connsiteX12" fmla="*/ 153889 w 3015570"/>
                <a:gd name="connsiteY12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15570" h="307778">
                  <a:moveTo>
                    <a:pt x="153889" y="0"/>
                  </a:moveTo>
                  <a:lnTo>
                    <a:pt x="3015570" y="0"/>
                  </a:lnTo>
                  <a:lnTo>
                    <a:pt x="3003747" y="18334"/>
                  </a:lnTo>
                  <a:cubicBezTo>
                    <a:pt x="2988294" y="36671"/>
                    <a:pt x="2968323" y="51493"/>
                    <a:pt x="2945880" y="64035"/>
                  </a:cubicBezTo>
                  <a:cubicBezTo>
                    <a:pt x="2907079" y="85697"/>
                    <a:pt x="2869040" y="110400"/>
                    <a:pt x="2862573" y="157906"/>
                  </a:cubicBezTo>
                  <a:cubicBezTo>
                    <a:pt x="2856867" y="200091"/>
                    <a:pt x="2887679" y="229355"/>
                    <a:pt x="2889581" y="268880"/>
                  </a:cubicBezTo>
                  <a:cubicBezTo>
                    <a:pt x="2889962" y="278951"/>
                    <a:pt x="2888868" y="288951"/>
                    <a:pt x="2886580" y="298726"/>
                  </a:cubicBezTo>
                  <a:lnTo>
                    <a:pt x="2883349" y="307778"/>
                  </a:lnTo>
                  <a:lnTo>
                    <a:pt x="153889" y="307777"/>
                  </a:lnTo>
                  <a:cubicBezTo>
                    <a:pt x="90146" y="307777"/>
                    <a:pt x="35455" y="269022"/>
                    <a:pt x="12093" y="213789"/>
                  </a:cubicBezTo>
                  <a:lnTo>
                    <a:pt x="0" y="153889"/>
                  </a:lnTo>
                  <a:lnTo>
                    <a:pt x="12093" y="93988"/>
                  </a:lnTo>
                  <a:cubicBezTo>
                    <a:pt x="35455" y="38755"/>
                    <a:pt x="90146" y="0"/>
                    <a:pt x="153889" y="0"/>
                  </a:cubicBezTo>
                  <a:close/>
                </a:path>
              </a:pathLst>
            </a:custGeom>
            <a:noFill/>
            <a:ln>
              <a:solidFill>
                <a:srgbClr val="E9EC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文本框 31">
              <a:extLst>
                <a:ext uri="{FF2B5EF4-FFF2-40B4-BE49-F238E27FC236}">
                  <a16:creationId xmlns:a16="http://schemas.microsoft.com/office/drawing/2014/main" id="{85638770-F27A-4EBF-97CA-FEB785E21DA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5347624" y="1645410"/>
              <a:ext cx="2328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019086" y="161232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4766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20703"/>
          <a:stretch/>
        </p:blipFill>
        <p:spPr>
          <a:xfrm>
            <a:off x="305166" y="763605"/>
            <a:ext cx="3123233" cy="3687930"/>
          </a:xfrm>
          <a:prstGeom prst="rect">
            <a:avLst/>
          </a:prstGeom>
        </p:spPr>
      </p:pic>
      <p:sp>
        <p:nvSpPr>
          <p:cNvPr id="21" name="任意多边形 20"/>
          <p:cNvSpPr/>
          <p:nvPr/>
        </p:nvSpPr>
        <p:spPr>
          <a:xfrm>
            <a:off x="1780280" y="-6350"/>
            <a:ext cx="5210177" cy="5149850"/>
          </a:xfrm>
          <a:custGeom>
            <a:avLst/>
            <a:gdLst>
              <a:gd name="connsiteX0" fmla="*/ 2999624 w 7686677"/>
              <a:gd name="connsiteY0" fmla="*/ 0 h 5149850"/>
              <a:gd name="connsiteX1" fmla="*/ 5676900 w 7686677"/>
              <a:gd name="connsiteY1" fmla="*/ 0 h 5149850"/>
              <a:gd name="connsiteX2" fmla="*/ 5676900 w 7686677"/>
              <a:gd name="connsiteY2" fmla="*/ 1257 h 5149850"/>
              <a:gd name="connsiteX3" fmla="*/ 5676900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5676900 w 7686677"/>
              <a:gd name="connsiteY6" fmla="*/ 5149850 h 5149850"/>
              <a:gd name="connsiteX7" fmla="*/ 4064893 w 7686677"/>
              <a:gd name="connsiteY7" fmla="*/ 5149850 h 5149850"/>
              <a:gd name="connsiteX8" fmla="*/ 0 w 7686677"/>
              <a:gd name="connsiteY8" fmla="*/ 5149850 h 5149850"/>
              <a:gd name="connsiteX9" fmla="*/ 573062 w 7686677"/>
              <a:gd name="connsiteY9" fmla="*/ 4559422 h 5149850"/>
              <a:gd name="connsiteX10" fmla="*/ 1528166 w 7686677"/>
              <a:gd name="connsiteY10" fmla="*/ 3879534 h 5149850"/>
              <a:gd name="connsiteX11" fmla="*/ 1907224 w 7686677"/>
              <a:gd name="connsiteY11" fmla="*/ 3035638 h 5149850"/>
              <a:gd name="connsiteX12" fmla="*/ 1695310 w 7686677"/>
              <a:gd name="connsiteY12" fmla="*/ 2164905 h 5149850"/>
              <a:gd name="connsiteX13" fmla="*/ 2348959 w 7686677"/>
              <a:gd name="connsiteY13" fmla="*/ 1428360 h 5149850"/>
              <a:gd name="connsiteX14" fmla="*/ 3044394 w 7686677"/>
              <a:gd name="connsiteY14" fmla="*/ 545699 h 5149850"/>
              <a:gd name="connsiteX15" fmla="*/ 3056333 w 7686677"/>
              <a:gd name="connsiteY15" fmla="*/ 310124 h 5149850"/>
              <a:gd name="connsiteX16" fmla="*/ 2999624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2999624" y="0"/>
                </a:moveTo>
                <a:cubicBezTo>
                  <a:pt x="2999624" y="0"/>
                  <a:pt x="2999624" y="0"/>
                  <a:pt x="5676900" y="0"/>
                </a:cubicBezTo>
                <a:cubicBezTo>
                  <a:pt x="5676900" y="0"/>
                  <a:pt x="5676900" y="0"/>
                  <a:pt x="5676900" y="1257"/>
                </a:cubicBezTo>
                <a:lnTo>
                  <a:pt x="5676900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5676900" y="5149850"/>
                </a:lnTo>
                <a:lnTo>
                  <a:pt x="4064893" y="5149850"/>
                </a:lnTo>
                <a:lnTo>
                  <a:pt x="0" y="5149850"/>
                </a:lnTo>
                <a:cubicBezTo>
                  <a:pt x="131327" y="4914275"/>
                  <a:pt x="349210" y="4717466"/>
                  <a:pt x="573062" y="4559422"/>
                </a:cubicBezTo>
                <a:cubicBezTo>
                  <a:pt x="895410" y="4332792"/>
                  <a:pt x="1250589" y="4153875"/>
                  <a:pt x="1528166" y="3879534"/>
                </a:cubicBezTo>
                <a:cubicBezTo>
                  <a:pt x="1746049" y="3658869"/>
                  <a:pt x="1919162" y="3351726"/>
                  <a:pt x="1907224" y="3035638"/>
                </a:cubicBezTo>
                <a:cubicBezTo>
                  <a:pt x="1892300" y="2725514"/>
                  <a:pt x="1650539" y="2495903"/>
                  <a:pt x="1695310" y="2164905"/>
                </a:cubicBezTo>
                <a:cubicBezTo>
                  <a:pt x="1746049" y="1792160"/>
                  <a:pt x="2044520" y="1598332"/>
                  <a:pt x="2348959" y="1428360"/>
                </a:cubicBezTo>
                <a:cubicBezTo>
                  <a:pt x="2701154" y="1231551"/>
                  <a:pt x="2975746" y="963174"/>
                  <a:pt x="3044394" y="545699"/>
                </a:cubicBezTo>
                <a:cubicBezTo>
                  <a:pt x="3056333" y="468168"/>
                  <a:pt x="3059318" y="387655"/>
                  <a:pt x="3056333" y="310124"/>
                </a:cubicBezTo>
                <a:cubicBezTo>
                  <a:pt x="3050364" y="205756"/>
                  <a:pt x="3032455" y="101387"/>
                  <a:pt x="2999624" y="0"/>
                </a:cubicBezTo>
                <a:close/>
              </a:path>
            </a:pathLst>
          </a:custGeom>
          <a:solidFill>
            <a:srgbClr val="97DFE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457323" y="-6350"/>
            <a:ext cx="7686677" cy="5149850"/>
          </a:xfrm>
          <a:custGeom>
            <a:avLst/>
            <a:gdLst>
              <a:gd name="connsiteX0" fmla="*/ 2999624 w 7686677"/>
              <a:gd name="connsiteY0" fmla="*/ 0 h 5149850"/>
              <a:gd name="connsiteX1" fmla="*/ 5676900 w 7686677"/>
              <a:gd name="connsiteY1" fmla="*/ 0 h 5149850"/>
              <a:gd name="connsiteX2" fmla="*/ 5676900 w 7686677"/>
              <a:gd name="connsiteY2" fmla="*/ 1257 h 5149850"/>
              <a:gd name="connsiteX3" fmla="*/ 5676900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5676900 w 7686677"/>
              <a:gd name="connsiteY6" fmla="*/ 5149850 h 5149850"/>
              <a:gd name="connsiteX7" fmla="*/ 4064893 w 7686677"/>
              <a:gd name="connsiteY7" fmla="*/ 5149850 h 5149850"/>
              <a:gd name="connsiteX8" fmla="*/ 0 w 7686677"/>
              <a:gd name="connsiteY8" fmla="*/ 5149850 h 5149850"/>
              <a:gd name="connsiteX9" fmla="*/ 573062 w 7686677"/>
              <a:gd name="connsiteY9" fmla="*/ 4559422 h 5149850"/>
              <a:gd name="connsiteX10" fmla="*/ 1528166 w 7686677"/>
              <a:gd name="connsiteY10" fmla="*/ 3879534 h 5149850"/>
              <a:gd name="connsiteX11" fmla="*/ 1907224 w 7686677"/>
              <a:gd name="connsiteY11" fmla="*/ 3035638 h 5149850"/>
              <a:gd name="connsiteX12" fmla="*/ 1695310 w 7686677"/>
              <a:gd name="connsiteY12" fmla="*/ 2164905 h 5149850"/>
              <a:gd name="connsiteX13" fmla="*/ 2348959 w 7686677"/>
              <a:gd name="connsiteY13" fmla="*/ 1428360 h 5149850"/>
              <a:gd name="connsiteX14" fmla="*/ 3044394 w 7686677"/>
              <a:gd name="connsiteY14" fmla="*/ 545699 h 5149850"/>
              <a:gd name="connsiteX15" fmla="*/ 3056333 w 7686677"/>
              <a:gd name="connsiteY15" fmla="*/ 310124 h 5149850"/>
              <a:gd name="connsiteX16" fmla="*/ 2999624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2999624" y="0"/>
                </a:moveTo>
                <a:cubicBezTo>
                  <a:pt x="2999624" y="0"/>
                  <a:pt x="2999624" y="0"/>
                  <a:pt x="5676900" y="0"/>
                </a:cubicBezTo>
                <a:cubicBezTo>
                  <a:pt x="5676900" y="0"/>
                  <a:pt x="5676900" y="0"/>
                  <a:pt x="5676900" y="1257"/>
                </a:cubicBezTo>
                <a:lnTo>
                  <a:pt x="5676900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5676900" y="5149850"/>
                </a:lnTo>
                <a:lnTo>
                  <a:pt x="4064893" y="5149850"/>
                </a:lnTo>
                <a:lnTo>
                  <a:pt x="0" y="5149850"/>
                </a:lnTo>
                <a:cubicBezTo>
                  <a:pt x="131327" y="4914275"/>
                  <a:pt x="349210" y="4717466"/>
                  <a:pt x="573062" y="4559422"/>
                </a:cubicBezTo>
                <a:cubicBezTo>
                  <a:pt x="895410" y="4332792"/>
                  <a:pt x="1250589" y="4153875"/>
                  <a:pt x="1528166" y="3879534"/>
                </a:cubicBezTo>
                <a:cubicBezTo>
                  <a:pt x="1746049" y="3658869"/>
                  <a:pt x="1919162" y="3351726"/>
                  <a:pt x="1907224" y="3035638"/>
                </a:cubicBezTo>
                <a:cubicBezTo>
                  <a:pt x="1892300" y="2725514"/>
                  <a:pt x="1650539" y="2495903"/>
                  <a:pt x="1695310" y="2164905"/>
                </a:cubicBezTo>
                <a:cubicBezTo>
                  <a:pt x="1746049" y="1792160"/>
                  <a:pt x="2044520" y="1598332"/>
                  <a:pt x="2348959" y="1428360"/>
                </a:cubicBezTo>
                <a:cubicBezTo>
                  <a:pt x="2701154" y="1231551"/>
                  <a:pt x="2975746" y="963174"/>
                  <a:pt x="3044394" y="545699"/>
                </a:cubicBezTo>
                <a:cubicBezTo>
                  <a:pt x="3056333" y="468168"/>
                  <a:pt x="3059318" y="387655"/>
                  <a:pt x="3056333" y="310124"/>
                </a:cubicBezTo>
                <a:cubicBezTo>
                  <a:pt x="3050364" y="205756"/>
                  <a:pt x="3032455" y="101387"/>
                  <a:pt x="2999624" y="0"/>
                </a:cubicBezTo>
                <a:close/>
              </a:path>
            </a:pathLst>
          </a:custGeom>
          <a:solidFill>
            <a:srgbClr val="7A98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457323" y="-6350"/>
            <a:ext cx="7686677" cy="5149850"/>
          </a:xfrm>
          <a:custGeom>
            <a:avLst/>
            <a:gdLst>
              <a:gd name="connsiteX0" fmla="*/ 3663729 w 7686677"/>
              <a:gd name="connsiteY0" fmla="*/ 0 h 5149850"/>
              <a:gd name="connsiteX1" fmla="*/ 6933743 w 7686677"/>
              <a:gd name="connsiteY1" fmla="*/ 0 h 5149850"/>
              <a:gd name="connsiteX2" fmla="*/ 6933743 w 7686677"/>
              <a:gd name="connsiteY2" fmla="*/ 1257 h 5149850"/>
              <a:gd name="connsiteX3" fmla="*/ 6933743 w 7686677"/>
              <a:gd name="connsiteY3" fmla="*/ 6350 h 5149850"/>
              <a:gd name="connsiteX4" fmla="*/ 7686677 w 7686677"/>
              <a:gd name="connsiteY4" fmla="*/ 6350 h 5149850"/>
              <a:gd name="connsiteX5" fmla="*/ 7686677 w 7686677"/>
              <a:gd name="connsiteY5" fmla="*/ 5149850 h 5149850"/>
              <a:gd name="connsiteX6" fmla="*/ 6933743 w 7686677"/>
              <a:gd name="connsiteY6" fmla="*/ 5149850 h 5149850"/>
              <a:gd name="connsiteX7" fmla="*/ 4964845 w 7686677"/>
              <a:gd name="connsiteY7" fmla="*/ 5149850 h 5149850"/>
              <a:gd name="connsiteX8" fmla="*/ 0 w 7686677"/>
              <a:gd name="connsiteY8" fmla="*/ 5149850 h 5149850"/>
              <a:gd name="connsiteX9" fmla="*/ 699936 w 7686677"/>
              <a:gd name="connsiteY9" fmla="*/ 4559422 h 5149850"/>
              <a:gd name="connsiteX10" fmla="*/ 1866496 w 7686677"/>
              <a:gd name="connsiteY10" fmla="*/ 3879534 h 5149850"/>
              <a:gd name="connsiteX11" fmla="*/ 2329476 w 7686677"/>
              <a:gd name="connsiteY11" fmla="*/ 3035638 h 5149850"/>
              <a:gd name="connsiteX12" fmla="*/ 2070645 w 7686677"/>
              <a:gd name="connsiteY12" fmla="*/ 2164905 h 5149850"/>
              <a:gd name="connsiteX13" fmla="*/ 2869009 w 7686677"/>
              <a:gd name="connsiteY13" fmla="*/ 1428360 h 5149850"/>
              <a:gd name="connsiteX14" fmla="*/ 3718411 w 7686677"/>
              <a:gd name="connsiteY14" fmla="*/ 545699 h 5149850"/>
              <a:gd name="connsiteX15" fmla="*/ 3732993 w 7686677"/>
              <a:gd name="connsiteY15" fmla="*/ 310124 h 5149850"/>
              <a:gd name="connsiteX16" fmla="*/ 3663729 w 7686677"/>
              <a:gd name="connsiteY16" fmla="*/ 0 h 514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86677" h="5149850">
                <a:moveTo>
                  <a:pt x="3663729" y="0"/>
                </a:moveTo>
                <a:cubicBezTo>
                  <a:pt x="3663729" y="0"/>
                  <a:pt x="3663729" y="0"/>
                  <a:pt x="6933743" y="0"/>
                </a:cubicBezTo>
                <a:cubicBezTo>
                  <a:pt x="6933743" y="0"/>
                  <a:pt x="6933743" y="0"/>
                  <a:pt x="6933743" y="1257"/>
                </a:cubicBezTo>
                <a:lnTo>
                  <a:pt x="6933743" y="6350"/>
                </a:lnTo>
                <a:lnTo>
                  <a:pt x="7686677" y="6350"/>
                </a:lnTo>
                <a:lnTo>
                  <a:pt x="7686677" y="5149850"/>
                </a:lnTo>
                <a:lnTo>
                  <a:pt x="6933743" y="5149850"/>
                </a:lnTo>
                <a:lnTo>
                  <a:pt x="4964845" y="5149850"/>
                </a:lnTo>
                <a:lnTo>
                  <a:pt x="0" y="5149850"/>
                </a:lnTo>
                <a:cubicBezTo>
                  <a:pt x="160402" y="4914275"/>
                  <a:pt x="426524" y="4717466"/>
                  <a:pt x="699936" y="4559422"/>
                </a:cubicBezTo>
                <a:cubicBezTo>
                  <a:pt x="1093650" y="4332792"/>
                  <a:pt x="1527465" y="4153875"/>
                  <a:pt x="1866496" y="3879534"/>
                </a:cubicBezTo>
                <a:cubicBezTo>
                  <a:pt x="2132617" y="3658869"/>
                  <a:pt x="2344057" y="3351726"/>
                  <a:pt x="2329476" y="3035638"/>
                </a:cubicBezTo>
                <a:cubicBezTo>
                  <a:pt x="2311248" y="2725514"/>
                  <a:pt x="2015962" y="2495903"/>
                  <a:pt x="2070645" y="2164905"/>
                </a:cubicBezTo>
                <a:cubicBezTo>
                  <a:pt x="2132617" y="1792160"/>
                  <a:pt x="2497169" y="1598332"/>
                  <a:pt x="2869009" y="1428360"/>
                </a:cubicBezTo>
                <a:cubicBezTo>
                  <a:pt x="3299179" y="1231551"/>
                  <a:pt x="3634565" y="963174"/>
                  <a:pt x="3718411" y="545699"/>
                </a:cubicBezTo>
                <a:cubicBezTo>
                  <a:pt x="3732993" y="468168"/>
                  <a:pt x="3736639" y="387655"/>
                  <a:pt x="3732993" y="310124"/>
                </a:cubicBezTo>
                <a:cubicBezTo>
                  <a:pt x="3725703" y="205756"/>
                  <a:pt x="3703829" y="101387"/>
                  <a:pt x="3663729" y="0"/>
                </a:cubicBezTo>
                <a:close/>
              </a:path>
            </a:pathLst>
          </a:custGeom>
          <a:noFill/>
          <a:ln w="12700" cap="flat" cmpd="sng" algn="ctr">
            <a:gradFill>
              <a:gsLst>
                <a:gs pos="0">
                  <a:srgbClr val="7A98F5"/>
                </a:gs>
                <a:gs pos="100000">
                  <a:srgbClr val="97DFE5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FCA8A889-F7F0-4C2F-9809-D0BE99891A69}"/>
              </a:ext>
            </a:extLst>
          </p:cNvPr>
          <p:cNvSpPr txBox="1"/>
          <p:nvPr/>
        </p:nvSpPr>
        <p:spPr>
          <a:xfrm>
            <a:off x="6203248" y="547713"/>
            <a:ext cx="24938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id-ID" sz="115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6174673" y="2161293"/>
            <a:ext cx="1939366" cy="307777"/>
          </a:xfrm>
          <a:prstGeom prst="roundRect">
            <a:avLst>
              <a:gd name="adj" fmla="val 50000"/>
            </a:avLst>
          </a:pr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-文本框 31">
            <a:extLst>
              <a:ext uri="{FF2B5EF4-FFF2-40B4-BE49-F238E27FC236}">
                <a16:creationId xmlns:a16="http://schemas.microsoft.com/office/drawing/2014/main" id="{85638770-F27A-4EBF-97CA-FEB785E21DA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97117" y="3183700"/>
            <a:ext cx="36122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id="{2AACAD38-307E-4B9C-B067-BDDD4FE3A4E6}"/>
              </a:ext>
            </a:extLst>
          </p:cNvPr>
          <p:cNvSpPr txBox="1"/>
          <p:nvPr/>
        </p:nvSpPr>
        <p:spPr>
          <a:xfrm>
            <a:off x="6392575" y="2130515"/>
            <a:ext cx="1503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PART</a:t>
            </a:r>
            <a:endParaRPr lang="id-ID" spc="3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5076" y="2631905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37524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3965053" y="1137486"/>
            <a:ext cx="1212875" cy="2136247"/>
            <a:chOff x="8444786" y="2475107"/>
            <a:chExt cx="2587466" cy="4557326"/>
          </a:xfrm>
          <a:solidFill>
            <a:srgbClr val="7A98F5"/>
          </a:solidFill>
        </p:grpSpPr>
        <p:sp>
          <p:nvSpPr>
            <p:cNvPr id="28" name="Rectangle 27"/>
            <p:cNvSpPr/>
            <p:nvPr/>
          </p:nvSpPr>
          <p:spPr>
            <a:xfrm>
              <a:off x="8752587" y="3550059"/>
              <a:ext cx="1971866" cy="3482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4">
                <a:cs typeface="+mn-ea"/>
                <a:sym typeface="+mn-lt"/>
              </a:endParaRPr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8444786" y="2475107"/>
              <a:ext cx="2587466" cy="112658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4" dirty="0"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428307" y="1504021"/>
            <a:ext cx="287384" cy="383907"/>
            <a:chOff x="5053014" y="2036764"/>
            <a:chExt cx="2089150" cy="2790826"/>
          </a:xfrm>
          <a:solidFill>
            <a:schemeClr val="bg1"/>
          </a:solidFill>
          <a:effectLst>
            <a:outerShdw blurRad="3429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0" name="Freeform 5"/>
            <p:cNvSpPr>
              <a:spLocks noEditPoints="1"/>
            </p:cNvSpPr>
            <p:nvPr/>
          </p:nvSpPr>
          <p:spPr bwMode="auto">
            <a:xfrm>
              <a:off x="5053014" y="2036764"/>
              <a:ext cx="2089150" cy="2641601"/>
            </a:xfrm>
            <a:custGeom>
              <a:avLst/>
              <a:gdLst>
                <a:gd name="T0" fmla="*/ 485 w 554"/>
                <a:gd name="T1" fmla="*/ 235 h 701"/>
                <a:gd name="T2" fmla="*/ 441 w 554"/>
                <a:gd name="T3" fmla="*/ 281 h 701"/>
                <a:gd name="T4" fmla="*/ 484 w 554"/>
                <a:gd name="T5" fmla="*/ 105 h 701"/>
                <a:gd name="T6" fmla="*/ 522 w 554"/>
                <a:gd name="T7" fmla="*/ 105 h 701"/>
                <a:gd name="T8" fmla="*/ 485 w 554"/>
                <a:gd name="T9" fmla="*/ 235 h 701"/>
                <a:gd name="T10" fmla="*/ 69 w 554"/>
                <a:gd name="T11" fmla="*/ 235 h 701"/>
                <a:gd name="T12" fmla="*/ 32 w 554"/>
                <a:gd name="T13" fmla="*/ 105 h 701"/>
                <a:gd name="T14" fmla="*/ 69 w 554"/>
                <a:gd name="T15" fmla="*/ 105 h 701"/>
                <a:gd name="T16" fmla="*/ 111 w 554"/>
                <a:gd name="T17" fmla="*/ 280 h 701"/>
                <a:gd name="T18" fmla="*/ 69 w 554"/>
                <a:gd name="T19" fmla="*/ 235 h 701"/>
                <a:gd name="T20" fmla="*/ 487 w 554"/>
                <a:gd name="T21" fmla="*/ 73 h 701"/>
                <a:gd name="T22" fmla="*/ 489 w 554"/>
                <a:gd name="T23" fmla="*/ 34 h 701"/>
                <a:gd name="T24" fmla="*/ 458 w 554"/>
                <a:gd name="T25" fmla="*/ 0 h 701"/>
                <a:gd name="T26" fmla="*/ 95 w 554"/>
                <a:gd name="T27" fmla="*/ 0 h 701"/>
                <a:gd name="T28" fmla="*/ 64 w 554"/>
                <a:gd name="T29" fmla="*/ 34 h 701"/>
                <a:gd name="T30" fmla="*/ 66 w 554"/>
                <a:gd name="T31" fmla="*/ 73 h 701"/>
                <a:gd name="T32" fmla="*/ 0 w 554"/>
                <a:gd name="T33" fmla="*/ 73 h 701"/>
                <a:gd name="T34" fmla="*/ 0 w 554"/>
                <a:gd name="T35" fmla="*/ 89 h 701"/>
                <a:gd name="T36" fmla="*/ 41 w 554"/>
                <a:gd name="T37" fmla="*/ 252 h 701"/>
                <a:gd name="T38" fmla="*/ 130 w 554"/>
                <a:gd name="T39" fmla="*/ 322 h 701"/>
                <a:gd name="T40" fmla="*/ 259 w 554"/>
                <a:gd name="T41" fmla="*/ 441 h 701"/>
                <a:gd name="T42" fmla="*/ 161 w 554"/>
                <a:gd name="T43" fmla="*/ 682 h 701"/>
                <a:gd name="T44" fmla="*/ 161 w 554"/>
                <a:gd name="T45" fmla="*/ 701 h 701"/>
                <a:gd name="T46" fmla="*/ 389 w 554"/>
                <a:gd name="T47" fmla="*/ 701 h 701"/>
                <a:gd name="T48" fmla="*/ 389 w 554"/>
                <a:gd name="T49" fmla="*/ 682 h 701"/>
                <a:gd name="T50" fmla="*/ 292 w 554"/>
                <a:gd name="T51" fmla="*/ 441 h 701"/>
                <a:gd name="T52" fmla="*/ 423 w 554"/>
                <a:gd name="T53" fmla="*/ 322 h 701"/>
                <a:gd name="T54" fmla="*/ 513 w 554"/>
                <a:gd name="T55" fmla="*/ 252 h 701"/>
                <a:gd name="T56" fmla="*/ 554 w 554"/>
                <a:gd name="T57" fmla="*/ 89 h 701"/>
                <a:gd name="T58" fmla="*/ 554 w 554"/>
                <a:gd name="T59" fmla="*/ 73 h 701"/>
                <a:gd name="T60" fmla="*/ 487 w 554"/>
                <a:gd name="T61" fmla="*/ 73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4" h="701">
                  <a:moveTo>
                    <a:pt x="485" y="235"/>
                  </a:moveTo>
                  <a:cubicBezTo>
                    <a:pt x="472" y="256"/>
                    <a:pt x="457" y="271"/>
                    <a:pt x="441" y="281"/>
                  </a:cubicBezTo>
                  <a:cubicBezTo>
                    <a:pt x="461" y="230"/>
                    <a:pt x="476" y="171"/>
                    <a:pt x="484" y="105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55"/>
                    <a:pt x="506" y="200"/>
                    <a:pt x="485" y="235"/>
                  </a:cubicBezTo>
                  <a:moveTo>
                    <a:pt x="69" y="235"/>
                  </a:moveTo>
                  <a:cubicBezTo>
                    <a:pt x="48" y="200"/>
                    <a:pt x="35" y="155"/>
                    <a:pt x="32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7" y="170"/>
                    <a:pt x="92" y="230"/>
                    <a:pt x="111" y="280"/>
                  </a:cubicBezTo>
                  <a:cubicBezTo>
                    <a:pt x="96" y="271"/>
                    <a:pt x="81" y="255"/>
                    <a:pt x="69" y="235"/>
                  </a:cubicBezTo>
                  <a:moveTo>
                    <a:pt x="487" y="73"/>
                  </a:moveTo>
                  <a:cubicBezTo>
                    <a:pt x="488" y="60"/>
                    <a:pt x="489" y="47"/>
                    <a:pt x="489" y="34"/>
                  </a:cubicBezTo>
                  <a:cubicBezTo>
                    <a:pt x="471" y="34"/>
                    <a:pt x="457" y="19"/>
                    <a:pt x="45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19"/>
                    <a:pt x="82" y="34"/>
                    <a:pt x="64" y="34"/>
                  </a:cubicBezTo>
                  <a:cubicBezTo>
                    <a:pt x="64" y="47"/>
                    <a:pt x="65" y="60"/>
                    <a:pt x="66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51"/>
                    <a:pt x="15" y="208"/>
                    <a:pt x="41" y="252"/>
                  </a:cubicBezTo>
                  <a:cubicBezTo>
                    <a:pt x="65" y="291"/>
                    <a:pt x="96" y="315"/>
                    <a:pt x="130" y="322"/>
                  </a:cubicBezTo>
                  <a:cubicBezTo>
                    <a:pt x="164" y="389"/>
                    <a:pt x="209" y="432"/>
                    <a:pt x="259" y="441"/>
                  </a:cubicBezTo>
                  <a:cubicBezTo>
                    <a:pt x="253" y="561"/>
                    <a:pt x="213" y="658"/>
                    <a:pt x="161" y="682"/>
                  </a:cubicBezTo>
                  <a:cubicBezTo>
                    <a:pt x="161" y="701"/>
                    <a:pt x="161" y="701"/>
                    <a:pt x="161" y="701"/>
                  </a:cubicBezTo>
                  <a:cubicBezTo>
                    <a:pt x="389" y="701"/>
                    <a:pt x="389" y="701"/>
                    <a:pt x="389" y="701"/>
                  </a:cubicBezTo>
                  <a:cubicBezTo>
                    <a:pt x="389" y="682"/>
                    <a:pt x="389" y="682"/>
                    <a:pt x="389" y="682"/>
                  </a:cubicBezTo>
                  <a:cubicBezTo>
                    <a:pt x="338" y="658"/>
                    <a:pt x="298" y="561"/>
                    <a:pt x="292" y="441"/>
                  </a:cubicBezTo>
                  <a:cubicBezTo>
                    <a:pt x="342" y="434"/>
                    <a:pt x="388" y="390"/>
                    <a:pt x="423" y="322"/>
                  </a:cubicBezTo>
                  <a:cubicBezTo>
                    <a:pt x="457" y="315"/>
                    <a:pt x="489" y="291"/>
                    <a:pt x="513" y="252"/>
                  </a:cubicBezTo>
                  <a:cubicBezTo>
                    <a:pt x="539" y="208"/>
                    <a:pt x="554" y="151"/>
                    <a:pt x="554" y="89"/>
                  </a:cubicBezTo>
                  <a:cubicBezTo>
                    <a:pt x="554" y="73"/>
                    <a:pt x="554" y="73"/>
                    <a:pt x="554" y="73"/>
                  </a:cubicBezTo>
                  <a:lnTo>
                    <a:pt x="48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71" name="Freeform 6"/>
            <p:cNvSpPr>
              <a:spLocks/>
            </p:cNvSpPr>
            <p:nvPr/>
          </p:nvSpPr>
          <p:spPr bwMode="auto">
            <a:xfrm>
              <a:off x="5661027" y="3698878"/>
              <a:ext cx="858838" cy="979488"/>
            </a:xfrm>
            <a:custGeom>
              <a:avLst/>
              <a:gdLst>
                <a:gd name="T0" fmla="*/ 98 w 228"/>
                <a:gd name="T1" fmla="*/ 0 h 260"/>
                <a:gd name="T2" fmla="*/ 0 w 228"/>
                <a:gd name="T3" fmla="*/ 241 h 260"/>
                <a:gd name="T4" fmla="*/ 0 w 228"/>
                <a:gd name="T5" fmla="*/ 260 h 260"/>
                <a:gd name="T6" fmla="*/ 228 w 228"/>
                <a:gd name="T7" fmla="*/ 260 h 260"/>
                <a:gd name="T8" fmla="*/ 228 w 228"/>
                <a:gd name="T9" fmla="*/ 241 h 260"/>
                <a:gd name="T10" fmla="*/ 131 w 228"/>
                <a:gd name="T11" fmla="*/ 0 h 260"/>
                <a:gd name="T12" fmla="*/ 98 w 228"/>
                <a:gd name="T13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260">
                  <a:moveTo>
                    <a:pt x="98" y="0"/>
                  </a:moveTo>
                  <a:cubicBezTo>
                    <a:pt x="92" y="120"/>
                    <a:pt x="52" y="217"/>
                    <a:pt x="0" y="241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8" y="241"/>
                    <a:pt x="228" y="241"/>
                    <a:pt x="228" y="241"/>
                  </a:cubicBezTo>
                  <a:cubicBezTo>
                    <a:pt x="177" y="217"/>
                    <a:pt x="137" y="120"/>
                    <a:pt x="131" y="0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5427663" y="2311402"/>
              <a:ext cx="312738" cy="901701"/>
            </a:xfrm>
            <a:custGeom>
              <a:avLst/>
              <a:gdLst>
                <a:gd name="T0" fmla="*/ 66 w 83"/>
                <a:gd name="T1" fmla="*/ 239 h 239"/>
                <a:gd name="T2" fmla="*/ 52 w 83"/>
                <a:gd name="T3" fmla="*/ 229 h 239"/>
                <a:gd name="T4" fmla="*/ 1 w 83"/>
                <a:gd name="T5" fmla="*/ 18 h 239"/>
                <a:gd name="T6" fmla="*/ 14 w 83"/>
                <a:gd name="T7" fmla="*/ 1 h 239"/>
                <a:gd name="T8" fmla="*/ 31 w 83"/>
                <a:gd name="T9" fmla="*/ 14 h 239"/>
                <a:gd name="T10" fmla="*/ 80 w 83"/>
                <a:gd name="T11" fmla="*/ 218 h 239"/>
                <a:gd name="T12" fmla="*/ 72 w 83"/>
                <a:gd name="T13" fmla="*/ 238 h 239"/>
                <a:gd name="T14" fmla="*/ 66 w 83"/>
                <a:gd name="T15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39">
                  <a:moveTo>
                    <a:pt x="66" y="239"/>
                  </a:moveTo>
                  <a:cubicBezTo>
                    <a:pt x="60" y="239"/>
                    <a:pt x="55" y="235"/>
                    <a:pt x="52" y="229"/>
                  </a:cubicBezTo>
                  <a:cubicBezTo>
                    <a:pt x="28" y="168"/>
                    <a:pt x="10" y="95"/>
                    <a:pt x="1" y="18"/>
                  </a:cubicBezTo>
                  <a:cubicBezTo>
                    <a:pt x="0" y="10"/>
                    <a:pt x="6" y="2"/>
                    <a:pt x="14" y="1"/>
                  </a:cubicBezTo>
                  <a:cubicBezTo>
                    <a:pt x="23" y="0"/>
                    <a:pt x="30" y="6"/>
                    <a:pt x="31" y="14"/>
                  </a:cubicBezTo>
                  <a:cubicBezTo>
                    <a:pt x="40" y="88"/>
                    <a:pt x="57" y="159"/>
                    <a:pt x="80" y="218"/>
                  </a:cubicBezTo>
                  <a:cubicBezTo>
                    <a:pt x="83" y="226"/>
                    <a:pt x="80" y="235"/>
                    <a:pt x="72" y="238"/>
                  </a:cubicBezTo>
                  <a:cubicBezTo>
                    <a:pt x="70" y="238"/>
                    <a:pt x="68" y="239"/>
                    <a:pt x="66" y="2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5554662" y="4681540"/>
              <a:ext cx="1074738" cy="146050"/>
            </a:xfrm>
            <a:custGeom>
              <a:avLst/>
              <a:gdLst>
                <a:gd name="T0" fmla="*/ 285 w 285"/>
                <a:gd name="T1" fmla="*/ 39 h 39"/>
                <a:gd name="T2" fmla="*/ 0 w 285"/>
                <a:gd name="T3" fmla="*/ 39 h 39"/>
                <a:gd name="T4" fmla="*/ 0 w 285"/>
                <a:gd name="T5" fmla="*/ 16 h 39"/>
                <a:gd name="T6" fmla="*/ 16 w 285"/>
                <a:gd name="T7" fmla="*/ 0 h 39"/>
                <a:gd name="T8" fmla="*/ 269 w 285"/>
                <a:gd name="T9" fmla="*/ 0 h 39"/>
                <a:gd name="T10" fmla="*/ 285 w 285"/>
                <a:gd name="T11" fmla="*/ 16 h 39"/>
                <a:gd name="T12" fmla="*/ 285 w 285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39">
                  <a:moveTo>
                    <a:pt x="285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78" y="0"/>
                    <a:pt x="285" y="7"/>
                    <a:pt x="285" y="16"/>
                  </a:cubicBezTo>
                  <a:lnTo>
                    <a:pt x="28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74" name="Freeform 9"/>
            <p:cNvSpPr>
              <a:spLocks/>
            </p:cNvSpPr>
            <p:nvPr/>
          </p:nvSpPr>
          <p:spPr bwMode="auto">
            <a:xfrm>
              <a:off x="5988050" y="2247902"/>
              <a:ext cx="874713" cy="1450976"/>
            </a:xfrm>
            <a:custGeom>
              <a:avLst/>
              <a:gdLst>
                <a:gd name="T0" fmla="*/ 82 w 232"/>
                <a:gd name="T1" fmla="*/ 0 h 385"/>
                <a:gd name="T2" fmla="*/ 0 w 232"/>
                <a:gd name="T3" fmla="*/ 308 h 385"/>
                <a:gd name="T4" fmla="*/ 46 w 232"/>
                <a:gd name="T5" fmla="*/ 385 h 385"/>
                <a:gd name="T6" fmla="*/ 175 w 232"/>
                <a:gd name="T7" fmla="*/ 266 h 385"/>
                <a:gd name="T8" fmla="*/ 232 w 232"/>
                <a:gd name="T9" fmla="*/ 236 h 385"/>
                <a:gd name="T10" fmla="*/ 215 w 232"/>
                <a:gd name="T11" fmla="*/ 208 h 385"/>
                <a:gd name="T12" fmla="*/ 193 w 232"/>
                <a:gd name="T13" fmla="*/ 225 h 385"/>
                <a:gd name="T14" fmla="*/ 205 w 232"/>
                <a:gd name="T15" fmla="*/ 193 h 385"/>
                <a:gd name="T16" fmla="*/ 82 w 232"/>
                <a:gd name="T1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385">
                  <a:moveTo>
                    <a:pt x="82" y="0"/>
                  </a:moveTo>
                  <a:cubicBezTo>
                    <a:pt x="0" y="308"/>
                    <a:pt x="0" y="308"/>
                    <a:pt x="0" y="308"/>
                  </a:cubicBezTo>
                  <a:cubicBezTo>
                    <a:pt x="46" y="385"/>
                    <a:pt x="46" y="385"/>
                    <a:pt x="46" y="385"/>
                  </a:cubicBezTo>
                  <a:cubicBezTo>
                    <a:pt x="96" y="376"/>
                    <a:pt x="141" y="333"/>
                    <a:pt x="175" y="266"/>
                  </a:cubicBezTo>
                  <a:cubicBezTo>
                    <a:pt x="195" y="262"/>
                    <a:pt x="215" y="252"/>
                    <a:pt x="232" y="236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208" y="215"/>
                    <a:pt x="201" y="220"/>
                    <a:pt x="193" y="225"/>
                  </a:cubicBezTo>
                  <a:cubicBezTo>
                    <a:pt x="197" y="214"/>
                    <a:pt x="201" y="204"/>
                    <a:pt x="205" y="193"/>
                  </a:cubicBez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75" name="Freeform 10"/>
            <p:cNvSpPr>
              <a:spLocks/>
            </p:cNvSpPr>
            <p:nvPr/>
          </p:nvSpPr>
          <p:spPr bwMode="auto">
            <a:xfrm>
              <a:off x="5705475" y="2244727"/>
              <a:ext cx="595313" cy="1163638"/>
            </a:xfrm>
            <a:custGeom>
              <a:avLst/>
              <a:gdLst>
                <a:gd name="T0" fmla="*/ 178 w 375"/>
                <a:gd name="T1" fmla="*/ 180 h 733"/>
                <a:gd name="T2" fmla="*/ 176 w 375"/>
                <a:gd name="T3" fmla="*/ 180 h 733"/>
                <a:gd name="T4" fmla="*/ 31 w 375"/>
                <a:gd name="T5" fmla="*/ 244 h 733"/>
                <a:gd name="T6" fmla="*/ 0 w 375"/>
                <a:gd name="T7" fmla="*/ 92 h 733"/>
                <a:gd name="T8" fmla="*/ 209 w 375"/>
                <a:gd name="T9" fmla="*/ 0 h 733"/>
                <a:gd name="T10" fmla="*/ 375 w 375"/>
                <a:gd name="T11" fmla="*/ 0 h 733"/>
                <a:gd name="T12" fmla="*/ 375 w 375"/>
                <a:gd name="T13" fmla="*/ 733 h 733"/>
                <a:gd name="T14" fmla="*/ 178 w 375"/>
                <a:gd name="T15" fmla="*/ 733 h 733"/>
                <a:gd name="T16" fmla="*/ 178 w 375"/>
                <a:gd name="T17" fmla="*/ 18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33">
                  <a:moveTo>
                    <a:pt x="178" y="180"/>
                  </a:moveTo>
                  <a:lnTo>
                    <a:pt x="176" y="180"/>
                  </a:lnTo>
                  <a:lnTo>
                    <a:pt x="31" y="244"/>
                  </a:lnTo>
                  <a:lnTo>
                    <a:pt x="0" y="92"/>
                  </a:lnTo>
                  <a:lnTo>
                    <a:pt x="209" y="0"/>
                  </a:lnTo>
                  <a:lnTo>
                    <a:pt x="375" y="0"/>
                  </a:lnTo>
                  <a:lnTo>
                    <a:pt x="375" y="733"/>
                  </a:lnTo>
                  <a:lnTo>
                    <a:pt x="178" y="733"/>
                  </a:lnTo>
                  <a:lnTo>
                    <a:pt x="178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auto">
            <a:xfrm>
              <a:off x="5565776" y="2214564"/>
              <a:ext cx="336550" cy="315913"/>
            </a:xfrm>
            <a:custGeom>
              <a:avLst/>
              <a:gdLst>
                <a:gd name="T0" fmla="*/ 105 w 212"/>
                <a:gd name="T1" fmla="*/ 0 h 199"/>
                <a:gd name="T2" fmla="*/ 112 w 212"/>
                <a:gd name="T3" fmla="*/ 102 h 199"/>
                <a:gd name="T4" fmla="*/ 212 w 212"/>
                <a:gd name="T5" fmla="*/ 76 h 199"/>
                <a:gd name="T6" fmla="*/ 117 w 212"/>
                <a:gd name="T7" fmla="*/ 114 h 199"/>
                <a:gd name="T8" fmla="*/ 171 w 212"/>
                <a:gd name="T9" fmla="*/ 199 h 199"/>
                <a:gd name="T10" fmla="*/ 105 w 212"/>
                <a:gd name="T11" fmla="*/ 123 h 199"/>
                <a:gd name="T12" fmla="*/ 41 w 212"/>
                <a:gd name="T13" fmla="*/ 199 h 199"/>
                <a:gd name="T14" fmla="*/ 95 w 212"/>
                <a:gd name="T15" fmla="*/ 114 h 199"/>
                <a:gd name="T16" fmla="*/ 0 w 212"/>
                <a:gd name="T17" fmla="*/ 76 h 199"/>
                <a:gd name="T18" fmla="*/ 98 w 212"/>
                <a:gd name="T19" fmla="*/ 102 h 199"/>
                <a:gd name="T20" fmla="*/ 105 w 212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2" h="199">
                  <a:moveTo>
                    <a:pt x="105" y="0"/>
                  </a:moveTo>
                  <a:lnTo>
                    <a:pt x="112" y="102"/>
                  </a:lnTo>
                  <a:lnTo>
                    <a:pt x="212" y="76"/>
                  </a:lnTo>
                  <a:lnTo>
                    <a:pt x="117" y="114"/>
                  </a:lnTo>
                  <a:lnTo>
                    <a:pt x="171" y="199"/>
                  </a:lnTo>
                  <a:lnTo>
                    <a:pt x="105" y="123"/>
                  </a:lnTo>
                  <a:lnTo>
                    <a:pt x="41" y="199"/>
                  </a:lnTo>
                  <a:lnTo>
                    <a:pt x="95" y="114"/>
                  </a:lnTo>
                  <a:lnTo>
                    <a:pt x="0" y="76"/>
                  </a:lnTo>
                  <a:lnTo>
                    <a:pt x="98" y="10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77" name="Freeform 12"/>
            <p:cNvSpPr>
              <a:spLocks noEditPoints="1"/>
            </p:cNvSpPr>
            <p:nvPr/>
          </p:nvSpPr>
          <p:spPr bwMode="auto">
            <a:xfrm>
              <a:off x="6089651" y="2036764"/>
              <a:ext cx="1052513" cy="2641601"/>
            </a:xfrm>
            <a:custGeom>
              <a:avLst/>
              <a:gdLst>
                <a:gd name="T0" fmla="*/ 56 w 279"/>
                <a:gd name="T1" fmla="*/ 55 h 701"/>
                <a:gd name="T2" fmla="*/ 209 w 279"/>
                <a:gd name="T3" fmla="*/ 105 h 701"/>
                <a:gd name="T4" fmla="*/ 205 w 279"/>
                <a:gd name="T5" fmla="*/ 292 h 701"/>
                <a:gd name="T6" fmla="*/ 279 w 279"/>
                <a:gd name="T7" fmla="*/ 73 h 701"/>
                <a:gd name="T8" fmla="*/ 167 w 279"/>
                <a:gd name="T9" fmla="*/ 279 h 701"/>
                <a:gd name="T10" fmla="*/ 167 w 279"/>
                <a:gd name="T11" fmla="*/ 280 h 701"/>
                <a:gd name="T12" fmla="*/ 167 w 279"/>
                <a:gd name="T13" fmla="*/ 280 h 701"/>
                <a:gd name="T14" fmla="*/ 167 w 279"/>
                <a:gd name="T15" fmla="*/ 280 h 701"/>
                <a:gd name="T16" fmla="*/ 167 w 279"/>
                <a:gd name="T17" fmla="*/ 280 h 701"/>
                <a:gd name="T18" fmla="*/ 167 w 279"/>
                <a:gd name="T19" fmla="*/ 280 h 701"/>
                <a:gd name="T20" fmla="*/ 167 w 279"/>
                <a:gd name="T21" fmla="*/ 280 h 701"/>
                <a:gd name="T22" fmla="*/ 166 w 279"/>
                <a:gd name="T23" fmla="*/ 281 h 701"/>
                <a:gd name="T24" fmla="*/ 151 w 279"/>
                <a:gd name="T25" fmla="*/ 321 h 701"/>
                <a:gd name="T26" fmla="*/ 151 w 279"/>
                <a:gd name="T27" fmla="*/ 321 h 701"/>
                <a:gd name="T28" fmla="*/ 150 w 279"/>
                <a:gd name="T29" fmla="*/ 321 h 701"/>
                <a:gd name="T30" fmla="*/ 150 w 279"/>
                <a:gd name="T31" fmla="*/ 321 h 701"/>
                <a:gd name="T32" fmla="*/ 150 w 279"/>
                <a:gd name="T33" fmla="*/ 322 h 701"/>
                <a:gd name="T34" fmla="*/ 149 w 279"/>
                <a:gd name="T35" fmla="*/ 322 h 701"/>
                <a:gd name="T36" fmla="*/ 149 w 279"/>
                <a:gd name="T37" fmla="*/ 322 h 701"/>
                <a:gd name="T38" fmla="*/ 149 w 279"/>
                <a:gd name="T39" fmla="*/ 322 h 701"/>
                <a:gd name="T40" fmla="*/ 148 w 279"/>
                <a:gd name="T41" fmla="*/ 322 h 701"/>
                <a:gd name="T42" fmla="*/ 148 w 279"/>
                <a:gd name="T43" fmla="*/ 322 h 701"/>
                <a:gd name="T44" fmla="*/ 148 w 279"/>
                <a:gd name="T45" fmla="*/ 322 h 701"/>
                <a:gd name="T46" fmla="*/ 147 w 279"/>
                <a:gd name="T47" fmla="*/ 323 h 701"/>
                <a:gd name="T48" fmla="*/ 147 w 279"/>
                <a:gd name="T49" fmla="*/ 323 h 701"/>
                <a:gd name="T50" fmla="*/ 129 w 279"/>
                <a:gd name="T51" fmla="*/ 355 h 701"/>
                <a:gd name="T52" fmla="*/ 129 w 279"/>
                <a:gd name="T53" fmla="*/ 355 h 701"/>
                <a:gd name="T54" fmla="*/ 128 w 279"/>
                <a:gd name="T55" fmla="*/ 356 h 701"/>
                <a:gd name="T56" fmla="*/ 128 w 279"/>
                <a:gd name="T57" fmla="*/ 356 h 701"/>
                <a:gd name="T58" fmla="*/ 128 w 279"/>
                <a:gd name="T59" fmla="*/ 356 h 701"/>
                <a:gd name="T60" fmla="*/ 128 w 279"/>
                <a:gd name="T61" fmla="*/ 356 h 701"/>
                <a:gd name="T62" fmla="*/ 128 w 279"/>
                <a:gd name="T63" fmla="*/ 357 h 701"/>
                <a:gd name="T64" fmla="*/ 128 w 279"/>
                <a:gd name="T65" fmla="*/ 357 h 701"/>
                <a:gd name="T66" fmla="*/ 127 w 279"/>
                <a:gd name="T67" fmla="*/ 357 h 701"/>
                <a:gd name="T68" fmla="*/ 127 w 279"/>
                <a:gd name="T69" fmla="*/ 357 h 701"/>
                <a:gd name="T70" fmla="*/ 127 w 279"/>
                <a:gd name="T71" fmla="*/ 358 h 701"/>
                <a:gd name="T72" fmla="*/ 127 w 279"/>
                <a:gd name="T73" fmla="*/ 358 h 701"/>
                <a:gd name="T74" fmla="*/ 127 w 279"/>
                <a:gd name="T75" fmla="*/ 358 h 701"/>
                <a:gd name="T76" fmla="*/ 127 w 279"/>
                <a:gd name="T77" fmla="*/ 358 h 701"/>
                <a:gd name="T78" fmla="*/ 127 w 279"/>
                <a:gd name="T79" fmla="*/ 358 h 701"/>
                <a:gd name="T80" fmla="*/ 126 w 279"/>
                <a:gd name="T81" fmla="*/ 359 h 701"/>
                <a:gd name="T82" fmla="*/ 126 w 279"/>
                <a:gd name="T83" fmla="*/ 359 h 701"/>
                <a:gd name="T84" fmla="*/ 126 w 279"/>
                <a:gd name="T85" fmla="*/ 359 h 701"/>
                <a:gd name="T86" fmla="*/ 126 w 279"/>
                <a:gd name="T87" fmla="*/ 359 h 701"/>
                <a:gd name="T88" fmla="*/ 126 w 279"/>
                <a:gd name="T89" fmla="*/ 360 h 701"/>
                <a:gd name="T90" fmla="*/ 126 w 279"/>
                <a:gd name="T91" fmla="*/ 360 h 701"/>
                <a:gd name="T92" fmla="*/ 0 w 279"/>
                <a:gd name="T93" fmla="*/ 441 h 701"/>
                <a:gd name="T94" fmla="*/ 0 w 279"/>
                <a:gd name="T95" fmla="*/ 701 h 701"/>
                <a:gd name="T96" fmla="*/ 126 w 279"/>
                <a:gd name="T97" fmla="*/ 36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9" h="701">
                  <a:moveTo>
                    <a:pt x="18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178" y="249"/>
                    <a:pt x="178" y="249"/>
                    <a:pt x="178" y="249"/>
                  </a:cubicBezTo>
                  <a:cubicBezTo>
                    <a:pt x="175" y="259"/>
                    <a:pt x="171" y="269"/>
                    <a:pt x="167" y="279"/>
                  </a:cubicBezTo>
                  <a:cubicBezTo>
                    <a:pt x="187" y="229"/>
                    <a:pt x="201" y="170"/>
                    <a:pt x="209" y="105"/>
                  </a:cubicBezTo>
                  <a:cubicBezTo>
                    <a:pt x="247" y="105"/>
                    <a:pt x="247" y="105"/>
                    <a:pt x="247" y="105"/>
                  </a:cubicBezTo>
                  <a:cubicBezTo>
                    <a:pt x="244" y="155"/>
                    <a:pt x="231" y="200"/>
                    <a:pt x="210" y="235"/>
                  </a:cubicBezTo>
                  <a:cubicBezTo>
                    <a:pt x="203" y="246"/>
                    <a:pt x="196" y="256"/>
                    <a:pt x="188" y="264"/>
                  </a:cubicBezTo>
                  <a:cubicBezTo>
                    <a:pt x="205" y="292"/>
                    <a:pt x="205" y="292"/>
                    <a:pt x="205" y="292"/>
                  </a:cubicBezTo>
                  <a:cubicBezTo>
                    <a:pt x="189" y="307"/>
                    <a:pt x="171" y="317"/>
                    <a:pt x="151" y="321"/>
                  </a:cubicBezTo>
                  <a:cubicBezTo>
                    <a:pt x="184" y="314"/>
                    <a:pt x="214" y="290"/>
                    <a:pt x="238" y="252"/>
                  </a:cubicBezTo>
                  <a:cubicBezTo>
                    <a:pt x="264" y="208"/>
                    <a:pt x="279" y="151"/>
                    <a:pt x="279" y="89"/>
                  </a:cubicBezTo>
                  <a:cubicBezTo>
                    <a:pt x="279" y="73"/>
                    <a:pt x="279" y="73"/>
                    <a:pt x="279" y="73"/>
                  </a:cubicBezTo>
                  <a:cubicBezTo>
                    <a:pt x="212" y="73"/>
                    <a:pt x="212" y="73"/>
                    <a:pt x="212" y="73"/>
                  </a:cubicBezTo>
                  <a:cubicBezTo>
                    <a:pt x="213" y="60"/>
                    <a:pt x="214" y="47"/>
                    <a:pt x="214" y="34"/>
                  </a:cubicBezTo>
                  <a:cubicBezTo>
                    <a:pt x="196" y="34"/>
                    <a:pt x="182" y="19"/>
                    <a:pt x="183" y="0"/>
                  </a:cubicBezTo>
                  <a:moveTo>
                    <a:pt x="167" y="279"/>
                  </a:moveTo>
                  <a:cubicBezTo>
                    <a:pt x="167" y="279"/>
                    <a:pt x="167" y="279"/>
                    <a:pt x="167" y="279"/>
                  </a:cubicBezTo>
                  <a:cubicBezTo>
                    <a:pt x="167" y="279"/>
                    <a:pt x="167" y="279"/>
                    <a:pt x="167" y="279"/>
                  </a:cubicBezTo>
                  <a:moveTo>
                    <a:pt x="167" y="279"/>
                  </a:moveTo>
                  <a:cubicBezTo>
                    <a:pt x="167" y="279"/>
                    <a:pt x="167" y="280"/>
                    <a:pt x="167" y="280"/>
                  </a:cubicBezTo>
                  <a:cubicBezTo>
                    <a:pt x="167" y="280"/>
                    <a:pt x="167" y="279"/>
                    <a:pt x="167" y="279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6" y="281"/>
                    <a:pt x="166" y="281"/>
                  </a:cubicBezTo>
                  <a:cubicBezTo>
                    <a:pt x="166" y="281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67" y="280"/>
                    <a:pt x="167" y="280"/>
                    <a:pt x="167" y="280"/>
                  </a:cubicBezTo>
                  <a:moveTo>
                    <a:pt x="167" y="280"/>
                  </a:moveTo>
                  <a:cubicBezTo>
                    <a:pt x="167" y="280"/>
                    <a:pt x="167" y="281"/>
                    <a:pt x="167" y="281"/>
                  </a:cubicBezTo>
                  <a:cubicBezTo>
                    <a:pt x="167" y="281"/>
                    <a:pt x="167" y="280"/>
                    <a:pt x="167" y="280"/>
                  </a:cubicBezTo>
                  <a:moveTo>
                    <a:pt x="167" y="281"/>
                  </a:moveTo>
                  <a:cubicBezTo>
                    <a:pt x="167" y="281"/>
                    <a:pt x="166" y="281"/>
                    <a:pt x="166" y="281"/>
                  </a:cubicBezTo>
                  <a:cubicBezTo>
                    <a:pt x="166" y="281"/>
                    <a:pt x="167" y="281"/>
                    <a:pt x="167" y="281"/>
                  </a:cubicBezTo>
                  <a:moveTo>
                    <a:pt x="151" y="321"/>
                  </a:moveTo>
                  <a:cubicBezTo>
                    <a:pt x="151" y="321"/>
                    <a:pt x="151" y="321"/>
                    <a:pt x="151" y="321"/>
                  </a:cubicBezTo>
                  <a:cubicBezTo>
                    <a:pt x="151" y="321"/>
                    <a:pt x="151" y="321"/>
                    <a:pt x="151" y="321"/>
                  </a:cubicBezTo>
                  <a:moveTo>
                    <a:pt x="151" y="321"/>
                  </a:moveTo>
                  <a:cubicBezTo>
                    <a:pt x="151" y="321"/>
                    <a:pt x="151" y="321"/>
                    <a:pt x="151" y="321"/>
                  </a:cubicBezTo>
                  <a:cubicBezTo>
                    <a:pt x="151" y="321"/>
                    <a:pt x="151" y="321"/>
                    <a:pt x="151" y="321"/>
                  </a:cubicBezTo>
                  <a:moveTo>
                    <a:pt x="151" y="321"/>
                  </a:moveTo>
                  <a:cubicBezTo>
                    <a:pt x="151" y="321"/>
                    <a:pt x="151" y="321"/>
                    <a:pt x="151" y="321"/>
                  </a:cubicBezTo>
                  <a:cubicBezTo>
                    <a:pt x="151" y="321"/>
                    <a:pt x="151" y="321"/>
                    <a:pt x="151" y="321"/>
                  </a:cubicBezTo>
                  <a:moveTo>
                    <a:pt x="151" y="321"/>
                  </a:moveTo>
                  <a:cubicBezTo>
                    <a:pt x="150" y="321"/>
                    <a:pt x="150" y="321"/>
                    <a:pt x="150" y="321"/>
                  </a:cubicBezTo>
                  <a:cubicBezTo>
                    <a:pt x="150" y="321"/>
                    <a:pt x="150" y="321"/>
                    <a:pt x="151" y="321"/>
                  </a:cubicBezTo>
                  <a:moveTo>
                    <a:pt x="150" y="321"/>
                  </a:moveTo>
                  <a:cubicBezTo>
                    <a:pt x="150" y="321"/>
                    <a:pt x="150" y="321"/>
                    <a:pt x="150" y="321"/>
                  </a:cubicBezTo>
                  <a:cubicBezTo>
                    <a:pt x="150" y="321"/>
                    <a:pt x="150" y="321"/>
                    <a:pt x="150" y="321"/>
                  </a:cubicBezTo>
                  <a:moveTo>
                    <a:pt x="150" y="321"/>
                  </a:moveTo>
                  <a:cubicBezTo>
                    <a:pt x="150" y="322"/>
                    <a:pt x="150" y="322"/>
                    <a:pt x="150" y="322"/>
                  </a:cubicBezTo>
                  <a:cubicBezTo>
                    <a:pt x="150" y="322"/>
                    <a:pt x="150" y="322"/>
                    <a:pt x="150" y="321"/>
                  </a:cubicBezTo>
                  <a:moveTo>
                    <a:pt x="150" y="322"/>
                  </a:moveTo>
                  <a:cubicBezTo>
                    <a:pt x="149" y="322"/>
                    <a:pt x="149" y="322"/>
                    <a:pt x="149" y="322"/>
                  </a:cubicBezTo>
                  <a:cubicBezTo>
                    <a:pt x="149" y="322"/>
                    <a:pt x="149" y="322"/>
                    <a:pt x="150" y="322"/>
                  </a:cubicBezTo>
                  <a:moveTo>
                    <a:pt x="149" y="322"/>
                  </a:moveTo>
                  <a:cubicBezTo>
                    <a:pt x="149" y="322"/>
                    <a:pt x="149" y="322"/>
                    <a:pt x="149" y="322"/>
                  </a:cubicBezTo>
                  <a:cubicBezTo>
                    <a:pt x="149" y="322"/>
                    <a:pt x="149" y="322"/>
                    <a:pt x="149" y="322"/>
                  </a:cubicBezTo>
                  <a:moveTo>
                    <a:pt x="149" y="322"/>
                  </a:moveTo>
                  <a:cubicBezTo>
                    <a:pt x="149" y="322"/>
                    <a:pt x="149" y="322"/>
                    <a:pt x="149" y="322"/>
                  </a:cubicBezTo>
                  <a:cubicBezTo>
                    <a:pt x="149" y="322"/>
                    <a:pt x="149" y="322"/>
                    <a:pt x="149" y="322"/>
                  </a:cubicBezTo>
                  <a:moveTo>
                    <a:pt x="149" y="322"/>
                  </a:moveTo>
                  <a:cubicBezTo>
                    <a:pt x="149" y="322"/>
                    <a:pt x="149" y="322"/>
                    <a:pt x="149" y="322"/>
                  </a:cubicBezTo>
                  <a:cubicBezTo>
                    <a:pt x="149" y="322"/>
                    <a:pt x="149" y="322"/>
                    <a:pt x="149" y="322"/>
                  </a:cubicBezTo>
                  <a:moveTo>
                    <a:pt x="149" y="322"/>
                  </a:moveTo>
                  <a:cubicBezTo>
                    <a:pt x="149" y="322"/>
                    <a:pt x="148" y="322"/>
                    <a:pt x="148" y="322"/>
                  </a:cubicBezTo>
                  <a:cubicBezTo>
                    <a:pt x="148" y="322"/>
                    <a:pt x="149" y="322"/>
                    <a:pt x="149" y="322"/>
                  </a:cubicBezTo>
                  <a:moveTo>
                    <a:pt x="148" y="322"/>
                  </a:move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moveTo>
                    <a:pt x="148" y="322"/>
                  </a:move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moveTo>
                    <a:pt x="148" y="322"/>
                  </a:moveTo>
                  <a:cubicBezTo>
                    <a:pt x="148" y="322"/>
                    <a:pt x="148" y="322"/>
                    <a:pt x="148" y="322"/>
                  </a:cubicBezTo>
                  <a:cubicBezTo>
                    <a:pt x="148" y="322"/>
                    <a:pt x="148" y="322"/>
                    <a:pt x="148" y="322"/>
                  </a:cubicBezTo>
                  <a:moveTo>
                    <a:pt x="147" y="323"/>
                  </a:moveTo>
                  <a:cubicBezTo>
                    <a:pt x="147" y="323"/>
                    <a:pt x="147" y="323"/>
                    <a:pt x="147" y="323"/>
                  </a:cubicBezTo>
                  <a:close/>
                  <a:moveTo>
                    <a:pt x="147" y="323"/>
                  </a:moveTo>
                  <a:cubicBezTo>
                    <a:pt x="147" y="323"/>
                    <a:pt x="147" y="323"/>
                    <a:pt x="147" y="323"/>
                  </a:cubicBezTo>
                  <a:cubicBezTo>
                    <a:pt x="147" y="323"/>
                    <a:pt x="147" y="323"/>
                    <a:pt x="147" y="323"/>
                  </a:cubicBezTo>
                  <a:moveTo>
                    <a:pt x="147" y="323"/>
                  </a:moveTo>
                  <a:cubicBezTo>
                    <a:pt x="147" y="323"/>
                    <a:pt x="147" y="323"/>
                    <a:pt x="147" y="323"/>
                  </a:cubicBezTo>
                  <a:cubicBezTo>
                    <a:pt x="147" y="323"/>
                    <a:pt x="147" y="323"/>
                    <a:pt x="147" y="323"/>
                  </a:cubicBezTo>
                  <a:moveTo>
                    <a:pt x="146" y="326"/>
                  </a:moveTo>
                  <a:cubicBezTo>
                    <a:pt x="146" y="326"/>
                    <a:pt x="146" y="326"/>
                    <a:pt x="146" y="326"/>
                  </a:cubicBezTo>
                  <a:close/>
                  <a:moveTo>
                    <a:pt x="129" y="355"/>
                  </a:moveTo>
                  <a:cubicBezTo>
                    <a:pt x="129" y="355"/>
                    <a:pt x="129" y="355"/>
                    <a:pt x="129" y="355"/>
                  </a:cubicBezTo>
                  <a:cubicBezTo>
                    <a:pt x="129" y="355"/>
                    <a:pt x="129" y="355"/>
                    <a:pt x="129" y="355"/>
                  </a:cubicBezTo>
                  <a:moveTo>
                    <a:pt x="129" y="355"/>
                  </a:moveTo>
                  <a:cubicBezTo>
                    <a:pt x="129" y="355"/>
                    <a:pt x="129" y="355"/>
                    <a:pt x="129" y="355"/>
                  </a:cubicBezTo>
                  <a:cubicBezTo>
                    <a:pt x="129" y="355"/>
                    <a:pt x="129" y="355"/>
                    <a:pt x="129" y="355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6"/>
                  </a:moveTo>
                  <a:cubicBezTo>
                    <a:pt x="128" y="356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moveTo>
                    <a:pt x="128" y="357"/>
                  </a:move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moveTo>
                    <a:pt x="128" y="357"/>
                  </a:move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moveTo>
                    <a:pt x="128" y="357"/>
                  </a:moveTo>
                  <a:cubicBezTo>
                    <a:pt x="128" y="357"/>
                    <a:pt x="128" y="357"/>
                    <a:pt x="128" y="357"/>
                  </a:cubicBezTo>
                  <a:cubicBezTo>
                    <a:pt x="128" y="357"/>
                    <a:pt x="128" y="357"/>
                    <a:pt x="128" y="357"/>
                  </a:cubicBezTo>
                  <a:moveTo>
                    <a:pt x="127" y="357"/>
                  </a:moveTo>
                  <a:cubicBezTo>
                    <a:pt x="127" y="357"/>
                    <a:pt x="127" y="357"/>
                    <a:pt x="127" y="357"/>
                  </a:cubicBezTo>
                  <a:cubicBezTo>
                    <a:pt x="127" y="357"/>
                    <a:pt x="127" y="357"/>
                    <a:pt x="127" y="357"/>
                  </a:cubicBezTo>
                  <a:moveTo>
                    <a:pt x="127" y="357"/>
                  </a:moveTo>
                  <a:cubicBezTo>
                    <a:pt x="127" y="357"/>
                    <a:pt x="127" y="357"/>
                    <a:pt x="127" y="357"/>
                  </a:cubicBezTo>
                  <a:cubicBezTo>
                    <a:pt x="127" y="357"/>
                    <a:pt x="127" y="357"/>
                    <a:pt x="127" y="357"/>
                  </a:cubicBezTo>
                  <a:moveTo>
                    <a:pt x="127" y="357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7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8"/>
                    <a:pt x="127" y="358"/>
                    <a:pt x="127" y="358"/>
                  </a:cubicBezTo>
                  <a:cubicBezTo>
                    <a:pt x="127" y="358"/>
                    <a:pt x="127" y="358"/>
                    <a:pt x="127" y="358"/>
                  </a:cubicBezTo>
                  <a:moveTo>
                    <a:pt x="127" y="358"/>
                  </a:moveTo>
                  <a:cubicBezTo>
                    <a:pt x="127" y="359"/>
                    <a:pt x="127" y="359"/>
                    <a:pt x="126" y="359"/>
                  </a:cubicBezTo>
                  <a:cubicBezTo>
                    <a:pt x="127" y="359"/>
                    <a:pt x="127" y="359"/>
                    <a:pt x="127" y="358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59"/>
                    <a:pt x="126" y="359"/>
                    <a:pt x="126" y="359"/>
                  </a:cubicBezTo>
                  <a:cubicBezTo>
                    <a:pt x="126" y="359"/>
                    <a:pt x="126" y="359"/>
                    <a:pt x="126" y="359"/>
                  </a:cubicBezTo>
                  <a:moveTo>
                    <a:pt x="126" y="359"/>
                  </a:moveTo>
                  <a:cubicBezTo>
                    <a:pt x="126" y="360"/>
                    <a:pt x="126" y="360"/>
                    <a:pt x="126" y="360"/>
                  </a:cubicBezTo>
                  <a:cubicBezTo>
                    <a:pt x="126" y="360"/>
                    <a:pt x="126" y="360"/>
                    <a:pt x="126" y="359"/>
                  </a:cubicBezTo>
                  <a:moveTo>
                    <a:pt x="126" y="360"/>
                  </a:moveTo>
                  <a:cubicBezTo>
                    <a:pt x="126" y="360"/>
                    <a:pt x="126" y="360"/>
                    <a:pt x="126" y="360"/>
                  </a:cubicBezTo>
                  <a:cubicBezTo>
                    <a:pt x="126" y="360"/>
                    <a:pt x="126" y="360"/>
                    <a:pt x="126" y="360"/>
                  </a:cubicBezTo>
                  <a:moveTo>
                    <a:pt x="126" y="360"/>
                  </a:moveTo>
                  <a:cubicBezTo>
                    <a:pt x="126" y="360"/>
                    <a:pt x="126" y="360"/>
                    <a:pt x="126" y="360"/>
                  </a:cubicBezTo>
                  <a:cubicBezTo>
                    <a:pt x="126" y="360"/>
                    <a:pt x="126" y="360"/>
                    <a:pt x="126" y="360"/>
                  </a:cubicBezTo>
                  <a:moveTo>
                    <a:pt x="126" y="360"/>
                  </a:moveTo>
                  <a:cubicBezTo>
                    <a:pt x="95" y="405"/>
                    <a:pt x="59" y="434"/>
                    <a:pt x="19" y="441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7" y="441"/>
                    <a:pt x="17" y="441"/>
                    <a:pt x="17" y="441"/>
                  </a:cubicBezTo>
                  <a:cubicBezTo>
                    <a:pt x="23" y="561"/>
                    <a:pt x="63" y="658"/>
                    <a:pt x="114" y="682"/>
                  </a:cubicBezTo>
                  <a:cubicBezTo>
                    <a:pt x="114" y="701"/>
                    <a:pt x="114" y="701"/>
                    <a:pt x="114" y="701"/>
                  </a:cubicBezTo>
                  <a:cubicBezTo>
                    <a:pt x="0" y="701"/>
                    <a:pt x="0" y="701"/>
                    <a:pt x="0" y="701"/>
                  </a:cubicBezTo>
                  <a:cubicBezTo>
                    <a:pt x="114" y="701"/>
                    <a:pt x="114" y="701"/>
                    <a:pt x="114" y="701"/>
                  </a:cubicBezTo>
                  <a:cubicBezTo>
                    <a:pt x="114" y="682"/>
                    <a:pt x="114" y="682"/>
                    <a:pt x="114" y="682"/>
                  </a:cubicBezTo>
                  <a:cubicBezTo>
                    <a:pt x="63" y="658"/>
                    <a:pt x="23" y="561"/>
                    <a:pt x="17" y="441"/>
                  </a:cubicBezTo>
                  <a:cubicBezTo>
                    <a:pt x="57" y="435"/>
                    <a:pt x="94" y="406"/>
                    <a:pt x="126" y="3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78" name="Freeform 13"/>
            <p:cNvSpPr>
              <a:spLocks/>
            </p:cNvSpPr>
            <p:nvPr/>
          </p:nvSpPr>
          <p:spPr bwMode="auto">
            <a:xfrm>
              <a:off x="6089651" y="3698878"/>
              <a:ext cx="430213" cy="979488"/>
            </a:xfrm>
            <a:custGeom>
              <a:avLst/>
              <a:gdLst>
                <a:gd name="T0" fmla="*/ 0 w 114"/>
                <a:gd name="T1" fmla="*/ 0 h 260"/>
                <a:gd name="T2" fmla="*/ 0 w 114"/>
                <a:gd name="T3" fmla="*/ 260 h 260"/>
                <a:gd name="T4" fmla="*/ 114 w 114"/>
                <a:gd name="T5" fmla="*/ 260 h 260"/>
                <a:gd name="T6" fmla="*/ 114 w 114"/>
                <a:gd name="T7" fmla="*/ 241 h 260"/>
                <a:gd name="T8" fmla="*/ 17 w 114"/>
                <a:gd name="T9" fmla="*/ 0 h 260"/>
                <a:gd name="T10" fmla="*/ 0 w 114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60">
                  <a:moveTo>
                    <a:pt x="0" y="0"/>
                  </a:moveTo>
                  <a:cubicBezTo>
                    <a:pt x="0" y="260"/>
                    <a:pt x="0" y="260"/>
                    <a:pt x="0" y="260"/>
                  </a:cubicBezTo>
                  <a:cubicBezTo>
                    <a:pt x="114" y="260"/>
                    <a:pt x="114" y="260"/>
                    <a:pt x="114" y="260"/>
                  </a:cubicBezTo>
                  <a:cubicBezTo>
                    <a:pt x="114" y="241"/>
                    <a:pt x="114" y="241"/>
                    <a:pt x="114" y="241"/>
                  </a:cubicBezTo>
                  <a:cubicBezTo>
                    <a:pt x="63" y="217"/>
                    <a:pt x="23" y="120"/>
                    <a:pt x="1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6089651" y="4681540"/>
              <a:ext cx="539750" cy="146050"/>
            </a:xfrm>
            <a:custGeom>
              <a:avLst/>
              <a:gdLst>
                <a:gd name="T0" fmla="*/ 127 w 143"/>
                <a:gd name="T1" fmla="*/ 0 h 39"/>
                <a:gd name="T2" fmla="*/ 0 w 143"/>
                <a:gd name="T3" fmla="*/ 0 h 39"/>
                <a:gd name="T4" fmla="*/ 0 w 143"/>
                <a:gd name="T5" fmla="*/ 39 h 39"/>
                <a:gd name="T6" fmla="*/ 143 w 143"/>
                <a:gd name="T7" fmla="*/ 39 h 39"/>
                <a:gd name="T8" fmla="*/ 143 w 143"/>
                <a:gd name="T9" fmla="*/ 16 h 39"/>
                <a:gd name="T10" fmla="*/ 127 w 143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39">
                  <a:moveTo>
                    <a:pt x="1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3" y="7"/>
                    <a:pt x="136" y="0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80" name="Freeform 15"/>
            <p:cNvSpPr>
              <a:spLocks/>
            </p:cNvSpPr>
            <p:nvPr/>
          </p:nvSpPr>
          <p:spPr bwMode="auto">
            <a:xfrm>
              <a:off x="6089648" y="2252664"/>
              <a:ext cx="773112" cy="1446213"/>
            </a:xfrm>
            <a:custGeom>
              <a:avLst/>
              <a:gdLst>
                <a:gd name="T0" fmla="*/ 56 w 205"/>
                <a:gd name="T1" fmla="*/ 307 h 384"/>
                <a:gd name="T2" fmla="*/ 0 w 205"/>
                <a:gd name="T3" fmla="*/ 351 h 384"/>
                <a:gd name="T4" fmla="*/ 126 w 205"/>
                <a:gd name="T5" fmla="*/ 303 h 384"/>
                <a:gd name="T6" fmla="*/ 126 w 205"/>
                <a:gd name="T7" fmla="*/ 303 h 384"/>
                <a:gd name="T8" fmla="*/ 126 w 205"/>
                <a:gd name="T9" fmla="*/ 303 h 384"/>
                <a:gd name="T10" fmla="*/ 126 w 205"/>
                <a:gd name="T11" fmla="*/ 302 h 384"/>
                <a:gd name="T12" fmla="*/ 126 w 205"/>
                <a:gd name="T13" fmla="*/ 302 h 384"/>
                <a:gd name="T14" fmla="*/ 126 w 205"/>
                <a:gd name="T15" fmla="*/ 302 h 384"/>
                <a:gd name="T16" fmla="*/ 126 w 205"/>
                <a:gd name="T17" fmla="*/ 302 h 384"/>
                <a:gd name="T18" fmla="*/ 126 w 205"/>
                <a:gd name="T19" fmla="*/ 302 h 384"/>
                <a:gd name="T20" fmla="*/ 126 w 205"/>
                <a:gd name="T21" fmla="*/ 302 h 384"/>
                <a:gd name="T22" fmla="*/ 127 w 205"/>
                <a:gd name="T23" fmla="*/ 301 h 384"/>
                <a:gd name="T24" fmla="*/ 127 w 205"/>
                <a:gd name="T25" fmla="*/ 301 h 384"/>
                <a:gd name="T26" fmla="*/ 127 w 205"/>
                <a:gd name="T27" fmla="*/ 301 h 384"/>
                <a:gd name="T28" fmla="*/ 127 w 205"/>
                <a:gd name="T29" fmla="*/ 301 h 384"/>
                <a:gd name="T30" fmla="*/ 127 w 205"/>
                <a:gd name="T31" fmla="*/ 301 h 384"/>
                <a:gd name="T32" fmla="*/ 127 w 205"/>
                <a:gd name="T33" fmla="*/ 301 h 384"/>
                <a:gd name="T34" fmla="*/ 127 w 205"/>
                <a:gd name="T35" fmla="*/ 300 h 384"/>
                <a:gd name="T36" fmla="*/ 127 w 205"/>
                <a:gd name="T37" fmla="*/ 300 h 384"/>
                <a:gd name="T38" fmla="*/ 127 w 205"/>
                <a:gd name="T39" fmla="*/ 300 h 384"/>
                <a:gd name="T40" fmla="*/ 128 w 205"/>
                <a:gd name="T41" fmla="*/ 300 h 384"/>
                <a:gd name="T42" fmla="*/ 128 w 205"/>
                <a:gd name="T43" fmla="*/ 300 h 384"/>
                <a:gd name="T44" fmla="*/ 128 w 205"/>
                <a:gd name="T45" fmla="*/ 300 h 384"/>
                <a:gd name="T46" fmla="*/ 128 w 205"/>
                <a:gd name="T47" fmla="*/ 299 h 384"/>
                <a:gd name="T48" fmla="*/ 128 w 205"/>
                <a:gd name="T49" fmla="*/ 299 h 384"/>
                <a:gd name="T50" fmla="*/ 128 w 205"/>
                <a:gd name="T51" fmla="*/ 299 h 384"/>
                <a:gd name="T52" fmla="*/ 128 w 205"/>
                <a:gd name="T53" fmla="*/ 299 h 384"/>
                <a:gd name="T54" fmla="*/ 128 w 205"/>
                <a:gd name="T55" fmla="*/ 299 h 384"/>
                <a:gd name="T56" fmla="*/ 129 w 205"/>
                <a:gd name="T57" fmla="*/ 298 h 384"/>
                <a:gd name="T58" fmla="*/ 129 w 205"/>
                <a:gd name="T59" fmla="*/ 298 h 384"/>
                <a:gd name="T60" fmla="*/ 146 w 205"/>
                <a:gd name="T61" fmla="*/ 269 h 384"/>
                <a:gd name="T62" fmla="*/ 147 w 205"/>
                <a:gd name="T63" fmla="*/ 266 h 384"/>
                <a:gd name="T64" fmla="*/ 147 w 205"/>
                <a:gd name="T65" fmla="*/ 266 h 384"/>
                <a:gd name="T66" fmla="*/ 147 w 205"/>
                <a:gd name="T67" fmla="*/ 266 h 384"/>
                <a:gd name="T68" fmla="*/ 148 w 205"/>
                <a:gd name="T69" fmla="*/ 265 h 384"/>
                <a:gd name="T70" fmla="*/ 148 w 205"/>
                <a:gd name="T71" fmla="*/ 265 h 384"/>
                <a:gd name="T72" fmla="*/ 148 w 205"/>
                <a:gd name="T73" fmla="*/ 265 h 384"/>
                <a:gd name="T74" fmla="*/ 148 w 205"/>
                <a:gd name="T75" fmla="*/ 265 h 384"/>
                <a:gd name="T76" fmla="*/ 149 w 205"/>
                <a:gd name="T77" fmla="*/ 265 h 384"/>
                <a:gd name="T78" fmla="*/ 149 w 205"/>
                <a:gd name="T79" fmla="*/ 265 h 384"/>
                <a:gd name="T80" fmla="*/ 149 w 205"/>
                <a:gd name="T81" fmla="*/ 265 h 384"/>
                <a:gd name="T82" fmla="*/ 149 w 205"/>
                <a:gd name="T83" fmla="*/ 265 h 384"/>
                <a:gd name="T84" fmla="*/ 150 w 205"/>
                <a:gd name="T85" fmla="*/ 265 h 384"/>
                <a:gd name="T86" fmla="*/ 150 w 205"/>
                <a:gd name="T87" fmla="*/ 264 h 384"/>
                <a:gd name="T88" fmla="*/ 150 w 205"/>
                <a:gd name="T89" fmla="*/ 264 h 384"/>
                <a:gd name="T90" fmla="*/ 151 w 205"/>
                <a:gd name="T91" fmla="*/ 264 h 384"/>
                <a:gd name="T92" fmla="*/ 151 w 205"/>
                <a:gd name="T93" fmla="*/ 264 h 384"/>
                <a:gd name="T94" fmla="*/ 151 w 205"/>
                <a:gd name="T95" fmla="*/ 264 h 384"/>
                <a:gd name="T96" fmla="*/ 151 w 205"/>
                <a:gd name="T97" fmla="*/ 264 h 384"/>
                <a:gd name="T98" fmla="*/ 188 w 205"/>
                <a:gd name="T99" fmla="*/ 207 h 384"/>
                <a:gd name="T100" fmla="*/ 167 w 205"/>
                <a:gd name="T101" fmla="*/ 223 h 384"/>
                <a:gd name="T102" fmla="*/ 167 w 205"/>
                <a:gd name="T103" fmla="*/ 223 h 384"/>
                <a:gd name="T104" fmla="*/ 167 w 205"/>
                <a:gd name="T105" fmla="*/ 223 h 384"/>
                <a:gd name="T106" fmla="*/ 167 w 205"/>
                <a:gd name="T107" fmla="*/ 223 h 384"/>
                <a:gd name="T108" fmla="*/ 167 w 205"/>
                <a:gd name="T109" fmla="*/ 223 h 384"/>
                <a:gd name="T110" fmla="*/ 167 w 205"/>
                <a:gd name="T111" fmla="*/ 224 h 384"/>
                <a:gd name="T112" fmla="*/ 167 w 205"/>
                <a:gd name="T113" fmla="*/ 223 h 384"/>
                <a:gd name="T114" fmla="*/ 167 w 205"/>
                <a:gd name="T115" fmla="*/ 223 h 384"/>
                <a:gd name="T116" fmla="*/ 167 w 205"/>
                <a:gd name="T117" fmla="*/ 222 h 384"/>
                <a:gd name="T118" fmla="*/ 167 w 205"/>
                <a:gd name="T119" fmla="*/ 222 h 384"/>
                <a:gd name="T120" fmla="*/ 178 w 205"/>
                <a:gd name="T121" fmla="*/ 19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" h="384">
                  <a:moveTo>
                    <a:pt x="56" y="0"/>
                  </a:moveTo>
                  <a:cubicBezTo>
                    <a:pt x="56" y="307"/>
                    <a:pt x="56" y="307"/>
                    <a:pt x="56" y="307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9" y="384"/>
                    <a:pt x="19" y="384"/>
                    <a:pt x="19" y="384"/>
                  </a:cubicBezTo>
                  <a:cubicBezTo>
                    <a:pt x="59" y="377"/>
                    <a:pt x="95" y="348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3"/>
                  </a:cubicBezTo>
                  <a:cubicBezTo>
                    <a:pt x="126" y="303"/>
                    <a:pt x="126" y="303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6" y="302"/>
                    <a:pt x="126" y="302"/>
                    <a:pt x="126" y="302"/>
                  </a:cubicBezTo>
                  <a:cubicBezTo>
                    <a:pt x="127" y="302"/>
                    <a:pt x="127" y="302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1"/>
                    <a:pt x="127" y="301"/>
                    <a:pt x="127" y="300"/>
                  </a:cubicBezTo>
                  <a:cubicBezTo>
                    <a:pt x="127" y="300"/>
                    <a:pt x="127" y="300"/>
                    <a:pt x="127" y="300"/>
                  </a:cubicBezTo>
                  <a:cubicBezTo>
                    <a:pt x="127" y="300"/>
                    <a:pt x="127" y="300"/>
                    <a:pt x="127" y="300"/>
                  </a:cubicBezTo>
                  <a:cubicBezTo>
                    <a:pt x="127" y="300"/>
                    <a:pt x="127" y="300"/>
                    <a:pt x="127" y="300"/>
                  </a:cubicBezTo>
                  <a:cubicBezTo>
                    <a:pt x="127" y="300"/>
                    <a:pt x="127" y="300"/>
                    <a:pt x="127" y="300"/>
                  </a:cubicBezTo>
                  <a:cubicBezTo>
                    <a:pt x="127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300"/>
                  </a:cubicBezTo>
                  <a:cubicBezTo>
                    <a:pt x="128" y="300"/>
                    <a:pt x="128" y="300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299"/>
                    <a:pt x="128" y="299"/>
                    <a:pt x="129" y="298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35" y="289"/>
                    <a:pt x="140" y="279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6" y="268"/>
                    <a:pt x="147" y="267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8" y="266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49" y="265"/>
                  </a:cubicBezTo>
                  <a:cubicBezTo>
                    <a:pt x="149" y="265"/>
                    <a:pt x="149" y="265"/>
                    <a:pt x="150" y="265"/>
                  </a:cubicBezTo>
                  <a:cubicBezTo>
                    <a:pt x="150" y="265"/>
                    <a:pt x="150" y="265"/>
                    <a:pt x="150" y="265"/>
                  </a:cubicBezTo>
                  <a:cubicBezTo>
                    <a:pt x="150" y="265"/>
                    <a:pt x="150" y="265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50" y="264"/>
                    <a:pt x="150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51" y="264"/>
                    <a:pt x="151" y="264"/>
                    <a:pt x="151" y="264"/>
                  </a:cubicBezTo>
                  <a:cubicBezTo>
                    <a:pt x="171" y="260"/>
                    <a:pt x="189" y="250"/>
                    <a:pt x="205" y="235"/>
                  </a:cubicBezTo>
                  <a:cubicBezTo>
                    <a:pt x="188" y="207"/>
                    <a:pt x="188" y="207"/>
                    <a:pt x="188" y="207"/>
                  </a:cubicBezTo>
                  <a:cubicBezTo>
                    <a:pt x="188" y="207"/>
                    <a:pt x="188" y="207"/>
                    <a:pt x="188" y="207"/>
                  </a:cubicBezTo>
                  <a:cubicBezTo>
                    <a:pt x="181" y="214"/>
                    <a:pt x="174" y="219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4"/>
                    <a:pt x="167" y="224"/>
                  </a:cubicBezTo>
                  <a:cubicBezTo>
                    <a:pt x="167" y="224"/>
                    <a:pt x="167" y="224"/>
                    <a:pt x="167" y="224"/>
                  </a:cubicBezTo>
                  <a:cubicBezTo>
                    <a:pt x="167" y="224"/>
                    <a:pt x="166" y="224"/>
                    <a:pt x="166" y="224"/>
                  </a:cubicBezTo>
                  <a:cubicBezTo>
                    <a:pt x="166" y="224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2"/>
                    <a:pt x="167" y="222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71" y="212"/>
                    <a:pt x="175" y="202"/>
                    <a:pt x="178" y="192"/>
                  </a:cubicBez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  <p:sp>
          <p:nvSpPr>
            <p:cNvPr id="81" name="Freeform 16"/>
            <p:cNvSpPr>
              <a:spLocks/>
            </p:cNvSpPr>
            <p:nvPr/>
          </p:nvSpPr>
          <p:spPr bwMode="auto">
            <a:xfrm>
              <a:off x="6089651" y="2244726"/>
              <a:ext cx="211138" cy="1163638"/>
            </a:xfrm>
            <a:custGeom>
              <a:avLst/>
              <a:gdLst>
                <a:gd name="T0" fmla="*/ 133 w 133"/>
                <a:gd name="T1" fmla="*/ 0 h 733"/>
                <a:gd name="T2" fmla="*/ 0 w 133"/>
                <a:gd name="T3" fmla="*/ 0 h 733"/>
                <a:gd name="T4" fmla="*/ 0 w 133"/>
                <a:gd name="T5" fmla="*/ 733 h 733"/>
                <a:gd name="T6" fmla="*/ 133 w 133"/>
                <a:gd name="T7" fmla="*/ 733 h 733"/>
                <a:gd name="T8" fmla="*/ 133 w 133"/>
                <a:gd name="T9" fmla="*/ 5 h 733"/>
                <a:gd name="T10" fmla="*/ 133 w 133"/>
                <a:gd name="T11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733">
                  <a:moveTo>
                    <a:pt x="133" y="0"/>
                  </a:moveTo>
                  <a:lnTo>
                    <a:pt x="0" y="0"/>
                  </a:lnTo>
                  <a:lnTo>
                    <a:pt x="0" y="733"/>
                  </a:lnTo>
                  <a:lnTo>
                    <a:pt x="133" y="733"/>
                  </a:lnTo>
                  <a:lnTo>
                    <a:pt x="133" y="5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2863" tIns="21431" rIns="42863" bIns="21431" numCol="1" anchor="t" anchorCtr="0" compatLnSpc="1">
              <a:prstTxWarp prst="textNoShape">
                <a:avLst/>
              </a:prstTxWarp>
            </a:bodyPr>
            <a:lstStyle/>
            <a:p>
              <a:endParaRPr lang="en-IN" sz="844" dirty="0">
                <a:cs typeface="+mn-ea"/>
                <a:sym typeface="+mn-lt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 flipH="1">
            <a:off x="4183351" y="1934469"/>
            <a:ext cx="777296" cy="236668"/>
          </a:xfrm>
          <a:prstGeom prst="rect">
            <a:avLst/>
          </a:prstGeom>
          <a:solidFill>
            <a:srgbClr val="7A98F5"/>
          </a:solidFill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938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en-US" sz="938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278198" y="2234152"/>
            <a:ext cx="1237086" cy="1679341"/>
            <a:chOff x="6978406" y="4136270"/>
            <a:chExt cx="2639117" cy="3582593"/>
          </a:xfrm>
          <a:solidFill>
            <a:schemeClr val="bg1">
              <a:lumMod val="85000"/>
            </a:schemeClr>
          </a:solidFill>
        </p:grpSpPr>
        <p:grpSp>
          <p:nvGrpSpPr>
            <p:cNvPr id="32" name="Group 31"/>
            <p:cNvGrpSpPr/>
            <p:nvPr/>
          </p:nvGrpSpPr>
          <p:grpSpPr>
            <a:xfrm>
              <a:off x="6978406" y="4136270"/>
              <a:ext cx="2639117" cy="2996084"/>
              <a:chOff x="6795395" y="5739656"/>
              <a:chExt cx="2639117" cy="2996084"/>
            </a:xfrm>
            <a:grpFill/>
            <a:effectLst/>
          </p:grpSpPr>
          <p:sp>
            <p:nvSpPr>
              <p:cNvPr id="36" name="Freeform: Shape 35"/>
              <p:cNvSpPr/>
              <p:nvPr/>
            </p:nvSpPr>
            <p:spPr>
              <a:xfrm>
                <a:off x="6795395" y="6361250"/>
                <a:ext cx="2374490" cy="2374490"/>
              </a:xfrm>
              <a:custGeom>
                <a:avLst/>
                <a:gdLst>
                  <a:gd name="connsiteX0" fmla="*/ 1623945 w 2374490"/>
                  <a:gd name="connsiteY0" fmla="*/ 0 h 2374490"/>
                  <a:gd name="connsiteX1" fmla="*/ 2374490 w 2374490"/>
                  <a:gd name="connsiteY1" fmla="*/ 0 h 2374490"/>
                  <a:gd name="connsiteX2" fmla="*/ 2374490 w 2374490"/>
                  <a:gd name="connsiteY2" fmla="*/ 420855 h 2374490"/>
                  <a:gd name="connsiteX3" fmla="*/ 420855 w 2374490"/>
                  <a:gd name="connsiteY3" fmla="*/ 2374490 h 2374490"/>
                  <a:gd name="connsiteX4" fmla="*/ 0 w 2374490"/>
                  <a:gd name="connsiteY4" fmla="*/ 2374490 h 2374490"/>
                  <a:gd name="connsiteX5" fmla="*/ 0 w 2374490"/>
                  <a:gd name="connsiteY5" fmla="*/ 1623945 h 2374490"/>
                  <a:gd name="connsiteX6" fmla="*/ 438660 w 2374490"/>
                  <a:gd name="connsiteY6" fmla="*/ 1623945 h 2374490"/>
                  <a:gd name="connsiteX7" fmla="*/ 1623945 w 2374490"/>
                  <a:gd name="connsiteY7" fmla="*/ 438660 h 2374490"/>
                  <a:gd name="connsiteX8" fmla="*/ 1623945 w 2374490"/>
                  <a:gd name="connsiteY8" fmla="*/ 0 h 2374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4490" h="2374490">
                    <a:moveTo>
                      <a:pt x="1623945" y="0"/>
                    </a:moveTo>
                    <a:lnTo>
                      <a:pt x="2374490" y="0"/>
                    </a:lnTo>
                    <a:lnTo>
                      <a:pt x="2374490" y="420855"/>
                    </a:lnTo>
                    <a:cubicBezTo>
                      <a:pt x="2374490" y="1499818"/>
                      <a:pt x="1499818" y="2374490"/>
                      <a:pt x="420855" y="2374490"/>
                    </a:cubicBezTo>
                    <a:lnTo>
                      <a:pt x="0" y="2374490"/>
                    </a:lnTo>
                    <a:lnTo>
                      <a:pt x="0" y="1623945"/>
                    </a:lnTo>
                    <a:lnTo>
                      <a:pt x="438660" y="1623945"/>
                    </a:lnTo>
                    <a:cubicBezTo>
                      <a:pt x="1093275" y="1623945"/>
                      <a:pt x="1623945" y="1093275"/>
                      <a:pt x="1623945" y="438660"/>
                    </a:cubicBezTo>
                    <a:lnTo>
                      <a:pt x="1623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4">
                  <a:cs typeface="+mn-ea"/>
                  <a:sym typeface="+mn-lt"/>
                </a:endParaRPr>
              </a:p>
            </p:txBody>
          </p:sp>
          <p:sp>
            <p:nvSpPr>
              <p:cNvPr id="37" name="Isosceles Triangle 36"/>
              <p:cNvSpPr/>
              <p:nvPr/>
            </p:nvSpPr>
            <p:spPr>
              <a:xfrm>
                <a:off x="8158162" y="5739656"/>
                <a:ext cx="1276350" cy="62159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4" dirty="0">
                  <a:cs typeface="+mn-ea"/>
                  <a:sym typeface="+mn-lt"/>
                </a:endParaRPr>
              </a:p>
            </p:txBody>
          </p:sp>
        </p:grp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8427" y="5918863"/>
              <a:ext cx="30375" cy="1800000"/>
            </a:xfrm>
            <a:prstGeom prst="rect">
              <a:avLst/>
            </a:prstGeom>
            <a:grpFill/>
          </p:spPr>
        </p:pic>
      </p:grpSp>
      <p:grpSp>
        <p:nvGrpSpPr>
          <p:cNvPr id="4" name="Group 3"/>
          <p:cNvGrpSpPr/>
          <p:nvPr/>
        </p:nvGrpSpPr>
        <p:grpSpPr>
          <a:xfrm>
            <a:off x="4636628" y="2234152"/>
            <a:ext cx="1238105" cy="1679341"/>
            <a:chOff x="9876393" y="4136270"/>
            <a:chExt cx="2641290" cy="3582593"/>
          </a:xfrm>
          <a:solidFill>
            <a:schemeClr val="bg1">
              <a:lumMod val="85000"/>
            </a:schemeClr>
          </a:solidFill>
        </p:grpSpPr>
        <p:grpSp>
          <p:nvGrpSpPr>
            <p:cNvPr id="33" name="Group 32"/>
            <p:cNvGrpSpPr/>
            <p:nvPr/>
          </p:nvGrpSpPr>
          <p:grpSpPr>
            <a:xfrm flipH="1">
              <a:off x="9876393" y="4136270"/>
              <a:ext cx="2639117" cy="2996084"/>
              <a:chOff x="6795395" y="5739656"/>
              <a:chExt cx="2639117" cy="2996084"/>
            </a:xfrm>
            <a:grpFill/>
          </p:grpSpPr>
          <p:sp>
            <p:nvSpPr>
              <p:cNvPr id="34" name="Freeform: Shape 33"/>
              <p:cNvSpPr/>
              <p:nvPr/>
            </p:nvSpPr>
            <p:spPr>
              <a:xfrm>
                <a:off x="6795395" y="6361250"/>
                <a:ext cx="2374490" cy="2374490"/>
              </a:xfrm>
              <a:custGeom>
                <a:avLst/>
                <a:gdLst>
                  <a:gd name="connsiteX0" fmla="*/ 1623945 w 2374490"/>
                  <a:gd name="connsiteY0" fmla="*/ 0 h 2374490"/>
                  <a:gd name="connsiteX1" fmla="*/ 2374490 w 2374490"/>
                  <a:gd name="connsiteY1" fmla="*/ 0 h 2374490"/>
                  <a:gd name="connsiteX2" fmla="*/ 2374490 w 2374490"/>
                  <a:gd name="connsiteY2" fmla="*/ 420855 h 2374490"/>
                  <a:gd name="connsiteX3" fmla="*/ 420855 w 2374490"/>
                  <a:gd name="connsiteY3" fmla="*/ 2374490 h 2374490"/>
                  <a:gd name="connsiteX4" fmla="*/ 0 w 2374490"/>
                  <a:gd name="connsiteY4" fmla="*/ 2374490 h 2374490"/>
                  <a:gd name="connsiteX5" fmla="*/ 0 w 2374490"/>
                  <a:gd name="connsiteY5" fmla="*/ 1623945 h 2374490"/>
                  <a:gd name="connsiteX6" fmla="*/ 438660 w 2374490"/>
                  <a:gd name="connsiteY6" fmla="*/ 1623945 h 2374490"/>
                  <a:gd name="connsiteX7" fmla="*/ 1623945 w 2374490"/>
                  <a:gd name="connsiteY7" fmla="*/ 438660 h 2374490"/>
                  <a:gd name="connsiteX8" fmla="*/ 1623945 w 2374490"/>
                  <a:gd name="connsiteY8" fmla="*/ 0 h 2374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4490" h="2374490">
                    <a:moveTo>
                      <a:pt x="1623945" y="0"/>
                    </a:moveTo>
                    <a:lnTo>
                      <a:pt x="2374490" y="0"/>
                    </a:lnTo>
                    <a:lnTo>
                      <a:pt x="2374490" y="420855"/>
                    </a:lnTo>
                    <a:cubicBezTo>
                      <a:pt x="2374490" y="1499818"/>
                      <a:pt x="1499818" y="2374490"/>
                      <a:pt x="420855" y="2374490"/>
                    </a:cubicBezTo>
                    <a:lnTo>
                      <a:pt x="0" y="2374490"/>
                    </a:lnTo>
                    <a:lnTo>
                      <a:pt x="0" y="1623945"/>
                    </a:lnTo>
                    <a:lnTo>
                      <a:pt x="438660" y="1623945"/>
                    </a:lnTo>
                    <a:cubicBezTo>
                      <a:pt x="1093275" y="1623945"/>
                      <a:pt x="1623945" y="1093275"/>
                      <a:pt x="1623945" y="438660"/>
                    </a:cubicBezTo>
                    <a:lnTo>
                      <a:pt x="1623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4">
                  <a:cs typeface="+mn-ea"/>
                  <a:sym typeface="+mn-lt"/>
                </a:endParaRPr>
              </a:p>
            </p:txBody>
          </p:sp>
          <p:sp>
            <p:nvSpPr>
              <p:cNvPr id="35" name="Isosceles Triangle 34"/>
              <p:cNvSpPr/>
              <p:nvPr/>
            </p:nvSpPr>
            <p:spPr>
              <a:xfrm>
                <a:off x="8158162" y="5739656"/>
                <a:ext cx="1276350" cy="62159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4">
                  <a:cs typeface="+mn-ea"/>
                  <a:sym typeface="+mn-lt"/>
                </a:endParaRPr>
              </a:p>
            </p:txBody>
          </p:sp>
        </p:grp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2487308" y="5918863"/>
              <a:ext cx="30375" cy="1800000"/>
            </a:xfrm>
            <a:prstGeom prst="rect">
              <a:avLst/>
            </a:prstGeom>
            <a:grpFill/>
          </p:spPr>
        </p:pic>
      </p:grpSp>
      <p:sp>
        <p:nvSpPr>
          <p:cNvPr id="51" name="Rectangle 50"/>
          <p:cNvSpPr/>
          <p:nvPr/>
        </p:nvSpPr>
        <p:spPr>
          <a:xfrm>
            <a:off x="3255048" y="3296177"/>
            <a:ext cx="470414" cy="38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75" b="1" dirty="0">
                <a:solidFill>
                  <a:schemeClr val="bg1"/>
                </a:solidFill>
                <a:effectLst>
                  <a:outerShdw blurRad="279400" dist="1270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  <a:cs typeface="+mn-ea"/>
                <a:sym typeface="+mn-lt"/>
              </a:rPr>
              <a:t>03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444395" y="3296177"/>
            <a:ext cx="470414" cy="38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75" b="1" dirty="0">
                <a:solidFill>
                  <a:schemeClr val="bg1"/>
                </a:solidFill>
                <a:effectLst>
                  <a:outerShdw blurRad="279400" dist="1270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  <a:cs typeface="+mn-ea"/>
                <a:sym typeface="+mn-lt"/>
              </a:rPr>
              <a:t>04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028738" y="2942506"/>
            <a:ext cx="2258012" cy="642067"/>
            <a:chOff x="12846224" y="5647432"/>
            <a:chExt cx="4817094" cy="1369743"/>
          </a:xfrm>
        </p:grpSpPr>
        <p:sp>
          <p:nvSpPr>
            <p:cNvPr id="54" name="Rectangle 53"/>
            <p:cNvSpPr/>
            <p:nvPr/>
          </p:nvSpPr>
          <p:spPr>
            <a:xfrm>
              <a:off x="12846224" y="6163607"/>
              <a:ext cx="4817094" cy="8535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2846224" y="5647432"/>
              <a:ext cx="3191493" cy="65659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64907" y="2891484"/>
            <a:ext cx="2258052" cy="631204"/>
            <a:chOff x="1830052" y="5538575"/>
            <a:chExt cx="4817178" cy="1346568"/>
          </a:xfrm>
        </p:grpSpPr>
        <p:sp>
          <p:nvSpPr>
            <p:cNvPr id="56" name="Rectangle 55"/>
            <p:cNvSpPr/>
            <p:nvPr/>
          </p:nvSpPr>
          <p:spPr>
            <a:xfrm flipH="1">
              <a:off x="1830052" y="6031575"/>
              <a:ext cx="4817176" cy="8535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flipH="1">
              <a:off x="3622197" y="5538575"/>
              <a:ext cx="3025033" cy="65659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72347" y="2578467"/>
            <a:ext cx="598289" cy="1128274"/>
            <a:chOff x="8723330" y="5892056"/>
            <a:chExt cx="1276350" cy="2406984"/>
          </a:xfrm>
          <a:solidFill>
            <a:srgbClr val="97DFE5"/>
          </a:solidFill>
          <a:effectLst>
            <a:outerShdw blurRad="292100" dist="317500" dir="16200000" sx="95000" sy="95000" rotWithShape="0">
              <a:prstClr val="black">
                <a:alpha val="40000"/>
              </a:prstClr>
            </a:outerShdw>
          </a:effectLst>
        </p:grpSpPr>
        <p:sp>
          <p:nvSpPr>
            <p:cNvPr id="23" name="Rectangle 22"/>
            <p:cNvSpPr/>
            <p:nvPr/>
          </p:nvSpPr>
          <p:spPr>
            <a:xfrm>
              <a:off x="8963836" y="6513650"/>
              <a:ext cx="795338" cy="17853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4">
                <a:cs typeface="+mn-ea"/>
                <a:sym typeface="+mn-lt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723330" y="5892056"/>
              <a:ext cx="1276350" cy="6215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4" dirty="0"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278198" y="3050534"/>
            <a:ext cx="1237086" cy="1673784"/>
            <a:chOff x="6978406" y="5877886"/>
            <a:chExt cx="2639117" cy="3570739"/>
          </a:xfrm>
          <a:solidFill>
            <a:schemeClr val="accent2"/>
          </a:solidFill>
        </p:grpSpPr>
        <p:grpSp>
          <p:nvGrpSpPr>
            <p:cNvPr id="19" name="Group 18"/>
            <p:cNvGrpSpPr/>
            <p:nvPr/>
          </p:nvGrpSpPr>
          <p:grpSpPr>
            <a:xfrm>
              <a:off x="6978406" y="5877886"/>
              <a:ext cx="2639117" cy="2996084"/>
              <a:chOff x="6795395" y="5739656"/>
              <a:chExt cx="2639117" cy="2996084"/>
            </a:xfrm>
            <a:grpFill/>
            <a:effectLst/>
          </p:grpSpPr>
          <p:sp>
            <p:nvSpPr>
              <p:cNvPr id="16" name="Freeform: Shape 15"/>
              <p:cNvSpPr/>
              <p:nvPr/>
            </p:nvSpPr>
            <p:spPr>
              <a:xfrm>
                <a:off x="6795395" y="6361250"/>
                <a:ext cx="2374490" cy="2374490"/>
              </a:xfrm>
              <a:custGeom>
                <a:avLst/>
                <a:gdLst>
                  <a:gd name="connsiteX0" fmla="*/ 1623945 w 2374490"/>
                  <a:gd name="connsiteY0" fmla="*/ 0 h 2374490"/>
                  <a:gd name="connsiteX1" fmla="*/ 2374490 w 2374490"/>
                  <a:gd name="connsiteY1" fmla="*/ 0 h 2374490"/>
                  <a:gd name="connsiteX2" fmla="*/ 2374490 w 2374490"/>
                  <a:gd name="connsiteY2" fmla="*/ 420855 h 2374490"/>
                  <a:gd name="connsiteX3" fmla="*/ 420855 w 2374490"/>
                  <a:gd name="connsiteY3" fmla="*/ 2374490 h 2374490"/>
                  <a:gd name="connsiteX4" fmla="*/ 0 w 2374490"/>
                  <a:gd name="connsiteY4" fmla="*/ 2374490 h 2374490"/>
                  <a:gd name="connsiteX5" fmla="*/ 0 w 2374490"/>
                  <a:gd name="connsiteY5" fmla="*/ 1623945 h 2374490"/>
                  <a:gd name="connsiteX6" fmla="*/ 438660 w 2374490"/>
                  <a:gd name="connsiteY6" fmla="*/ 1623945 h 2374490"/>
                  <a:gd name="connsiteX7" fmla="*/ 1623945 w 2374490"/>
                  <a:gd name="connsiteY7" fmla="*/ 438660 h 2374490"/>
                  <a:gd name="connsiteX8" fmla="*/ 1623945 w 2374490"/>
                  <a:gd name="connsiteY8" fmla="*/ 0 h 2374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4490" h="2374490">
                    <a:moveTo>
                      <a:pt x="1623945" y="0"/>
                    </a:moveTo>
                    <a:lnTo>
                      <a:pt x="2374490" y="0"/>
                    </a:lnTo>
                    <a:lnTo>
                      <a:pt x="2374490" y="420855"/>
                    </a:lnTo>
                    <a:cubicBezTo>
                      <a:pt x="2374490" y="1499818"/>
                      <a:pt x="1499818" y="2374490"/>
                      <a:pt x="420855" y="2374490"/>
                    </a:cubicBezTo>
                    <a:lnTo>
                      <a:pt x="0" y="2374490"/>
                    </a:lnTo>
                    <a:lnTo>
                      <a:pt x="0" y="1623945"/>
                    </a:lnTo>
                    <a:lnTo>
                      <a:pt x="438660" y="1623945"/>
                    </a:lnTo>
                    <a:cubicBezTo>
                      <a:pt x="1093275" y="1623945"/>
                      <a:pt x="1623945" y="1093275"/>
                      <a:pt x="1623945" y="438660"/>
                    </a:cubicBezTo>
                    <a:lnTo>
                      <a:pt x="1623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4">
                  <a:cs typeface="+mn-ea"/>
                  <a:sym typeface="+mn-lt"/>
                </a:endParaRPr>
              </a:p>
            </p:txBody>
          </p:sp>
          <p:sp>
            <p:nvSpPr>
              <p:cNvPr id="18" name="Isosceles Triangle 17"/>
              <p:cNvSpPr/>
              <p:nvPr/>
            </p:nvSpPr>
            <p:spPr>
              <a:xfrm>
                <a:off x="8158162" y="5739656"/>
                <a:ext cx="1276350" cy="62159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4" dirty="0">
                  <a:cs typeface="+mn-ea"/>
                  <a:sym typeface="+mn-lt"/>
                </a:endParaRPr>
              </a:p>
            </p:txBody>
          </p:sp>
        </p:grpSp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8427" y="7648625"/>
              <a:ext cx="30375" cy="1800000"/>
            </a:xfrm>
            <a:prstGeom prst="rect">
              <a:avLst/>
            </a:prstGeom>
            <a:grpFill/>
          </p:spPr>
        </p:pic>
      </p:grpSp>
      <p:grpSp>
        <p:nvGrpSpPr>
          <p:cNvPr id="5" name="Group 4"/>
          <p:cNvGrpSpPr/>
          <p:nvPr/>
        </p:nvGrpSpPr>
        <p:grpSpPr>
          <a:xfrm>
            <a:off x="4636628" y="3050534"/>
            <a:ext cx="1238105" cy="1673784"/>
            <a:chOff x="9876393" y="5877886"/>
            <a:chExt cx="2641290" cy="3570739"/>
          </a:xfrm>
          <a:solidFill>
            <a:schemeClr val="accent2"/>
          </a:solidFill>
        </p:grpSpPr>
        <p:grpSp>
          <p:nvGrpSpPr>
            <p:cNvPr id="20" name="Group 19"/>
            <p:cNvGrpSpPr/>
            <p:nvPr/>
          </p:nvGrpSpPr>
          <p:grpSpPr>
            <a:xfrm flipH="1">
              <a:off x="9876393" y="5877886"/>
              <a:ext cx="2639117" cy="2996084"/>
              <a:chOff x="6795395" y="5739656"/>
              <a:chExt cx="2639117" cy="2996084"/>
            </a:xfrm>
            <a:grpFill/>
          </p:grpSpPr>
          <p:sp>
            <p:nvSpPr>
              <p:cNvPr id="21" name="Freeform: Shape 20"/>
              <p:cNvSpPr/>
              <p:nvPr/>
            </p:nvSpPr>
            <p:spPr>
              <a:xfrm>
                <a:off x="6795395" y="6361250"/>
                <a:ext cx="2374490" cy="2374490"/>
              </a:xfrm>
              <a:custGeom>
                <a:avLst/>
                <a:gdLst>
                  <a:gd name="connsiteX0" fmla="*/ 1623945 w 2374490"/>
                  <a:gd name="connsiteY0" fmla="*/ 0 h 2374490"/>
                  <a:gd name="connsiteX1" fmla="*/ 2374490 w 2374490"/>
                  <a:gd name="connsiteY1" fmla="*/ 0 h 2374490"/>
                  <a:gd name="connsiteX2" fmla="*/ 2374490 w 2374490"/>
                  <a:gd name="connsiteY2" fmla="*/ 420855 h 2374490"/>
                  <a:gd name="connsiteX3" fmla="*/ 420855 w 2374490"/>
                  <a:gd name="connsiteY3" fmla="*/ 2374490 h 2374490"/>
                  <a:gd name="connsiteX4" fmla="*/ 0 w 2374490"/>
                  <a:gd name="connsiteY4" fmla="*/ 2374490 h 2374490"/>
                  <a:gd name="connsiteX5" fmla="*/ 0 w 2374490"/>
                  <a:gd name="connsiteY5" fmla="*/ 1623945 h 2374490"/>
                  <a:gd name="connsiteX6" fmla="*/ 438660 w 2374490"/>
                  <a:gd name="connsiteY6" fmla="*/ 1623945 h 2374490"/>
                  <a:gd name="connsiteX7" fmla="*/ 1623945 w 2374490"/>
                  <a:gd name="connsiteY7" fmla="*/ 438660 h 2374490"/>
                  <a:gd name="connsiteX8" fmla="*/ 1623945 w 2374490"/>
                  <a:gd name="connsiteY8" fmla="*/ 0 h 2374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4490" h="2374490">
                    <a:moveTo>
                      <a:pt x="1623945" y="0"/>
                    </a:moveTo>
                    <a:lnTo>
                      <a:pt x="2374490" y="0"/>
                    </a:lnTo>
                    <a:lnTo>
                      <a:pt x="2374490" y="420855"/>
                    </a:lnTo>
                    <a:cubicBezTo>
                      <a:pt x="2374490" y="1499818"/>
                      <a:pt x="1499818" y="2374490"/>
                      <a:pt x="420855" y="2374490"/>
                    </a:cubicBezTo>
                    <a:lnTo>
                      <a:pt x="0" y="2374490"/>
                    </a:lnTo>
                    <a:lnTo>
                      <a:pt x="0" y="1623945"/>
                    </a:lnTo>
                    <a:lnTo>
                      <a:pt x="438660" y="1623945"/>
                    </a:lnTo>
                    <a:cubicBezTo>
                      <a:pt x="1093275" y="1623945"/>
                      <a:pt x="1623945" y="1093275"/>
                      <a:pt x="1623945" y="438660"/>
                    </a:cubicBezTo>
                    <a:lnTo>
                      <a:pt x="1623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4">
                  <a:cs typeface="+mn-ea"/>
                  <a:sym typeface="+mn-lt"/>
                </a:endParaRPr>
              </a:p>
            </p:txBody>
          </p:sp>
          <p:sp>
            <p:nvSpPr>
              <p:cNvPr id="22" name="Isosceles Triangle 21"/>
              <p:cNvSpPr/>
              <p:nvPr/>
            </p:nvSpPr>
            <p:spPr>
              <a:xfrm>
                <a:off x="8158162" y="5739656"/>
                <a:ext cx="1276350" cy="62159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4">
                  <a:cs typeface="+mn-ea"/>
                  <a:sym typeface="+mn-lt"/>
                </a:endParaRPr>
              </a:p>
            </p:txBody>
          </p:sp>
        </p:grp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2487308" y="7648625"/>
              <a:ext cx="30375" cy="1800000"/>
            </a:xfrm>
            <a:prstGeom prst="rect">
              <a:avLst/>
            </a:prstGeom>
            <a:grpFill/>
          </p:spPr>
        </p:pic>
      </p:grpSp>
      <p:sp>
        <p:nvSpPr>
          <p:cNvPr id="50" name="Rectangle 49"/>
          <p:cNvSpPr/>
          <p:nvPr/>
        </p:nvSpPr>
        <p:spPr>
          <a:xfrm>
            <a:off x="3255048" y="4100186"/>
            <a:ext cx="470414" cy="38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75" b="1" dirty="0">
                <a:solidFill>
                  <a:schemeClr val="bg1"/>
                </a:solidFill>
                <a:effectLst>
                  <a:outerShdw blurRad="279400" dist="1270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  <a:cs typeface="+mn-ea"/>
                <a:sym typeface="+mn-lt"/>
              </a:rPr>
              <a:t>01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444395" y="4100186"/>
            <a:ext cx="470414" cy="38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75" b="1" dirty="0">
                <a:solidFill>
                  <a:schemeClr val="bg1"/>
                </a:solidFill>
                <a:effectLst>
                  <a:outerShdw blurRad="279400" dist="1270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  <a:cs typeface="+mn-ea"/>
                <a:sym typeface="+mn-lt"/>
              </a:rPr>
              <a:t>02</a:t>
            </a:r>
          </a:p>
        </p:txBody>
      </p:sp>
      <p:sp>
        <p:nvSpPr>
          <p:cNvPr id="62" name="矩形 61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63" name="任意多边形 62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Group 7"/>
          <p:cNvGrpSpPr/>
          <p:nvPr/>
        </p:nvGrpSpPr>
        <p:grpSpPr>
          <a:xfrm>
            <a:off x="864907" y="4093114"/>
            <a:ext cx="2258052" cy="631204"/>
            <a:chOff x="1830052" y="5538575"/>
            <a:chExt cx="4817178" cy="1346568"/>
          </a:xfrm>
        </p:grpSpPr>
        <p:sp>
          <p:nvSpPr>
            <p:cNvPr id="65" name="Rectangle 55"/>
            <p:cNvSpPr/>
            <p:nvPr/>
          </p:nvSpPr>
          <p:spPr>
            <a:xfrm flipH="1">
              <a:off x="1830052" y="6031575"/>
              <a:ext cx="4817176" cy="8535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56"/>
            <p:cNvSpPr/>
            <p:nvPr/>
          </p:nvSpPr>
          <p:spPr>
            <a:xfrm flipH="1">
              <a:off x="3622197" y="5538575"/>
              <a:ext cx="3025033" cy="65659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Group 8"/>
          <p:cNvGrpSpPr/>
          <p:nvPr/>
        </p:nvGrpSpPr>
        <p:grpSpPr>
          <a:xfrm>
            <a:off x="6028738" y="4105453"/>
            <a:ext cx="2258012" cy="642067"/>
            <a:chOff x="12846224" y="5647432"/>
            <a:chExt cx="4817094" cy="1369743"/>
          </a:xfrm>
        </p:grpSpPr>
        <p:sp>
          <p:nvSpPr>
            <p:cNvPr id="68" name="Rectangle 53"/>
            <p:cNvSpPr/>
            <p:nvPr/>
          </p:nvSpPr>
          <p:spPr>
            <a:xfrm>
              <a:off x="12846224" y="6163607"/>
              <a:ext cx="4817094" cy="8535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Rectangle 54"/>
            <p:cNvSpPr/>
            <p:nvPr/>
          </p:nvSpPr>
          <p:spPr>
            <a:xfrm>
              <a:off x="12846224" y="5647432"/>
              <a:ext cx="3191493" cy="65659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3397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9AE3E1C-F7B4-4625-B394-609DD9020AEF}"/>
              </a:ext>
            </a:extLst>
          </p:cNvPr>
          <p:cNvGrpSpPr/>
          <p:nvPr/>
        </p:nvGrpSpPr>
        <p:grpSpPr>
          <a:xfrm>
            <a:off x="3311382" y="2614574"/>
            <a:ext cx="3269051" cy="2934414"/>
            <a:chOff x="3692526" y="4703763"/>
            <a:chExt cx="3892550" cy="3494088"/>
          </a:xfrm>
        </p:grpSpPr>
        <p:sp>
          <p:nvSpPr>
            <p:cNvPr id="3" name="Freeform 275">
              <a:extLst>
                <a:ext uri="{FF2B5EF4-FFF2-40B4-BE49-F238E27FC236}">
                  <a16:creationId xmlns:a16="http://schemas.microsoft.com/office/drawing/2014/main" id="{802B0D42-282C-4682-BE03-50EA4845C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9588" y="4725988"/>
              <a:ext cx="635000" cy="450850"/>
            </a:xfrm>
            <a:custGeom>
              <a:avLst/>
              <a:gdLst>
                <a:gd name="T0" fmla="*/ 46 w 400"/>
                <a:gd name="T1" fmla="*/ 0 h 284"/>
                <a:gd name="T2" fmla="*/ 400 w 400"/>
                <a:gd name="T3" fmla="*/ 78 h 284"/>
                <a:gd name="T4" fmla="*/ 354 w 400"/>
                <a:gd name="T5" fmla="*/ 284 h 284"/>
                <a:gd name="T6" fmla="*/ 0 w 400"/>
                <a:gd name="T7" fmla="*/ 205 h 284"/>
                <a:gd name="T8" fmla="*/ 46 w 400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4">
                  <a:moveTo>
                    <a:pt x="46" y="0"/>
                  </a:moveTo>
                  <a:lnTo>
                    <a:pt x="400" y="78"/>
                  </a:lnTo>
                  <a:lnTo>
                    <a:pt x="354" y="284"/>
                  </a:lnTo>
                  <a:lnTo>
                    <a:pt x="0" y="205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" name="Freeform 522">
              <a:extLst>
                <a:ext uri="{FF2B5EF4-FFF2-40B4-BE49-F238E27FC236}">
                  <a16:creationId xmlns:a16="http://schemas.microsoft.com/office/drawing/2014/main" id="{4B2E51DE-49C6-48E7-980A-2B500AF35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413" y="4856163"/>
              <a:ext cx="346075" cy="230188"/>
            </a:xfrm>
            <a:custGeom>
              <a:avLst/>
              <a:gdLst>
                <a:gd name="connsiteX0" fmla="*/ 258763 w 346075"/>
                <a:gd name="connsiteY0" fmla="*/ 203200 h 230188"/>
                <a:gd name="connsiteX1" fmla="*/ 312738 w 346075"/>
                <a:gd name="connsiteY1" fmla="*/ 217488 h 230188"/>
                <a:gd name="connsiteX2" fmla="*/ 311151 w 346075"/>
                <a:gd name="connsiteY2" fmla="*/ 230188 h 230188"/>
                <a:gd name="connsiteX3" fmla="*/ 254000 w 346075"/>
                <a:gd name="connsiteY3" fmla="*/ 219076 h 230188"/>
                <a:gd name="connsiteX4" fmla="*/ 220663 w 346075"/>
                <a:gd name="connsiteY4" fmla="*/ 195262 h 230188"/>
                <a:gd name="connsiteX5" fmla="*/ 244476 w 346075"/>
                <a:gd name="connsiteY5" fmla="*/ 200025 h 230188"/>
                <a:gd name="connsiteX6" fmla="*/ 239714 w 346075"/>
                <a:gd name="connsiteY6" fmla="*/ 217487 h 230188"/>
                <a:gd name="connsiteX7" fmla="*/ 217488 w 346075"/>
                <a:gd name="connsiteY7" fmla="*/ 211137 h 230188"/>
                <a:gd name="connsiteX8" fmla="*/ 188913 w 346075"/>
                <a:gd name="connsiteY8" fmla="*/ 187325 h 230188"/>
                <a:gd name="connsiteX9" fmla="*/ 209551 w 346075"/>
                <a:gd name="connsiteY9" fmla="*/ 192088 h 230188"/>
                <a:gd name="connsiteX10" fmla="*/ 207964 w 346075"/>
                <a:gd name="connsiteY10" fmla="*/ 207963 h 230188"/>
                <a:gd name="connsiteX11" fmla="*/ 185738 w 346075"/>
                <a:gd name="connsiteY11" fmla="*/ 203201 h 230188"/>
                <a:gd name="connsiteX12" fmla="*/ 311150 w 346075"/>
                <a:gd name="connsiteY12" fmla="*/ 184150 h 230188"/>
                <a:gd name="connsiteX13" fmla="*/ 346075 w 346075"/>
                <a:gd name="connsiteY13" fmla="*/ 192088 h 230188"/>
                <a:gd name="connsiteX14" fmla="*/ 342900 w 346075"/>
                <a:gd name="connsiteY14" fmla="*/ 207963 h 230188"/>
                <a:gd name="connsiteX15" fmla="*/ 307975 w 346075"/>
                <a:gd name="connsiteY15" fmla="*/ 200026 h 230188"/>
                <a:gd name="connsiteX16" fmla="*/ 285750 w 346075"/>
                <a:gd name="connsiteY16" fmla="*/ 179387 h 230188"/>
                <a:gd name="connsiteX17" fmla="*/ 301625 w 346075"/>
                <a:gd name="connsiteY17" fmla="*/ 180975 h 230188"/>
                <a:gd name="connsiteX18" fmla="*/ 300038 w 346075"/>
                <a:gd name="connsiteY18" fmla="*/ 198437 h 230188"/>
                <a:gd name="connsiteX19" fmla="*/ 282575 w 346075"/>
                <a:gd name="connsiteY19" fmla="*/ 195262 h 230188"/>
                <a:gd name="connsiteX20" fmla="*/ 122238 w 346075"/>
                <a:gd name="connsiteY20" fmla="*/ 173037 h 230188"/>
                <a:gd name="connsiteX21" fmla="*/ 177800 w 346075"/>
                <a:gd name="connsiteY21" fmla="*/ 184150 h 230188"/>
                <a:gd name="connsiteX22" fmla="*/ 174625 w 346075"/>
                <a:gd name="connsiteY22" fmla="*/ 200025 h 230188"/>
                <a:gd name="connsiteX23" fmla="*/ 117475 w 346075"/>
                <a:gd name="connsiteY23" fmla="*/ 187325 h 230188"/>
                <a:gd name="connsiteX24" fmla="*/ 242888 w 346075"/>
                <a:gd name="connsiteY24" fmla="*/ 168275 h 230188"/>
                <a:gd name="connsiteX25" fmla="*/ 277813 w 346075"/>
                <a:gd name="connsiteY25" fmla="*/ 176213 h 230188"/>
                <a:gd name="connsiteX26" fmla="*/ 274638 w 346075"/>
                <a:gd name="connsiteY26" fmla="*/ 192088 h 230188"/>
                <a:gd name="connsiteX27" fmla="*/ 239713 w 346075"/>
                <a:gd name="connsiteY27" fmla="*/ 184151 h 230188"/>
                <a:gd name="connsiteX28" fmla="*/ 85725 w 346075"/>
                <a:gd name="connsiteY28" fmla="*/ 165100 h 230188"/>
                <a:gd name="connsiteX29" fmla="*/ 106363 w 346075"/>
                <a:gd name="connsiteY29" fmla="*/ 171450 h 230188"/>
                <a:gd name="connsiteX30" fmla="*/ 104776 w 346075"/>
                <a:gd name="connsiteY30" fmla="*/ 184150 h 230188"/>
                <a:gd name="connsiteX31" fmla="*/ 82550 w 346075"/>
                <a:gd name="connsiteY31" fmla="*/ 179388 h 230188"/>
                <a:gd name="connsiteX32" fmla="*/ 217488 w 346075"/>
                <a:gd name="connsiteY32" fmla="*/ 161925 h 230188"/>
                <a:gd name="connsiteX33" fmla="*/ 234950 w 346075"/>
                <a:gd name="connsiteY33" fmla="*/ 168275 h 230188"/>
                <a:gd name="connsiteX34" fmla="*/ 228600 w 346075"/>
                <a:gd name="connsiteY34" fmla="*/ 180975 h 230188"/>
                <a:gd name="connsiteX35" fmla="*/ 215900 w 346075"/>
                <a:gd name="connsiteY35" fmla="*/ 179388 h 230188"/>
                <a:gd name="connsiteX36" fmla="*/ 193676 w 346075"/>
                <a:gd name="connsiteY36" fmla="*/ 157162 h 230188"/>
                <a:gd name="connsiteX37" fmla="*/ 209551 w 346075"/>
                <a:gd name="connsiteY37" fmla="*/ 161925 h 230188"/>
                <a:gd name="connsiteX38" fmla="*/ 207964 w 346075"/>
                <a:gd name="connsiteY38" fmla="*/ 176212 h 230188"/>
                <a:gd name="connsiteX39" fmla="*/ 188913 w 346075"/>
                <a:gd name="connsiteY39" fmla="*/ 173037 h 230188"/>
                <a:gd name="connsiteX40" fmla="*/ 52388 w 346075"/>
                <a:gd name="connsiteY40" fmla="*/ 157162 h 230188"/>
                <a:gd name="connsiteX41" fmla="*/ 74613 w 346075"/>
                <a:gd name="connsiteY41" fmla="*/ 161925 h 230188"/>
                <a:gd name="connsiteX42" fmla="*/ 71438 w 346075"/>
                <a:gd name="connsiteY42" fmla="*/ 176212 h 230188"/>
                <a:gd name="connsiteX43" fmla="*/ 49213 w 346075"/>
                <a:gd name="connsiteY43" fmla="*/ 173037 h 230188"/>
                <a:gd name="connsiteX44" fmla="*/ 166688 w 346075"/>
                <a:gd name="connsiteY44" fmla="*/ 152400 h 230188"/>
                <a:gd name="connsiteX45" fmla="*/ 185738 w 346075"/>
                <a:gd name="connsiteY45" fmla="*/ 157163 h 230188"/>
                <a:gd name="connsiteX46" fmla="*/ 182563 w 346075"/>
                <a:gd name="connsiteY46" fmla="*/ 171450 h 230188"/>
                <a:gd name="connsiteX47" fmla="*/ 163513 w 346075"/>
                <a:gd name="connsiteY47" fmla="*/ 168275 h 230188"/>
                <a:gd name="connsiteX48" fmla="*/ 22225 w 346075"/>
                <a:gd name="connsiteY48" fmla="*/ 152400 h 230188"/>
                <a:gd name="connsiteX49" fmla="*/ 41275 w 346075"/>
                <a:gd name="connsiteY49" fmla="*/ 153987 h 230188"/>
                <a:gd name="connsiteX50" fmla="*/ 38100 w 346075"/>
                <a:gd name="connsiteY50" fmla="*/ 171450 h 230188"/>
                <a:gd name="connsiteX51" fmla="*/ 19050 w 346075"/>
                <a:gd name="connsiteY51" fmla="*/ 165100 h 230188"/>
                <a:gd name="connsiteX52" fmla="*/ 112713 w 346075"/>
                <a:gd name="connsiteY52" fmla="*/ 141287 h 230188"/>
                <a:gd name="connsiteX53" fmla="*/ 155576 w 346075"/>
                <a:gd name="connsiteY53" fmla="*/ 149224 h 230188"/>
                <a:gd name="connsiteX54" fmla="*/ 152401 w 346075"/>
                <a:gd name="connsiteY54" fmla="*/ 165100 h 230188"/>
                <a:gd name="connsiteX55" fmla="*/ 109538 w 346075"/>
                <a:gd name="connsiteY55" fmla="*/ 153987 h 230188"/>
                <a:gd name="connsiteX56" fmla="*/ 85725 w 346075"/>
                <a:gd name="connsiteY56" fmla="*/ 133350 h 230188"/>
                <a:gd name="connsiteX57" fmla="*/ 104775 w 346075"/>
                <a:gd name="connsiteY57" fmla="*/ 138112 h 230188"/>
                <a:gd name="connsiteX58" fmla="*/ 98425 w 346075"/>
                <a:gd name="connsiteY58" fmla="*/ 153988 h 230188"/>
                <a:gd name="connsiteX59" fmla="*/ 82550 w 346075"/>
                <a:gd name="connsiteY59" fmla="*/ 149225 h 230188"/>
                <a:gd name="connsiteX60" fmla="*/ 57151 w 346075"/>
                <a:gd name="connsiteY60" fmla="*/ 127000 h 230188"/>
                <a:gd name="connsiteX61" fmla="*/ 76201 w 346075"/>
                <a:gd name="connsiteY61" fmla="*/ 133350 h 230188"/>
                <a:gd name="connsiteX62" fmla="*/ 74614 w 346075"/>
                <a:gd name="connsiteY62" fmla="*/ 146050 h 230188"/>
                <a:gd name="connsiteX63" fmla="*/ 55563 w 346075"/>
                <a:gd name="connsiteY63" fmla="*/ 142875 h 230188"/>
                <a:gd name="connsiteX64" fmla="*/ 261938 w 346075"/>
                <a:gd name="connsiteY64" fmla="*/ 123825 h 230188"/>
                <a:gd name="connsiteX65" fmla="*/ 277813 w 346075"/>
                <a:gd name="connsiteY65" fmla="*/ 130175 h 230188"/>
                <a:gd name="connsiteX66" fmla="*/ 274638 w 346075"/>
                <a:gd name="connsiteY66" fmla="*/ 142875 h 230188"/>
                <a:gd name="connsiteX67" fmla="*/ 258763 w 346075"/>
                <a:gd name="connsiteY67" fmla="*/ 141287 h 230188"/>
                <a:gd name="connsiteX68" fmla="*/ 236538 w 346075"/>
                <a:gd name="connsiteY68" fmla="*/ 119062 h 230188"/>
                <a:gd name="connsiteX69" fmla="*/ 255588 w 346075"/>
                <a:gd name="connsiteY69" fmla="*/ 123824 h 230188"/>
                <a:gd name="connsiteX70" fmla="*/ 250826 w 346075"/>
                <a:gd name="connsiteY70" fmla="*/ 138112 h 230188"/>
                <a:gd name="connsiteX71" fmla="*/ 234950 w 346075"/>
                <a:gd name="connsiteY71" fmla="*/ 134937 h 230188"/>
                <a:gd name="connsiteX72" fmla="*/ 3175 w 346075"/>
                <a:gd name="connsiteY72" fmla="*/ 115887 h 230188"/>
                <a:gd name="connsiteX73" fmla="*/ 47625 w 346075"/>
                <a:gd name="connsiteY73" fmla="*/ 123824 h 230188"/>
                <a:gd name="connsiteX74" fmla="*/ 44450 w 346075"/>
                <a:gd name="connsiteY74" fmla="*/ 141287 h 230188"/>
                <a:gd name="connsiteX75" fmla="*/ 0 w 346075"/>
                <a:gd name="connsiteY75" fmla="*/ 130174 h 230188"/>
                <a:gd name="connsiteX76" fmla="*/ 188913 w 346075"/>
                <a:gd name="connsiteY76" fmla="*/ 107950 h 230188"/>
                <a:gd name="connsiteX77" fmla="*/ 228601 w 346075"/>
                <a:gd name="connsiteY77" fmla="*/ 119062 h 230188"/>
                <a:gd name="connsiteX78" fmla="*/ 227014 w 346075"/>
                <a:gd name="connsiteY78" fmla="*/ 133350 h 230188"/>
                <a:gd name="connsiteX79" fmla="*/ 185738 w 346075"/>
                <a:gd name="connsiteY79" fmla="*/ 123825 h 230188"/>
                <a:gd name="connsiteX80" fmla="*/ 163513 w 346075"/>
                <a:gd name="connsiteY80" fmla="*/ 103187 h 230188"/>
                <a:gd name="connsiteX81" fmla="*/ 182563 w 346075"/>
                <a:gd name="connsiteY81" fmla="*/ 107949 h 230188"/>
                <a:gd name="connsiteX82" fmla="*/ 177801 w 346075"/>
                <a:gd name="connsiteY82" fmla="*/ 122237 h 230188"/>
                <a:gd name="connsiteX83" fmla="*/ 160338 w 346075"/>
                <a:gd name="connsiteY83" fmla="*/ 119062 h 230188"/>
                <a:gd name="connsiteX84" fmla="*/ 141288 w 346075"/>
                <a:gd name="connsiteY84" fmla="*/ 96837 h 230188"/>
                <a:gd name="connsiteX85" fmla="*/ 158750 w 346075"/>
                <a:gd name="connsiteY85" fmla="*/ 103187 h 230188"/>
                <a:gd name="connsiteX86" fmla="*/ 155575 w 346075"/>
                <a:gd name="connsiteY86" fmla="*/ 115887 h 230188"/>
                <a:gd name="connsiteX87" fmla="*/ 139700 w 346075"/>
                <a:gd name="connsiteY87" fmla="*/ 114299 h 230188"/>
                <a:gd name="connsiteX88" fmla="*/ 93663 w 346075"/>
                <a:gd name="connsiteY88" fmla="*/ 85725 h 230188"/>
                <a:gd name="connsiteX89" fmla="*/ 131763 w 346075"/>
                <a:gd name="connsiteY89" fmla="*/ 96837 h 230188"/>
                <a:gd name="connsiteX90" fmla="*/ 128588 w 346075"/>
                <a:gd name="connsiteY90" fmla="*/ 111125 h 230188"/>
                <a:gd name="connsiteX91" fmla="*/ 87313 w 346075"/>
                <a:gd name="connsiteY91" fmla="*/ 103187 h 230188"/>
                <a:gd name="connsiteX92" fmla="*/ 255588 w 346075"/>
                <a:gd name="connsiteY92" fmla="*/ 34925 h 230188"/>
                <a:gd name="connsiteX93" fmla="*/ 301625 w 346075"/>
                <a:gd name="connsiteY93" fmla="*/ 42862 h 230188"/>
                <a:gd name="connsiteX94" fmla="*/ 293688 w 346075"/>
                <a:gd name="connsiteY94" fmla="*/ 69850 h 230188"/>
                <a:gd name="connsiteX95" fmla="*/ 250825 w 346075"/>
                <a:gd name="connsiteY95" fmla="*/ 58737 h 230188"/>
                <a:gd name="connsiteX96" fmla="*/ 166688 w 346075"/>
                <a:gd name="connsiteY96" fmla="*/ 12700 h 230188"/>
                <a:gd name="connsiteX97" fmla="*/ 244476 w 346075"/>
                <a:gd name="connsiteY97" fmla="*/ 31750 h 230188"/>
                <a:gd name="connsiteX98" fmla="*/ 239714 w 346075"/>
                <a:gd name="connsiteY98" fmla="*/ 57150 h 230188"/>
                <a:gd name="connsiteX99" fmla="*/ 160338 w 346075"/>
                <a:gd name="connsiteY99" fmla="*/ 39687 h 230188"/>
                <a:gd name="connsiteX100" fmla="*/ 109538 w 346075"/>
                <a:gd name="connsiteY100" fmla="*/ 0 h 230188"/>
                <a:gd name="connsiteX101" fmla="*/ 152400 w 346075"/>
                <a:gd name="connsiteY101" fmla="*/ 11112 h 230188"/>
                <a:gd name="connsiteX102" fmla="*/ 147638 w 346075"/>
                <a:gd name="connsiteY102" fmla="*/ 34925 h 230188"/>
                <a:gd name="connsiteX103" fmla="*/ 101600 w 346075"/>
                <a:gd name="connsiteY103" fmla="*/ 26987 h 23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46075" h="230188">
                  <a:moveTo>
                    <a:pt x="258763" y="203200"/>
                  </a:moveTo>
                  <a:lnTo>
                    <a:pt x="312738" y="217488"/>
                  </a:lnTo>
                  <a:lnTo>
                    <a:pt x="311151" y="230188"/>
                  </a:lnTo>
                  <a:lnTo>
                    <a:pt x="254000" y="219076"/>
                  </a:lnTo>
                  <a:close/>
                  <a:moveTo>
                    <a:pt x="220663" y="195262"/>
                  </a:moveTo>
                  <a:lnTo>
                    <a:pt x="244476" y="200025"/>
                  </a:lnTo>
                  <a:lnTo>
                    <a:pt x="239714" y="217487"/>
                  </a:lnTo>
                  <a:lnTo>
                    <a:pt x="217488" y="211137"/>
                  </a:lnTo>
                  <a:close/>
                  <a:moveTo>
                    <a:pt x="188913" y="187325"/>
                  </a:moveTo>
                  <a:lnTo>
                    <a:pt x="209551" y="192088"/>
                  </a:lnTo>
                  <a:lnTo>
                    <a:pt x="207964" y="207963"/>
                  </a:lnTo>
                  <a:lnTo>
                    <a:pt x="185738" y="203201"/>
                  </a:lnTo>
                  <a:close/>
                  <a:moveTo>
                    <a:pt x="311150" y="184150"/>
                  </a:moveTo>
                  <a:lnTo>
                    <a:pt x="346075" y="192088"/>
                  </a:lnTo>
                  <a:lnTo>
                    <a:pt x="342900" y="207963"/>
                  </a:lnTo>
                  <a:lnTo>
                    <a:pt x="307975" y="200026"/>
                  </a:lnTo>
                  <a:close/>
                  <a:moveTo>
                    <a:pt x="285750" y="179387"/>
                  </a:moveTo>
                  <a:lnTo>
                    <a:pt x="301625" y="180975"/>
                  </a:lnTo>
                  <a:lnTo>
                    <a:pt x="300038" y="198437"/>
                  </a:lnTo>
                  <a:lnTo>
                    <a:pt x="282575" y="195262"/>
                  </a:lnTo>
                  <a:close/>
                  <a:moveTo>
                    <a:pt x="122238" y="173037"/>
                  </a:moveTo>
                  <a:lnTo>
                    <a:pt x="177800" y="184150"/>
                  </a:lnTo>
                  <a:lnTo>
                    <a:pt x="174625" y="200025"/>
                  </a:lnTo>
                  <a:lnTo>
                    <a:pt x="117475" y="187325"/>
                  </a:lnTo>
                  <a:close/>
                  <a:moveTo>
                    <a:pt x="242888" y="168275"/>
                  </a:moveTo>
                  <a:lnTo>
                    <a:pt x="277813" y="176213"/>
                  </a:lnTo>
                  <a:lnTo>
                    <a:pt x="274638" y="192088"/>
                  </a:lnTo>
                  <a:lnTo>
                    <a:pt x="239713" y="184151"/>
                  </a:lnTo>
                  <a:close/>
                  <a:moveTo>
                    <a:pt x="85725" y="165100"/>
                  </a:moveTo>
                  <a:lnTo>
                    <a:pt x="106363" y="171450"/>
                  </a:lnTo>
                  <a:lnTo>
                    <a:pt x="104776" y="184150"/>
                  </a:lnTo>
                  <a:lnTo>
                    <a:pt x="82550" y="179388"/>
                  </a:lnTo>
                  <a:close/>
                  <a:moveTo>
                    <a:pt x="217488" y="161925"/>
                  </a:moveTo>
                  <a:lnTo>
                    <a:pt x="234950" y="168275"/>
                  </a:lnTo>
                  <a:lnTo>
                    <a:pt x="228600" y="180975"/>
                  </a:lnTo>
                  <a:lnTo>
                    <a:pt x="215900" y="179388"/>
                  </a:lnTo>
                  <a:close/>
                  <a:moveTo>
                    <a:pt x="193676" y="157162"/>
                  </a:moveTo>
                  <a:lnTo>
                    <a:pt x="209551" y="161925"/>
                  </a:lnTo>
                  <a:lnTo>
                    <a:pt x="207964" y="176212"/>
                  </a:lnTo>
                  <a:lnTo>
                    <a:pt x="188913" y="173037"/>
                  </a:lnTo>
                  <a:close/>
                  <a:moveTo>
                    <a:pt x="52388" y="157162"/>
                  </a:moveTo>
                  <a:lnTo>
                    <a:pt x="74613" y="161925"/>
                  </a:lnTo>
                  <a:lnTo>
                    <a:pt x="71438" y="176212"/>
                  </a:lnTo>
                  <a:lnTo>
                    <a:pt x="49213" y="173037"/>
                  </a:lnTo>
                  <a:close/>
                  <a:moveTo>
                    <a:pt x="166688" y="152400"/>
                  </a:moveTo>
                  <a:lnTo>
                    <a:pt x="185738" y="157163"/>
                  </a:lnTo>
                  <a:lnTo>
                    <a:pt x="182563" y="171450"/>
                  </a:lnTo>
                  <a:lnTo>
                    <a:pt x="163513" y="168275"/>
                  </a:lnTo>
                  <a:close/>
                  <a:moveTo>
                    <a:pt x="22225" y="152400"/>
                  </a:moveTo>
                  <a:lnTo>
                    <a:pt x="41275" y="153987"/>
                  </a:lnTo>
                  <a:lnTo>
                    <a:pt x="38100" y="171450"/>
                  </a:lnTo>
                  <a:lnTo>
                    <a:pt x="19050" y="165100"/>
                  </a:lnTo>
                  <a:close/>
                  <a:moveTo>
                    <a:pt x="112713" y="141287"/>
                  </a:moveTo>
                  <a:lnTo>
                    <a:pt x="155576" y="149224"/>
                  </a:lnTo>
                  <a:lnTo>
                    <a:pt x="152401" y="165100"/>
                  </a:lnTo>
                  <a:lnTo>
                    <a:pt x="109538" y="153987"/>
                  </a:lnTo>
                  <a:close/>
                  <a:moveTo>
                    <a:pt x="85725" y="133350"/>
                  </a:moveTo>
                  <a:lnTo>
                    <a:pt x="104775" y="138112"/>
                  </a:lnTo>
                  <a:lnTo>
                    <a:pt x="98425" y="153988"/>
                  </a:lnTo>
                  <a:lnTo>
                    <a:pt x="82550" y="149225"/>
                  </a:lnTo>
                  <a:close/>
                  <a:moveTo>
                    <a:pt x="57151" y="127000"/>
                  </a:moveTo>
                  <a:lnTo>
                    <a:pt x="76201" y="133350"/>
                  </a:lnTo>
                  <a:lnTo>
                    <a:pt x="74614" y="146050"/>
                  </a:lnTo>
                  <a:lnTo>
                    <a:pt x="55563" y="142875"/>
                  </a:lnTo>
                  <a:close/>
                  <a:moveTo>
                    <a:pt x="261938" y="123825"/>
                  </a:moveTo>
                  <a:lnTo>
                    <a:pt x="277813" y="130175"/>
                  </a:lnTo>
                  <a:lnTo>
                    <a:pt x="274638" y="142875"/>
                  </a:lnTo>
                  <a:lnTo>
                    <a:pt x="258763" y="141287"/>
                  </a:lnTo>
                  <a:close/>
                  <a:moveTo>
                    <a:pt x="236538" y="119062"/>
                  </a:moveTo>
                  <a:lnTo>
                    <a:pt x="255588" y="123824"/>
                  </a:lnTo>
                  <a:lnTo>
                    <a:pt x="250826" y="138112"/>
                  </a:lnTo>
                  <a:lnTo>
                    <a:pt x="234950" y="134937"/>
                  </a:lnTo>
                  <a:close/>
                  <a:moveTo>
                    <a:pt x="3175" y="115887"/>
                  </a:moveTo>
                  <a:lnTo>
                    <a:pt x="47625" y="123824"/>
                  </a:lnTo>
                  <a:lnTo>
                    <a:pt x="44450" y="141287"/>
                  </a:lnTo>
                  <a:lnTo>
                    <a:pt x="0" y="130174"/>
                  </a:lnTo>
                  <a:close/>
                  <a:moveTo>
                    <a:pt x="188913" y="107950"/>
                  </a:moveTo>
                  <a:lnTo>
                    <a:pt x="228601" y="119062"/>
                  </a:lnTo>
                  <a:lnTo>
                    <a:pt x="227014" y="133350"/>
                  </a:lnTo>
                  <a:lnTo>
                    <a:pt x="185738" y="123825"/>
                  </a:lnTo>
                  <a:close/>
                  <a:moveTo>
                    <a:pt x="163513" y="103187"/>
                  </a:moveTo>
                  <a:lnTo>
                    <a:pt x="182563" y="107949"/>
                  </a:lnTo>
                  <a:lnTo>
                    <a:pt x="177801" y="122237"/>
                  </a:lnTo>
                  <a:lnTo>
                    <a:pt x="160338" y="119062"/>
                  </a:lnTo>
                  <a:close/>
                  <a:moveTo>
                    <a:pt x="141288" y="96837"/>
                  </a:moveTo>
                  <a:lnTo>
                    <a:pt x="158750" y="103187"/>
                  </a:lnTo>
                  <a:lnTo>
                    <a:pt x="155575" y="115887"/>
                  </a:lnTo>
                  <a:lnTo>
                    <a:pt x="139700" y="114299"/>
                  </a:lnTo>
                  <a:close/>
                  <a:moveTo>
                    <a:pt x="93663" y="85725"/>
                  </a:moveTo>
                  <a:lnTo>
                    <a:pt x="131763" y="96837"/>
                  </a:lnTo>
                  <a:lnTo>
                    <a:pt x="128588" y="111125"/>
                  </a:lnTo>
                  <a:lnTo>
                    <a:pt x="87313" y="103187"/>
                  </a:lnTo>
                  <a:close/>
                  <a:moveTo>
                    <a:pt x="255588" y="34925"/>
                  </a:moveTo>
                  <a:lnTo>
                    <a:pt x="301625" y="42862"/>
                  </a:lnTo>
                  <a:lnTo>
                    <a:pt x="293688" y="69850"/>
                  </a:lnTo>
                  <a:lnTo>
                    <a:pt x="250825" y="58737"/>
                  </a:lnTo>
                  <a:close/>
                  <a:moveTo>
                    <a:pt x="166688" y="12700"/>
                  </a:moveTo>
                  <a:lnTo>
                    <a:pt x="244476" y="31750"/>
                  </a:lnTo>
                  <a:lnTo>
                    <a:pt x="239714" y="57150"/>
                  </a:lnTo>
                  <a:lnTo>
                    <a:pt x="160338" y="39687"/>
                  </a:lnTo>
                  <a:close/>
                  <a:moveTo>
                    <a:pt x="109538" y="0"/>
                  </a:moveTo>
                  <a:lnTo>
                    <a:pt x="152400" y="11112"/>
                  </a:lnTo>
                  <a:lnTo>
                    <a:pt x="147638" y="34925"/>
                  </a:lnTo>
                  <a:lnTo>
                    <a:pt x="101600" y="2698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7DA9AB1-B3CF-4425-8063-56BB8EA2917A}"/>
                </a:ext>
              </a:extLst>
            </p:cNvPr>
            <p:cNvGrpSpPr/>
            <p:nvPr/>
          </p:nvGrpSpPr>
          <p:grpSpPr>
            <a:xfrm>
              <a:off x="3692526" y="4703763"/>
              <a:ext cx="3892550" cy="3494088"/>
              <a:chOff x="3692526" y="4703763"/>
              <a:chExt cx="3892550" cy="34940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9F903552-8AA9-4C83-9434-4407DAE4B414}"/>
                  </a:ext>
                </a:extLst>
              </p:cNvPr>
              <p:cNvGrpSpPr/>
              <p:nvPr/>
            </p:nvGrpSpPr>
            <p:grpSpPr>
              <a:xfrm>
                <a:off x="4030663" y="4703763"/>
                <a:ext cx="1338263" cy="1763713"/>
                <a:chOff x="4030663" y="4703763"/>
                <a:chExt cx="1338263" cy="1763713"/>
              </a:xfrm>
            </p:grpSpPr>
            <p:sp>
              <p:nvSpPr>
                <p:cNvPr id="44" name="Freeform 204">
                  <a:extLst>
                    <a:ext uri="{FF2B5EF4-FFF2-40B4-BE49-F238E27FC236}">
                      <a16:creationId xmlns:a16="http://schemas.microsoft.com/office/drawing/2014/main" id="{59F6EB84-FC9A-4331-BA89-1FAB3BAA40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0663" y="4703763"/>
                  <a:ext cx="1338263" cy="1763713"/>
                </a:xfrm>
                <a:custGeom>
                  <a:avLst/>
                  <a:gdLst>
                    <a:gd name="T0" fmla="*/ 0 w 843"/>
                    <a:gd name="T1" fmla="*/ 84 h 1111"/>
                    <a:gd name="T2" fmla="*/ 725 w 843"/>
                    <a:gd name="T3" fmla="*/ 0 h 1111"/>
                    <a:gd name="T4" fmla="*/ 843 w 843"/>
                    <a:gd name="T5" fmla="*/ 1025 h 1111"/>
                    <a:gd name="T6" fmla="*/ 119 w 843"/>
                    <a:gd name="T7" fmla="*/ 1111 h 1111"/>
                    <a:gd name="T8" fmla="*/ 0 w 843"/>
                    <a:gd name="T9" fmla="*/ 84 h 1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3" h="1111">
                      <a:moveTo>
                        <a:pt x="0" y="84"/>
                      </a:moveTo>
                      <a:lnTo>
                        <a:pt x="725" y="0"/>
                      </a:lnTo>
                      <a:lnTo>
                        <a:pt x="843" y="1025"/>
                      </a:lnTo>
                      <a:lnTo>
                        <a:pt x="119" y="1111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206">
                  <a:extLst>
                    <a:ext uri="{FF2B5EF4-FFF2-40B4-BE49-F238E27FC236}">
                      <a16:creationId xmlns:a16="http://schemas.microsoft.com/office/drawing/2014/main" id="{D632E265-E74A-4EFF-850C-013BB07A88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8163" y="5102225"/>
                  <a:ext cx="668338" cy="668338"/>
                </a:xfrm>
                <a:custGeom>
                  <a:avLst/>
                  <a:gdLst>
                    <a:gd name="T0" fmla="*/ 110 w 246"/>
                    <a:gd name="T1" fmla="*/ 8 h 246"/>
                    <a:gd name="T2" fmla="*/ 239 w 246"/>
                    <a:gd name="T3" fmla="*/ 110 h 246"/>
                    <a:gd name="T4" fmla="*/ 137 w 246"/>
                    <a:gd name="T5" fmla="*/ 239 h 246"/>
                    <a:gd name="T6" fmla="*/ 8 w 246"/>
                    <a:gd name="T7" fmla="*/ 137 h 246"/>
                    <a:gd name="T8" fmla="*/ 110 w 246"/>
                    <a:gd name="T9" fmla="*/ 8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6" h="246">
                      <a:moveTo>
                        <a:pt x="110" y="8"/>
                      </a:moveTo>
                      <a:cubicBezTo>
                        <a:pt x="174" y="0"/>
                        <a:pt x="232" y="46"/>
                        <a:pt x="239" y="110"/>
                      </a:cubicBezTo>
                      <a:cubicBezTo>
                        <a:pt x="246" y="174"/>
                        <a:pt x="201" y="231"/>
                        <a:pt x="137" y="239"/>
                      </a:cubicBezTo>
                      <a:cubicBezTo>
                        <a:pt x="73" y="246"/>
                        <a:pt x="15" y="201"/>
                        <a:pt x="8" y="137"/>
                      </a:cubicBezTo>
                      <a:cubicBezTo>
                        <a:pt x="0" y="73"/>
                        <a:pt x="46" y="15"/>
                        <a:pt x="110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207">
                  <a:extLst>
                    <a:ext uri="{FF2B5EF4-FFF2-40B4-BE49-F238E27FC236}">
                      <a16:creationId xmlns:a16="http://schemas.microsoft.com/office/drawing/2014/main" id="{6963980A-3406-412F-BEF2-1D91A0F9D5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1188" y="5437188"/>
                  <a:ext cx="260350" cy="282575"/>
                </a:xfrm>
                <a:custGeom>
                  <a:avLst/>
                  <a:gdLst>
                    <a:gd name="T0" fmla="*/ 44 w 96"/>
                    <a:gd name="T1" fmla="*/ 104 h 104"/>
                    <a:gd name="T2" fmla="*/ 0 w 96"/>
                    <a:gd name="T3" fmla="*/ 65 h 104"/>
                    <a:gd name="T4" fmla="*/ 96 w 96"/>
                    <a:gd name="T5" fmla="*/ 0 h 104"/>
                    <a:gd name="T6" fmla="*/ 44 w 96"/>
                    <a:gd name="T7" fmla="*/ 10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104">
                      <a:moveTo>
                        <a:pt x="44" y="104"/>
                      </a:moveTo>
                      <a:cubicBezTo>
                        <a:pt x="26" y="95"/>
                        <a:pt x="11" y="82"/>
                        <a:pt x="0" y="65"/>
                      </a:cubicBezTo>
                      <a:cubicBezTo>
                        <a:pt x="96" y="0"/>
                        <a:pt x="96" y="0"/>
                        <a:pt x="96" y="0"/>
                      </a:cubicBezTo>
                      <a:lnTo>
                        <a:pt x="44" y="104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208">
                  <a:extLst>
                    <a:ext uri="{FF2B5EF4-FFF2-40B4-BE49-F238E27FC236}">
                      <a16:creationId xmlns:a16="http://schemas.microsoft.com/office/drawing/2014/main" id="{30592F12-EB06-4FFD-89CE-9135C5C50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9276" y="5214938"/>
                  <a:ext cx="322263" cy="398463"/>
                </a:xfrm>
                <a:custGeom>
                  <a:avLst/>
                  <a:gdLst>
                    <a:gd name="T0" fmla="*/ 23 w 119"/>
                    <a:gd name="T1" fmla="*/ 147 h 147"/>
                    <a:gd name="T2" fmla="*/ 4 w 119"/>
                    <a:gd name="T3" fmla="*/ 96 h 147"/>
                    <a:gd name="T4" fmla="*/ 38 w 119"/>
                    <a:gd name="T5" fmla="*/ 0 h 147"/>
                    <a:gd name="T6" fmla="*/ 119 w 119"/>
                    <a:gd name="T7" fmla="*/ 82 h 147"/>
                    <a:gd name="T8" fmla="*/ 23 w 119"/>
                    <a:gd name="T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47">
                      <a:moveTo>
                        <a:pt x="23" y="147"/>
                      </a:moveTo>
                      <a:cubicBezTo>
                        <a:pt x="13" y="132"/>
                        <a:pt x="6" y="115"/>
                        <a:pt x="4" y="96"/>
                      </a:cubicBezTo>
                      <a:cubicBezTo>
                        <a:pt x="0" y="59"/>
                        <a:pt x="13" y="24"/>
                        <a:pt x="38" y="0"/>
                      </a:cubicBezTo>
                      <a:cubicBezTo>
                        <a:pt x="119" y="82"/>
                        <a:pt x="119" y="82"/>
                        <a:pt x="119" y="82"/>
                      </a:cubicBezTo>
                      <a:lnTo>
                        <a:pt x="23" y="147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209">
                  <a:extLst>
                    <a:ext uri="{FF2B5EF4-FFF2-40B4-BE49-F238E27FC236}">
                      <a16:creationId xmlns:a16="http://schemas.microsoft.com/office/drawing/2014/main" id="{ADCF3346-7413-422D-B0E0-4E29ABB57A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2463" y="5124450"/>
                  <a:ext cx="219075" cy="312738"/>
                </a:xfrm>
                <a:custGeom>
                  <a:avLst/>
                  <a:gdLst>
                    <a:gd name="T0" fmla="*/ 0 w 81"/>
                    <a:gd name="T1" fmla="*/ 33 h 115"/>
                    <a:gd name="T2" fmla="*/ 68 w 81"/>
                    <a:gd name="T3" fmla="*/ 0 h 115"/>
                    <a:gd name="T4" fmla="*/ 81 w 81"/>
                    <a:gd name="T5" fmla="*/ 115 h 115"/>
                    <a:gd name="T6" fmla="*/ 0 w 81"/>
                    <a:gd name="T7" fmla="*/ 33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115">
                      <a:moveTo>
                        <a:pt x="0" y="33"/>
                      </a:moveTo>
                      <a:cubicBezTo>
                        <a:pt x="17" y="15"/>
                        <a:pt x="41" y="3"/>
                        <a:pt x="68" y="0"/>
                      </a:cubicBezTo>
                      <a:cubicBezTo>
                        <a:pt x="81" y="115"/>
                        <a:pt x="81" y="115"/>
                        <a:pt x="81" y="115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210">
                  <a:extLst>
                    <a:ext uri="{FF2B5EF4-FFF2-40B4-BE49-F238E27FC236}">
                      <a16:creationId xmlns:a16="http://schemas.microsoft.com/office/drawing/2014/main" id="{376E2089-0976-4DF1-A556-FD1365C965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46613" y="5113338"/>
                  <a:ext cx="233363" cy="323850"/>
                </a:xfrm>
                <a:custGeom>
                  <a:avLst/>
                  <a:gdLst>
                    <a:gd name="T0" fmla="*/ 0 w 86"/>
                    <a:gd name="T1" fmla="*/ 4 h 119"/>
                    <a:gd name="T2" fmla="*/ 13 w 86"/>
                    <a:gd name="T3" fmla="*/ 119 h 119"/>
                    <a:gd name="T4" fmla="*/ 86 w 86"/>
                    <a:gd name="T5" fmla="*/ 29 h 119"/>
                    <a:gd name="T6" fmla="*/ 0 w 86"/>
                    <a:gd name="T7" fmla="*/ 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6" h="119">
                      <a:moveTo>
                        <a:pt x="0" y="4"/>
                      </a:moveTo>
                      <a:cubicBezTo>
                        <a:pt x="13" y="119"/>
                        <a:pt x="13" y="119"/>
                        <a:pt x="13" y="119"/>
                      </a:cubicBezTo>
                      <a:cubicBezTo>
                        <a:pt x="86" y="29"/>
                        <a:pt x="86" y="29"/>
                        <a:pt x="86" y="29"/>
                      </a:cubicBezTo>
                      <a:cubicBezTo>
                        <a:pt x="63" y="10"/>
                        <a:pt x="32" y="0"/>
                        <a:pt x="0" y="4"/>
                      </a:cubicBezTo>
                      <a:close/>
                    </a:path>
                  </a:pathLst>
                </a:custGeom>
                <a:solidFill>
                  <a:srgbClr val="7A98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521">
                  <a:extLst>
                    <a:ext uri="{FF2B5EF4-FFF2-40B4-BE49-F238E27FC236}">
                      <a16:creationId xmlns:a16="http://schemas.microsoft.com/office/drawing/2014/main" id="{B1CC459C-EF0C-4D29-9CB1-F902C440C2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4188" y="5934075"/>
                  <a:ext cx="925513" cy="320675"/>
                </a:xfrm>
                <a:custGeom>
                  <a:avLst/>
                  <a:gdLst>
                    <a:gd name="connsiteX0" fmla="*/ 509588 w 925513"/>
                    <a:gd name="connsiteY0" fmla="*/ 241300 h 320675"/>
                    <a:gd name="connsiteX1" fmla="*/ 512763 w 925513"/>
                    <a:gd name="connsiteY1" fmla="*/ 263525 h 320675"/>
                    <a:gd name="connsiteX2" fmla="*/ 23813 w 925513"/>
                    <a:gd name="connsiteY2" fmla="*/ 320675 h 320675"/>
                    <a:gd name="connsiteX3" fmla="*/ 20638 w 925513"/>
                    <a:gd name="connsiteY3" fmla="*/ 298450 h 320675"/>
                    <a:gd name="connsiteX4" fmla="*/ 922338 w 925513"/>
                    <a:gd name="connsiteY4" fmla="*/ 144463 h 320675"/>
                    <a:gd name="connsiteX5" fmla="*/ 925513 w 925513"/>
                    <a:gd name="connsiteY5" fmla="*/ 165101 h 320675"/>
                    <a:gd name="connsiteX6" fmla="*/ 19050 w 925513"/>
                    <a:gd name="connsiteY6" fmla="*/ 271463 h 320675"/>
                    <a:gd name="connsiteX7" fmla="*/ 15875 w 925513"/>
                    <a:gd name="connsiteY7" fmla="*/ 250826 h 320675"/>
                    <a:gd name="connsiteX8" fmla="*/ 917575 w 925513"/>
                    <a:gd name="connsiteY8" fmla="*/ 95250 h 320675"/>
                    <a:gd name="connsiteX9" fmla="*/ 920750 w 925513"/>
                    <a:gd name="connsiteY9" fmla="*/ 117475 h 320675"/>
                    <a:gd name="connsiteX10" fmla="*/ 12700 w 925513"/>
                    <a:gd name="connsiteY10" fmla="*/ 222250 h 320675"/>
                    <a:gd name="connsiteX11" fmla="*/ 9525 w 925513"/>
                    <a:gd name="connsiteY11" fmla="*/ 201613 h 320675"/>
                    <a:gd name="connsiteX12" fmla="*/ 912814 w 925513"/>
                    <a:gd name="connsiteY12" fmla="*/ 46038 h 320675"/>
                    <a:gd name="connsiteX13" fmla="*/ 914401 w 925513"/>
                    <a:gd name="connsiteY13" fmla="*/ 71438 h 320675"/>
                    <a:gd name="connsiteX14" fmla="*/ 7938 w 925513"/>
                    <a:gd name="connsiteY14" fmla="*/ 174626 h 320675"/>
                    <a:gd name="connsiteX15" fmla="*/ 4763 w 925513"/>
                    <a:gd name="connsiteY15" fmla="*/ 152401 h 320675"/>
                    <a:gd name="connsiteX16" fmla="*/ 906463 w 925513"/>
                    <a:gd name="connsiteY16" fmla="*/ 0 h 320675"/>
                    <a:gd name="connsiteX17" fmla="*/ 909638 w 925513"/>
                    <a:gd name="connsiteY17" fmla="*/ 22225 h 320675"/>
                    <a:gd name="connsiteX18" fmla="*/ 1588 w 925513"/>
                    <a:gd name="connsiteY18" fmla="*/ 128588 h 320675"/>
                    <a:gd name="connsiteX19" fmla="*/ 0 w 925513"/>
                    <a:gd name="connsiteY19" fmla="*/ 103188 h 320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25513" h="320675">
                      <a:moveTo>
                        <a:pt x="509588" y="241300"/>
                      </a:moveTo>
                      <a:lnTo>
                        <a:pt x="512763" y="263525"/>
                      </a:lnTo>
                      <a:lnTo>
                        <a:pt x="23813" y="320675"/>
                      </a:lnTo>
                      <a:lnTo>
                        <a:pt x="20638" y="298450"/>
                      </a:lnTo>
                      <a:close/>
                      <a:moveTo>
                        <a:pt x="922338" y="144463"/>
                      </a:moveTo>
                      <a:lnTo>
                        <a:pt x="925513" y="165101"/>
                      </a:lnTo>
                      <a:lnTo>
                        <a:pt x="19050" y="271463"/>
                      </a:lnTo>
                      <a:lnTo>
                        <a:pt x="15875" y="250826"/>
                      </a:lnTo>
                      <a:close/>
                      <a:moveTo>
                        <a:pt x="917575" y="95250"/>
                      </a:moveTo>
                      <a:lnTo>
                        <a:pt x="920750" y="117475"/>
                      </a:lnTo>
                      <a:lnTo>
                        <a:pt x="12700" y="222250"/>
                      </a:lnTo>
                      <a:lnTo>
                        <a:pt x="9525" y="201613"/>
                      </a:lnTo>
                      <a:close/>
                      <a:moveTo>
                        <a:pt x="912814" y="46038"/>
                      </a:moveTo>
                      <a:lnTo>
                        <a:pt x="914401" y="71438"/>
                      </a:lnTo>
                      <a:lnTo>
                        <a:pt x="7938" y="174626"/>
                      </a:lnTo>
                      <a:lnTo>
                        <a:pt x="4763" y="152401"/>
                      </a:lnTo>
                      <a:close/>
                      <a:moveTo>
                        <a:pt x="906463" y="0"/>
                      </a:moveTo>
                      <a:lnTo>
                        <a:pt x="909638" y="22225"/>
                      </a:lnTo>
                      <a:lnTo>
                        <a:pt x="1588" y="128588"/>
                      </a:lnTo>
                      <a:lnTo>
                        <a:pt x="0" y="103188"/>
                      </a:lnTo>
                      <a:close/>
                    </a:path>
                  </a:pathLst>
                </a:custGeom>
                <a:solidFill>
                  <a:srgbClr val="97DFE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95C3D3A-7B5C-4E90-8FD9-E6DEF3185BA6}"/>
                  </a:ext>
                </a:extLst>
              </p:cNvPr>
              <p:cNvGrpSpPr/>
              <p:nvPr/>
            </p:nvGrpSpPr>
            <p:grpSpPr>
              <a:xfrm>
                <a:off x="4613276" y="5048250"/>
                <a:ext cx="1431925" cy="1817688"/>
                <a:chOff x="4613276" y="5048250"/>
                <a:chExt cx="1431925" cy="1817688"/>
              </a:xfrm>
            </p:grpSpPr>
            <p:sp>
              <p:nvSpPr>
                <p:cNvPr id="37" name="Freeform 302">
                  <a:extLst>
                    <a:ext uri="{FF2B5EF4-FFF2-40B4-BE49-F238E27FC236}">
                      <a16:creationId xmlns:a16="http://schemas.microsoft.com/office/drawing/2014/main" id="{AC2DE4B7-6ABC-47CE-A411-A3C6B43FE6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3276" y="5048250"/>
                  <a:ext cx="1431925" cy="1817688"/>
                </a:xfrm>
                <a:custGeom>
                  <a:avLst/>
                  <a:gdLst>
                    <a:gd name="T0" fmla="*/ 182 w 902"/>
                    <a:gd name="T1" fmla="*/ 0 h 1145"/>
                    <a:gd name="T2" fmla="*/ 902 w 902"/>
                    <a:gd name="T3" fmla="*/ 129 h 1145"/>
                    <a:gd name="T4" fmla="*/ 719 w 902"/>
                    <a:gd name="T5" fmla="*/ 1145 h 1145"/>
                    <a:gd name="T6" fmla="*/ 0 w 902"/>
                    <a:gd name="T7" fmla="*/ 1017 h 1145"/>
                    <a:gd name="T8" fmla="*/ 182 w 902"/>
                    <a:gd name="T9" fmla="*/ 0 h 1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2" h="1145">
                      <a:moveTo>
                        <a:pt x="182" y="0"/>
                      </a:moveTo>
                      <a:lnTo>
                        <a:pt x="902" y="129"/>
                      </a:lnTo>
                      <a:lnTo>
                        <a:pt x="719" y="1145"/>
                      </a:lnTo>
                      <a:lnTo>
                        <a:pt x="0" y="1017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517">
                  <a:extLst>
                    <a:ext uri="{FF2B5EF4-FFF2-40B4-BE49-F238E27FC236}">
                      <a16:creationId xmlns:a16="http://schemas.microsoft.com/office/drawing/2014/main" id="{97537763-3716-446F-A18E-E88945F40D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0051" y="5421313"/>
                  <a:ext cx="323850" cy="339725"/>
                </a:xfrm>
                <a:custGeom>
                  <a:avLst/>
                  <a:gdLst>
                    <a:gd name="connsiteX0" fmla="*/ 184724 w 323850"/>
                    <a:gd name="connsiteY0" fmla="*/ 92075 h 339725"/>
                    <a:gd name="connsiteX1" fmla="*/ 200937 w 323850"/>
                    <a:gd name="connsiteY1" fmla="*/ 113753 h 339725"/>
                    <a:gd name="connsiteX2" fmla="*/ 187426 w 323850"/>
                    <a:gd name="connsiteY2" fmla="*/ 181496 h 339725"/>
                    <a:gd name="connsiteX3" fmla="*/ 200937 w 323850"/>
                    <a:gd name="connsiteY3" fmla="*/ 167947 h 339725"/>
                    <a:gd name="connsiteX4" fmla="*/ 227958 w 323850"/>
                    <a:gd name="connsiteY4" fmla="*/ 170657 h 339725"/>
                    <a:gd name="connsiteX5" fmla="*/ 225256 w 323850"/>
                    <a:gd name="connsiteY5" fmla="*/ 197754 h 339725"/>
                    <a:gd name="connsiteX6" fmla="*/ 171213 w 323850"/>
                    <a:gd name="connsiteY6" fmla="*/ 241109 h 339725"/>
                    <a:gd name="connsiteX7" fmla="*/ 146894 w 323850"/>
                    <a:gd name="connsiteY7" fmla="*/ 238399 h 339725"/>
                    <a:gd name="connsiteX8" fmla="*/ 111767 w 323850"/>
                    <a:gd name="connsiteY8" fmla="*/ 176076 h 339725"/>
                    <a:gd name="connsiteX9" fmla="*/ 117171 w 323850"/>
                    <a:gd name="connsiteY9" fmla="*/ 151689 h 339725"/>
                    <a:gd name="connsiteX10" fmla="*/ 141490 w 323850"/>
                    <a:gd name="connsiteY10" fmla="*/ 157108 h 339725"/>
                    <a:gd name="connsiteX11" fmla="*/ 152298 w 323850"/>
                    <a:gd name="connsiteY11" fmla="*/ 173366 h 339725"/>
                    <a:gd name="connsiteX12" fmla="*/ 163107 w 323850"/>
                    <a:gd name="connsiteY12" fmla="*/ 108333 h 339725"/>
                    <a:gd name="connsiteX13" fmla="*/ 184724 w 323850"/>
                    <a:gd name="connsiteY13" fmla="*/ 92075 h 339725"/>
                    <a:gd name="connsiteX14" fmla="*/ 171450 w 323850"/>
                    <a:gd name="connsiteY14" fmla="*/ 0 h 339725"/>
                    <a:gd name="connsiteX15" fmla="*/ 171450 w 323850"/>
                    <a:gd name="connsiteY15" fmla="*/ 32614 h 339725"/>
                    <a:gd name="connsiteX16" fmla="*/ 32657 w 323850"/>
                    <a:gd name="connsiteY16" fmla="*/ 168504 h 339725"/>
                    <a:gd name="connsiteX17" fmla="*/ 171450 w 323850"/>
                    <a:gd name="connsiteY17" fmla="*/ 307112 h 339725"/>
                    <a:gd name="connsiteX18" fmla="*/ 293915 w 323850"/>
                    <a:gd name="connsiteY18" fmla="*/ 231013 h 339725"/>
                    <a:gd name="connsiteX19" fmla="*/ 323850 w 323850"/>
                    <a:gd name="connsiteY19" fmla="*/ 244602 h 339725"/>
                    <a:gd name="connsiteX20" fmla="*/ 171450 w 323850"/>
                    <a:gd name="connsiteY20" fmla="*/ 339725 h 339725"/>
                    <a:gd name="connsiteX21" fmla="*/ 0 w 323850"/>
                    <a:gd name="connsiteY21" fmla="*/ 168504 h 339725"/>
                    <a:gd name="connsiteX22" fmla="*/ 171450 w 323850"/>
                    <a:gd name="connsiteY22" fmla="*/ 0 h 3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3850" h="339725">
                      <a:moveTo>
                        <a:pt x="184724" y="92075"/>
                      </a:moveTo>
                      <a:cubicBezTo>
                        <a:pt x="195532" y="94785"/>
                        <a:pt x="200937" y="102914"/>
                        <a:pt x="200937" y="113753"/>
                      </a:cubicBezTo>
                      <a:cubicBezTo>
                        <a:pt x="187426" y="181496"/>
                        <a:pt x="187426" y="181496"/>
                        <a:pt x="187426" y="181496"/>
                      </a:cubicBezTo>
                      <a:cubicBezTo>
                        <a:pt x="200937" y="167947"/>
                        <a:pt x="200937" y="167947"/>
                        <a:pt x="200937" y="167947"/>
                      </a:cubicBezTo>
                      <a:cubicBezTo>
                        <a:pt x="209043" y="162528"/>
                        <a:pt x="222554" y="165237"/>
                        <a:pt x="227958" y="170657"/>
                      </a:cubicBezTo>
                      <a:cubicBezTo>
                        <a:pt x="233362" y="178786"/>
                        <a:pt x="233362" y="192334"/>
                        <a:pt x="225256" y="197754"/>
                      </a:cubicBezTo>
                      <a:cubicBezTo>
                        <a:pt x="171213" y="241109"/>
                        <a:pt x="171213" y="241109"/>
                        <a:pt x="171213" y="241109"/>
                      </a:cubicBezTo>
                      <a:cubicBezTo>
                        <a:pt x="160405" y="249238"/>
                        <a:pt x="152298" y="246529"/>
                        <a:pt x="146894" y="238399"/>
                      </a:cubicBezTo>
                      <a:cubicBezTo>
                        <a:pt x="111767" y="176076"/>
                        <a:pt x="111767" y="176076"/>
                        <a:pt x="111767" y="176076"/>
                      </a:cubicBezTo>
                      <a:cubicBezTo>
                        <a:pt x="106362" y="167947"/>
                        <a:pt x="109064" y="157108"/>
                        <a:pt x="117171" y="151689"/>
                      </a:cubicBezTo>
                      <a:cubicBezTo>
                        <a:pt x="125277" y="146269"/>
                        <a:pt x="136086" y="148979"/>
                        <a:pt x="141490" y="157108"/>
                      </a:cubicBezTo>
                      <a:lnTo>
                        <a:pt x="152298" y="173366"/>
                      </a:lnTo>
                      <a:cubicBezTo>
                        <a:pt x="163107" y="108333"/>
                        <a:pt x="163107" y="108333"/>
                        <a:pt x="163107" y="108333"/>
                      </a:cubicBezTo>
                      <a:cubicBezTo>
                        <a:pt x="165809" y="97495"/>
                        <a:pt x="173915" y="92075"/>
                        <a:pt x="184724" y="92075"/>
                      </a:cubicBezTo>
                      <a:close/>
                      <a:moveTo>
                        <a:pt x="171450" y="0"/>
                      </a:moveTo>
                      <a:cubicBezTo>
                        <a:pt x="171450" y="0"/>
                        <a:pt x="171450" y="0"/>
                        <a:pt x="171450" y="32614"/>
                      </a:cubicBezTo>
                      <a:cubicBezTo>
                        <a:pt x="95250" y="32614"/>
                        <a:pt x="32657" y="92405"/>
                        <a:pt x="32657" y="168504"/>
                      </a:cubicBezTo>
                      <a:cubicBezTo>
                        <a:pt x="32657" y="244602"/>
                        <a:pt x="95250" y="307112"/>
                        <a:pt x="171450" y="307112"/>
                      </a:cubicBezTo>
                      <a:cubicBezTo>
                        <a:pt x="225879" y="307112"/>
                        <a:pt x="272143" y="277216"/>
                        <a:pt x="293915" y="231013"/>
                      </a:cubicBezTo>
                      <a:lnTo>
                        <a:pt x="323850" y="244602"/>
                      </a:lnTo>
                      <a:cubicBezTo>
                        <a:pt x="296636" y="301676"/>
                        <a:pt x="236765" y="339725"/>
                        <a:pt x="171450" y="339725"/>
                      </a:cubicBezTo>
                      <a:cubicBezTo>
                        <a:pt x="76200" y="339725"/>
                        <a:pt x="0" y="263627"/>
                        <a:pt x="0" y="168504"/>
                      </a:cubicBezTo>
                      <a:cubicBezTo>
                        <a:pt x="0" y="76099"/>
                        <a:pt x="78922" y="0"/>
                        <a:pt x="17145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518">
                  <a:extLst>
                    <a:ext uri="{FF2B5EF4-FFF2-40B4-BE49-F238E27FC236}">
                      <a16:creationId xmlns:a16="http://schemas.microsoft.com/office/drawing/2014/main" id="{771016C9-9051-4B4C-AFC5-8366C8AE18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4501" y="5331588"/>
                  <a:ext cx="339360" cy="340593"/>
                </a:xfrm>
                <a:custGeom>
                  <a:avLst/>
                  <a:gdLst>
                    <a:gd name="connsiteX0" fmla="*/ 184350 w 339360"/>
                    <a:gd name="connsiteY0" fmla="*/ 93122 h 340593"/>
                    <a:gd name="connsiteX1" fmla="*/ 194520 w 339360"/>
                    <a:gd name="connsiteY1" fmla="*/ 100596 h 340593"/>
                    <a:gd name="connsiteX2" fmla="*/ 229775 w 339360"/>
                    <a:gd name="connsiteY2" fmla="*/ 163100 h 340593"/>
                    <a:gd name="connsiteX3" fmla="*/ 224351 w 339360"/>
                    <a:gd name="connsiteY3" fmla="*/ 187559 h 340593"/>
                    <a:gd name="connsiteX4" fmla="*/ 199944 w 339360"/>
                    <a:gd name="connsiteY4" fmla="*/ 182123 h 340593"/>
                    <a:gd name="connsiteX5" fmla="*/ 189096 w 339360"/>
                    <a:gd name="connsiteY5" fmla="*/ 165818 h 340593"/>
                    <a:gd name="connsiteX6" fmla="*/ 178248 w 339360"/>
                    <a:gd name="connsiteY6" fmla="*/ 233758 h 340593"/>
                    <a:gd name="connsiteX7" fmla="*/ 156552 w 339360"/>
                    <a:gd name="connsiteY7" fmla="*/ 247346 h 340593"/>
                    <a:gd name="connsiteX8" fmla="*/ 140280 w 339360"/>
                    <a:gd name="connsiteY8" fmla="*/ 225605 h 340593"/>
                    <a:gd name="connsiteX9" fmla="*/ 153840 w 339360"/>
                    <a:gd name="connsiteY9" fmla="*/ 160383 h 340593"/>
                    <a:gd name="connsiteX10" fmla="*/ 137568 w 339360"/>
                    <a:gd name="connsiteY10" fmla="*/ 171253 h 340593"/>
                    <a:gd name="connsiteX11" fmla="*/ 113160 w 339360"/>
                    <a:gd name="connsiteY11" fmla="*/ 168535 h 340593"/>
                    <a:gd name="connsiteX12" fmla="*/ 115872 w 339360"/>
                    <a:gd name="connsiteY12" fmla="*/ 141360 h 340593"/>
                    <a:gd name="connsiteX13" fmla="*/ 170112 w 339360"/>
                    <a:gd name="connsiteY13" fmla="*/ 97878 h 340593"/>
                    <a:gd name="connsiteX14" fmla="*/ 184350 w 339360"/>
                    <a:gd name="connsiteY14" fmla="*/ 93122 h 340593"/>
                    <a:gd name="connsiteX15" fmla="*/ 190675 w 339360"/>
                    <a:gd name="connsiteY15" fmla="*/ 1603 h 340593"/>
                    <a:gd name="connsiteX16" fmla="*/ 254638 w 339360"/>
                    <a:gd name="connsiteY16" fmla="*/ 24382 h 340593"/>
                    <a:gd name="connsiteX17" fmla="*/ 238339 w 339360"/>
                    <a:gd name="connsiteY17" fmla="*/ 51580 h 340593"/>
                    <a:gd name="connsiteX18" fmla="*/ 50908 w 339360"/>
                    <a:gd name="connsiteY18" fmla="*/ 100538 h 340593"/>
                    <a:gd name="connsiteX19" fmla="*/ 99803 w 339360"/>
                    <a:gd name="connsiteY19" fmla="*/ 290927 h 340593"/>
                    <a:gd name="connsiteX20" fmla="*/ 289951 w 339360"/>
                    <a:gd name="connsiteY20" fmla="*/ 239250 h 340593"/>
                    <a:gd name="connsiteX21" fmla="*/ 308966 w 339360"/>
                    <a:gd name="connsiteY21" fmla="*/ 168534 h 340593"/>
                    <a:gd name="connsiteX22" fmla="*/ 338846 w 339360"/>
                    <a:gd name="connsiteY22" fmla="*/ 165814 h 340593"/>
                    <a:gd name="connsiteX23" fmla="*/ 317115 w 339360"/>
                    <a:gd name="connsiteY23" fmla="*/ 255569 h 340593"/>
                    <a:gd name="connsiteX24" fmla="*/ 83504 w 339360"/>
                    <a:gd name="connsiteY24" fmla="*/ 318126 h 340593"/>
                    <a:gd name="connsiteX25" fmla="*/ 23744 w 339360"/>
                    <a:gd name="connsiteY25" fmla="*/ 84219 h 340593"/>
                    <a:gd name="connsiteX26" fmla="*/ 190675 w 339360"/>
                    <a:gd name="connsiteY26" fmla="*/ 1603 h 340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39360" h="340593">
                      <a:moveTo>
                        <a:pt x="184350" y="93122"/>
                      </a:moveTo>
                      <a:cubicBezTo>
                        <a:pt x="188418" y="93802"/>
                        <a:pt x="191808" y="96519"/>
                        <a:pt x="194520" y="100596"/>
                      </a:cubicBezTo>
                      <a:cubicBezTo>
                        <a:pt x="229775" y="163100"/>
                        <a:pt x="229775" y="163100"/>
                        <a:pt x="229775" y="163100"/>
                      </a:cubicBezTo>
                      <a:cubicBezTo>
                        <a:pt x="235199" y="171253"/>
                        <a:pt x="232487" y="182123"/>
                        <a:pt x="224351" y="187559"/>
                      </a:cubicBezTo>
                      <a:cubicBezTo>
                        <a:pt x="216215" y="192994"/>
                        <a:pt x="205367" y="190276"/>
                        <a:pt x="199944" y="182123"/>
                      </a:cubicBezTo>
                      <a:lnTo>
                        <a:pt x="189096" y="165818"/>
                      </a:lnTo>
                      <a:cubicBezTo>
                        <a:pt x="178248" y="233758"/>
                        <a:pt x="178248" y="233758"/>
                        <a:pt x="178248" y="233758"/>
                      </a:cubicBezTo>
                      <a:cubicBezTo>
                        <a:pt x="175536" y="241910"/>
                        <a:pt x="167400" y="250063"/>
                        <a:pt x="156552" y="247346"/>
                      </a:cubicBezTo>
                      <a:cubicBezTo>
                        <a:pt x="145704" y="247346"/>
                        <a:pt x="140280" y="236475"/>
                        <a:pt x="140280" y="225605"/>
                      </a:cubicBezTo>
                      <a:cubicBezTo>
                        <a:pt x="153840" y="160383"/>
                        <a:pt x="153840" y="160383"/>
                        <a:pt x="153840" y="160383"/>
                      </a:cubicBezTo>
                      <a:cubicBezTo>
                        <a:pt x="137568" y="171253"/>
                        <a:pt x="137568" y="171253"/>
                        <a:pt x="137568" y="171253"/>
                      </a:cubicBezTo>
                      <a:cubicBezTo>
                        <a:pt x="129432" y="176688"/>
                        <a:pt x="118584" y="176688"/>
                        <a:pt x="113160" y="168535"/>
                      </a:cubicBezTo>
                      <a:cubicBezTo>
                        <a:pt x="105024" y="160383"/>
                        <a:pt x="107736" y="149512"/>
                        <a:pt x="115872" y="141360"/>
                      </a:cubicBezTo>
                      <a:cubicBezTo>
                        <a:pt x="170112" y="97878"/>
                        <a:pt x="170112" y="97878"/>
                        <a:pt x="170112" y="97878"/>
                      </a:cubicBezTo>
                      <a:cubicBezTo>
                        <a:pt x="175536" y="93802"/>
                        <a:pt x="180282" y="92443"/>
                        <a:pt x="184350" y="93122"/>
                      </a:cubicBezTo>
                      <a:close/>
                      <a:moveTo>
                        <a:pt x="190675" y="1603"/>
                      </a:moveTo>
                      <a:cubicBezTo>
                        <a:pt x="212534" y="4663"/>
                        <a:pt x="234265" y="12143"/>
                        <a:pt x="254638" y="24382"/>
                      </a:cubicBezTo>
                      <a:cubicBezTo>
                        <a:pt x="254638" y="24382"/>
                        <a:pt x="254638" y="24382"/>
                        <a:pt x="238339" y="51580"/>
                      </a:cubicBezTo>
                      <a:cubicBezTo>
                        <a:pt x="173146" y="13503"/>
                        <a:pt x="88937" y="35261"/>
                        <a:pt x="50908" y="100538"/>
                      </a:cubicBezTo>
                      <a:cubicBezTo>
                        <a:pt x="12878" y="168534"/>
                        <a:pt x="34609" y="252850"/>
                        <a:pt x="99803" y="290927"/>
                      </a:cubicBezTo>
                      <a:cubicBezTo>
                        <a:pt x="167713" y="329005"/>
                        <a:pt x="251921" y="304527"/>
                        <a:pt x="289951" y="239250"/>
                      </a:cubicBezTo>
                      <a:cubicBezTo>
                        <a:pt x="303533" y="217492"/>
                        <a:pt x="308966" y="193013"/>
                        <a:pt x="308966" y="168534"/>
                      </a:cubicBezTo>
                      <a:cubicBezTo>
                        <a:pt x="308966" y="168534"/>
                        <a:pt x="308966" y="168534"/>
                        <a:pt x="338846" y="165814"/>
                      </a:cubicBezTo>
                      <a:cubicBezTo>
                        <a:pt x="341562" y="195733"/>
                        <a:pt x="333413" y="228371"/>
                        <a:pt x="317115" y="255569"/>
                      </a:cubicBezTo>
                      <a:cubicBezTo>
                        <a:pt x="270936" y="337165"/>
                        <a:pt x="164997" y="364363"/>
                        <a:pt x="83504" y="318126"/>
                      </a:cubicBezTo>
                      <a:cubicBezTo>
                        <a:pt x="4729" y="271888"/>
                        <a:pt x="-25151" y="165814"/>
                        <a:pt x="23744" y="84219"/>
                      </a:cubicBezTo>
                      <a:cubicBezTo>
                        <a:pt x="58378" y="23022"/>
                        <a:pt x="125100" y="-7576"/>
                        <a:pt x="190675" y="1603"/>
                      </a:cubicBezTo>
                      <a:close/>
                    </a:path>
                  </a:pathLst>
                </a:custGeom>
                <a:solidFill>
                  <a:srgbClr val="EEAD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520">
                  <a:extLst>
                    <a:ext uri="{FF2B5EF4-FFF2-40B4-BE49-F238E27FC236}">
                      <a16:creationId xmlns:a16="http://schemas.microsoft.com/office/drawing/2014/main" id="{8C70402D-09DC-4644-B7FB-CBB361ED9E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3685" y="5794333"/>
                  <a:ext cx="339828" cy="341398"/>
                </a:xfrm>
                <a:custGeom>
                  <a:avLst/>
                  <a:gdLst>
                    <a:gd name="connsiteX0" fmla="*/ 183418 w 339828"/>
                    <a:gd name="connsiteY0" fmla="*/ 93927 h 341398"/>
                    <a:gd name="connsiteX1" fmla="*/ 193249 w 339828"/>
                    <a:gd name="connsiteY1" fmla="*/ 101401 h 341398"/>
                    <a:gd name="connsiteX2" fmla="*/ 231216 w 339828"/>
                    <a:gd name="connsiteY2" fmla="*/ 163905 h 341398"/>
                    <a:gd name="connsiteX3" fmla="*/ 223080 w 339828"/>
                    <a:gd name="connsiteY3" fmla="*/ 188364 h 341398"/>
                    <a:gd name="connsiteX4" fmla="*/ 198673 w 339828"/>
                    <a:gd name="connsiteY4" fmla="*/ 182928 h 341398"/>
                    <a:gd name="connsiteX5" fmla="*/ 190537 w 339828"/>
                    <a:gd name="connsiteY5" fmla="*/ 166623 h 341398"/>
                    <a:gd name="connsiteX6" fmla="*/ 176977 w 339828"/>
                    <a:gd name="connsiteY6" fmla="*/ 231845 h 341398"/>
                    <a:gd name="connsiteX7" fmla="*/ 155281 w 339828"/>
                    <a:gd name="connsiteY7" fmla="*/ 248151 h 341398"/>
                    <a:gd name="connsiteX8" fmla="*/ 141721 w 339828"/>
                    <a:gd name="connsiteY8" fmla="*/ 226410 h 341398"/>
                    <a:gd name="connsiteX9" fmla="*/ 152569 w 339828"/>
                    <a:gd name="connsiteY9" fmla="*/ 158470 h 341398"/>
                    <a:gd name="connsiteX10" fmla="*/ 139009 w 339828"/>
                    <a:gd name="connsiteY10" fmla="*/ 172058 h 341398"/>
                    <a:gd name="connsiteX11" fmla="*/ 111889 w 339828"/>
                    <a:gd name="connsiteY11" fmla="*/ 169340 h 341398"/>
                    <a:gd name="connsiteX12" fmla="*/ 114601 w 339828"/>
                    <a:gd name="connsiteY12" fmla="*/ 142165 h 341398"/>
                    <a:gd name="connsiteX13" fmla="*/ 171553 w 339828"/>
                    <a:gd name="connsiteY13" fmla="*/ 98683 h 341398"/>
                    <a:gd name="connsiteX14" fmla="*/ 183418 w 339828"/>
                    <a:gd name="connsiteY14" fmla="*/ 93927 h 341398"/>
                    <a:gd name="connsiteX15" fmla="*/ 191802 w 339828"/>
                    <a:gd name="connsiteY15" fmla="*/ 1261 h 341398"/>
                    <a:gd name="connsiteX16" fmla="*/ 255726 w 339828"/>
                    <a:gd name="connsiteY16" fmla="*/ 22467 h 341398"/>
                    <a:gd name="connsiteX17" fmla="*/ 239448 w 339828"/>
                    <a:gd name="connsiteY17" fmla="*/ 52385 h 341398"/>
                    <a:gd name="connsiteX18" fmla="*/ 49540 w 339828"/>
                    <a:gd name="connsiteY18" fmla="*/ 101343 h 341398"/>
                    <a:gd name="connsiteX19" fmla="*/ 101086 w 339828"/>
                    <a:gd name="connsiteY19" fmla="*/ 289013 h 341398"/>
                    <a:gd name="connsiteX20" fmla="*/ 288282 w 339828"/>
                    <a:gd name="connsiteY20" fmla="*/ 240055 h 341398"/>
                    <a:gd name="connsiteX21" fmla="*/ 307273 w 339828"/>
                    <a:gd name="connsiteY21" fmla="*/ 166619 h 341398"/>
                    <a:gd name="connsiteX22" fmla="*/ 339828 w 339828"/>
                    <a:gd name="connsiteY22" fmla="*/ 166619 h 341398"/>
                    <a:gd name="connsiteX23" fmla="*/ 315412 w 339828"/>
                    <a:gd name="connsiteY23" fmla="*/ 256374 h 341398"/>
                    <a:gd name="connsiteX24" fmla="*/ 84809 w 339828"/>
                    <a:gd name="connsiteY24" fmla="*/ 318931 h 341398"/>
                    <a:gd name="connsiteX25" fmla="*/ 22410 w 339828"/>
                    <a:gd name="connsiteY25" fmla="*/ 85024 h 341398"/>
                    <a:gd name="connsiteX26" fmla="*/ 191802 w 339828"/>
                    <a:gd name="connsiteY26" fmla="*/ 1261 h 341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39828" h="341398">
                      <a:moveTo>
                        <a:pt x="183418" y="93927"/>
                      </a:moveTo>
                      <a:cubicBezTo>
                        <a:pt x="187147" y="94607"/>
                        <a:pt x="190537" y="97324"/>
                        <a:pt x="193249" y="101401"/>
                      </a:cubicBezTo>
                      <a:cubicBezTo>
                        <a:pt x="231216" y="163905"/>
                        <a:pt x="231216" y="163905"/>
                        <a:pt x="231216" y="163905"/>
                      </a:cubicBezTo>
                      <a:cubicBezTo>
                        <a:pt x="236640" y="172058"/>
                        <a:pt x="233928" y="182928"/>
                        <a:pt x="223080" y="188364"/>
                      </a:cubicBezTo>
                      <a:cubicBezTo>
                        <a:pt x="214944" y="193799"/>
                        <a:pt x="204096" y="191081"/>
                        <a:pt x="198673" y="182928"/>
                      </a:cubicBezTo>
                      <a:lnTo>
                        <a:pt x="190537" y="166623"/>
                      </a:lnTo>
                      <a:cubicBezTo>
                        <a:pt x="176977" y="231845"/>
                        <a:pt x="176977" y="231845"/>
                        <a:pt x="176977" y="231845"/>
                      </a:cubicBezTo>
                      <a:cubicBezTo>
                        <a:pt x="174265" y="242715"/>
                        <a:pt x="166129" y="250868"/>
                        <a:pt x="155281" y="248151"/>
                      </a:cubicBezTo>
                      <a:cubicBezTo>
                        <a:pt x="144433" y="245433"/>
                        <a:pt x="139009" y="237280"/>
                        <a:pt x="141721" y="226410"/>
                      </a:cubicBezTo>
                      <a:cubicBezTo>
                        <a:pt x="152569" y="158470"/>
                        <a:pt x="152569" y="158470"/>
                        <a:pt x="152569" y="158470"/>
                      </a:cubicBezTo>
                      <a:cubicBezTo>
                        <a:pt x="139009" y="172058"/>
                        <a:pt x="139009" y="172058"/>
                        <a:pt x="139009" y="172058"/>
                      </a:cubicBezTo>
                      <a:cubicBezTo>
                        <a:pt x="130873" y="177493"/>
                        <a:pt x="117313" y="177493"/>
                        <a:pt x="111889" y="169340"/>
                      </a:cubicBezTo>
                      <a:cubicBezTo>
                        <a:pt x="106465" y="161188"/>
                        <a:pt x="106465" y="147600"/>
                        <a:pt x="114601" y="142165"/>
                      </a:cubicBezTo>
                      <a:cubicBezTo>
                        <a:pt x="171553" y="98683"/>
                        <a:pt x="171553" y="98683"/>
                        <a:pt x="171553" y="98683"/>
                      </a:cubicBezTo>
                      <a:cubicBezTo>
                        <a:pt x="175621" y="94607"/>
                        <a:pt x="179689" y="93248"/>
                        <a:pt x="183418" y="93927"/>
                      </a:cubicBezTo>
                      <a:close/>
                      <a:moveTo>
                        <a:pt x="191802" y="1261"/>
                      </a:moveTo>
                      <a:cubicBezTo>
                        <a:pt x="213675" y="3938"/>
                        <a:pt x="235379" y="10908"/>
                        <a:pt x="255726" y="22467"/>
                      </a:cubicBezTo>
                      <a:cubicBezTo>
                        <a:pt x="255726" y="22467"/>
                        <a:pt x="255726" y="22467"/>
                        <a:pt x="239448" y="52385"/>
                      </a:cubicBezTo>
                      <a:cubicBezTo>
                        <a:pt x="174337" y="14308"/>
                        <a:pt x="90235" y="36066"/>
                        <a:pt x="49540" y="101343"/>
                      </a:cubicBezTo>
                      <a:cubicBezTo>
                        <a:pt x="11558" y="166619"/>
                        <a:pt x="35975" y="250935"/>
                        <a:pt x="101086" y="289013"/>
                      </a:cubicBezTo>
                      <a:cubicBezTo>
                        <a:pt x="166198" y="327090"/>
                        <a:pt x="250300" y="305332"/>
                        <a:pt x="288282" y="240055"/>
                      </a:cubicBezTo>
                      <a:cubicBezTo>
                        <a:pt x="301847" y="218297"/>
                        <a:pt x="307273" y="191098"/>
                        <a:pt x="307273" y="166619"/>
                      </a:cubicBezTo>
                      <a:cubicBezTo>
                        <a:pt x="307273" y="166619"/>
                        <a:pt x="307273" y="166619"/>
                        <a:pt x="339828" y="166619"/>
                      </a:cubicBezTo>
                      <a:cubicBezTo>
                        <a:pt x="339828" y="196538"/>
                        <a:pt x="331689" y="229176"/>
                        <a:pt x="315412" y="256374"/>
                      </a:cubicBezTo>
                      <a:cubicBezTo>
                        <a:pt x="269291" y="337970"/>
                        <a:pt x="166198" y="365168"/>
                        <a:pt x="84809" y="318931"/>
                      </a:cubicBezTo>
                      <a:cubicBezTo>
                        <a:pt x="3419" y="269974"/>
                        <a:pt x="-23710" y="166619"/>
                        <a:pt x="22410" y="85024"/>
                      </a:cubicBezTo>
                      <a:cubicBezTo>
                        <a:pt x="59035" y="23827"/>
                        <a:pt x="126182" y="-6771"/>
                        <a:pt x="191802" y="126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519">
                  <a:extLst>
                    <a:ext uri="{FF2B5EF4-FFF2-40B4-BE49-F238E27FC236}">
                      <a16:creationId xmlns:a16="http://schemas.microsoft.com/office/drawing/2014/main" id="{803D2F92-4033-43CD-B8E0-00DCBD3062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2263" y="5884863"/>
                  <a:ext cx="320675" cy="339725"/>
                </a:xfrm>
                <a:custGeom>
                  <a:avLst/>
                  <a:gdLst>
                    <a:gd name="connsiteX0" fmla="*/ 181836 w 320675"/>
                    <a:gd name="connsiteY0" fmla="*/ 93205 h 339725"/>
                    <a:gd name="connsiteX1" fmla="*/ 198108 w 320675"/>
                    <a:gd name="connsiteY1" fmla="*/ 114946 h 339725"/>
                    <a:gd name="connsiteX2" fmla="*/ 187260 w 320675"/>
                    <a:gd name="connsiteY2" fmla="*/ 180168 h 339725"/>
                    <a:gd name="connsiteX3" fmla="*/ 200819 w 320675"/>
                    <a:gd name="connsiteY3" fmla="*/ 169297 h 339725"/>
                    <a:gd name="connsiteX4" fmla="*/ 225227 w 320675"/>
                    <a:gd name="connsiteY4" fmla="*/ 172015 h 339725"/>
                    <a:gd name="connsiteX5" fmla="*/ 222515 w 320675"/>
                    <a:gd name="connsiteY5" fmla="*/ 199191 h 339725"/>
                    <a:gd name="connsiteX6" fmla="*/ 168276 w 320675"/>
                    <a:gd name="connsiteY6" fmla="*/ 242672 h 339725"/>
                    <a:gd name="connsiteX7" fmla="*/ 146580 w 320675"/>
                    <a:gd name="connsiteY7" fmla="*/ 239955 h 339725"/>
                    <a:gd name="connsiteX8" fmla="*/ 108612 w 320675"/>
                    <a:gd name="connsiteY8" fmla="*/ 177450 h 339725"/>
                    <a:gd name="connsiteX9" fmla="*/ 114036 w 320675"/>
                    <a:gd name="connsiteY9" fmla="*/ 152992 h 339725"/>
                    <a:gd name="connsiteX10" fmla="*/ 141156 w 320675"/>
                    <a:gd name="connsiteY10" fmla="*/ 158427 h 339725"/>
                    <a:gd name="connsiteX11" fmla="*/ 149292 w 320675"/>
                    <a:gd name="connsiteY11" fmla="*/ 174733 h 339725"/>
                    <a:gd name="connsiteX12" fmla="*/ 160140 w 320675"/>
                    <a:gd name="connsiteY12" fmla="*/ 106793 h 339725"/>
                    <a:gd name="connsiteX13" fmla="*/ 181836 w 320675"/>
                    <a:gd name="connsiteY13" fmla="*/ 93205 h 339725"/>
                    <a:gd name="connsiteX14" fmla="*/ 168490 w 320675"/>
                    <a:gd name="connsiteY14" fmla="*/ 0 h 339725"/>
                    <a:gd name="connsiteX15" fmla="*/ 168490 w 320675"/>
                    <a:gd name="connsiteY15" fmla="*/ 32613 h 339725"/>
                    <a:gd name="connsiteX16" fmla="*/ 32611 w 320675"/>
                    <a:gd name="connsiteY16" fmla="*/ 168504 h 339725"/>
                    <a:gd name="connsiteX17" fmla="*/ 168490 w 320675"/>
                    <a:gd name="connsiteY17" fmla="*/ 307112 h 339725"/>
                    <a:gd name="connsiteX18" fmla="*/ 293499 w 320675"/>
                    <a:gd name="connsiteY18" fmla="*/ 231013 h 339725"/>
                    <a:gd name="connsiteX19" fmla="*/ 320675 w 320675"/>
                    <a:gd name="connsiteY19" fmla="*/ 244602 h 339725"/>
                    <a:gd name="connsiteX20" fmla="*/ 168490 w 320675"/>
                    <a:gd name="connsiteY20" fmla="*/ 339725 h 339725"/>
                    <a:gd name="connsiteX21" fmla="*/ 0 w 320675"/>
                    <a:gd name="connsiteY21" fmla="*/ 168504 h 339725"/>
                    <a:gd name="connsiteX22" fmla="*/ 168490 w 320675"/>
                    <a:gd name="connsiteY22" fmla="*/ 0 h 3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0675" h="339725">
                      <a:moveTo>
                        <a:pt x="181836" y="93205"/>
                      </a:moveTo>
                      <a:cubicBezTo>
                        <a:pt x="192684" y="95922"/>
                        <a:pt x="200819" y="104075"/>
                        <a:pt x="198108" y="114946"/>
                      </a:cubicBezTo>
                      <a:cubicBezTo>
                        <a:pt x="187260" y="180168"/>
                        <a:pt x="187260" y="180168"/>
                        <a:pt x="187260" y="180168"/>
                      </a:cubicBezTo>
                      <a:cubicBezTo>
                        <a:pt x="200819" y="169297"/>
                        <a:pt x="200819" y="169297"/>
                        <a:pt x="200819" y="169297"/>
                      </a:cubicBezTo>
                      <a:cubicBezTo>
                        <a:pt x="208955" y="163862"/>
                        <a:pt x="219803" y="163862"/>
                        <a:pt x="225227" y="172015"/>
                      </a:cubicBezTo>
                      <a:cubicBezTo>
                        <a:pt x="233363" y="180168"/>
                        <a:pt x="230651" y="191038"/>
                        <a:pt x="222515" y="199191"/>
                      </a:cubicBezTo>
                      <a:cubicBezTo>
                        <a:pt x="168276" y="242672"/>
                        <a:pt x="168276" y="242672"/>
                        <a:pt x="168276" y="242672"/>
                      </a:cubicBezTo>
                      <a:cubicBezTo>
                        <a:pt x="160140" y="250825"/>
                        <a:pt x="149292" y="248108"/>
                        <a:pt x="146580" y="239955"/>
                      </a:cubicBezTo>
                      <a:cubicBezTo>
                        <a:pt x="108612" y="177450"/>
                        <a:pt x="108612" y="177450"/>
                        <a:pt x="108612" y="177450"/>
                      </a:cubicBezTo>
                      <a:cubicBezTo>
                        <a:pt x="103188" y="169297"/>
                        <a:pt x="105900" y="158427"/>
                        <a:pt x="114036" y="152992"/>
                      </a:cubicBezTo>
                      <a:cubicBezTo>
                        <a:pt x="122172" y="147557"/>
                        <a:pt x="135732" y="150274"/>
                        <a:pt x="141156" y="158427"/>
                      </a:cubicBezTo>
                      <a:lnTo>
                        <a:pt x="149292" y="174733"/>
                      </a:lnTo>
                      <a:cubicBezTo>
                        <a:pt x="160140" y="106793"/>
                        <a:pt x="160140" y="106793"/>
                        <a:pt x="160140" y="106793"/>
                      </a:cubicBezTo>
                      <a:cubicBezTo>
                        <a:pt x="162852" y="98640"/>
                        <a:pt x="173700" y="90487"/>
                        <a:pt x="181836" y="93205"/>
                      </a:cubicBezTo>
                      <a:close/>
                      <a:moveTo>
                        <a:pt x="168490" y="0"/>
                      </a:moveTo>
                      <a:cubicBezTo>
                        <a:pt x="168490" y="0"/>
                        <a:pt x="168490" y="0"/>
                        <a:pt x="168490" y="32613"/>
                      </a:cubicBezTo>
                      <a:cubicBezTo>
                        <a:pt x="92398" y="32613"/>
                        <a:pt x="32611" y="92405"/>
                        <a:pt x="32611" y="168504"/>
                      </a:cubicBezTo>
                      <a:cubicBezTo>
                        <a:pt x="32611" y="244602"/>
                        <a:pt x="92398" y="307112"/>
                        <a:pt x="168490" y="307112"/>
                      </a:cubicBezTo>
                      <a:cubicBezTo>
                        <a:pt x="222842" y="307112"/>
                        <a:pt x="269041" y="274498"/>
                        <a:pt x="293499" y="231013"/>
                      </a:cubicBezTo>
                      <a:lnTo>
                        <a:pt x="320675" y="244602"/>
                      </a:lnTo>
                      <a:cubicBezTo>
                        <a:pt x="293499" y="301676"/>
                        <a:pt x="236430" y="339725"/>
                        <a:pt x="168490" y="339725"/>
                      </a:cubicBezTo>
                      <a:cubicBezTo>
                        <a:pt x="76092" y="339725"/>
                        <a:pt x="0" y="263627"/>
                        <a:pt x="0" y="168504"/>
                      </a:cubicBezTo>
                      <a:cubicBezTo>
                        <a:pt x="0" y="76098"/>
                        <a:pt x="76092" y="0"/>
                        <a:pt x="16849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616">
                  <a:extLst>
                    <a:ext uri="{FF2B5EF4-FFF2-40B4-BE49-F238E27FC236}">
                      <a16:creationId xmlns:a16="http://schemas.microsoft.com/office/drawing/2014/main" id="{705D8C88-A37F-46ED-A9AE-5A567EB863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9176" y="6232525"/>
                  <a:ext cx="322263" cy="339725"/>
                </a:xfrm>
                <a:custGeom>
                  <a:avLst/>
                  <a:gdLst>
                    <a:gd name="connsiteX0" fmla="*/ 181372 w 322263"/>
                    <a:gd name="connsiteY0" fmla="*/ 93206 h 339725"/>
                    <a:gd name="connsiteX1" fmla="*/ 194932 w 322263"/>
                    <a:gd name="connsiteY1" fmla="*/ 114947 h 339725"/>
                    <a:gd name="connsiteX2" fmla="*/ 184084 w 322263"/>
                    <a:gd name="connsiteY2" fmla="*/ 180169 h 339725"/>
                    <a:gd name="connsiteX3" fmla="*/ 197643 w 322263"/>
                    <a:gd name="connsiteY3" fmla="*/ 169298 h 339725"/>
                    <a:gd name="connsiteX4" fmla="*/ 224763 w 322263"/>
                    <a:gd name="connsiteY4" fmla="*/ 172016 h 339725"/>
                    <a:gd name="connsiteX5" fmla="*/ 222051 w 322263"/>
                    <a:gd name="connsiteY5" fmla="*/ 199192 h 339725"/>
                    <a:gd name="connsiteX6" fmla="*/ 165100 w 322263"/>
                    <a:gd name="connsiteY6" fmla="*/ 242673 h 339725"/>
                    <a:gd name="connsiteX7" fmla="*/ 143404 w 322263"/>
                    <a:gd name="connsiteY7" fmla="*/ 239956 h 339725"/>
                    <a:gd name="connsiteX8" fmla="*/ 105436 w 322263"/>
                    <a:gd name="connsiteY8" fmla="*/ 177451 h 339725"/>
                    <a:gd name="connsiteX9" fmla="*/ 110860 w 322263"/>
                    <a:gd name="connsiteY9" fmla="*/ 152993 h 339725"/>
                    <a:gd name="connsiteX10" fmla="*/ 137980 w 322263"/>
                    <a:gd name="connsiteY10" fmla="*/ 158428 h 339725"/>
                    <a:gd name="connsiteX11" fmla="*/ 146116 w 322263"/>
                    <a:gd name="connsiteY11" fmla="*/ 174734 h 339725"/>
                    <a:gd name="connsiteX12" fmla="*/ 159676 w 322263"/>
                    <a:gd name="connsiteY12" fmla="*/ 106794 h 339725"/>
                    <a:gd name="connsiteX13" fmla="*/ 181372 w 322263"/>
                    <a:gd name="connsiteY13" fmla="*/ 93206 h 339725"/>
                    <a:gd name="connsiteX14" fmla="*/ 170610 w 322263"/>
                    <a:gd name="connsiteY14" fmla="*/ 0 h 339725"/>
                    <a:gd name="connsiteX15" fmla="*/ 170610 w 322263"/>
                    <a:gd name="connsiteY15" fmla="*/ 32613 h 339725"/>
                    <a:gd name="connsiteX16" fmla="*/ 32497 w 322263"/>
                    <a:gd name="connsiteY16" fmla="*/ 168504 h 339725"/>
                    <a:gd name="connsiteX17" fmla="*/ 170610 w 322263"/>
                    <a:gd name="connsiteY17" fmla="*/ 307112 h 339725"/>
                    <a:gd name="connsiteX18" fmla="*/ 292474 w 322263"/>
                    <a:gd name="connsiteY18" fmla="*/ 231013 h 339725"/>
                    <a:gd name="connsiteX19" fmla="*/ 322263 w 322263"/>
                    <a:gd name="connsiteY19" fmla="*/ 244602 h 339725"/>
                    <a:gd name="connsiteX20" fmla="*/ 167902 w 322263"/>
                    <a:gd name="connsiteY20" fmla="*/ 339725 h 339725"/>
                    <a:gd name="connsiteX21" fmla="*/ 0 w 322263"/>
                    <a:gd name="connsiteY21" fmla="*/ 168504 h 339725"/>
                    <a:gd name="connsiteX22" fmla="*/ 170610 w 322263"/>
                    <a:gd name="connsiteY22" fmla="*/ 0 h 3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2263" h="339725">
                      <a:moveTo>
                        <a:pt x="181372" y="93206"/>
                      </a:moveTo>
                      <a:cubicBezTo>
                        <a:pt x="189508" y="93206"/>
                        <a:pt x="197643" y="104076"/>
                        <a:pt x="194932" y="114947"/>
                      </a:cubicBezTo>
                      <a:cubicBezTo>
                        <a:pt x="184084" y="180169"/>
                        <a:pt x="184084" y="180169"/>
                        <a:pt x="184084" y="180169"/>
                      </a:cubicBezTo>
                      <a:cubicBezTo>
                        <a:pt x="197643" y="169298"/>
                        <a:pt x="197643" y="169298"/>
                        <a:pt x="197643" y="169298"/>
                      </a:cubicBezTo>
                      <a:cubicBezTo>
                        <a:pt x="205779" y="163863"/>
                        <a:pt x="216627" y="163863"/>
                        <a:pt x="224763" y="172016"/>
                      </a:cubicBezTo>
                      <a:cubicBezTo>
                        <a:pt x="230187" y="180169"/>
                        <a:pt x="227475" y="191039"/>
                        <a:pt x="222051" y="199192"/>
                      </a:cubicBezTo>
                      <a:cubicBezTo>
                        <a:pt x="165100" y="242673"/>
                        <a:pt x="165100" y="242673"/>
                        <a:pt x="165100" y="242673"/>
                      </a:cubicBezTo>
                      <a:cubicBezTo>
                        <a:pt x="156964" y="250826"/>
                        <a:pt x="148828" y="248109"/>
                        <a:pt x="143404" y="239956"/>
                      </a:cubicBezTo>
                      <a:cubicBezTo>
                        <a:pt x="105436" y="177451"/>
                        <a:pt x="105436" y="177451"/>
                        <a:pt x="105436" y="177451"/>
                      </a:cubicBezTo>
                      <a:cubicBezTo>
                        <a:pt x="100012" y="169298"/>
                        <a:pt x="102724" y="158428"/>
                        <a:pt x="110860" y="152993"/>
                      </a:cubicBezTo>
                      <a:cubicBezTo>
                        <a:pt x="121708" y="147558"/>
                        <a:pt x="132556" y="150275"/>
                        <a:pt x="137980" y="158428"/>
                      </a:cubicBezTo>
                      <a:lnTo>
                        <a:pt x="146116" y="174734"/>
                      </a:lnTo>
                      <a:cubicBezTo>
                        <a:pt x="159676" y="106794"/>
                        <a:pt x="159676" y="106794"/>
                        <a:pt x="159676" y="106794"/>
                      </a:cubicBezTo>
                      <a:cubicBezTo>
                        <a:pt x="159676" y="98641"/>
                        <a:pt x="170524" y="90488"/>
                        <a:pt x="181372" y="93206"/>
                      </a:cubicBezTo>
                      <a:close/>
                      <a:moveTo>
                        <a:pt x="170610" y="0"/>
                      </a:moveTo>
                      <a:cubicBezTo>
                        <a:pt x="170610" y="0"/>
                        <a:pt x="170610" y="0"/>
                        <a:pt x="170610" y="32613"/>
                      </a:cubicBezTo>
                      <a:cubicBezTo>
                        <a:pt x="94783" y="32613"/>
                        <a:pt x="32497" y="92405"/>
                        <a:pt x="32497" y="168504"/>
                      </a:cubicBezTo>
                      <a:cubicBezTo>
                        <a:pt x="32497" y="244602"/>
                        <a:pt x="94783" y="307112"/>
                        <a:pt x="170610" y="307112"/>
                      </a:cubicBezTo>
                      <a:cubicBezTo>
                        <a:pt x="224772" y="307112"/>
                        <a:pt x="270809" y="277216"/>
                        <a:pt x="292474" y="231013"/>
                      </a:cubicBezTo>
                      <a:lnTo>
                        <a:pt x="322263" y="244602"/>
                      </a:lnTo>
                      <a:cubicBezTo>
                        <a:pt x="295182" y="301676"/>
                        <a:pt x="235604" y="339725"/>
                        <a:pt x="167902" y="339725"/>
                      </a:cubicBezTo>
                      <a:cubicBezTo>
                        <a:pt x="75826" y="339725"/>
                        <a:pt x="0" y="263627"/>
                        <a:pt x="0" y="168504"/>
                      </a:cubicBezTo>
                      <a:cubicBezTo>
                        <a:pt x="0" y="76098"/>
                        <a:pt x="75826" y="0"/>
                        <a:pt x="17061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516">
                  <a:extLst>
                    <a:ext uri="{FF2B5EF4-FFF2-40B4-BE49-F238E27FC236}">
                      <a16:creationId xmlns:a16="http://schemas.microsoft.com/office/drawing/2014/main" id="{3B54C70E-2AD6-4191-BAE5-EA0B2C513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2888" y="6365875"/>
                  <a:ext cx="354013" cy="228601"/>
                </a:xfrm>
                <a:custGeom>
                  <a:avLst/>
                  <a:gdLst>
                    <a:gd name="connsiteX0" fmla="*/ 3175 w 354013"/>
                    <a:gd name="connsiteY0" fmla="*/ 176213 h 228601"/>
                    <a:gd name="connsiteX1" fmla="*/ 176213 w 354013"/>
                    <a:gd name="connsiteY1" fmla="*/ 206376 h 228601"/>
                    <a:gd name="connsiteX2" fmla="*/ 171451 w 354013"/>
                    <a:gd name="connsiteY2" fmla="*/ 228601 h 228601"/>
                    <a:gd name="connsiteX3" fmla="*/ 0 w 354013"/>
                    <a:gd name="connsiteY3" fmla="*/ 195263 h 228601"/>
                    <a:gd name="connsiteX4" fmla="*/ 11113 w 354013"/>
                    <a:gd name="connsiteY4" fmla="*/ 133350 h 228601"/>
                    <a:gd name="connsiteX5" fmla="*/ 331788 w 354013"/>
                    <a:gd name="connsiteY5" fmla="*/ 190500 h 228601"/>
                    <a:gd name="connsiteX6" fmla="*/ 325438 w 354013"/>
                    <a:gd name="connsiteY6" fmla="*/ 209550 h 228601"/>
                    <a:gd name="connsiteX7" fmla="*/ 7938 w 354013"/>
                    <a:gd name="connsiteY7" fmla="*/ 152400 h 228601"/>
                    <a:gd name="connsiteX8" fmla="*/ 19051 w 354013"/>
                    <a:gd name="connsiteY8" fmla="*/ 87313 h 228601"/>
                    <a:gd name="connsiteX9" fmla="*/ 339726 w 354013"/>
                    <a:gd name="connsiteY9" fmla="*/ 144463 h 228601"/>
                    <a:gd name="connsiteX10" fmla="*/ 334964 w 354013"/>
                    <a:gd name="connsiteY10" fmla="*/ 166688 h 228601"/>
                    <a:gd name="connsiteX11" fmla="*/ 14288 w 354013"/>
                    <a:gd name="connsiteY11" fmla="*/ 109538 h 228601"/>
                    <a:gd name="connsiteX12" fmla="*/ 26988 w 354013"/>
                    <a:gd name="connsiteY12" fmla="*/ 44450 h 228601"/>
                    <a:gd name="connsiteX13" fmla="*/ 347663 w 354013"/>
                    <a:gd name="connsiteY13" fmla="*/ 101600 h 228601"/>
                    <a:gd name="connsiteX14" fmla="*/ 342901 w 354013"/>
                    <a:gd name="connsiteY14" fmla="*/ 119063 h 228601"/>
                    <a:gd name="connsiteX15" fmla="*/ 22225 w 354013"/>
                    <a:gd name="connsiteY15" fmla="*/ 63500 h 228601"/>
                    <a:gd name="connsiteX16" fmla="*/ 34926 w 354013"/>
                    <a:gd name="connsiteY16" fmla="*/ 0 h 228601"/>
                    <a:gd name="connsiteX17" fmla="*/ 354013 w 354013"/>
                    <a:gd name="connsiteY17" fmla="*/ 57150 h 228601"/>
                    <a:gd name="connsiteX18" fmla="*/ 350838 w 354013"/>
                    <a:gd name="connsiteY18" fmla="*/ 76200 h 228601"/>
                    <a:gd name="connsiteX19" fmla="*/ 30163 w 354013"/>
                    <a:gd name="connsiteY19" fmla="*/ 19050 h 228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54013" h="228601">
                      <a:moveTo>
                        <a:pt x="3175" y="176213"/>
                      </a:moveTo>
                      <a:lnTo>
                        <a:pt x="176213" y="206376"/>
                      </a:lnTo>
                      <a:lnTo>
                        <a:pt x="171451" y="228601"/>
                      </a:lnTo>
                      <a:lnTo>
                        <a:pt x="0" y="195263"/>
                      </a:lnTo>
                      <a:close/>
                      <a:moveTo>
                        <a:pt x="11113" y="133350"/>
                      </a:moveTo>
                      <a:lnTo>
                        <a:pt x="331788" y="190500"/>
                      </a:lnTo>
                      <a:lnTo>
                        <a:pt x="325438" y="209550"/>
                      </a:lnTo>
                      <a:lnTo>
                        <a:pt x="7938" y="152400"/>
                      </a:lnTo>
                      <a:close/>
                      <a:moveTo>
                        <a:pt x="19051" y="87313"/>
                      </a:moveTo>
                      <a:lnTo>
                        <a:pt x="339726" y="144463"/>
                      </a:lnTo>
                      <a:lnTo>
                        <a:pt x="334964" y="166688"/>
                      </a:lnTo>
                      <a:lnTo>
                        <a:pt x="14288" y="109538"/>
                      </a:lnTo>
                      <a:close/>
                      <a:moveTo>
                        <a:pt x="26988" y="44450"/>
                      </a:moveTo>
                      <a:lnTo>
                        <a:pt x="347663" y="101600"/>
                      </a:lnTo>
                      <a:lnTo>
                        <a:pt x="342901" y="119063"/>
                      </a:lnTo>
                      <a:lnTo>
                        <a:pt x="22225" y="63500"/>
                      </a:lnTo>
                      <a:close/>
                      <a:moveTo>
                        <a:pt x="34926" y="0"/>
                      </a:moveTo>
                      <a:lnTo>
                        <a:pt x="354013" y="57150"/>
                      </a:lnTo>
                      <a:lnTo>
                        <a:pt x="350838" y="76200"/>
                      </a:lnTo>
                      <a:lnTo>
                        <a:pt x="30163" y="19050"/>
                      </a:lnTo>
                      <a:close/>
                    </a:path>
                  </a:pathLst>
                </a:custGeom>
                <a:solidFill>
                  <a:srgbClr val="97DFE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9A96501-3467-497B-BAAA-BEC0B4FBD186}"/>
                  </a:ext>
                </a:extLst>
              </p:cNvPr>
              <p:cNvGrpSpPr/>
              <p:nvPr/>
            </p:nvGrpSpPr>
            <p:grpSpPr>
              <a:xfrm>
                <a:off x="5551488" y="6124575"/>
                <a:ext cx="2033588" cy="1597026"/>
                <a:chOff x="5551488" y="6124575"/>
                <a:chExt cx="2033588" cy="1597026"/>
              </a:xfrm>
            </p:grpSpPr>
            <p:sp>
              <p:nvSpPr>
                <p:cNvPr id="17" name="Freeform 356">
                  <a:extLst>
                    <a:ext uri="{FF2B5EF4-FFF2-40B4-BE49-F238E27FC236}">
                      <a16:creationId xmlns:a16="http://schemas.microsoft.com/office/drawing/2014/main" id="{57CDAF16-E97D-43B0-A4E2-9FEAA5EA6D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38813" y="6251575"/>
                  <a:ext cx="461963" cy="342900"/>
                </a:xfrm>
                <a:custGeom>
                  <a:avLst/>
                  <a:gdLst>
                    <a:gd name="T0" fmla="*/ 8 w 170"/>
                    <a:gd name="T1" fmla="*/ 111 h 126"/>
                    <a:gd name="T2" fmla="*/ 8 w 170"/>
                    <a:gd name="T3" fmla="*/ 111 h 126"/>
                    <a:gd name="T4" fmla="*/ 15 w 170"/>
                    <a:gd name="T5" fmla="*/ 76 h 126"/>
                    <a:gd name="T6" fmla="*/ 127 w 170"/>
                    <a:gd name="T7" fmla="*/ 7 h 126"/>
                    <a:gd name="T8" fmla="*/ 162 w 170"/>
                    <a:gd name="T9" fmla="*/ 14 h 126"/>
                    <a:gd name="T10" fmla="*/ 155 w 170"/>
                    <a:gd name="T11" fmla="*/ 49 h 126"/>
                    <a:gd name="T12" fmla="*/ 43 w 170"/>
                    <a:gd name="T13" fmla="*/ 119 h 126"/>
                    <a:gd name="T14" fmla="*/ 8 w 170"/>
                    <a:gd name="T15" fmla="*/ 11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0" h="126">
                      <a:moveTo>
                        <a:pt x="8" y="111"/>
                      </a:move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0" y="100"/>
                        <a:pt x="3" y="84"/>
                        <a:pt x="15" y="76"/>
                      </a:cubicBezTo>
                      <a:cubicBezTo>
                        <a:pt x="127" y="7"/>
                        <a:pt x="127" y="7"/>
                        <a:pt x="127" y="7"/>
                      </a:cubicBezTo>
                      <a:cubicBezTo>
                        <a:pt x="139" y="0"/>
                        <a:pt x="154" y="3"/>
                        <a:pt x="162" y="14"/>
                      </a:cubicBezTo>
                      <a:cubicBezTo>
                        <a:pt x="170" y="26"/>
                        <a:pt x="167" y="41"/>
                        <a:pt x="155" y="49"/>
                      </a:cubicBezTo>
                      <a:cubicBezTo>
                        <a:pt x="43" y="119"/>
                        <a:pt x="43" y="119"/>
                        <a:pt x="43" y="119"/>
                      </a:cubicBezTo>
                      <a:cubicBezTo>
                        <a:pt x="31" y="126"/>
                        <a:pt x="15" y="123"/>
                        <a:pt x="8" y="111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357">
                  <a:extLst>
                    <a:ext uri="{FF2B5EF4-FFF2-40B4-BE49-F238E27FC236}">
                      <a16:creationId xmlns:a16="http://schemas.microsoft.com/office/drawing/2014/main" id="{72B2731C-8BDE-46BA-B9B2-48E7EAB6EC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57876" y="6288088"/>
                  <a:ext cx="423863" cy="385763"/>
                </a:xfrm>
                <a:custGeom>
                  <a:avLst/>
                  <a:gdLst>
                    <a:gd name="T0" fmla="*/ 9 w 156"/>
                    <a:gd name="T1" fmla="*/ 131 h 142"/>
                    <a:gd name="T2" fmla="*/ 9 w 156"/>
                    <a:gd name="T3" fmla="*/ 131 h 142"/>
                    <a:gd name="T4" fmla="*/ 11 w 156"/>
                    <a:gd name="T5" fmla="*/ 95 h 142"/>
                    <a:gd name="T6" fmla="*/ 111 w 156"/>
                    <a:gd name="T7" fmla="*/ 9 h 142"/>
                    <a:gd name="T8" fmla="*/ 146 w 156"/>
                    <a:gd name="T9" fmla="*/ 11 h 142"/>
                    <a:gd name="T10" fmla="*/ 145 w 156"/>
                    <a:gd name="T11" fmla="*/ 46 h 142"/>
                    <a:gd name="T12" fmla="*/ 45 w 156"/>
                    <a:gd name="T13" fmla="*/ 133 h 142"/>
                    <a:gd name="T14" fmla="*/ 9 w 156"/>
                    <a:gd name="T15" fmla="*/ 13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6" h="142">
                      <a:moveTo>
                        <a:pt x="9" y="131"/>
                      </a:moveTo>
                      <a:cubicBezTo>
                        <a:pt x="9" y="131"/>
                        <a:pt x="9" y="131"/>
                        <a:pt x="9" y="131"/>
                      </a:cubicBezTo>
                      <a:cubicBezTo>
                        <a:pt x="0" y="121"/>
                        <a:pt x="0" y="105"/>
                        <a:pt x="11" y="95"/>
                      </a:cubicBezTo>
                      <a:cubicBezTo>
                        <a:pt x="111" y="9"/>
                        <a:pt x="111" y="9"/>
                        <a:pt x="111" y="9"/>
                      </a:cubicBezTo>
                      <a:cubicBezTo>
                        <a:pt x="121" y="0"/>
                        <a:pt x="137" y="0"/>
                        <a:pt x="146" y="11"/>
                      </a:cubicBezTo>
                      <a:cubicBezTo>
                        <a:pt x="156" y="21"/>
                        <a:pt x="155" y="37"/>
                        <a:pt x="145" y="46"/>
                      </a:cubicBezTo>
                      <a:cubicBezTo>
                        <a:pt x="45" y="133"/>
                        <a:pt x="45" y="133"/>
                        <a:pt x="45" y="133"/>
                      </a:cubicBezTo>
                      <a:cubicBezTo>
                        <a:pt x="34" y="142"/>
                        <a:pt x="18" y="141"/>
                        <a:pt x="9" y="131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358">
                  <a:extLst>
                    <a:ext uri="{FF2B5EF4-FFF2-40B4-BE49-F238E27FC236}">
                      <a16:creationId xmlns:a16="http://schemas.microsoft.com/office/drawing/2014/main" id="{70D75FE7-6D9D-4487-AB84-2C89FCEADE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35651" y="6232525"/>
                  <a:ext cx="668338" cy="519113"/>
                </a:xfrm>
                <a:custGeom>
                  <a:avLst/>
                  <a:gdLst>
                    <a:gd name="T0" fmla="*/ 421 w 421"/>
                    <a:gd name="T1" fmla="*/ 286 h 327"/>
                    <a:gd name="T2" fmla="*/ 336 w 421"/>
                    <a:gd name="T3" fmla="*/ 19 h 327"/>
                    <a:gd name="T4" fmla="*/ 113 w 421"/>
                    <a:gd name="T5" fmla="*/ 0 h 327"/>
                    <a:gd name="T6" fmla="*/ 0 w 421"/>
                    <a:gd name="T7" fmla="*/ 93 h 327"/>
                    <a:gd name="T8" fmla="*/ 278 w 421"/>
                    <a:gd name="T9" fmla="*/ 327 h 327"/>
                    <a:gd name="T10" fmla="*/ 421 w 421"/>
                    <a:gd name="T11" fmla="*/ 28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1" h="327">
                      <a:moveTo>
                        <a:pt x="421" y="286"/>
                      </a:moveTo>
                      <a:lnTo>
                        <a:pt x="336" y="19"/>
                      </a:lnTo>
                      <a:lnTo>
                        <a:pt x="113" y="0"/>
                      </a:lnTo>
                      <a:lnTo>
                        <a:pt x="0" y="93"/>
                      </a:lnTo>
                      <a:lnTo>
                        <a:pt x="278" y="327"/>
                      </a:lnTo>
                      <a:lnTo>
                        <a:pt x="421" y="286"/>
                      </a:ln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359">
                  <a:extLst>
                    <a:ext uri="{FF2B5EF4-FFF2-40B4-BE49-F238E27FC236}">
                      <a16:creationId xmlns:a16="http://schemas.microsoft.com/office/drawing/2014/main" id="{A1FFFEB8-FA42-449D-99C6-0711BF2ABD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6938" y="6292850"/>
                  <a:ext cx="354013" cy="455613"/>
                </a:xfrm>
                <a:custGeom>
                  <a:avLst/>
                  <a:gdLst>
                    <a:gd name="T0" fmla="*/ 16 w 130"/>
                    <a:gd name="T1" fmla="*/ 160 h 168"/>
                    <a:gd name="T2" fmla="*/ 16 w 130"/>
                    <a:gd name="T3" fmla="*/ 160 h 168"/>
                    <a:gd name="T4" fmla="*/ 7 w 130"/>
                    <a:gd name="T5" fmla="*/ 126 h 168"/>
                    <a:gd name="T6" fmla="*/ 80 w 130"/>
                    <a:gd name="T7" fmla="*/ 15 h 168"/>
                    <a:gd name="T8" fmla="*/ 115 w 130"/>
                    <a:gd name="T9" fmla="*/ 7 h 168"/>
                    <a:gd name="T10" fmla="*/ 123 w 130"/>
                    <a:gd name="T11" fmla="*/ 42 h 168"/>
                    <a:gd name="T12" fmla="*/ 50 w 130"/>
                    <a:gd name="T13" fmla="*/ 152 h 168"/>
                    <a:gd name="T14" fmla="*/ 16 w 130"/>
                    <a:gd name="T15" fmla="*/ 16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0" h="168">
                      <a:moveTo>
                        <a:pt x="16" y="160"/>
                      </a:moveTo>
                      <a:cubicBezTo>
                        <a:pt x="16" y="160"/>
                        <a:pt x="16" y="160"/>
                        <a:pt x="16" y="160"/>
                      </a:cubicBezTo>
                      <a:cubicBezTo>
                        <a:pt x="4" y="153"/>
                        <a:pt x="0" y="137"/>
                        <a:pt x="7" y="126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8" y="4"/>
                        <a:pt x="103" y="0"/>
                        <a:pt x="115" y="7"/>
                      </a:cubicBezTo>
                      <a:cubicBezTo>
                        <a:pt x="127" y="14"/>
                        <a:pt x="130" y="30"/>
                        <a:pt x="123" y="42"/>
                      </a:cubicBezTo>
                      <a:cubicBezTo>
                        <a:pt x="50" y="152"/>
                        <a:pt x="50" y="152"/>
                        <a:pt x="50" y="152"/>
                      </a:cubicBezTo>
                      <a:cubicBezTo>
                        <a:pt x="43" y="164"/>
                        <a:pt x="27" y="168"/>
                        <a:pt x="16" y="160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360">
                  <a:extLst>
                    <a:ext uri="{FF2B5EF4-FFF2-40B4-BE49-F238E27FC236}">
                      <a16:creationId xmlns:a16="http://schemas.microsoft.com/office/drawing/2014/main" id="{8C6E3888-E0DB-49D6-A92B-D8533DC80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9176" y="6553200"/>
                  <a:ext cx="500063" cy="454025"/>
                </a:xfrm>
                <a:custGeom>
                  <a:avLst/>
                  <a:gdLst>
                    <a:gd name="T0" fmla="*/ 128 w 184"/>
                    <a:gd name="T1" fmla="*/ 14 h 167"/>
                    <a:gd name="T2" fmla="*/ 159 w 184"/>
                    <a:gd name="T3" fmla="*/ 139 h 167"/>
                    <a:gd name="T4" fmla="*/ 43 w 184"/>
                    <a:gd name="T5" fmla="*/ 129 h 167"/>
                    <a:gd name="T6" fmla="*/ 13 w 184"/>
                    <a:gd name="T7" fmla="*/ 29 h 167"/>
                    <a:gd name="T8" fmla="*/ 128 w 184"/>
                    <a:gd name="T9" fmla="*/ 1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4" h="167">
                      <a:moveTo>
                        <a:pt x="128" y="14"/>
                      </a:moveTo>
                      <a:cubicBezTo>
                        <a:pt x="179" y="28"/>
                        <a:pt x="184" y="110"/>
                        <a:pt x="159" y="139"/>
                      </a:cubicBezTo>
                      <a:cubicBezTo>
                        <a:pt x="135" y="167"/>
                        <a:pt x="85" y="162"/>
                        <a:pt x="43" y="129"/>
                      </a:cubicBezTo>
                      <a:cubicBezTo>
                        <a:pt x="1" y="97"/>
                        <a:pt x="0" y="44"/>
                        <a:pt x="13" y="29"/>
                      </a:cubicBezTo>
                      <a:cubicBezTo>
                        <a:pt x="26" y="15"/>
                        <a:pt x="78" y="0"/>
                        <a:pt x="128" y="14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361">
                  <a:extLst>
                    <a:ext uri="{FF2B5EF4-FFF2-40B4-BE49-F238E27FC236}">
                      <a16:creationId xmlns:a16="http://schemas.microsoft.com/office/drawing/2014/main" id="{97A98033-70BE-48C3-843C-B9CA88F12D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08726" y="6173788"/>
                  <a:ext cx="266700" cy="596900"/>
                </a:xfrm>
                <a:custGeom>
                  <a:avLst/>
                  <a:gdLst>
                    <a:gd name="T0" fmla="*/ 83 w 98"/>
                    <a:gd name="T1" fmla="*/ 213 h 220"/>
                    <a:gd name="T2" fmla="*/ 83 w 98"/>
                    <a:gd name="T3" fmla="*/ 213 h 220"/>
                    <a:gd name="T4" fmla="*/ 49 w 98"/>
                    <a:gd name="T5" fmla="*/ 203 h 220"/>
                    <a:gd name="T6" fmla="*/ 4 w 98"/>
                    <a:gd name="T7" fmla="*/ 40 h 220"/>
                    <a:gd name="T8" fmla="*/ 14 w 98"/>
                    <a:gd name="T9" fmla="*/ 6 h 220"/>
                    <a:gd name="T10" fmla="*/ 49 w 98"/>
                    <a:gd name="T11" fmla="*/ 17 h 220"/>
                    <a:gd name="T12" fmla="*/ 94 w 98"/>
                    <a:gd name="T13" fmla="*/ 179 h 220"/>
                    <a:gd name="T14" fmla="*/ 83 w 98"/>
                    <a:gd name="T15" fmla="*/ 213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" h="220">
                      <a:moveTo>
                        <a:pt x="83" y="213"/>
                      </a:moveTo>
                      <a:cubicBezTo>
                        <a:pt x="83" y="213"/>
                        <a:pt x="83" y="213"/>
                        <a:pt x="83" y="213"/>
                      </a:cubicBezTo>
                      <a:cubicBezTo>
                        <a:pt x="71" y="220"/>
                        <a:pt x="53" y="216"/>
                        <a:pt x="49" y="203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0" y="27"/>
                        <a:pt x="2" y="12"/>
                        <a:pt x="14" y="6"/>
                      </a:cubicBezTo>
                      <a:cubicBezTo>
                        <a:pt x="27" y="0"/>
                        <a:pt x="42" y="4"/>
                        <a:pt x="49" y="17"/>
                      </a:cubicBezTo>
                      <a:cubicBezTo>
                        <a:pt x="94" y="179"/>
                        <a:pt x="94" y="179"/>
                        <a:pt x="94" y="179"/>
                      </a:cubicBezTo>
                      <a:cubicBezTo>
                        <a:pt x="98" y="193"/>
                        <a:pt x="96" y="207"/>
                        <a:pt x="83" y="213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362">
                  <a:extLst>
                    <a:ext uri="{FF2B5EF4-FFF2-40B4-BE49-F238E27FC236}">
                      <a16:creationId xmlns:a16="http://schemas.microsoft.com/office/drawing/2014/main" id="{16565919-292F-4AC3-97F8-BBE1A1763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7101" y="6127750"/>
                  <a:ext cx="439738" cy="198438"/>
                </a:xfrm>
                <a:custGeom>
                  <a:avLst/>
                  <a:gdLst>
                    <a:gd name="T0" fmla="*/ 3 w 162"/>
                    <a:gd name="T1" fmla="*/ 22 h 73"/>
                    <a:gd name="T2" fmla="*/ 3 w 162"/>
                    <a:gd name="T3" fmla="*/ 22 h 73"/>
                    <a:gd name="T4" fmla="*/ 33 w 162"/>
                    <a:gd name="T5" fmla="*/ 2 h 73"/>
                    <a:gd name="T6" fmla="*/ 140 w 162"/>
                    <a:gd name="T7" fmla="*/ 20 h 73"/>
                    <a:gd name="T8" fmla="*/ 160 w 162"/>
                    <a:gd name="T9" fmla="*/ 50 h 73"/>
                    <a:gd name="T10" fmla="*/ 130 w 162"/>
                    <a:gd name="T11" fmla="*/ 70 h 73"/>
                    <a:gd name="T12" fmla="*/ 23 w 162"/>
                    <a:gd name="T13" fmla="*/ 52 h 73"/>
                    <a:gd name="T14" fmla="*/ 3 w 162"/>
                    <a:gd name="T15" fmla="*/ 22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2" h="73"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6" y="8"/>
                        <a:pt x="19" y="0"/>
                        <a:pt x="33" y="2"/>
                      </a:cubicBezTo>
                      <a:cubicBezTo>
                        <a:pt x="140" y="20"/>
                        <a:pt x="140" y="20"/>
                        <a:pt x="140" y="20"/>
                      </a:cubicBezTo>
                      <a:cubicBezTo>
                        <a:pt x="154" y="23"/>
                        <a:pt x="162" y="37"/>
                        <a:pt x="160" y="50"/>
                      </a:cubicBezTo>
                      <a:cubicBezTo>
                        <a:pt x="157" y="64"/>
                        <a:pt x="143" y="73"/>
                        <a:pt x="130" y="70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9" y="49"/>
                        <a:pt x="0" y="36"/>
                        <a:pt x="3" y="22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363">
                  <a:extLst>
                    <a:ext uri="{FF2B5EF4-FFF2-40B4-BE49-F238E27FC236}">
                      <a16:creationId xmlns:a16="http://schemas.microsoft.com/office/drawing/2014/main" id="{56D64C47-D0F3-44F1-A5E7-2848A2B071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67376" y="6124575"/>
                  <a:ext cx="481013" cy="309563"/>
                </a:xfrm>
                <a:custGeom>
                  <a:avLst/>
                  <a:gdLst>
                    <a:gd name="T0" fmla="*/ 6 w 177"/>
                    <a:gd name="T1" fmla="*/ 97 h 114"/>
                    <a:gd name="T2" fmla="*/ 6 w 177"/>
                    <a:gd name="T3" fmla="*/ 97 h 114"/>
                    <a:gd name="T4" fmla="*/ 17 w 177"/>
                    <a:gd name="T5" fmla="*/ 63 h 114"/>
                    <a:gd name="T6" fmla="*/ 136 w 177"/>
                    <a:gd name="T7" fmla="*/ 6 h 114"/>
                    <a:gd name="T8" fmla="*/ 170 w 177"/>
                    <a:gd name="T9" fmla="*/ 17 h 114"/>
                    <a:gd name="T10" fmla="*/ 159 w 177"/>
                    <a:gd name="T11" fmla="*/ 51 h 114"/>
                    <a:gd name="T12" fmla="*/ 40 w 177"/>
                    <a:gd name="T13" fmla="*/ 108 h 114"/>
                    <a:gd name="T14" fmla="*/ 6 w 177"/>
                    <a:gd name="T15" fmla="*/ 9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7" h="114">
                      <a:moveTo>
                        <a:pt x="6" y="97"/>
                      </a:moveTo>
                      <a:cubicBezTo>
                        <a:pt x="6" y="97"/>
                        <a:pt x="6" y="97"/>
                        <a:pt x="6" y="97"/>
                      </a:cubicBezTo>
                      <a:cubicBezTo>
                        <a:pt x="0" y="85"/>
                        <a:pt x="4" y="69"/>
                        <a:pt x="17" y="63"/>
                      </a:cubicBezTo>
                      <a:cubicBezTo>
                        <a:pt x="136" y="6"/>
                        <a:pt x="136" y="6"/>
                        <a:pt x="136" y="6"/>
                      </a:cubicBezTo>
                      <a:cubicBezTo>
                        <a:pt x="149" y="0"/>
                        <a:pt x="164" y="5"/>
                        <a:pt x="170" y="17"/>
                      </a:cubicBezTo>
                      <a:cubicBezTo>
                        <a:pt x="177" y="29"/>
                        <a:pt x="172" y="45"/>
                        <a:pt x="159" y="51"/>
                      </a:cubicBezTo>
                      <a:cubicBezTo>
                        <a:pt x="40" y="108"/>
                        <a:pt x="40" y="108"/>
                        <a:pt x="40" y="108"/>
                      </a:cubicBezTo>
                      <a:cubicBezTo>
                        <a:pt x="28" y="114"/>
                        <a:pt x="12" y="109"/>
                        <a:pt x="6" y="97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364">
                  <a:extLst>
                    <a:ext uri="{FF2B5EF4-FFF2-40B4-BE49-F238E27FC236}">
                      <a16:creationId xmlns:a16="http://schemas.microsoft.com/office/drawing/2014/main" id="{28946DFA-F390-4C98-A56E-C36E9EFF0E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7263" y="6300788"/>
                  <a:ext cx="466725" cy="511175"/>
                </a:xfrm>
                <a:custGeom>
                  <a:avLst/>
                  <a:gdLst>
                    <a:gd name="T0" fmla="*/ 74 w 172"/>
                    <a:gd name="T1" fmla="*/ 0 h 188"/>
                    <a:gd name="T2" fmla="*/ 60 w 172"/>
                    <a:gd name="T3" fmla="*/ 106 h 188"/>
                    <a:gd name="T4" fmla="*/ 131 w 172"/>
                    <a:gd name="T5" fmla="*/ 188 h 188"/>
                    <a:gd name="T6" fmla="*/ 172 w 172"/>
                    <a:gd name="T7" fmla="*/ 98 h 188"/>
                    <a:gd name="T8" fmla="*/ 74 w 172"/>
                    <a:gd name="T9" fmla="*/ 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2" h="188">
                      <a:moveTo>
                        <a:pt x="74" y="0"/>
                      </a:moveTo>
                      <a:cubicBezTo>
                        <a:pt x="83" y="22"/>
                        <a:pt x="120" y="110"/>
                        <a:pt x="60" y="106"/>
                      </a:cubicBezTo>
                      <a:cubicBezTo>
                        <a:pt x="0" y="103"/>
                        <a:pt x="131" y="188"/>
                        <a:pt x="131" y="188"/>
                      </a:cubicBezTo>
                      <a:cubicBezTo>
                        <a:pt x="172" y="98"/>
                        <a:pt x="172" y="98"/>
                        <a:pt x="172" y="98"/>
                      </a:cubicBezTo>
                      <a:cubicBezTo>
                        <a:pt x="172" y="98"/>
                        <a:pt x="158" y="7"/>
                        <a:pt x="74" y="0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365">
                  <a:extLst>
                    <a:ext uri="{FF2B5EF4-FFF2-40B4-BE49-F238E27FC236}">
                      <a16:creationId xmlns:a16="http://schemas.microsoft.com/office/drawing/2014/main" id="{335AF2AD-E7CF-42A9-9A37-F9616B0077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51488" y="6391275"/>
                  <a:ext cx="92075" cy="57150"/>
                </a:xfrm>
                <a:custGeom>
                  <a:avLst/>
                  <a:gdLst>
                    <a:gd name="T0" fmla="*/ 32 w 34"/>
                    <a:gd name="T1" fmla="*/ 0 h 21"/>
                    <a:gd name="T2" fmla="*/ 4 w 34"/>
                    <a:gd name="T3" fmla="*/ 11 h 21"/>
                    <a:gd name="T4" fmla="*/ 5 w 34"/>
                    <a:gd name="T5" fmla="*/ 16 h 21"/>
                    <a:gd name="T6" fmla="*/ 34 w 34"/>
                    <a:gd name="T7" fmla="*/ 21 h 21"/>
                    <a:gd name="T8" fmla="*/ 32 w 34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21">
                      <a:moveTo>
                        <a:pt x="32" y="0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0" y="12"/>
                        <a:pt x="0" y="15"/>
                        <a:pt x="5" y="16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266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367">
                  <a:extLst>
                    <a:ext uri="{FF2B5EF4-FFF2-40B4-BE49-F238E27FC236}">
                      <a16:creationId xmlns:a16="http://schemas.microsoft.com/office/drawing/2014/main" id="{142A03AF-B499-4B2F-87DE-6B580E8072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3401" y="6240463"/>
                  <a:ext cx="1209675" cy="227013"/>
                </a:xfrm>
                <a:custGeom>
                  <a:avLst/>
                  <a:gdLst>
                    <a:gd name="T0" fmla="*/ 0 w 762"/>
                    <a:gd name="T1" fmla="*/ 91 h 143"/>
                    <a:gd name="T2" fmla="*/ 755 w 762"/>
                    <a:gd name="T3" fmla="*/ 0 h 143"/>
                    <a:gd name="T4" fmla="*/ 762 w 762"/>
                    <a:gd name="T5" fmla="*/ 52 h 143"/>
                    <a:gd name="T6" fmla="*/ 5 w 762"/>
                    <a:gd name="T7" fmla="*/ 143 h 143"/>
                    <a:gd name="T8" fmla="*/ 0 w 762"/>
                    <a:gd name="T9" fmla="*/ 9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2" h="143">
                      <a:moveTo>
                        <a:pt x="0" y="91"/>
                      </a:moveTo>
                      <a:lnTo>
                        <a:pt x="755" y="0"/>
                      </a:lnTo>
                      <a:lnTo>
                        <a:pt x="762" y="52"/>
                      </a:lnTo>
                      <a:lnTo>
                        <a:pt x="5" y="143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368">
                  <a:extLst>
                    <a:ext uri="{FF2B5EF4-FFF2-40B4-BE49-F238E27FC236}">
                      <a16:creationId xmlns:a16="http://schemas.microsoft.com/office/drawing/2014/main" id="{BC868646-A6FA-4ECC-A443-F727BCAA04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6576" y="6281738"/>
                  <a:ext cx="1206500" cy="185738"/>
                </a:xfrm>
                <a:custGeom>
                  <a:avLst/>
                  <a:gdLst>
                    <a:gd name="T0" fmla="*/ 756 w 760"/>
                    <a:gd name="T1" fmla="*/ 0 h 117"/>
                    <a:gd name="T2" fmla="*/ 760 w 760"/>
                    <a:gd name="T3" fmla="*/ 26 h 117"/>
                    <a:gd name="T4" fmla="*/ 3 w 760"/>
                    <a:gd name="T5" fmla="*/ 117 h 117"/>
                    <a:gd name="T6" fmla="*/ 0 w 760"/>
                    <a:gd name="T7" fmla="*/ 91 h 117"/>
                    <a:gd name="T8" fmla="*/ 756 w 760"/>
                    <a:gd name="T9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0" h="117">
                      <a:moveTo>
                        <a:pt x="756" y="0"/>
                      </a:moveTo>
                      <a:lnTo>
                        <a:pt x="760" y="26"/>
                      </a:lnTo>
                      <a:lnTo>
                        <a:pt x="3" y="117"/>
                      </a:lnTo>
                      <a:lnTo>
                        <a:pt x="0" y="91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369">
                  <a:extLst>
                    <a:ext uri="{FF2B5EF4-FFF2-40B4-BE49-F238E27FC236}">
                      <a16:creationId xmlns:a16="http://schemas.microsoft.com/office/drawing/2014/main" id="{AD76F6AE-CC0F-4443-8056-2B1BAD3828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65863" y="6578600"/>
                  <a:ext cx="398463" cy="420688"/>
                </a:xfrm>
                <a:custGeom>
                  <a:avLst/>
                  <a:gdLst>
                    <a:gd name="T0" fmla="*/ 154 w 251"/>
                    <a:gd name="T1" fmla="*/ 0 h 265"/>
                    <a:gd name="T2" fmla="*/ 0 w 251"/>
                    <a:gd name="T3" fmla="*/ 155 h 265"/>
                    <a:gd name="T4" fmla="*/ 80 w 251"/>
                    <a:gd name="T5" fmla="*/ 265 h 265"/>
                    <a:gd name="T6" fmla="*/ 251 w 251"/>
                    <a:gd name="T7" fmla="*/ 126 h 265"/>
                    <a:gd name="T8" fmla="*/ 154 w 251"/>
                    <a:gd name="T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265">
                      <a:moveTo>
                        <a:pt x="154" y="0"/>
                      </a:moveTo>
                      <a:lnTo>
                        <a:pt x="0" y="155"/>
                      </a:lnTo>
                      <a:lnTo>
                        <a:pt x="80" y="265"/>
                      </a:lnTo>
                      <a:lnTo>
                        <a:pt x="251" y="126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370">
                  <a:extLst>
                    <a:ext uri="{FF2B5EF4-FFF2-40B4-BE49-F238E27FC236}">
                      <a16:creationId xmlns:a16="http://schemas.microsoft.com/office/drawing/2014/main" id="{5F076C8F-BF96-4CA7-9569-4B1F1C46D6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3013" y="6727825"/>
                  <a:ext cx="474663" cy="431800"/>
                </a:xfrm>
                <a:custGeom>
                  <a:avLst/>
                  <a:gdLst>
                    <a:gd name="T0" fmla="*/ 219 w 299"/>
                    <a:gd name="T1" fmla="*/ 0 h 272"/>
                    <a:gd name="T2" fmla="*/ 0 w 299"/>
                    <a:gd name="T3" fmla="*/ 176 h 272"/>
                    <a:gd name="T4" fmla="*/ 80 w 299"/>
                    <a:gd name="T5" fmla="*/ 272 h 272"/>
                    <a:gd name="T6" fmla="*/ 299 w 299"/>
                    <a:gd name="T7" fmla="*/ 97 h 272"/>
                    <a:gd name="T8" fmla="*/ 219 w 299"/>
                    <a:gd name="T9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2">
                      <a:moveTo>
                        <a:pt x="219" y="0"/>
                      </a:moveTo>
                      <a:lnTo>
                        <a:pt x="0" y="176"/>
                      </a:lnTo>
                      <a:lnTo>
                        <a:pt x="80" y="272"/>
                      </a:lnTo>
                      <a:lnTo>
                        <a:pt x="299" y="97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371">
                  <a:extLst>
                    <a:ext uri="{FF2B5EF4-FFF2-40B4-BE49-F238E27FC236}">
                      <a16:creationId xmlns:a16="http://schemas.microsoft.com/office/drawing/2014/main" id="{BCF8244F-1848-4485-AF2D-46628C5150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15088" y="6850063"/>
                  <a:ext cx="1169988" cy="871538"/>
                </a:xfrm>
                <a:custGeom>
                  <a:avLst/>
                  <a:gdLst>
                    <a:gd name="T0" fmla="*/ 269 w 737"/>
                    <a:gd name="T1" fmla="*/ 549 h 549"/>
                    <a:gd name="T2" fmla="*/ 0 w 737"/>
                    <a:gd name="T3" fmla="*/ 210 h 549"/>
                    <a:gd name="T4" fmla="*/ 263 w 737"/>
                    <a:gd name="T5" fmla="*/ 0 h 549"/>
                    <a:gd name="T6" fmla="*/ 737 w 737"/>
                    <a:gd name="T7" fmla="*/ 549 h 549"/>
                    <a:gd name="T8" fmla="*/ 269 w 737"/>
                    <a:gd name="T9" fmla="*/ 549 h 5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7" h="549">
                      <a:moveTo>
                        <a:pt x="269" y="549"/>
                      </a:moveTo>
                      <a:lnTo>
                        <a:pt x="0" y="210"/>
                      </a:lnTo>
                      <a:lnTo>
                        <a:pt x="263" y="0"/>
                      </a:lnTo>
                      <a:lnTo>
                        <a:pt x="737" y="549"/>
                      </a:lnTo>
                      <a:lnTo>
                        <a:pt x="269" y="54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372">
                  <a:extLst>
                    <a:ext uri="{FF2B5EF4-FFF2-40B4-BE49-F238E27FC236}">
                      <a16:creationId xmlns:a16="http://schemas.microsoft.com/office/drawing/2014/main" id="{5AA973A2-7491-4F67-A492-86D658D204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2626" y="6338888"/>
                  <a:ext cx="508000" cy="420688"/>
                </a:xfrm>
                <a:custGeom>
                  <a:avLst/>
                  <a:gdLst>
                    <a:gd name="T0" fmla="*/ 178 w 187"/>
                    <a:gd name="T1" fmla="*/ 136 h 155"/>
                    <a:gd name="T2" fmla="*/ 178 w 187"/>
                    <a:gd name="T3" fmla="*/ 136 h 155"/>
                    <a:gd name="T4" fmla="*/ 137 w 187"/>
                    <a:gd name="T5" fmla="*/ 146 h 155"/>
                    <a:gd name="T6" fmla="*/ 18 w 187"/>
                    <a:gd name="T7" fmla="*/ 59 h 155"/>
                    <a:gd name="T8" fmla="*/ 9 w 187"/>
                    <a:gd name="T9" fmla="*/ 18 h 155"/>
                    <a:gd name="T10" fmla="*/ 50 w 187"/>
                    <a:gd name="T11" fmla="*/ 9 h 155"/>
                    <a:gd name="T12" fmla="*/ 169 w 187"/>
                    <a:gd name="T13" fmla="*/ 95 h 155"/>
                    <a:gd name="T14" fmla="*/ 178 w 187"/>
                    <a:gd name="T15" fmla="*/ 136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7" h="155">
                      <a:moveTo>
                        <a:pt x="178" y="136"/>
                      </a:moveTo>
                      <a:cubicBezTo>
                        <a:pt x="178" y="136"/>
                        <a:pt x="178" y="136"/>
                        <a:pt x="178" y="136"/>
                      </a:cubicBezTo>
                      <a:cubicBezTo>
                        <a:pt x="169" y="150"/>
                        <a:pt x="150" y="155"/>
                        <a:pt x="137" y="146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5" y="50"/>
                        <a:pt x="0" y="32"/>
                        <a:pt x="9" y="18"/>
                      </a:cubicBezTo>
                      <a:cubicBezTo>
                        <a:pt x="17" y="5"/>
                        <a:pt x="36" y="0"/>
                        <a:pt x="50" y="9"/>
                      </a:cubicBezTo>
                      <a:cubicBezTo>
                        <a:pt x="169" y="95"/>
                        <a:pt x="169" y="95"/>
                        <a:pt x="169" y="95"/>
                      </a:cubicBezTo>
                      <a:cubicBezTo>
                        <a:pt x="182" y="105"/>
                        <a:pt x="187" y="122"/>
                        <a:pt x="178" y="136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373">
                  <a:extLst>
                    <a:ext uri="{FF2B5EF4-FFF2-40B4-BE49-F238E27FC236}">
                      <a16:creationId xmlns:a16="http://schemas.microsoft.com/office/drawing/2014/main" id="{5E66C1AC-E766-4B21-A75F-A2F07E1F58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0501" y="6189663"/>
                  <a:ext cx="317500" cy="117475"/>
                </a:xfrm>
                <a:custGeom>
                  <a:avLst/>
                  <a:gdLst>
                    <a:gd name="T0" fmla="*/ 0 w 200"/>
                    <a:gd name="T1" fmla="*/ 32 h 74"/>
                    <a:gd name="T2" fmla="*/ 190 w 200"/>
                    <a:gd name="T3" fmla="*/ 0 h 74"/>
                    <a:gd name="T4" fmla="*/ 200 w 200"/>
                    <a:gd name="T5" fmla="*/ 72 h 74"/>
                    <a:gd name="T6" fmla="*/ 190 w 200"/>
                    <a:gd name="T7" fmla="*/ 74 h 74"/>
                    <a:gd name="T8" fmla="*/ 181 w 200"/>
                    <a:gd name="T9" fmla="*/ 10 h 74"/>
                    <a:gd name="T10" fmla="*/ 0 w 200"/>
                    <a:gd name="T11" fmla="*/ 43 h 74"/>
                    <a:gd name="T12" fmla="*/ 0 w 200"/>
                    <a:gd name="T13" fmla="*/ 3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74">
                      <a:moveTo>
                        <a:pt x="0" y="32"/>
                      </a:moveTo>
                      <a:lnTo>
                        <a:pt x="190" y="0"/>
                      </a:lnTo>
                      <a:lnTo>
                        <a:pt x="200" y="72"/>
                      </a:lnTo>
                      <a:lnTo>
                        <a:pt x="190" y="74"/>
                      </a:lnTo>
                      <a:lnTo>
                        <a:pt x="181" y="10"/>
                      </a:lnTo>
                      <a:lnTo>
                        <a:pt x="0" y="43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374">
                  <a:extLst>
                    <a:ext uri="{FF2B5EF4-FFF2-40B4-BE49-F238E27FC236}">
                      <a16:creationId xmlns:a16="http://schemas.microsoft.com/office/drawing/2014/main" id="{8206442F-9969-4270-BCBD-8F64765812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0338" y="6216650"/>
                  <a:ext cx="374650" cy="157163"/>
                </a:xfrm>
                <a:custGeom>
                  <a:avLst/>
                  <a:gdLst>
                    <a:gd name="T0" fmla="*/ 0 w 236"/>
                    <a:gd name="T1" fmla="*/ 27 h 99"/>
                    <a:gd name="T2" fmla="*/ 226 w 236"/>
                    <a:gd name="T3" fmla="*/ 0 h 99"/>
                    <a:gd name="T4" fmla="*/ 236 w 236"/>
                    <a:gd name="T5" fmla="*/ 72 h 99"/>
                    <a:gd name="T6" fmla="*/ 12 w 236"/>
                    <a:gd name="T7" fmla="*/ 99 h 99"/>
                    <a:gd name="T8" fmla="*/ 0 w 236"/>
                    <a:gd name="T9" fmla="*/ 27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6" h="99">
                      <a:moveTo>
                        <a:pt x="0" y="27"/>
                      </a:moveTo>
                      <a:lnTo>
                        <a:pt x="226" y="0"/>
                      </a:lnTo>
                      <a:lnTo>
                        <a:pt x="236" y="72"/>
                      </a:lnTo>
                      <a:lnTo>
                        <a:pt x="12" y="99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375">
                  <a:extLst>
                    <a:ext uri="{FF2B5EF4-FFF2-40B4-BE49-F238E27FC236}">
                      <a16:creationId xmlns:a16="http://schemas.microsoft.com/office/drawing/2014/main" id="{E50A0B24-8028-43F8-B2FC-5BECE9C224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1451" y="6273800"/>
                  <a:ext cx="363538" cy="100013"/>
                </a:xfrm>
                <a:custGeom>
                  <a:avLst/>
                  <a:gdLst>
                    <a:gd name="T0" fmla="*/ 224 w 229"/>
                    <a:gd name="T1" fmla="*/ 0 h 63"/>
                    <a:gd name="T2" fmla="*/ 229 w 229"/>
                    <a:gd name="T3" fmla="*/ 36 h 63"/>
                    <a:gd name="T4" fmla="*/ 5 w 229"/>
                    <a:gd name="T5" fmla="*/ 63 h 63"/>
                    <a:gd name="T6" fmla="*/ 0 w 229"/>
                    <a:gd name="T7" fmla="*/ 27 h 63"/>
                    <a:gd name="T8" fmla="*/ 224 w 229"/>
                    <a:gd name="T9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63">
                      <a:moveTo>
                        <a:pt x="224" y="0"/>
                      </a:moveTo>
                      <a:lnTo>
                        <a:pt x="229" y="36"/>
                      </a:lnTo>
                      <a:lnTo>
                        <a:pt x="5" y="63"/>
                      </a:lnTo>
                      <a:lnTo>
                        <a:pt x="0" y="27"/>
                      </a:lnTo>
                      <a:lnTo>
                        <a:pt x="224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376">
                  <a:extLst>
                    <a:ext uri="{FF2B5EF4-FFF2-40B4-BE49-F238E27FC236}">
                      <a16:creationId xmlns:a16="http://schemas.microsoft.com/office/drawing/2014/main" id="{374EF66C-5BB3-45B1-ACF1-67CCFBFB99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4938" y="6276975"/>
                  <a:ext cx="41275" cy="84138"/>
                </a:xfrm>
                <a:custGeom>
                  <a:avLst/>
                  <a:gdLst>
                    <a:gd name="T0" fmla="*/ 0 w 26"/>
                    <a:gd name="T1" fmla="*/ 1 h 53"/>
                    <a:gd name="T2" fmla="*/ 18 w 26"/>
                    <a:gd name="T3" fmla="*/ 0 h 53"/>
                    <a:gd name="T4" fmla="*/ 26 w 26"/>
                    <a:gd name="T5" fmla="*/ 51 h 53"/>
                    <a:gd name="T6" fmla="*/ 6 w 26"/>
                    <a:gd name="T7" fmla="*/ 53 h 53"/>
                    <a:gd name="T8" fmla="*/ 0 w 26"/>
                    <a:gd name="T9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53">
                      <a:moveTo>
                        <a:pt x="0" y="1"/>
                      </a:moveTo>
                      <a:lnTo>
                        <a:pt x="18" y="0"/>
                      </a:lnTo>
                      <a:lnTo>
                        <a:pt x="26" y="51"/>
                      </a:lnTo>
                      <a:lnTo>
                        <a:pt x="6" y="53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45818C3E-4567-48D1-ACD4-2A5FAEEEDF40}"/>
                  </a:ext>
                </a:extLst>
              </p:cNvPr>
              <p:cNvGrpSpPr/>
              <p:nvPr/>
            </p:nvGrpSpPr>
            <p:grpSpPr>
              <a:xfrm>
                <a:off x="3692526" y="5902325"/>
                <a:ext cx="1673225" cy="2295526"/>
                <a:chOff x="3692526" y="5902325"/>
                <a:chExt cx="1673225" cy="2295526"/>
              </a:xfrm>
            </p:grpSpPr>
            <p:sp>
              <p:nvSpPr>
                <p:cNvPr id="10" name="Freeform 377">
                  <a:extLst>
                    <a:ext uri="{FF2B5EF4-FFF2-40B4-BE49-F238E27FC236}">
                      <a16:creationId xmlns:a16="http://schemas.microsoft.com/office/drawing/2014/main" id="{6D3AFD92-F697-46BC-B517-3087B6EE8D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8613" y="6673850"/>
                  <a:ext cx="663575" cy="738188"/>
                </a:xfrm>
                <a:custGeom>
                  <a:avLst/>
                  <a:gdLst>
                    <a:gd name="T0" fmla="*/ 418 w 418"/>
                    <a:gd name="T1" fmla="*/ 75 h 465"/>
                    <a:gd name="T2" fmla="*/ 274 w 418"/>
                    <a:gd name="T3" fmla="*/ 390 h 465"/>
                    <a:gd name="T4" fmla="*/ 67 w 418"/>
                    <a:gd name="T5" fmla="*/ 465 h 465"/>
                    <a:gd name="T6" fmla="*/ 14 w 418"/>
                    <a:gd name="T7" fmla="*/ 436 h 465"/>
                    <a:gd name="T8" fmla="*/ 0 w 418"/>
                    <a:gd name="T9" fmla="*/ 391 h 465"/>
                    <a:gd name="T10" fmla="*/ 180 w 418"/>
                    <a:gd name="T11" fmla="*/ 0 h 465"/>
                    <a:gd name="T12" fmla="*/ 418 w 418"/>
                    <a:gd name="T13" fmla="*/ 75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8" h="465">
                      <a:moveTo>
                        <a:pt x="418" y="75"/>
                      </a:moveTo>
                      <a:lnTo>
                        <a:pt x="274" y="390"/>
                      </a:lnTo>
                      <a:lnTo>
                        <a:pt x="67" y="465"/>
                      </a:lnTo>
                      <a:lnTo>
                        <a:pt x="14" y="436"/>
                      </a:lnTo>
                      <a:lnTo>
                        <a:pt x="0" y="391"/>
                      </a:lnTo>
                      <a:lnTo>
                        <a:pt x="180" y="0"/>
                      </a:lnTo>
                      <a:lnTo>
                        <a:pt x="418" y="75"/>
                      </a:lnTo>
                      <a:close/>
                    </a:path>
                  </a:pathLst>
                </a:custGeom>
                <a:solidFill>
                  <a:srgbClr val="E7D1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Freeform 378">
                  <a:extLst>
                    <a:ext uri="{FF2B5EF4-FFF2-40B4-BE49-F238E27FC236}">
                      <a16:creationId xmlns:a16="http://schemas.microsoft.com/office/drawing/2014/main" id="{7C8F3047-05E1-4F40-A328-45B2DED6C0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1463" y="6727825"/>
                  <a:ext cx="657225" cy="681038"/>
                </a:xfrm>
                <a:custGeom>
                  <a:avLst/>
                  <a:gdLst>
                    <a:gd name="T0" fmla="*/ 205 w 414"/>
                    <a:gd name="T1" fmla="*/ 0 h 429"/>
                    <a:gd name="T2" fmla="*/ 0 w 414"/>
                    <a:gd name="T3" fmla="*/ 376 h 429"/>
                    <a:gd name="T4" fmla="*/ 98 w 414"/>
                    <a:gd name="T5" fmla="*/ 429 h 429"/>
                    <a:gd name="T6" fmla="*/ 294 w 414"/>
                    <a:gd name="T7" fmla="*/ 359 h 429"/>
                    <a:gd name="T8" fmla="*/ 414 w 414"/>
                    <a:gd name="T9" fmla="*/ 138 h 429"/>
                    <a:gd name="T10" fmla="*/ 205 w 414"/>
                    <a:gd name="T11" fmla="*/ 0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4" h="429">
                      <a:moveTo>
                        <a:pt x="205" y="0"/>
                      </a:moveTo>
                      <a:lnTo>
                        <a:pt x="0" y="376"/>
                      </a:lnTo>
                      <a:lnTo>
                        <a:pt x="98" y="429"/>
                      </a:lnTo>
                      <a:lnTo>
                        <a:pt x="294" y="359"/>
                      </a:lnTo>
                      <a:lnTo>
                        <a:pt x="414" y="138"/>
                      </a:lnTo>
                      <a:lnTo>
                        <a:pt x="205" y="0"/>
                      </a:ln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379">
                  <a:extLst>
                    <a:ext uri="{FF2B5EF4-FFF2-40B4-BE49-F238E27FC236}">
                      <a16:creationId xmlns:a16="http://schemas.microsoft.com/office/drawing/2014/main" id="{4EF3DBD4-0F5E-4589-AE03-FFDB30490A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638" y="6880225"/>
                  <a:ext cx="600075" cy="531813"/>
                </a:xfrm>
                <a:custGeom>
                  <a:avLst/>
                  <a:gdLst>
                    <a:gd name="T0" fmla="*/ 125 w 378"/>
                    <a:gd name="T1" fmla="*/ 0 h 335"/>
                    <a:gd name="T2" fmla="*/ 0 w 378"/>
                    <a:gd name="T3" fmla="*/ 234 h 335"/>
                    <a:gd name="T4" fmla="*/ 10 w 378"/>
                    <a:gd name="T5" fmla="*/ 287 h 335"/>
                    <a:gd name="T6" fmla="*/ 101 w 378"/>
                    <a:gd name="T7" fmla="*/ 335 h 335"/>
                    <a:gd name="T8" fmla="*/ 315 w 378"/>
                    <a:gd name="T9" fmla="*/ 256 h 335"/>
                    <a:gd name="T10" fmla="*/ 378 w 378"/>
                    <a:gd name="T11" fmla="*/ 138 h 335"/>
                    <a:gd name="T12" fmla="*/ 125 w 378"/>
                    <a:gd name="T13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8" h="335">
                      <a:moveTo>
                        <a:pt x="125" y="0"/>
                      </a:moveTo>
                      <a:lnTo>
                        <a:pt x="0" y="234"/>
                      </a:lnTo>
                      <a:lnTo>
                        <a:pt x="10" y="287"/>
                      </a:lnTo>
                      <a:lnTo>
                        <a:pt x="101" y="335"/>
                      </a:lnTo>
                      <a:lnTo>
                        <a:pt x="315" y="256"/>
                      </a:lnTo>
                      <a:lnTo>
                        <a:pt x="378" y="138"/>
                      </a:lnTo>
                      <a:lnTo>
                        <a:pt x="12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380">
                  <a:extLst>
                    <a:ext uri="{FF2B5EF4-FFF2-40B4-BE49-F238E27FC236}">
                      <a16:creationId xmlns:a16="http://schemas.microsoft.com/office/drawing/2014/main" id="{23B9F46D-5070-4448-B3B6-692E4B449B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526" y="7034213"/>
                  <a:ext cx="911225" cy="1163638"/>
                </a:xfrm>
                <a:custGeom>
                  <a:avLst/>
                  <a:gdLst>
                    <a:gd name="T0" fmla="*/ 310 w 574"/>
                    <a:gd name="T1" fmla="*/ 0 h 733"/>
                    <a:gd name="T2" fmla="*/ 0 w 574"/>
                    <a:gd name="T3" fmla="*/ 659 h 733"/>
                    <a:gd name="T4" fmla="*/ 302 w 574"/>
                    <a:gd name="T5" fmla="*/ 733 h 733"/>
                    <a:gd name="T6" fmla="*/ 574 w 574"/>
                    <a:gd name="T7" fmla="*/ 144 h 733"/>
                    <a:gd name="T8" fmla="*/ 310 w 574"/>
                    <a:gd name="T9" fmla="*/ 0 h 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4" h="733">
                      <a:moveTo>
                        <a:pt x="310" y="0"/>
                      </a:moveTo>
                      <a:lnTo>
                        <a:pt x="0" y="659"/>
                      </a:lnTo>
                      <a:lnTo>
                        <a:pt x="302" y="733"/>
                      </a:lnTo>
                      <a:lnTo>
                        <a:pt x="574" y="144"/>
                      </a:lnTo>
                      <a:lnTo>
                        <a:pt x="31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381">
                  <a:extLst>
                    <a:ext uri="{FF2B5EF4-FFF2-40B4-BE49-F238E27FC236}">
                      <a16:creationId xmlns:a16="http://schemas.microsoft.com/office/drawing/2014/main" id="{50E72929-B18F-4FB6-AFCC-D014528B77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7738" y="6445250"/>
                  <a:ext cx="442913" cy="463550"/>
                </a:xfrm>
                <a:custGeom>
                  <a:avLst/>
                  <a:gdLst>
                    <a:gd name="T0" fmla="*/ 163 w 163"/>
                    <a:gd name="T1" fmla="*/ 29 h 171"/>
                    <a:gd name="T2" fmla="*/ 85 w 163"/>
                    <a:gd name="T3" fmla="*/ 123 h 171"/>
                    <a:gd name="T4" fmla="*/ 12 w 163"/>
                    <a:gd name="T5" fmla="*/ 162 h 171"/>
                    <a:gd name="T6" fmla="*/ 32 w 163"/>
                    <a:gd name="T7" fmla="*/ 99 h 171"/>
                    <a:gd name="T8" fmla="*/ 91 w 163"/>
                    <a:gd name="T9" fmla="*/ 36 h 171"/>
                    <a:gd name="T10" fmla="*/ 163 w 163"/>
                    <a:gd name="T11" fmla="*/ 29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3" h="171">
                      <a:moveTo>
                        <a:pt x="163" y="29"/>
                      </a:moveTo>
                      <a:cubicBezTo>
                        <a:pt x="85" y="123"/>
                        <a:pt x="85" y="123"/>
                        <a:pt x="85" y="123"/>
                      </a:cubicBezTo>
                      <a:cubicBezTo>
                        <a:pt x="75" y="135"/>
                        <a:pt x="25" y="171"/>
                        <a:pt x="12" y="162"/>
                      </a:cubicBezTo>
                      <a:cubicBezTo>
                        <a:pt x="0" y="153"/>
                        <a:pt x="22" y="111"/>
                        <a:pt x="32" y="99"/>
                      </a:cubicBezTo>
                      <a:cubicBezTo>
                        <a:pt x="91" y="36"/>
                        <a:pt x="91" y="36"/>
                        <a:pt x="91" y="36"/>
                      </a:cubicBezTo>
                      <a:cubicBezTo>
                        <a:pt x="125" y="0"/>
                        <a:pt x="150" y="18"/>
                        <a:pt x="163" y="29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382">
                  <a:extLst>
                    <a:ext uri="{FF2B5EF4-FFF2-40B4-BE49-F238E27FC236}">
                      <a16:creationId xmlns:a16="http://schemas.microsoft.com/office/drawing/2014/main" id="{8DBB3D09-D1F7-4413-8DCF-F386D689E1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9913" y="5902325"/>
                  <a:ext cx="985838" cy="1089025"/>
                </a:xfrm>
                <a:custGeom>
                  <a:avLst/>
                  <a:gdLst>
                    <a:gd name="T0" fmla="*/ 297 w 363"/>
                    <a:gd name="T1" fmla="*/ 30 h 401"/>
                    <a:gd name="T2" fmla="*/ 229 w 363"/>
                    <a:gd name="T3" fmla="*/ 155 h 401"/>
                    <a:gd name="T4" fmla="*/ 177 w 363"/>
                    <a:gd name="T5" fmla="*/ 146 h 401"/>
                    <a:gd name="T6" fmla="*/ 128 w 363"/>
                    <a:gd name="T7" fmla="*/ 129 h 401"/>
                    <a:gd name="T8" fmla="*/ 77 w 363"/>
                    <a:gd name="T9" fmla="*/ 124 h 401"/>
                    <a:gd name="T10" fmla="*/ 20 w 363"/>
                    <a:gd name="T11" fmla="*/ 229 h 401"/>
                    <a:gd name="T12" fmla="*/ 4 w 363"/>
                    <a:gd name="T13" fmla="*/ 327 h 401"/>
                    <a:gd name="T14" fmla="*/ 132 w 363"/>
                    <a:gd name="T15" fmla="*/ 383 h 401"/>
                    <a:gd name="T16" fmla="*/ 184 w 363"/>
                    <a:gd name="T17" fmla="*/ 348 h 401"/>
                    <a:gd name="T18" fmla="*/ 343 w 363"/>
                    <a:gd name="T19" fmla="*/ 56 h 401"/>
                    <a:gd name="T20" fmla="*/ 297 w 363"/>
                    <a:gd name="T21" fmla="*/ 3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63" h="401">
                      <a:moveTo>
                        <a:pt x="297" y="30"/>
                      </a:moveTo>
                      <a:cubicBezTo>
                        <a:pt x="229" y="155"/>
                        <a:pt x="229" y="155"/>
                        <a:pt x="229" y="155"/>
                      </a:cubicBezTo>
                      <a:cubicBezTo>
                        <a:pt x="227" y="131"/>
                        <a:pt x="191" y="125"/>
                        <a:pt x="177" y="146"/>
                      </a:cubicBezTo>
                      <a:cubicBezTo>
                        <a:pt x="177" y="121"/>
                        <a:pt x="145" y="112"/>
                        <a:pt x="128" y="129"/>
                      </a:cubicBezTo>
                      <a:cubicBezTo>
                        <a:pt x="125" y="106"/>
                        <a:pt x="89" y="101"/>
                        <a:pt x="77" y="124"/>
                      </a:cubicBezTo>
                      <a:cubicBezTo>
                        <a:pt x="20" y="229"/>
                        <a:pt x="20" y="229"/>
                        <a:pt x="20" y="229"/>
                      </a:cubicBezTo>
                      <a:cubicBezTo>
                        <a:pt x="4" y="259"/>
                        <a:pt x="0" y="305"/>
                        <a:pt x="4" y="327"/>
                      </a:cubicBezTo>
                      <a:cubicBezTo>
                        <a:pt x="17" y="392"/>
                        <a:pt x="101" y="401"/>
                        <a:pt x="132" y="383"/>
                      </a:cubicBezTo>
                      <a:cubicBezTo>
                        <a:pt x="156" y="370"/>
                        <a:pt x="175" y="363"/>
                        <a:pt x="184" y="348"/>
                      </a:cubicBezTo>
                      <a:cubicBezTo>
                        <a:pt x="343" y="56"/>
                        <a:pt x="343" y="56"/>
                        <a:pt x="343" y="56"/>
                      </a:cubicBezTo>
                      <a:cubicBezTo>
                        <a:pt x="363" y="20"/>
                        <a:pt x="313" y="0"/>
                        <a:pt x="297" y="30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383">
                  <a:extLst>
                    <a:ext uri="{FF2B5EF4-FFF2-40B4-BE49-F238E27FC236}">
                      <a16:creationId xmlns:a16="http://schemas.microsoft.com/office/drawing/2014/main" id="{EDDC535B-4D7E-4FBF-B4DC-EA495117E37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70426" y="6240463"/>
                  <a:ext cx="331788" cy="217488"/>
                </a:xfrm>
                <a:custGeom>
                  <a:avLst/>
                  <a:gdLst>
                    <a:gd name="T0" fmla="*/ 0 w 122"/>
                    <a:gd name="T1" fmla="*/ 40 h 80"/>
                    <a:gd name="T2" fmla="*/ 20 w 122"/>
                    <a:gd name="T3" fmla="*/ 0 h 80"/>
                    <a:gd name="T4" fmla="*/ 21 w 122"/>
                    <a:gd name="T5" fmla="*/ 4 h 80"/>
                    <a:gd name="T6" fmla="*/ 26 w 122"/>
                    <a:gd name="T7" fmla="*/ 0 h 80"/>
                    <a:gd name="T8" fmla="*/ 0 w 122"/>
                    <a:gd name="T9" fmla="*/ 40 h 80"/>
                    <a:gd name="T10" fmla="*/ 122 w 122"/>
                    <a:gd name="T11" fmla="*/ 29 h 80"/>
                    <a:gd name="T12" fmla="*/ 121 w 122"/>
                    <a:gd name="T13" fmla="*/ 23 h 80"/>
                    <a:gd name="T14" fmla="*/ 92 w 122"/>
                    <a:gd name="T15" fmla="*/ 80 h 80"/>
                    <a:gd name="T16" fmla="*/ 122 w 122"/>
                    <a:gd name="T17" fmla="*/ 30 h 80"/>
                    <a:gd name="T18" fmla="*/ 122 w 122"/>
                    <a:gd name="T19" fmla="*/ 29 h 80"/>
                    <a:gd name="T20" fmla="*/ 77 w 122"/>
                    <a:gd name="T21" fmla="*/ 13 h 80"/>
                    <a:gd name="T22" fmla="*/ 70 w 122"/>
                    <a:gd name="T23" fmla="*/ 21 h 80"/>
                    <a:gd name="T24" fmla="*/ 70 w 122"/>
                    <a:gd name="T25" fmla="*/ 16 h 80"/>
                    <a:gd name="T26" fmla="*/ 45 w 122"/>
                    <a:gd name="T27" fmla="*/ 62 h 80"/>
                    <a:gd name="T28" fmla="*/ 77 w 122"/>
                    <a:gd name="T29" fmla="*/ 1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2" h="80">
                      <a:moveTo>
                        <a:pt x="0" y="40"/>
                      </a:moveTo>
                      <a:cubicBezTo>
                        <a:pt x="0" y="40"/>
                        <a:pt x="10" y="19"/>
                        <a:pt x="20" y="0"/>
                      </a:cubicBezTo>
                      <a:cubicBezTo>
                        <a:pt x="20" y="1"/>
                        <a:pt x="21" y="3"/>
                        <a:pt x="21" y="4"/>
                      </a:cubicBezTo>
                      <a:cubicBezTo>
                        <a:pt x="22" y="2"/>
                        <a:pt x="24" y="1"/>
                        <a:pt x="26" y="0"/>
                      </a:cubicBezTo>
                      <a:cubicBezTo>
                        <a:pt x="14" y="18"/>
                        <a:pt x="0" y="40"/>
                        <a:pt x="0" y="40"/>
                      </a:cubicBezTo>
                      <a:close/>
                      <a:moveTo>
                        <a:pt x="122" y="29"/>
                      </a:moveTo>
                      <a:cubicBezTo>
                        <a:pt x="122" y="27"/>
                        <a:pt x="121" y="25"/>
                        <a:pt x="121" y="23"/>
                      </a:cubicBezTo>
                      <a:cubicBezTo>
                        <a:pt x="110" y="44"/>
                        <a:pt x="92" y="80"/>
                        <a:pt x="92" y="80"/>
                      </a:cubicBezTo>
                      <a:cubicBezTo>
                        <a:pt x="92" y="80"/>
                        <a:pt x="114" y="45"/>
                        <a:pt x="122" y="30"/>
                      </a:cubicBezTo>
                      <a:cubicBezTo>
                        <a:pt x="122" y="30"/>
                        <a:pt x="122" y="30"/>
                        <a:pt x="122" y="29"/>
                      </a:cubicBezTo>
                      <a:close/>
                      <a:moveTo>
                        <a:pt x="77" y="13"/>
                      </a:moveTo>
                      <a:cubicBezTo>
                        <a:pt x="75" y="15"/>
                        <a:pt x="72" y="18"/>
                        <a:pt x="70" y="21"/>
                      </a:cubicBezTo>
                      <a:cubicBezTo>
                        <a:pt x="70" y="19"/>
                        <a:pt x="70" y="18"/>
                        <a:pt x="70" y="16"/>
                      </a:cubicBezTo>
                      <a:cubicBezTo>
                        <a:pt x="59" y="37"/>
                        <a:pt x="45" y="62"/>
                        <a:pt x="45" y="62"/>
                      </a:cubicBezTo>
                      <a:cubicBezTo>
                        <a:pt x="45" y="62"/>
                        <a:pt x="65" y="32"/>
                        <a:pt x="77" y="13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5" name="Speech Bubble: Rectangle 54">
            <a:extLst>
              <a:ext uri="{FF2B5EF4-FFF2-40B4-BE49-F238E27FC236}">
                <a16:creationId xmlns:a16="http://schemas.microsoft.com/office/drawing/2014/main" id="{BE442447-EADE-4B84-9808-941504CC2E1E}"/>
              </a:ext>
            </a:extLst>
          </p:cNvPr>
          <p:cNvSpPr/>
          <p:nvPr/>
        </p:nvSpPr>
        <p:spPr>
          <a:xfrm>
            <a:off x="5315394" y="1389305"/>
            <a:ext cx="3269051" cy="1797879"/>
          </a:xfrm>
          <a:prstGeom prst="wedgeRectCallout">
            <a:avLst>
              <a:gd name="adj1" fmla="val -68454"/>
              <a:gd name="adj2" fmla="val 44656"/>
            </a:avLst>
          </a:prstGeom>
          <a:solidFill>
            <a:srgbClr val="7A98F5"/>
          </a:solidFill>
          <a:ln>
            <a:noFill/>
          </a:ln>
          <a:effectLst>
            <a:outerShdw blurRad="1270000" dist="1587500" dir="9000000" sx="75000" sy="75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67DC68F-F9A7-4D74-901B-7006D512D66C}"/>
              </a:ext>
            </a:extLst>
          </p:cNvPr>
          <p:cNvGrpSpPr/>
          <p:nvPr/>
        </p:nvGrpSpPr>
        <p:grpSpPr>
          <a:xfrm>
            <a:off x="5644700" y="1865305"/>
            <a:ext cx="814230" cy="814229"/>
            <a:chOff x="7378910" y="2471094"/>
            <a:chExt cx="1085640" cy="1085638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7F84093-1BAB-4816-94ED-2F4ECF1D3EEE}"/>
                </a:ext>
              </a:extLst>
            </p:cNvPr>
            <p:cNvSpPr/>
            <p:nvPr/>
          </p:nvSpPr>
          <p:spPr>
            <a:xfrm>
              <a:off x="7378910" y="2471095"/>
              <a:ext cx="1085640" cy="1085637"/>
            </a:xfrm>
            <a:prstGeom prst="ellipse">
              <a:avLst/>
            </a:prstGeom>
            <a:noFill/>
            <a:ln w="50800">
              <a:solidFill>
                <a:schemeClr val="bg1">
                  <a:lumMod val="95000"/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b="1" dirty="0">
                  <a:solidFill>
                    <a:schemeClr val="bg1"/>
                  </a:solidFill>
                  <a:cs typeface="+mn-ea"/>
                  <a:sym typeface="+mn-lt"/>
                </a:rPr>
                <a:t>75%</a:t>
              </a:r>
              <a:endParaRPr lang="id-ID" sz="135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Arc 57">
              <a:extLst>
                <a:ext uri="{FF2B5EF4-FFF2-40B4-BE49-F238E27FC236}">
                  <a16:creationId xmlns:a16="http://schemas.microsoft.com/office/drawing/2014/main" id="{00651162-3BCB-4586-992B-B290C8D104F5}"/>
                </a:ext>
              </a:extLst>
            </p:cNvPr>
            <p:cNvSpPr/>
            <p:nvPr/>
          </p:nvSpPr>
          <p:spPr>
            <a:xfrm>
              <a:off x="7378910" y="2471094"/>
              <a:ext cx="1085639" cy="1085638"/>
            </a:xfrm>
            <a:prstGeom prst="arc">
              <a:avLst>
                <a:gd name="adj1" fmla="val 16200000"/>
                <a:gd name="adj2" fmla="val 10710313"/>
              </a:avLst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3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90B6E1C-F86A-49CD-A439-CF09EE8186A7}"/>
              </a:ext>
            </a:extLst>
          </p:cNvPr>
          <p:cNvGrpSpPr/>
          <p:nvPr/>
        </p:nvGrpSpPr>
        <p:grpSpPr>
          <a:xfrm>
            <a:off x="6638334" y="1761901"/>
            <a:ext cx="191468" cy="279104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62" name="AutoShape 113">
              <a:extLst>
                <a:ext uri="{FF2B5EF4-FFF2-40B4-BE49-F238E27FC236}">
                  <a16:creationId xmlns:a16="http://schemas.microsoft.com/office/drawing/2014/main" id="{F86BC9B1-E128-46B0-AA69-7367767F7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3" name="AutoShape 114">
              <a:extLst>
                <a:ext uri="{FF2B5EF4-FFF2-40B4-BE49-F238E27FC236}">
                  <a16:creationId xmlns:a16="http://schemas.microsoft.com/office/drawing/2014/main" id="{AE069EC6-8B57-4E0E-AF9F-30E79B75C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75FDB0C-7625-4C6D-9EE1-1AAB8CB988B0}"/>
              </a:ext>
            </a:extLst>
          </p:cNvPr>
          <p:cNvGrpSpPr/>
          <p:nvPr/>
        </p:nvGrpSpPr>
        <p:grpSpPr>
          <a:xfrm>
            <a:off x="6638334" y="1763695"/>
            <a:ext cx="1682721" cy="980741"/>
            <a:chOff x="8609812" y="2351592"/>
            <a:chExt cx="2243628" cy="1307653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1F4331A-C2A3-4C6B-87F2-FC1E61AF0186}"/>
                </a:ext>
              </a:extLst>
            </p:cNvPr>
            <p:cNvSpPr txBox="1"/>
            <p:nvPr/>
          </p:nvSpPr>
          <p:spPr>
            <a:xfrm>
              <a:off x="9003486" y="2351592"/>
              <a:ext cx="1849954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id-ID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412B31B-EADA-413E-A909-B38ECC887EA4}"/>
                </a:ext>
              </a:extLst>
            </p:cNvPr>
            <p:cNvSpPr/>
            <p:nvPr/>
          </p:nvSpPr>
          <p:spPr>
            <a:xfrm>
              <a:off x="8609812" y="2774388"/>
              <a:ext cx="2243628" cy="8848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25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82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Rectangle 12">
            <a:extLst>
              <a:ext uri="{FF2B5EF4-FFF2-40B4-BE49-F238E27FC236}">
                <a16:creationId xmlns:a16="http://schemas.microsoft.com/office/drawing/2014/main" id="{26CE0A72-134A-4B01-9D6D-DA061470912E}"/>
              </a:ext>
            </a:extLst>
          </p:cNvPr>
          <p:cNvSpPr/>
          <p:nvPr/>
        </p:nvSpPr>
        <p:spPr>
          <a:xfrm>
            <a:off x="674713" y="2283247"/>
            <a:ext cx="2761349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8" name="矩形 67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69" name="任意多边形 68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 Placeholder 2">
            <a:extLst>
              <a:ext uri="{FF2B5EF4-FFF2-40B4-BE49-F238E27FC236}">
                <a16:creationId xmlns:a16="http://schemas.microsoft.com/office/drawing/2014/main" id="{7D4F9F88-E5DE-43E6-85D3-70B20D85DB7C}"/>
              </a:ext>
            </a:extLst>
          </p:cNvPr>
          <p:cNvSpPr txBox="1">
            <a:spLocks/>
          </p:cNvSpPr>
          <p:nvPr/>
        </p:nvSpPr>
        <p:spPr>
          <a:xfrm>
            <a:off x="674712" y="2026191"/>
            <a:ext cx="1860152" cy="320927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746303" y="3858526"/>
            <a:ext cx="1092022" cy="307777"/>
          </a:xfrm>
          <a:prstGeom prst="roundRect">
            <a:avLst>
              <a:gd name="adj" fmla="val 50000"/>
            </a:avLst>
          </a:pr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21">
            <a:extLst>
              <a:ext uri="{FF2B5EF4-FFF2-40B4-BE49-F238E27FC236}">
                <a16:creationId xmlns:a16="http://schemas.microsoft.com/office/drawing/2014/main" id="{2AACAD38-307E-4B9C-B067-BDDD4FE3A4E6}"/>
              </a:ext>
            </a:extLst>
          </p:cNvPr>
          <p:cNvSpPr txBox="1"/>
          <p:nvPr/>
        </p:nvSpPr>
        <p:spPr>
          <a:xfrm>
            <a:off x="757337" y="3867954"/>
            <a:ext cx="10699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more</a:t>
            </a:r>
            <a:endParaRPr lang="id-ID" sz="1200" spc="3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3624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16CD5D25-C040-4340-BA05-9EB73BCA1678}"/>
              </a:ext>
            </a:extLst>
          </p:cNvPr>
          <p:cNvGrpSpPr/>
          <p:nvPr/>
        </p:nvGrpSpPr>
        <p:grpSpPr>
          <a:xfrm>
            <a:off x="1056005" y="1637287"/>
            <a:ext cx="961763" cy="927129"/>
            <a:chOff x="1408006" y="2047063"/>
            <a:chExt cx="1282351" cy="1236172"/>
          </a:xfrm>
          <a:solidFill>
            <a:srgbClr val="5877B6"/>
          </a:solidFill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F692E4F-5D3D-4E06-B507-5517703FA5DB}"/>
                </a:ext>
              </a:extLst>
            </p:cNvPr>
            <p:cNvSpPr/>
            <p:nvPr/>
          </p:nvSpPr>
          <p:spPr>
            <a:xfrm rot="20738291">
              <a:off x="1454184" y="2047063"/>
              <a:ext cx="1236173" cy="1236172"/>
            </a:xfrm>
            <a:prstGeom prst="rect">
              <a:avLst/>
            </a:prstGeom>
            <a:solidFill>
              <a:srgbClr val="7A9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0D4DE95-C608-4248-B849-8938D662E0D2}"/>
                </a:ext>
              </a:extLst>
            </p:cNvPr>
            <p:cNvSpPr txBox="1"/>
            <p:nvPr/>
          </p:nvSpPr>
          <p:spPr>
            <a:xfrm>
              <a:off x="1408006" y="2210827"/>
              <a:ext cx="5326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id-ID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E874EE8-3953-4EB2-845E-70D574EEFEB5}"/>
              </a:ext>
            </a:extLst>
          </p:cNvPr>
          <p:cNvGrpSpPr/>
          <p:nvPr/>
        </p:nvGrpSpPr>
        <p:grpSpPr>
          <a:xfrm>
            <a:off x="1056005" y="3351278"/>
            <a:ext cx="961763" cy="927129"/>
            <a:chOff x="1408006" y="4332384"/>
            <a:chExt cx="1282351" cy="1236172"/>
          </a:xfrm>
          <a:solidFill>
            <a:srgbClr val="5877B6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B39111F-2BA7-45C3-A9C7-7232590D4DED}"/>
                </a:ext>
              </a:extLst>
            </p:cNvPr>
            <p:cNvSpPr/>
            <p:nvPr/>
          </p:nvSpPr>
          <p:spPr>
            <a:xfrm rot="20738291">
              <a:off x="1454184" y="4332384"/>
              <a:ext cx="1236173" cy="1236172"/>
            </a:xfrm>
            <a:prstGeom prst="rect">
              <a:avLst/>
            </a:prstGeom>
            <a:solidFill>
              <a:srgbClr val="97D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6684F8D-F262-4C13-A7EA-BAFA64E443C3}"/>
                </a:ext>
              </a:extLst>
            </p:cNvPr>
            <p:cNvSpPr txBox="1"/>
            <p:nvPr/>
          </p:nvSpPr>
          <p:spPr>
            <a:xfrm>
              <a:off x="1408006" y="4496148"/>
              <a:ext cx="5326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id-ID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A330158-856C-4AF0-9878-F1444FC43495}"/>
              </a:ext>
            </a:extLst>
          </p:cNvPr>
          <p:cNvGrpSpPr/>
          <p:nvPr/>
        </p:nvGrpSpPr>
        <p:grpSpPr>
          <a:xfrm>
            <a:off x="4890314" y="3351278"/>
            <a:ext cx="961763" cy="927129"/>
            <a:chOff x="6520418" y="4332384"/>
            <a:chExt cx="1282351" cy="1236172"/>
          </a:xfrm>
          <a:solidFill>
            <a:srgbClr val="5877B6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1DA1BD7-28B8-4C91-ADB2-8163AF391E95}"/>
                </a:ext>
              </a:extLst>
            </p:cNvPr>
            <p:cNvSpPr/>
            <p:nvPr/>
          </p:nvSpPr>
          <p:spPr>
            <a:xfrm rot="20738291">
              <a:off x="6566596" y="4332384"/>
              <a:ext cx="1236173" cy="1236172"/>
            </a:xfrm>
            <a:prstGeom prst="rect">
              <a:avLst/>
            </a:prstGeom>
            <a:solidFill>
              <a:srgbClr val="7A9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F2A8699-9C45-4607-B833-D6C8BE9A5A5F}"/>
                </a:ext>
              </a:extLst>
            </p:cNvPr>
            <p:cNvSpPr txBox="1"/>
            <p:nvPr/>
          </p:nvSpPr>
          <p:spPr>
            <a:xfrm>
              <a:off x="6520418" y="4496148"/>
              <a:ext cx="5326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id-ID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88043A1-D0DA-4650-8FBC-524D52DFED23}"/>
              </a:ext>
            </a:extLst>
          </p:cNvPr>
          <p:cNvGrpSpPr/>
          <p:nvPr/>
        </p:nvGrpSpPr>
        <p:grpSpPr>
          <a:xfrm>
            <a:off x="4890314" y="1637287"/>
            <a:ext cx="961763" cy="927129"/>
            <a:chOff x="6520418" y="2047063"/>
            <a:chExt cx="1282351" cy="1236172"/>
          </a:xfrm>
          <a:solidFill>
            <a:srgbClr val="5877B6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1722E1-6F03-478A-BDB3-B78A0663872F}"/>
                </a:ext>
              </a:extLst>
            </p:cNvPr>
            <p:cNvSpPr/>
            <p:nvPr/>
          </p:nvSpPr>
          <p:spPr>
            <a:xfrm rot="20738291">
              <a:off x="6566596" y="2047063"/>
              <a:ext cx="1236173" cy="1236172"/>
            </a:xfrm>
            <a:prstGeom prst="rect">
              <a:avLst/>
            </a:prstGeom>
            <a:solidFill>
              <a:srgbClr val="97D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463D047-E1C5-4FDB-8534-558B8CD823D6}"/>
                </a:ext>
              </a:extLst>
            </p:cNvPr>
            <p:cNvSpPr txBox="1"/>
            <p:nvPr/>
          </p:nvSpPr>
          <p:spPr>
            <a:xfrm>
              <a:off x="6520418" y="2210827"/>
              <a:ext cx="5326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id-ID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A96EAB10-A688-4C69-8F2D-4EF2362026C8}"/>
              </a:ext>
            </a:extLst>
          </p:cNvPr>
          <p:cNvSpPr/>
          <p:nvPr/>
        </p:nvSpPr>
        <p:spPr>
          <a:xfrm>
            <a:off x="5155834" y="1772869"/>
            <a:ext cx="947467" cy="947466"/>
          </a:xfrm>
          <a:prstGeom prst="flowChartConnector">
            <a:avLst/>
          </a:prstGeom>
          <a:solidFill>
            <a:srgbClr val="97DFE5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68%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E0BC4BFB-15A5-415F-B112-634E7DB2E487}"/>
              </a:ext>
            </a:extLst>
          </p:cNvPr>
          <p:cNvSpPr/>
          <p:nvPr/>
        </p:nvSpPr>
        <p:spPr>
          <a:xfrm>
            <a:off x="1321525" y="3486860"/>
            <a:ext cx="947467" cy="947466"/>
          </a:xfrm>
          <a:prstGeom prst="flowChartConnector">
            <a:avLst/>
          </a:prstGeom>
          <a:solidFill>
            <a:srgbClr val="97DFE5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38%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id="{8377608C-B0AE-4BE0-A809-E8CF5B61BBCD}"/>
              </a:ext>
            </a:extLst>
          </p:cNvPr>
          <p:cNvSpPr/>
          <p:nvPr/>
        </p:nvSpPr>
        <p:spPr>
          <a:xfrm>
            <a:off x="1321525" y="1772869"/>
            <a:ext cx="947467" cy="947466"/>
          </a:xfrm>
          <a:prstGeom prst="flowChartConnector">
            <a:avLst/>
          </a:prstGeom>
          <a:solidFill>
            <a:srgbClr val="7A98F5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78%</a:t>
            </a:r>
            <a:endParaRPr lang="id-ID" sz="1600" dirty="0">
              <a:cs typeface="+mn-ea"/>
              <a:sym typeface="+mn-lt"/>
            </a:endParaRP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72966310-4C10-4CC6-BD4F-0569892D5E50}"/>
              </a:ext>
            </a:extLst>
          </p:cNvPr>
          <p:cNvSpPr/>
          <p:nvPr/>
        </p:nvSpPr>
        <p:spPr>
          <a:xfrm>
            <a:off x="5155834" y="3486860"/>
            <a:ext cx="947467" cy="947466"/>
          </a:xfrm>
          <a:prstGeom prst="flowChartConnector">
            <a:avLst/>
          </a:prstGeom>
          <a:solidFill>
            <a:srgbClr val="7A98F5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58%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7D4F9F88-E5DE-43E6-85D3-70B20D85DB7C}"/>
              </a:ext>
            </a:extLst>
          </p:cNvPr>
          <p:cNvSpPr txBox="1">
            <a:spLocks/>
          </p:cNvSpPr>
          <p:nvPr/>
        </p:nvSpPr>
        <p:spPr>
          <a:xfrm>
            <a:off x="2407239" y="1637746"/>
            <a:ext cx="1860152" cy="320927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10B58BF-281F-4553-9843-FD15DE1A2D97}"/>
              </a:ext>
            </a:extLst>
          </p:cNvPr>
          <p:cNvSpPr/>
          <p:nvPr/>
        </p:nvSpPr>
        <p:spPr>
          <a:xfrm>
            <a:off x="2407239" y="1862334"/>
            <a:ext cx="20589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44C40ACA-7EEA-470E-9FD6-CB515D8FEA75}"/>
              </a:ext>
            </a:extLst>
          </p:cNvPr>
          <p:cNvSpPr txBox="1">
            <a:spLocks/>
          </p:cNvSpPr>
          <p:nvPr/>
        </p:nvSpPr>
        <p:spPr>
          <a:xfrm>
            <a:off x="6227845" y="1589623"/>
            <a:ext cx="1860152" cy="320926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altLang="zh-CN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D83A1B8-67F8-443B-AE77-1AA3D578EDBF}"/>
              </a:ext>
            </a:extLst>
          </p:cNvPr>
          <p:cNvSpPr/>
          <p:nvPr/>
        </p:nvSpPr>
        <p:spPr>
          <a:xfrm>
            <a:off x="6227844" y="1862334"/>
            <a:ext cx="20589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9300E93B-606C-43BA-B1B2-22E009BF04EF}"/>
              </a:ext>
            </a:extLst>
          </p:cNvPr>
          <p:cNvSpPr txBox="1">
            <a:spLocks/>
          </p:cNvSpPr>
          <p:nvPr/>
        </p:nvSpPr>
        <p:spPr>
          <a:xfrm>
            <a:off x="2407240" y="3317297"/>
            <a:ext cx="1860152" cy="320926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altLang="zh-CN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DB38018-D1E7-4FFC-9081-85F7EDC309FA}"/>
              </a:ext>
            </a:extLst>
          </p:cNvPr>
          <p:cNvSpPr/>
          <p:nvPr/>
        </p:nvSpPr>
        <p:spPr>
          <a:xfrm>
            <a:off x="2407239" y="3590008"/>
            <a:ext cx="20589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99FBD433-2B0B-408B-883D-6A73FEF1D237}"/>
              </a:ext>
            </a:extLst>
          </p:cNvPr>
          <p:cNvSpPr txBox="1">
            <a:spLocks/>
          </p:cNvSpPr>
          <p:nvPr/>
        </p:nvSpPr>
        <p:spPr>
          <a:xfrm>
            <a:off x="6227845" y="3317297"/>
            <a:ext cx="1860152" cy="320926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altLang="zh-CN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3222721-6CCC-4183-949D-8106A6BE2FE9}"/>
              </a:ext>
            </a:extLst>
          </p:cNvPr>
          <p:cNvSpPr/>
          <p:nvPr/>
        </p:nvSpPr>
        <p:spPr>
          <a:xfrm>
            <a:off x="6227844" y="3590008"/>
            <a:ext cx="20589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8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827944" y="3308056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6" name="Rectangle 62"/>
          <p:cNvSpPr/>
          <p:nvPr/>
        </p:nvSpPr>
        <p:spPr>
          <a:xfrm>
            <a:off x="4827944" y="4413465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7" name="Rectangle 66"/>
          <p:cNvSpPr/>
          <p:nvPr/>
        </p:nvSpPr>
        <p:spPr>
          <a:xfrm>
            <a:off x="4827944" y="2207586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8" name="Rectangle 70"/>
          <p:cNvSpPr/>
          <p:nvPr/>
        </p:nvSpPr>
        <p:spPr>
          <a:xfrm>
            <a:off x="770294" y="3308056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9" name="Rectangle 74"/>
          <p:cNvSpPr/>
          <p:nvPr/>
        </p:nvSpPr>
        <p:spPr>
          <a:xfrm>
            <a:off x="778268" y="4413465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10" name="Rectangle 78"/>
          <p:cNvSpPr/>
          <p:nvPr/>
        </p:nvSpPr>
        <p:spPr>
          <a:xfrm>
            <a:off x="778268" y="2207586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11" name="Rectangle 79"/>
          <p:cNvSpPr/>
          <p:nvPr/>
        </p:nvSpPr>
        <p:spPr>
          <a:xfrm>
            <a:off x="778268" y="2211226"/>
            <a:ext cx="2536433" cy="247208"/>
          </a:xfrm>
          <a:prstGeom prst="rect">
            <a:avLst/>
          </a:prstGeom>
          <a:solidFill>
            <a:srgbClr val="7A98F5"/>
          </a:soli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70 %</a:t>
            </a:r>
          </a:p>
        </p:txBody>
      </p:sp>
      <p:sp>
        <p:nvSpPr>
          <p:cNvPr id="12" name="Rectangle 67"/>
          <p:cNvSpPr/>
          <p:nvPr/>
        </p:nvSpPr>
        <p:spPr>
          <a:xfrm>
            <a:off x="4835797" y="2211226"/>
            <a:ext cx="1715730" cy="247208"/>
          </a:xfrm>
          <a:prstGeom prst="rect">
            <a:avLst/>
          </a:prstGeom>
          <a:solidFill>
            <a:srgbClr val="97DFE5"/>
          </a:soli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50 %</a:t>
            </a:r>
          </a:p>
        </p:txBody>
      </p:sp>
      <p:sp>
        <p:nvSpPr>
          <p:cNvPr id="13" name="Rectangle 71"/>
          <p:cNvSpPr/>
          <p:nvPr/>
        </p:nvSpPr>
        <p:spPr>
          <a:xfrm>
            <a:off x="786121" y="3311696"/>
            <a:ext cx="2879331" cy="247208"/>
          </a:xfrm>
          <a:prstGeom prst="rect">
            <a:avLst/>
          </a:prstGeom>
          <a:solidFill>
            <a:srgbClr val="97DFE5"/>
          </a:soli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80 %</a:t>
            </a:r>
          </a:p>
        </p:txBody>
      </p:sp>
      <p:sp>
        <p:nvSpPr>
          <p:cNvPr id="14" name="Rectangle 75"/>
          <p:cNvSpPr/>
          <p:nvPr/>
        </p:nvSpPr>
        <p:spPr>
          <a:xfrm>
            <a:off x="786121" y="4417104"/>
            <a:ext cx="3165081" cy="247208"/>
          </a:xfrm>
          <a:prstGeom prst="rect">
            <a:avLst/>
          </a:prstGeom>
          <a:solidFill>
            <a:srgbClr val="7A98F5"/>
          </a:soli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>
                <a:solidFill>
                  <a:prstClr val="white"/>
                </a:solidFill>
                <a:cs typeface="+mn-ea"/>
                <a:sym typeface="+mn-lt"/>
              </a:rPr>
              <a:t>90 %</a:t>
            </a:r>
            <a:endParaRPr lang="en-US" altLang="zh-CN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Rectangle 63"/>
          <p:cNvSpPr/>
          <p:nvPr/>
        </p:nvSpPr>
        <p:spPr>
          <a:xfrm>
            <a:off x="4835797" y="4417104"/>
            <a:ext cx="2065774" cy="247208"/>
          </a:xfrm>
          <a:prstGeom prst="rect">
            <a:avLst/>
          </a:prstGeom>
          <a:solidFill>
            <a:srgbClr val="97DFE5"/>
          </a:soli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62 %</a:t>
            </a:r>
          </a:p>
        </p:txBody>
      </p:sp>
      <p:sp>
        <p:nvSpPr>
          <p:cNvPr id="16" name="Rectangle 59"/>
          <p:cNvSpPr/>
          <p:nvPr/>
        </p:nvSpPr>
        <p:spPr>
          <a:xfrm>
            <a:off x="4835796" y="3311696"/>
            <a:ext cx="2651563" cy="247208"/>
          </a:xfrm>
          <a:prstGeom prst="rect">
            <a:avLst/>
          </a:prstGeom>
          <a:solidFill>
            <a:srgbClr val="7A98F5"/>
          </a:soli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75 %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70295" y="1640910"/>
            <a:ext cx="1234312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rPr>
              <a:t>添加标题文本一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770294" y="1898757"/>
            <a:ext cx="3561710" cy="153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70295" y="2744853"/>
            <a:ext cx="1234312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rPr>
              <a:t>添加标题文本二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770294" y="3002699"/>
            <a:ext cx="3561710" cy="153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0295" y="3850261"/>
            <a:ext cx="1234312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rPr>
              <a:t>添加标题文本三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770294" y="4108107"/>
            <a:ext cx="3561710" cy="153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827945" y="1640910"/>
            <a:ext cx="1234312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rPr>
              <a:t>添加标题文本四</a:t>
            </a:r>
          </a:p>
        </p:txBody>
      </p:sp>
      <p:sp>
        <p:nvSpPr>
          <p:cNvPr id="24" name="TextBox 11"/>
          <p:cNvSpPr txBox="1"/>
          <p:nvPr/>
        </p:nvSpPr>
        <p:spPr>
          <a:xfrm>
            <a:off x="4827945" y="1898757"/>
            <a:ext cx="3561710" cy="153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827945" y="2744853"/>
            <a:ext cx="1234312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rPr>
              <a:t>添加标题文本五</a:t>
            </a:r>
          </a:p>
        </p:txBody>
      </p:sp>
      <p:sp>
        <p:nvSpPr>
          <p:cNvPr id="26" name="TextBox 11"/>
          <p:cNvSpPr txBox="1"/>
          <p:nvPr/>
        </p:nvSpPr>
        <p:spPr>
          <a:xfrm>
            <a:off x="4827945" y="3002699"/>
            <a:ext cx="3561710" cy="153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827945" y="3850261"/>
            <a:ext cx="1234312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rPr>
              <a:t>添加标题文本六</a:t>
            </a:r>
          </a:p>
        </p:txBody>
      </p:sp>
      <p:sp>
        <p:nvSpPr>
          <p:cNvPr id="28" name="TextBox 11"/>
          <p:cNvSpPr txBox="1"/>
          <p:nvPr/>
        </p:nvSpPr>
        <p:spPr>
          <a:xfrm>
            <a:off x="4827945" y="4108107"/>
            <a:ext cx="3561710" cy="153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32" name="矩形 31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3" name="任意多边形 32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1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9DE7DC1-6469-4D4E-A20F-11D9B49FAD4A}"/>
              </a:ext>
            </a:extLst>
          </p:cNvPr>
          <p:cNvGrpSpPr/>
          <p:nvPr/>
        </p:nvGrpSpPr>
        <p:grpSpPr>
          <a:xfrm>
            <a:off x="2967366" y="1387098"/>
            <a:ext cx="3209268" cy="3209265"/>
            <a:chOff x="2153110" y="2091200"/>
            <a:chExt cx="2345406" cy="234540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2DC5148C-C03F-4400-B5E1-D10E0D582857}"/>
                </a:ext>
              </a:extLst>
            </p:cNvPr>
            <p:cNvSpPr/>
            <p:nvPr/>
          </p:nvSpPr>
          <p:spPr>
            <a:xfrm>
              <a:off x="2153110" y="2091200"/>
              <a:ext cx="2345406" cy="2345405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9CDBD30-1ADF-42FB-BE7E-37D124EB9DC3}"/>
                </a:ext>
              </a:extLst>
            </p:cNvPr>
            <p:cNvGrpSpPr/>
            <p:nvPr/>
          </p:nvGrpSpPr>
          <p:grpSpPr>
            <a:xfrm>
              <a:off x="2420480" y="2358570"/>
              <a:ext cx="1810664" cy="1810664"/>
              <a:chOff x="2420480" y="2358570"/>
              <a:chExt cx="1810664" cy="1810664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0845D095-FA83-402E-8802-C3101980304E}"/>
                  </a:ext>
                </a:extLst>
              </p:cNvPr>
              <p:cNvSpPr/>
              <p:nvPr/>
            </p:nvSpPr>
            <p:spPr>
              <a:xfrm>
                <a:off x="2420480" y="2358570"/>
                <a:ext cx="1810664" cy="1810664"/>
              </a:xfrm>
              <a:prstGeom prst="ellipse">
                <a:avLst/>
              </a:prstGeom>
              <a:solidFill>
                <a:srgbClr val="7A98F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DFCDC909-DF4D-4415-8C01-7EF93607E24F}"/>
                  </a:ext>
                </a:extLst>
              </p:cNvPr>
              <p:cNvSpPr/>
              <p:nvPr/>
            </p:nvSpPr>
            <p:spPr>
              <a:xfrm>
                <a:off x="2673286" y="2611375"/>
                <a:ext cx="1305054" cy="13050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0" sx="90000" sy="9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7" name="Partial Circle 6">
                <a:extLst>
                  <a:ext uri="{FF2B5EF4-FFF2-40B4-BE49-F238E27FC236}">
                    <a16:creationId xmlns:a16="http://schemas.microsoft.com/office/drawing/2014/main" id="{A66A9984-34A2-44B6-9403-415A7DF41051}"/>
                  </a:ext>
                </a:extLst>
              </p:cNvPr>
              <p:cNvSpPr/>
              <p:nvPr/>
            </p:nvSpPr>
            <p:spPr>
              <a:xfrm>
                <a:off x="2655440" y="2593531"/>
                <a:ext cx="1340746" cy="1340744"/>
              </a:xfrm>
              <a:prstGeom prst="pie">
                <a:avLst>
                  <a:gd name="adj1" fmla="val 16157514"/>
                  <a:gd name="adj2" fmla="val 12837911"/>
                </a:avLst>
              </a:prstGeom>
              <a:solidFill>
                <a:srgbClr val="97DFE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FD686392-4E66-475B-8FF3-0BFA593D07D0}"/>
                  </a:ext>
                </a:extLst>
              </p:cNvPr>
              <p:cNvSpPr/>
              <p:nvPr/>
            </p:nvSpPr>
            <p:spPr>
              <a:xfrm>
                <a:off x="2976387" y="2914476"/>
                <a:ext cx="698852" cy="6988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97DFE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E40A9A8-07C9-48C6-9C0E-304D68C2AABC}"/>
              </a:ext>
            </a:extLst>
          </p:cNvPr>
          <p:cNvGrpSpPr/>
          <p:nvPr/>
        </p:nvGrpSpPr>
        <p:grpSpPr>
          <a:xfrm>
            <a:off x="6349098" y="1403669"/>
            <a:ext cx="2107532" cy="861414"/>
            <a:chOff x="8465464" y="1311584"/>
            <a:chExt cx="2810042" cy="1148552"/>
          </a:xfrm>
        </p:grpSpPr>
        <p:sp>
          <p:nvSpPr>
            <p:cNvPr id="12" name="Text Placeholder 2">
              <a:extLst>
                <a:ext uri="{FF2B5EF4-FFF2-40B4-BE49-F238E27FC236}">
                  <a16:creationId xmlns:a16="http://schemas.microsoft.com/office/drawing/2014/main" id="{6A2D70F9-C4F3-408F-970C-3A95086F6876}"/>
                </a:ext>
              </a:extLst>
            </p:cNvPr>
            <p:cNvSpPr txBox="1">
              <a:spLocks/>
            </p:cNvSpPr>
            <p:nvPr/>
          </p:nvSpPr>
          <p:spPr>
            <a:xfrm>
              <a:off x="8465464" y="1311584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1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88%</a:t>
              </a:r>
              <a:r>
                <a:rPr lang="en-US" sz="21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6BDEF81-F563-4C3D-973C-FF4FBBD661F5}"/>
                </a:ext>
              </a:extLst>
            </p:cNvPr>
            <p:cNvSpPr/>
            <p:nvPr/>
          </p:nvSpPr>
          <p:spPr>
            <a:xfrm>
              <a:off x="8465464" y="1783028"/>
              <a:ext cx="281004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E5F5457-725E-437A-AEAA-952B2EAA0923}"/>
              </a:ext>
            </a:extLst>
          </p:cNvPr>
          <p:cNvGrpSpPr/>
          <p:nvPr/>
        </p:nvGrpSpPr>
        <p:grpSpPr>
          <a:xfrm>
            <a:off x="6349098" y="3325964"/>
            <a:ext cx="2107532" cy="861414"/>
            <a:chOff x="8465464" y="3874644"/>
            <a:chExt cx="2810042" cy="1148552"/>
          </a:xfrm>
        </p:grpSpPr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id="{91895566-69F7-4DE3-A117-590E3BC647B6}"/>
                </a:ext>
              </a:extLst>
            </p:cNvPr>
            <p:cNvSpPr txBox="1">
              <a:spLocks/>
            </p:cNvSpPr>
            <p:nvPr/>
          </p:nvSpPr>
          <p:spPr>
            <a:xfrm>
              <a:off x="8465464" y="3874644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1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88%</a:t>
              </a:r>
              <a:r>
                <a:rPr lang="en-US" sz="21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sz="2000" b="1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E861DC9-8D73-4972-9CD3-E7397FF7BD1C}"/>
                </a:ext>
              </a:extLst>
            </p:cNvPr>
            <p:cNvSpPr/>
            <p:nvPr/>
          </p:nvSpPr>
          <p:spPr>
            <a:xfrm>
              <a:off x="8465464" y="4346088"/>
              <a:ext cx="281004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2BEFD1A-AB19-478C-8C76-E89FBE6FF2CC}"/>
              </a:ext>
            </a:extLst>
          </p:cNvPr>
          <p:cNvGrpSpPr/>
          <p:nvPr/>
        </p:nvGrpSpPr>
        <p:grpSpPr>
          <a:xfrm>
            <a:off x="687370" y="1403669"/>
            <a:ext cx="2107532" cy="861414"/>
            <a:chOff x="916494" y="1311584"/>
            <a:chExt cx="2810042" cy="1148552"/>
          </a:xfrm>
        </p:grpSpPr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A4419BF5-2AE9-4A36-9E99-21F209D4063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246334" y="1311584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1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88%</a:t>
              </a:r>
              <a:r>
                <a:rPr lang="en-US" sz="21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sz="2000" b="1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F7CF7A5-CCB4-4CE1-A4DF-572B2F294AE1}"/>
                </a:ext>
              </a:extLst>
            </p:cNvPr>
            <p:cNvSpPr/>
            <p:nvPr/>
          </p:nvSpPr>
          <p:spPr>
            <a:xfrm flipH="1">
              <a:off x="916494" y="1783028"/>
              <a:ext cx="281004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B31C07B-B3BB-446D-9CCF-E4B22A63A319}"/>
              </a:ext>
            </a:extLst>
          </p:cNvPr>
          <p:cNvGrpSpPr/>
          <p:nvPr/>
        </p:nvGrpSpPr>
        <p:grpSpPr>
          <a:xfrm>
            <a:off x="687370" y="3325964"/>
            <a:ext cx="2107532" cy="861414"/>
            <a:chOff x="916494" y="3874644"/>
            <a:chExt cx="2810042" cy="1148552"/>
          </a:xfrm>
        </p:grpSpPr>
        <p:sp>
          <p:nvSpPr>
            <p:cNvPr id="20" name="Text Placeholder 2">
              <a:extLst>
                <a:ext uri="{FF2B5EF4-FFF2-40B4-BE49-F238E27FC236}">
                  <a16:creationId xmlns:a16="http://schemas.microsoft.com/office/drawing/2014/main" id="{3B86AE89-A6C0-42B8-A4E0-4A2F5F46C80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246334" y="3874644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1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88%</a:t>
              </a:r>
              <a:r>
                <a:rPr lang="en-US" sz="2100" i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sz="2000" b="1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ACB5919-A34F-4584-AC82-FD75218973BD}"/>
                </a:ext>
              </a:extLst>
            </p:cNvPr>
            <p:cNvSpPr/>
            <p:nvPr/>
          </p:nvSpPr>
          <p:spPr>
            <a:xfrm flipH="1">
              <a:off x="916494" y="4346088"/>
              <a:ext cx="281004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TextBox 21">
            <a:extLst>
              <a:ext uri="{FF2B5EF4-FFF2-40B4-BE49-F238E27FC236}">
                <a16:creationId xmlns:a16="http://schemas.microsoft.com/office/drawing/2014/main" id="{201B53C1-7DED-4D94-95E1-A52FC2C7526F}"/>
              </a:ext>
            </a:extLst>
          </p:cNvPr>
          <p:cNvSpPr txBox="1"/>
          <p:nvPr/>
        </p:nvSpPr>
        <p:spPr>
          <a:xfrm>
            <a:off x="3386135" y="2661109"/>
            <a:ext cx="2371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20</a:t>
            </a:r>
          </a:p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22</a:t>
            </a:r>
            <a:endParaRPr lang="id-ID" sz="1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392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5">
            <a:extLst>
              <a:ext uri="{FF2B5EF4-FFF2-40B4-BE49-F238E27FC236}">
                <a16:creationId xmlns:a16="http://schemas.microsoft.com/office/drawing/2014/main" id="{CAD3C804-44EB-4773-B634-C25F87B7E400}"/>
              </a:ext>
            </a:extLst>
          </p:cNvPr>
          <p:cNvSpPr/>
          <p:nvPr/>
        </p:nvSpPr>
        <p:spPr>
          <a:xfrm>
            <a:off x="942976" y="2387589"/>
            <a:ext cx="3175981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3626" y="1857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0" y="293478"/>
            <a:ext cx="238852" cy="307778"/>
          </a:xfrm>
          <a:custGeom>
            <a:avLst/>
            <a:gdLst>
              <a:gd name="connsiteX0" fmla="*/ 0 w 238852"/>
              <a:gd name="connsiteY0" fmla="*/ 0 h 307778"/>
              <a:gd name="connsiteX1" fmla="*/ 84963 w 238852"/>
              <a:gd name="connsiteY1" fmla="*/ 0 h 307778"/>
              <a:gd name="connsiteX2" fmla="*/ 238852 w 238852"/>
              <a:gd name="connsiteY2" fmla="*/ 153889 h 307778"/>
              <a:gd name="connsiteX3" fmla="*/ 238851 w 238852"/>
              <a:gd name="connsiteY3" fmla="*/ 153889 h 307778"/>
              <a:gd name="connsiteX4" fmla="*/ 84962 w 238852"/>
              <a:gd name="connsiteY4" fmla="*/ 307778 h 307778"/>
              <a:gd name="connsiteX5" fmla="*/ 0 w 238852"/>
              <a:gd name="connsiteY5" fmla="*/ 307778 h 307778"/>
              <a:gd name="connsiteX6" fmla="*/ 0 w 238852"/>
              <a:gd name="connsiteY6" fmla="*/ 0 h 3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852" h="307778">
                <a:moveTo>
                  <a:pt x="0" y="0"/>
                </a:moveTo>
                <a:lnTo>
                  <a:pt x="84963" y="0"/>
                </a:lnTo>
                <a:cubicBezTo>
                  <a:pt x="169954" y="0"/>
                  <a:pt x="238852" y="68898"/>
                  <a:pt x="238852" y="153889"/>
                </a:cubicBezTo>
                <a:lnTo>
                  <a:pt x="238851" y="153889"/>
                </a:lnTo>
                <a:cubicBezTo>
                  <a:pt x="238851" y="238880"/>
                  <a:pt x="169953" y="307778"/>
                  <a:pt x="84962" y="307778"/>
                </a:cubicBezTo>
                <a:lnTo>
                  <a:pt x="0" y="307778"/>
                </a:lnTo>
                <a:lnTo>
                  <a:pt x="0" y="0"/>
                </a:lnTo>
                <a:close/>
              </a:path>
            </a:pathLst>
          </a:custGeom>
          <a:solidFill>
            <a:srgbClr val="97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5400000" flipV="1">
            <a:off x="4847846" y="1329101"/>
            <a:ext cx="3505536" cy="2684240"/>
          </a:xfrm>
          <a:custGeom>
            <a:avLst/>
            <a:gdLst>
              <a:gd name="connsiteX0" fmla="*/ 0 w 3505536"/>
              <a:gd name="connsiteY0" fmla="*/ 2684240 h 2684240"/>
              <a:gd name="connsiteX1" fmla="*/ 789852 w 3505536"/>
              <a:gd name="connsiteY1" fmla="*/ 2684240 h 2684240"/>
              <a:gd name="connsiteX2" fmla="*/ 1436117 w 3505536"/>
              <a:gd name="connsiteY2" fmla="*/ 2684240 h 2684240"/>
              <a:gd name="connsiteX3" fmla="*/ 2005635 w 3505536"/>
              <a:gd name="connsiteY3" fmla="*/ 2684240 h 2684240"/>
              <a:gd name="connsiteX4" fmla="*/ 2225969 w 3505536"/>
              <a:gd name="connsiteY4" fmla="*/ 2684240 h 2684240"/>
              <a:gd name="connsiteX5" fmla="*/ 2715684 w 3505536"/>
              <a:gd name="connsiteY5" fmla="*/ 2684240 h 2684240"/>
              <a:gd name="connsiteX6" fmla="*/ 2795487 w 3505536"/>
              <a:gd name="connsiteY6" fmla="*/ 2684240 h 2684240"/>
              <a:gd name="connsiteX7" fmla="*/ 3505536 w 3505536"/>
              <a:gd name="connsiteY7" fmla="*/ 2684240 h 2684240"/>
              <a:gd name="connsiteX8" fmla="*/ 3505536 w 3505536"/>
              <a:gd name="connsiteY8" fmla="*/ 3310 h 2684240"/>
              <a:gd name="connsiteX9" fmla="*/ 2795487 w 3505536"/>
              <a:gd name="connsiteY9" fmla="*/ 3310 h 2684240"/>
              <a:gd name="connsiteX10" fmla="*/ 2795487 w 3505536"/>
              <a:gd name="connsiteY10" fmla="*/ 655 h 2684240"/>
              <a:gd name="connsiteX11" fmla="*/ 2795487 w 3505536"/>
              <a:gd name="connsiteY11" fmla="*/ 0 h 2684240"/>
              <a:gd name="connsiteX12" fmla="*/ 2017957 w 3505536"/>
              <a:gd name="connsiteY12" fmla="*/ 0 h 2684240"/>
              <a:gd name="connsiteX13" fmla="*/ 2005635 w 3505536"/>
              <a:gd name="connsiteY13" fmla="*/ 0 h 2684240"/>
              <a:gd name="connsiteX14" fmla="*/ 1967846 w 3505536"/>
              <a:gd name="connsiteY14" fmla="*/ 0 h 2684240"/>
              <a:gd name="connsiteX15" fmla="*/ 1849612 w 3505536"/>
              <a:gd name="connsiteY15" fmla="*/ 0 h 2684240"/>
              <a:gd name="connsiteX16" fmla="*/ 1839137 w 3505536"/>
              <a:gd name="connsiteY16" fmla="*/ 0 h 2684240"/>
              <a:gd name="connsiteX17" fmla="*/ 1059760 w 3505536"/>
              <a:gd name="connsiteY17" fmla="*/ 0 h 2684240"/>
              <a:gd name="connsiteX18" fmla="*/ 1079795 w 3505536"/>
              <a:gd name="connsiteY18" fmla="*/ 161645 h 2684240"/>
              <a:gd name="connsiteX19" fmla="*/ 1075577 w 3505536"/>
              <a:gd name="connsiteY19" fmla="*/ 284433 h 2684240"/>
              <a:gd name="connsiteX20" fmla="*/ 829882 w 3505536"/>
              <a:gd name="connsiteY20" fmla="*/ 744500 h 2684240"/>
              <a:gd name="connsiteX21" fmla="*/ 598949 w 3505536"/>
              <a:gd name="connsiteY21" fmla="*/ 1128407 h 2684240"/>
              <a:gd name="connsiteX22" fmla="*/ 673817 w 3505536"/>
              <a:gd name="connsiteY22" fmla="*/ 1582256 h 2684240"/>
              <a:gd name="connsiteX23" fmla="*/ 539897 w 3505536"/>
              <a:gd name="connsiteY23" fmla="*/ 2022117 h 2684240"/>
              <a:gd name="connsiteX24" fmla="*/ 202461 w 3505536"/>
              <a:gd name="connsiteY24" fmla="*/ 2376493 h 2684240"/>
              <a:gd name="connsiteX25" fmla="*/ 0 w 3505536"/>
              <a:gd name="connsiteY25" fmla="*/ 2684240 h 268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505536" h="2684240">
                <a:moveTo>
                  <a:pt x="0" y="2684240"/>
                </a:moveTo>
                <a:lnTo>
                  <a:pt x="789852" y="2684240"/>
                </a:lnTo>
                <a:lnTo>
                  <a:pt x="1436117" y="2684240"/>
                </a:lnTo>
                <a:lnTo>
                  <a:pt x="2005635" y="2684240"/>
                </a:lnTo>
                <a:lnTo>
                  <a:pt x="2225969" y="2684240"/>
                </a:lnTo>
                <a:lnTo>
                  <a:pt x="2715684" y="2684240"/>
                </a:lnTo>
                <a:lnTo>
                  <a:pt x="2795487" y="2684240"/>
                </a:lnTo>
                <a:lnTo>
                  <a:pt x="3505536" y="2684240"/>
                </a:lnTo>
                <a:lnTo>
                  <a:pt x="3505536" y="3310"/>
                </a:lnTo>
                <a:lnTo>
                  <a:pt x="2795487" y="3310"/>
                </a:lnTo>
                <a:lnTo>
                  <a:pt x="2795487" y="655"/>
                </a:lnTo>
                <a:cubicBezTo>
                  <a:pt x="2795487" y="0"/>
                  <a:pt x="2795487" y="0"/>
                  <a:pt x="2795487" y="0"/>
                </a:cubicBezTo>
                <a:cubicBezTo>
                  <a:pt x="2381667" y="0"/>
                  <a:pt x="2148893" y="0"/>
                  <a:pt x="2017957" y="0"/>
                </a:cubicBezTo>
                <a:lnTo>
                  <a:pt x="2005635" y="0"/>
                </a:lnTo>
                <a:lnTo>
                  <a:pt x="1967846" y="0"/>
                </a:lnTo>
                <a:cubicBezTo>
                  <a:pt x="1849612" y="0"/>
                  <a:pt x="1849612" y="0"/>
                  <a:pt x="1849612" y="0"/>
                </a:cubicBezTo>
                <a:lnTo>
                  <a:pt x="1839137" y="0"/>
                </a:lnTo>
                <a:cubicBezTo>
                  <a:pt x="1059760" y="0"/>
                  <a:pt x="1059760" y="0"/>
                  <a:pt x="1059760" y="0"/>
                </a:cubicBezTo>
                <a:cubicBezTo>
                  <a:pt x="1071359" y="52846"/>
                  <a:pt x="1077686" y="107246"/>
                  <a:pt x="1079795" y="161645"/>
                </a:cubicBezTo>
                <a:cubicBezTo>
                  <a:pt x="1080850" y="202056"/>
                  <a:pt x="1079795" y="244022"/>
                  <a:pt x="1075577" y="284433"/>
                </a:cubicBezTo>
                <a:cubicBezTo>
                  <a:pt x="1051324" y="502032"/>
                  <a:pt x="954311" y="641918"/>
                  <a:pt x="829882" y="744500"/>
                </a:cubicBezTo>
                <a:cubicBezTo>
                  <a:pt x="722324" y="833094"/>
                  <a:pt x="616875" y="934122"/>
                  <a:pt x="598949" y="1128407"/>
                </a:cubicBezTo>
                <a:cubicBezTo>
                  <a:pt x="583131" y="1300932"/>
                  <a:pt x="668545" y="1420611"/>
                  <a:pt x="673817" y="1582256"/>
                </a:cubicBezTo>
                <a:cubicBezTo>
                  <a:pt x="678035" y="1747010"/>
                  <a:pt x="616875" y="1907101"/>
                  <a:pt x="539897" y="2022117"/>
                </a:cubicBezTo>
                <a:cubicBezTo>
                  <a:pt x="441830" y="2165111"/>
                  <a:pt x="316346" y="2258368"/>
                  <a:pt x="202461" y="2376493"/>
                </a:cubicBezTo>
                <a:cubicBezTo>
                  <a:pt x="123375" y="2458870"/>
                  <a:pt x="46398" y="2561452"/>
                  <a:pt x="0" y="2684240"/>
                </a:cubicBez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10800000">
            <a:off x="942976" y="1974579"/>
            <a:ext cx="3458852" cy="369332"/>
            <a:chOff x="5050364" y="1612326"/>
            <a:chExt cx="3458852" cy="369332"/>
          </a:xfrm>
        </p:grpSpPr>
        <p:sp>
          <p:nvSpPr>
            <p:cNvPr id="20" name="任意多边形 19"/>
            <p:cNvSpPr/>
            <p:nvPr/>
          </p:nvSpPr>
          <p:spPr>
            <a:xfrm>
              <a:off x="7912233" y="1643965"/>
              <a:ext cx="596983" cy="307778"/>
            </a:xfrm>
            <a:custGeom>
              <a:avLst/>
              <a:gdLst>
                <a:gd name="connsiteX0" fmla="*/ 153701 w 596983"/>
                <a:gd name="connsiteY0" fmla="*/ 0 h 307778"/>
                <a:gd name="connsiteX1" fmla="*/ 443094 w 596983"/>
                <a:gd name="connsiteY1" fmla="*/ 0 h 307778"/>
                <a:gd name="connsiteX2" fmla="*/ 596983 w 596983"/>
                <a:gd name="connsiteY2" fmla="*/ 153889 h 307778"/>
                <a:gd name="connsiteX3" fmla="*/ 596982 w 596983"/>
                <a:gd name="connsiteY3" fmla="*/ 153889 h 307778"/>
                <a:gd name="connsiteX4" fmla="*/ 443093 w 596983"/>
                <a:gd name="connsiteY4" fmla="*/ 307778 h 307778"/>
                <a:gd name="connsiteX5" fmla="*/ 21480 w 596983"/>
                <a:gd name="connsiteY5" fmla="*/ 307778 h 307778"/>
                <a:gd name="connsiteX6" fmla="*/ 24711 w 596983"/>
                <a:gd name="connsiteY6" fmla="*/ 298726 h 307778"/>
                <a:gd name="connsiteX7" fmla="*/ 27712 w 596983"/>
                <a:gd name="connsiteY7" fmla="*/ 268880 h 307778"/>
                <a:gd name="connsiteX8" fmla="*/ 704 w 596983"/>
                <a:gd name="connsiteY8" fmla="*/ 157906 h 307778"/>
                <a:gd name="connsiteX9" fmla="*/ 84011 w 596983"/>
                <a:gd name="connsiteY9" fmla="*/ 64035 h 307778"/>
                <a:gd name="connsiteX10" fmla="*/ 141878 w 596983"/>
                <a:gd name="connsiteY10" fmla="*/ 18334 h 307778"/>
                <a:gd name="connsiteX11" fmla="*/ 153701 w 596983"/>
                <a:gd name="connsiteY11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983" h="307778">
                  <a:moveTo>
                    <a:pt x="153701" y="0"/>
                  </a:moveTo>
                  <a:lnTo>
                    <a:pt x="443094" y="0"/>
                  </a:lnTo>
                  <a:cubicBezTo>
                    <a:pt x="528085" y="0"/>
                    <a:pt x="596983" y="68898"/>
                    <a:pt x="596983" y="153889"/>
                  </a:cubicBezTo>
                  <a:lnTo>
                    <a:pt x="596982" y="153889"/>
                  </a:lnTo>
                  <a:cubicBezTo>
                    <a:pt x="596982" y="238880"/>
                    <a:pt x="528084" y="307778"/>
                    <a:pt x="443093" y="307778"/>
                  </a:cubicBezTo>
                  <a:lnTo>
                    <a:pt x="21480" y="307778"/>
                  </a:lnTo>
                  <a:lnTo>
                    <a:pt x="24711" y="298726"/>
                  </a:lnTo>
                  <a:cubicBezTo>
                    <a:pt x="26999" y="288951"/>
                    <a:pt x="28093" y="278951"/>
                    <a:pt x="27712" y="268880"/>
                  </a:cubicBezTo>
                  <a:cubicBezTo>
                    <a:pt x="25810" y="229355"/>
                    <a:pt x="-5002" y="200091"/>
                    <a:pt x="704" y="157906"/>
                  </a:cubicBezTo>
                  <a:cubicBezTo>
                    <a:pt x="7171" y="110400"/>
                    <a:pt x="45210" y="85697"/>
                    <a:pt x="84011" y="64035"/>
                  </a:cubicBezTo>
                  <a:cubicBezTo>
                    <a:pt x="106454" y="51493"/>
                    <a:pt x="126425" y="36671"/>
                    <a:pt x="141878" y="18334"/>
                  </a:cubicBezTo>
                  <a:lnTo>
                    <a:pt x="153701" y="0"/>
                  </a:lnTo>
                  <a:close/>
                </a:path>
              </a:pathLst>
            </a:custGeom>
            <a:solidFill>
              <a:srgbClr val="97DFE5"/>
            </a:solidFill>
            <a:ln>
              <a:solidFill>
                <a:srgbClr val="97DF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050364" y="1643965"/>
              <a:ext cx="3015570" cy="307778"/>
            </a:xfrm>
            <a:custGeom>
              <a:avLst/>
              <a:gdLst>
                <a:gd name="connsiteX0" fmla="*/ 153889 w 3015570"/>
                <a:gd name="connsiteY0" fmla="*/ 0 h 307778"/>
                <a:gd name="connsiteX1" fmla="*/ 3015570 w 3015570"/>
                <a:gd name="connsiteY1" fmla="*/ 0 h 307778"/>
                <a:gd name="connsiteX2" fmla="*/ 3003747 w 3015570"/>
                <a:gd name="connsiteY2" fmla="*/ 18334 h 307778"/>
                <a:gd name="connsiteX3" fmla="*/ 2945880 w 3015570"/>
                <a:gd name="connsiteY3" fmla="*/ 64035 h 307778"/>
                <a:gd name="connsiteX4" fmla="*/ 2862573 w 3015570"/>
                <a:gd name="connsiteY4" fmla="*/ 157906 h 307778"/>
                <a:gd name="connsiteX5" fmla="*/ 2889581 w 3015570"/>
                <a:gd name="connsiteY5" fmla="*/ 268880 h 307778"/>
                <a:gd name="connsiteX6" fmla="*/ 2886580 w 3015570"/>
                <a:gd name="connsiteY6" fmla="*/ 298726 h 307778"/>
                <a:gd name="connsiteX7" fmla="*/ 2883349 w 3015570"/>
                <a:gd name="connsiteY7" fmla="*/ 307778 h 307778"/>
                <a:gd name="connsiteX8" fmla="*/ 153889 w 3015570"/>
                <a:gd name="connsiteY8" fmla="*/ 307777 h 307778"/>
                <a:gd name="connsiteX9" fmla="*/ 12093 w 3015570"/>
                <a:gd name="connsiteY9" fmla="*/ 213789 h 307778"/>
                <a:gd name="connsiteX10" fmla="*/ 0 w 3015570"/>
                <a:gd name="connsiteY10" fmla="*/ 153889 h 307778"/>
                <a:gd name="connsiteX11" fmla="*/ 12093 w 3015570"/>
                <a:gd name="connsiteY11" fmla="*/ 93988 h 307778"/>
                <a:gd name="connsiteX12" fmla="*/ 153889 w 3015570"/>
                <a:gd name="connsiteY12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15570" h="307778">
                  <a:moveTo>
                    <a:pt x="153889" y="0"/>
                  </a:moveTo>
                  <a:lnTo>
                    <a:pt x="3015570" y="0"/>
                  </a:lnTo>
                  <a:lnTo>
                    <a:pt x="3003747" y="18334"/>
                  </a:lnTo>
                  <a:cubicBezTo>
                    <a:pt x="2988294" y="36671"/>
                    <a:pt x="2968323" y="51493"/>
                    <a:pt x="2945880" y="64035"/>
                  </a:cubicBezTo>
                  <a:cubicBezTo>
                    <a:pt x="2907079" y="85697"/>
                    <a:pt x="2869040" y="110400"/>
                    <a:pt x="2862573" y="157906"/>
                  </a:cubicBezTo>
                  <a:cubicBezTo>
                    <a:pt x="2856867" y="200091"/>
                    <a:pt x="2887679" y="229355"/>
                    <a:pt x="2889581" y="268880"/>
                  </a:cubicBezTo>
                  <a:cubicBezTo>
                    <a:pt x="2889962" y="278951"/>
                    <a:pt x="2888868" y="288951"/>
                    <a:pt x="2886580" y="298726"/>
                  </a:cubicBezTo>
                  <a:lnTo>
                    <a:pt x="2883349" y="307778"/>
                  </a:lnTo>
                  <a:lnTo>
                    <a:pt x="153889" y="307777"/>
                  </a:lnTo>
                  <a:cubicBezTo>
                    <a:pt x="90146" y="307777"/>
                    <a:pt x="35455" y="269022"/>
                    <a:pt x="12093" y="213789"/>
                  </a:cubicBezTo>
                  <a:lnTo>
                    <a:pt x="0" y="153889"/>
                  </a:lnTo>
                  <a:lnTo>
                    <a:pt x="12093" y="93988"/>
                  </a:lnTo>
                  <a:cubicBezTo>
                    <a:pt x="35455" y="38755"/>
                    <a:pt x="90146" y="0"/>
                    <a:pt x="153889" y="0"/>
                  </a:cubicBezTo>
                  <a:close/>
                </a:path>
              </a:pathLst>
            </a:custGeom>
            <a:noFill/>
            <a:ln>
              <a:solidFill>
                <a:srgbClr val="E9EC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PA-文本框 31">
              <a:extLst>
                <a:ext uri="{FF2B5EF4-FFF2-40B4-BE49-F238E27FC236}">
                  <a16:creationId xmlns:a16="http://schemas.microsoft.com/office/drawing/2014/main" id="{85638770-F27A-4EBF-97CA-FEB785E21DA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10800000">
              <a:off x="6080342" y="1645410"/>
              <a:ext cx="15956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 rot="10800000">
              <a:off x="8019086" y="161232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4" name="Rectangle 5">
            <a:extLst>
              <a:ext uri="{FF2B5EF4-FFF2-40B4-BE49-F238E27FC236}">
                <a16:creationId xmlns:a16="http://schemas.microsoft.com/office/drawing/2014/main" id="{CAD3C804-44EB-4773-B634-C25F87B7E400}"/>
              </a:ext>
            </a:extLst>
          </p:cNvPr>
          <p:cNvSpPr/>
          <p:nvPr/>
        </p:nvSpPr>
        <p:spPr>
          <a:xfrm>
            <a:off x="942976" y="3742351"/>
            <a:ext cx="3175981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0800000">
            <a:off x="942976" y="3329341"/>
            <a:ext cx="3458852" cy="369332"/>
            <a:chOff x="5050364" y="1612326"/>
            <a:chExt cx="3458852" cy="369332"/>
          </a:xfrm>
        </p:grpSpPr>
        <p:sp>
          <p:nvSpPr>
            <p:cNvPr id="26" name="任意多边形 25"/>
            <p:cNvSpPr/>
            <p:nvPr/>
          </p:nvSpPr>
          <p:spPr>
            <a:xfrm>
              <a:off x="7912233" y="1643965"/>
              <a:ext cx="596983" cy="307778"/>
            </a:xfrm>
            <a:custGeom>
              <a:avLst/>
              <a:gdLst>
                <a:gd name="connsiteX0" fmla="*/ 153701 w 596983"/>
                <a:gd name="connsiteY0" fmla="*/ 0 h 307778"/>
                <a:gd name="connsiteX1" fmla="*/ 443094 w 596983"/>
                <a:gd name="connsiteY1" fmla="*/ 0 h 307778"/>
                <a:gd name="connsiteX2" fmla="*/ 596983 w 596983"/>
                <a:gd name="connsiteY2" fmla="*/ 153889 h 307778"/>
                <a:gd name="connsiteX3" fmla="*/ 596982 w 596983"/>
                <a:gd name="connsiteY3" fmla="*/ 153889 h 307778"/>
                <a:gd name="connsiteX4" fmla="*/ 443093 w 596983"/>
                <a:gd name="connsiteY4" fmla="*/ 307778 h 307778"/>
                <a:gd name="connsiteX5" fmla="*/ 21480 w 596983"/>
                <a:gd name="connsiteY5" fmla="*/ 307778 h 307778"/>
                <a:gd name="connsiteX6" fmla="*/ 24711 w 596983"/>
                <a:gd name="connsiteY6" fmla="*/ 298726 h 307778"/>
                <a:gd name="connsiteX7" fmla="*/ 27712 w 596983"/>
                <a:gd name="connsiteY7" fmla="*/ 268880 h 307778"/>
                <a:gd name="connsiteX8" fmla="*/ 704 w 596983"/>
                <a:gd name="connsiteY8" fmla="*/ 157906 h 307778"/>
                <a:gd name="connsiteX9" fmla="*/ 84011 w 596983"/>
                <a:gd name="connsiteY9" fmla="*/ 64035 h 307778"/>
                <a:gd name="connsiteX10" fmla="*/ 141878 w 596983"/>
                <a:gd name="connsiteY10" fmla="*/ 18334 h 307778"/>
                <a:gd name="connsiteX11" fmla="*/ 153701 w 596983"/>
                <a:gd name="connsiteY11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983" h="307778">
                  <a:moveTo>
                    <a:pt x="153701" y="0"/>
                  </a:moveTo>
                  <a:lnTo>
                    <a:pt x="443094" y="0"/>
                  </a:lnTo>
                  <a:cubicBezTo>
                    <a:pt x="528085" y="0"/>
                    <a:pt x="596983" y="68898"/>
                    <a:pt x="596983" y="153889"/>
                  </a:cubicBezTo>
                  <a:lnTo>
                    <a:pt x="596982" y="153889"/>
                  </a:lnTo>
                  <a:cubicBezTo>
                    <a:pt x="596982" y="238880"/>
                    <a:pt x="528084" y="307778"/>
                    <a:pt x="443093" y="307778"/>
                  </a:cubicBezTo>
                  <a:lnTo>
                    <a:pt x="21480" y="307778"/>
                  </a:lnTo>
                  <a:lnTo>
                    <a:pt x="24711" y="298726"/>
                  </a:lnTo>
                  <a:cubicBezTo>
                    <a:pt x="26999" y="288951"/>
                    <a:pt x="28093" y="278951"/>
                    <a:pt x="27712" y="268880"/>
                  </a:cubicBezTo>
                  <a:cubicBezTo>
                    <a:pt x="25810" y="229355"/>
                    <a:pt x="-5002" y="200091"/>
                    <a:pt x="704" y="157906"/>
                  </a:cubicBezTo>
                  <a:cubicBezTo>
                    <a:pt x="7171" y="110400"/>
                    <a:pt x="45210" y="85697"/>
                    <a:pt x="84011" y="64035"/>
                  </a:cubicBezTo>
                  <a:cubicBezTo>
                    <a:pt x="106454" y="51493"/>
                    <a:pt x="126425" y="36671"/>
                    <a:pt x="141878" y="18334"/>
                  </a:cubicBezTo>
                  <a:lnTo>
                    <a:pt x="153701" y="0"/>
                  </a:lnTo>
                  <a:close/>
                </a:path>
              </a:pathLst>
            </a:custGeom>
            <a:solidFill>
              <a:srgbClr val="97DFE5"/>
            </a:solidFill>
            <a:ln>
              <a:solidFill>
                <a:srgbClr val="97DF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050364" y="1643965"/>
              <a:ext cx="3015570" cy="307778"/>
            </a:xfrm>
            <a:custGeom>
              <a:avLst/>
              <a:gdLst>
                <a:gd name="connsiteX0" fmla="*/ 153889 w 3015570"/>
                <a:gd name="connsiteY0" fmla="*/ 0 h 307778"/>
                <a:gd name="connsiteX1" fmla="*/ 3015570 w 3015570"/>
                <a:gd name="connsiteY1" fmla="*/ 0 h 307778"/>
                <a:gd name="connsiteX2" fmla="*/ 3003747 w 3015570"/>
                <a:gd name="connsiteY2" fmla="*/ 18334 h 307778"/>
                <a:gd name="connsiteX3" fmla="*/ 2945880 w 3015570"/>
                <a:gd name="connsiteY3" fmla="*/ 64035 h 307778"/>
                <a:gd name="connsiteX4" fmla="*/ 2862573 w 3015570"/>
                <a:gd name="connsiteY4" fmla="*/ 157906 h 307778"/>
                <a:gd name="connsiteX5" fmla="*/ 2889581 w 3015570"/>
                <a:gd name="connsiteY5" fmla="*/ 268880 h 307778"/>
                <a:gd name="connsiteX6" fmla="*/ 2886580 w 3015570"/>
                <a:gd name="connsiteY6" fmla="*/ 298726 h 307778"/>
                <a:gd name="connsiteX7" fmla="*/ 2883349 w 3015570"/>
                <a:gd name="connsiteY7" fmla="*/ 307778 h 307778"/>
                <a:gd name="connsiteX8" fmla="*/ 153889 w 3015570"/>
                <a:gd name="connsiteY8" fmla="*/ 307777 h 307778"/>
                <a:gd name="connsiteX9" fmla="*/ 12093 w 3015570"/>
                <a:gd name="connsiteY9" fmla="*/ 213789 h 307778"/>
                <a:gd name="connsiteX10" fmla="*/ 0 w 3015570"/>
                <a:gd name="connsiteY10" fmla="*/ 153889 h 307778"/>
                <a:gd name="connsiteX11" fmla="*/ 12093 w 3015570"/>
                <a:gd name="connsiteY11" fmla="*/ 93988 h 307778"/>
                <a:gd name="connsiteX12" fmla="*/ 153889 w 3015570"/>
                <a:gd name="connsiteY12" fmla="*/ 0 h 3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15570" h="307778">
                  <a:moveTo>
                    <a:pt x="153889" y="0"/>
                  </a:moveTo>
                  <a:lnTo>
                    <a:pt x="3015570" y="0"/>
                  </a:lnTo>
                  <a:lnTo>
                    <a:pt x="3003747" y="18334"/>
                  </a:lnTo>
                  <a:cubicBezTo>
                    <a:pt x="2988294" y="36671"/>
                    <a:pt x="2968323" y="51493"/>
                    <a:pt x="2945880" y="64035"/>
                  </a:cubicBezTo>
                  <a:cubicBezTo>
                    <a:pt x="2907079" y="85697"/>
                    <a:pt x="2869040" y="110400"/>
                    <a:pt x="2862573" y="157906"/>
                  </a:cubicBezTo>
                  <a:cubicBezTo>
                    <a:pt x="2856867" y="200091"/>
                    <a:pt x="2887679" y="229355"/>
                    <a:pt x="2889581" y="268880"/>
                  </a:cubicBezTo>
                  <a:cubicBezTo>
                    <a:pt x="2889962" y="278951"/>
                    <a:pt x="2888868" y="288951"/>
                    <a:pt x="2886580" y="298726"/>
                  </a:cubicBezTo>
                  <a:lnTo>
                    <a:pt x="2883349" y="307778"/>
                  </a:lnTo>
                  <a:lnTo>
                    <a:pt x="153889" y="307777"/>
                  </a:lnTo>
                  <a:cubicBezTo>
                    <a:pt x="90146" y="307777"/>
                    <a:pt x="35455" y="269022"/>
                    <a:pt x="12093" y="213789"/>
                  </a:cubicBezTo>
                  <a:lnTo>
                    <a:pt x="0" y="153889"/>
                  </a:lnTo>
                  <a:lnTo>
                    <a:pt x="12093" y="93988"/>
                  </a:lnTo>
                  <a:cubicBezTo>
                    <a:pt x="35455" y="38755"/>
                    <a:pt x="90146" y="0"/>
                    <a:pt x="153889" y="0"/>
                  </a:cubicBezTo>
                  <a:close/>
                </a:path>
              </a:pathLst>
            </a:custGeom>
            <a:noFill/>
            <a:ln>
              <a:solidFill>
                <a:srgbClr val="E9EC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PA-文本框 31">
              <a:extLst>
                <a:ext uri="{FF2B5EF4-FFF2-40B4-BE49-F238E27FC236}">
                  <a16:creationId xmlns:a16="http://schemas.microsoft.com/office/drawing/2014/main" id="{85638770-F27A-4EBF-97CA-FEB785E21DA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 rot="10800000">
              <a:off x="6080342" y="1645410"/>
              <a:ext cx="15956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 rot="10800000">
              <a:off x="8019086" y="161232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0938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60"/>
</p:tagLst>
</file>

<file path=ppt/theme/theme1.xml><?xml version="1.0" encoding="utf-8"?>
<a:theme xmlns:a="http://schemas.openxmlformats.org/drawingml/2006/main" name="51PPT模板网   www.51pptmoban.com">
  <a:themeElements>
    <a:clrScheme name="Pro Hous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92751"/>
      </a:accent1>
      <a:accent2>
        <a:srgbClr val="D8D8D8"/>
      </a:accent2>
      <a:accent3>
        <a:srgbClr val="BFBFBF"/>
      </a:accent3>
      <a:accent4>
        <a:srgbClr val="A5A5A5"/>
      </a:accent4>
      <a:accent5>
        <a:srgbClr val="BFBFBF"/>
      </a:accent5>
      <a:accent6>
        <a:srgbClr val="D8D8D8"/>
      </a:accent6>
      <a:hlink>
        <a:srgbClr val="0563C1"/>
      </a:hlink>
      <a:folHlink>
        <a:srgbClr val="954F72"/>
      </a:folHlink>
    </a:clrScheme>
    <a:fontScheme name="zrpqguxu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1167</TotalTime>
  <Words>1372</Words>
  <Application>Microsoft Office PowerPoint</Application>
  <PresentationFormat>全屏显示(16:9)</PresentationFormat>
  <Paragraphs>177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阿里巴巴普惠体 2.0 115 Black</vt:lpstr>
      <vt:lpstr>等线</vt:lpstr>
      <vt:lpstr>思源宋体 CN Heavy</vt:lpstr>
      <vt:lpstr>Arial</vt:lpstr>
      <vt:lpstr>Calibri</vt:lpstr>
      <vt:lpstr>Roboto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流体几何插画风总结汇报商务通用ppt模板</dc:title>
  <dc:subject>商务模板</dc:subject>
  <dc:creator>51PPT模板网</dc:creator>
  <cp:keywords>www.51pptmoban.com</cp:keywords>
  <dc:description>www.51pptmoban.com</dc:description>
  <cp:lastModifiedBy>Win user</cp:lastModifiedBy>
  <cp:revision>153</cp:revision>
  <dcterms:created xsi:type="dcterms:W3CDTF">2019-10-17T14:20:40Z</dcterms:created>
  <dcterms:modified xsi:type="dcterms:W3CDTF">2022-03-24T13:42:16Z</dcterms:modified>
</cp:coreProperties>
</file>